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Figtree"/>
      <p:regular r:id="rId48"/>
      <p:bold r:id="rId49"/>
      <p:italic r:id="rId50"/>
      <p:boldItalic r:id="rId51"/>
    </p:embeddedFont>
    <p:embeddedFont>
      <p:font typeface="Proxima Nova"/>
      <p:regular r:id="rId52"/>
      <p:bold r:id="rId53"/>
      <p:italic r:id="rId54"/>
      <p:boldItalic r:id="rId55"/>
    </p:embeddedFont>
    <p:embeddedFont>
      <p:font typeface="Roboto Medium"/>
      <p:regular r:id="rId56"/>
      <p:bold r:id="rId57"/>
      <p:italic r:id="rId58"/>
      <p:boldItalic r:id="rId59"/>
    </p:embeddedFont>
    <p:embeddedFont>
      <p:font typeface="Amatic SC"/>
      <p:regular r:id="rId60"/>
      <p:bold r:id="rId61"/>
    </p:embeddedFont>
    <p:embeddedFont>
      <p:font typeface="Figtree Light"/>
      <p:regular r:id="rId62"/>
      <p:bold r:id="rId63"/>
      <p:italic r:id="rId64"/>
      <p:boldItalic r:id="rId65"/>
    </p:embeddedFont>
    <p:embeddedFont>
      <p:font typeface="Bebas Neue"/>
      <p:regular r:id="rId66"/>
    </p:embeddedFont>
    <p:embeddedFont>
      <p:font typeface="Bigelow Rules"/>
      <p:regular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89843F3-9DCB-47C4-9AA0-8316DCAF885A}">
  <a:tblStyle styleId="{289843F3-9DCB-47C4-9AA0-8316DCAF885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Figtree-regular.fntdata"/><Relationship Id="rId47" Type="http://schemas.openxmlformats.org/officeDocument/2006/relationships/slide" Target="slides/slide41.xml"/><Relationship Id="rId49" Type="http://schemas.openxmlformats.org/officeDocument/2006/relationships/font" Target="fonts/Figtree-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FigtreeLight-regular.fntdata"/><Relationship Id="rId61" Type="http://schemas.openxmlformats.org/officeDocument/2006/relationships/font" Target="fonts/AmaticSC-bold.fntdata"/><Relationship Id="rId20" Type="http://schemas.openxmlformats.org/officeDocument/2006/relationships/slide" Target="slides/slide14.xml"/><Relationship Id="rId64" Type="http://schemas.openxmlformats.org/officeDocument/2006/relationships/font" Target="fonts/FigtreeLight-italic.fntdata"/><Relationship Id="rId63" Type="http://schemas.openxmlformats.org/officeDocument/2006/relationships/font" Target="fonts/FigtreeLight-bold.fntdata"/><Relationship Id="rId22" Type="http://schemas.openxmlformats.org/officeDocument/2006/relationships/slide" Target="slides/slide16.xml"/><Relationship Id="rId66" Type="http://schemas.openxmlformats.org/officeDocument/2006/relationships/font" Target="fonts/BebasNeue-regular.fntdata"/><Relationship Id="rId21" Type="http://schemas.openxmlformats.org/officeDocument/2006/relationships/slide" Target="slides/slide15.xml"/><Relationship Id="rId65" Type="http://schemas.openxmlformats.org/officeDocument/2006/relationships/font" Target="fonts/FigtreeLight-boldItalic.fntdata"/><Relationship Id="rId24" Type="http://schemas.openxmlformats.org/officeDocument/2006/relationships/slide" Target="slides/slide18.xml"/><Relationship Id="rId23" Type="http://schemas.openxmlformats.org/officeDocument/2006/relationships/slide" Target="slides/slide17.xml"/><Relationship Id="rId67" Type="http://schemas.openxmlformats.org/officeDocument/2006/relationships/font" Target="fonts/BigelowRules-regular.fntdata"/><Relationship Id="rId60" Type="http://schemas.openxmlformats.org/officeDocument/2006/relationships/font" Target="fonts/AmaticSC-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Figtree-boldItalic.fntdata"/><Relationship Id="rId50" Type="http://schemas.openxmlformats.org/officeDocument/2006/relationships/font" Target="fonts/Figtree-italic.fntdata"/><Relationship Id="rId53" Type="http://schemas.openxmlformats.org/officeDocument/2006/relationships/font" Target="fonts/ProximaNova-bold.fntdata"/><Relationship Id="rId52" Type="http://schemas.openxmlformats.org/officeDocument/2006/relationships/font" Target="fonts/ProximaNova-regular.fntdata"/><Relationship Id="rId11" Type="http://schemas.openxmlformats.org/officeDocument/2006/relationships/slide" Target="slides/slide5.xml"/><Relationship Id="rId55" Type="http://schemas.openxmlformats.org/officeDocument/2006/relationships/font" Target="fonts/ProximaNova-boldItalic.fntdata"/><Relationship Id="rId10" Type="http://schemas.openxmlformats.org/officeDocument/2006/relationships/slide" Target="slides/slide4.xml"/><Relationship Id="rId54" Type="http://schemas.openxmlformats.org/officeDocument/2006/relationships/font" Target="fonts/ProximaNova-italic.fntdata"/><Relationship Id="rId13" Type="http://schemas.openxmlformats.org/officeDocument/2006/relationships/slide" Target="slides/slide7.xml"/><Relationship Id="rId57" Type="http://schemas.openxmlformats.org/officeDocument/2006/relationships/font" Target="fonts/RobotoMedium-bold.fntdata"/><Relationship Id="rId12" Type="http://schemas.openxmlformats.org/officeDocument/2006/relationships/slide" Target="slides/slide6.xml"/><Relationship Id="rId56" Type="http://schemas.openxmlformats.org/officeDocument/2006/relationships/font" Target="fonts/RobotoMedium-regular.fntdata"/><Relationship Id="rId15" Type="http://schemas.openxmlformats.org/officeDocument/2006/relationships/slide" Target="slides/slide9.xml"/><Relationship Id="rId59" Type="http://schemas.openxmlformats.org/officeDocument/2006/relationships/font" Target="fonts/RobotoMedium-boldItalic.fntdata"/><Relationship Id="rId14" Type="http://schemas.openxmlformats.org/officeDocument/2006/relationships/slide" Target="slides/slide8.xml"/><Relationship Id="rId58" Type="http://schemas.openxmlformats.org/officeDocument/2006/relationships/font" Target="fonts/RobotoMedium-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1dcf3fc7194_0_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1dcf3fc7194_0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ge1d838b62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 name="Google Shape;1057;ge1d838b62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e1d838b627_4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e1d838b627_4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5" name="Shape 1205"/>
        <p:cNvGrpSpPr/>
        <p:nvPr/>
      </p:nvGrpSpPr>
      <p:grpSpPr>
        <a:xfrm>
          <a:off x="0" y="0"/>
          <a:ext cx="0" cy="0"/>
          <a:chOff x="0" y="0"/>
          <a:chExt cx="0" cy="0"/>
        </a:xfrm>
      </p:grpSpPr>
      <p:sp>
        <p:nvSpPr>
          <p:cNvPr id="1206" name="Google Shape;1206;ge1d838b627_4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 name="Google Shape;1207;ge1d838b627_4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e1d838b627_4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e1d838b627_4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7" name="Shape 1317"/>
        <p:cNvGrpSpPr/>
        <p:nvPr/>
      </p:nvGrpSpPr>
      <p:grpSpPr>
        <a:xfrm>
          <a:off x="0" y="0"/>
          <a:ext cx="0" cy="0"/>
          <a:chOff x="0" y="0"/>
          <a:chExt cx="0" cy="0"/>
        </a:xfrm>
      </p:grpSpPr>
      <p:sp>
        <p:nvSpPr>
          <p:cNvPr id="1318" name="Google Shape;1318;ge1d838b627_4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9" name="Google Shape;1319;ge1d838b627_4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ge20d9cf87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3" name="Google Shape;1343;ge20d9cf87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 name="Shape 1386"/>
        <p:cNvGrpSpPr/>
        <p:nvPr/>
      </p:nvGrpSpPr>
      <p:grpSpPr>
        <a:xfrm>
          <a:off x="0" y="0"/>
          <a:ext cx="0" cy="0"/>
          <a:chOff x="0" y="0"/>
          <a:chExt cx="0" cy="0"/>
        </a:xfrm>
      </p:grpSpPr>
      <p:sp>
        <p:nvSpPr>
          <p:cNvPr id="1387" name="Google Shape;1387;ge1d838b627_4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 name="Google Shape;1388;ge1d838b627_4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2" name="Shape 1392"/>
        <p:cNvGrpSpPr/>
        <p:nvPr/>
      </p:nvGrpSpPr>
      <p:grpSpPr>
        <a:xfrm>
          <a:off x="0" y="0"/>
          <a:ext cx="0" cy="0"/>
          <a:chOff x="0" y="0"/>
          <a:chExt cx="0" cy="0"/>
        </a:xfrm>
      </p:grpSpPr>
      <p:sp>
        <p:nvSpPr>
          <p:cNvPr id="1393" name="Google Shape;1393;ge1d838b627_4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4" name="Google Shape;1394;ge1d838b627_4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6" name="Shape 1416"/>
        <p:cNvGrpSpPr/>
        <p:nvPr/>
      </p:nvGrpSpPr>
      <p:grpSpPr>
        <a:xfrm>
          <a:off x="0" y="0"/>
          <a:ext cx="0" cy="0"/>
          <a:chOff x="0" y="0"/>
          <a:chExt cx="0" cy="0"/>
        </a:xfrm>
      </p:grpSpPr>
      <p:sp>
        <p:nvSpPr>
          <p:cNvPr id="1417" name="Google Shape;1417;ge1d838b627_4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8" name="Google Shape;1418;ge1d838b627_4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4" name="Shape 1474"/>
        <p:cNvGrpSpPr/>
        <p:nvPr/>
      </p:nvGrpSpPr>
      <p:grpSpPr>
        <a:xfrm>
          <a:off x="0" y="0"/>
          <a:ext cx="0" cy="0"/>
          <a:chOff x="0" y="0"/>
          <a:chExt cx="0" cy="0"/>
        </a:xfrm>
      </p:grpSpPr>
      <p:sp>
        <p:nvSpPr>
          <p:cNvPr id="1475" name="Google Shape;1475;ge1d838b627_4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6" name="Google Shape;1476;ge1d838b627_4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1dcf3fc7194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1dcf3fc7194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 name="Shape 1561"/>
        <p:cNvGrpSpPr/>
        <p:nvPr/>
      </p:nvGrpSpPr>
      <p:grpSpPr>
        <a:xfrm>
          <a:off x="0" y="0"/>
          <a:ext cx="0" cy="0"/>
          <a:chOff x="0" y="0"/>
          <a:chExt cx="0" cy="0"/>
        </a:xfrm>
      </p:grpSpPr>
      <p:sp>
        <p:nvSpPr>
          <p:cNvPr id="1562" name="Google Shape;1562;g135c9f142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 name="Google Shape;1563;g135c9f142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2" name="Shape 1632"/>
        <p:cNvGrpSpPr/>
        <p:nvPr/>
      </p:nvGrpSpPr>
      <p:grpSpPr>
        <a:xfrm>
          <a:off x="0" y="0"/>
          <a:ext cx="0" cy="0"/>
          <a:chOff x="0" y="0"/>
          <a:chExt cx="0" cy="0"/>
        </a:xfrm>
      </p:grpSpPr>
      <p:sp>
        <p:nvSpPr>
          <p:cNvPr id="1633" name="Google Shape;1633;ge207fd22f2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4" name="Google Shape;1634;ge207fd22f2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2" name="Shape 1952"/>
        <p:cNvGrpSpPr/>
        <p:nvPr/>
      </p:nvGrpSpPr>
      <p:grpSpPr>
        <a:xfrm>
          <a:off x="0" y="0"/>
          <a:ext cx="0" cy="0"/>
          <a:chOff x="0" y="0"/>
          <a:chExt cx="0" cy="0"/>
        </a:xfrm>
      </p:grpSpPr>
      <p:sp>
        <p:nvSpPr>
          <p:cNvPr id="1953" name="Google Shape;1953;ge207fd22f2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4" name="Google Shape;1954;ge207fd22f2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4" name="Shape 2174"/>
        <p:cNvGrpSpPr/>
        <p:nvPr/>
      </p:nvGrpSpPr>
      <p:grpSpPr>
        <a:xfrm>
          <a:off x="0" y="0"/>
          <a:ext cx="0" cy="0"/>
          <a:chOff x="0" y="0"/>
          <a:chExt cx="0" cy="0"/>
        </a:xfrm>
      </p:grpSpPr>
      <p:sp>
        <p:nvSpPr>
          <p:cNvPr id="2175" name="Google Shape;2175;ge207fd22f2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6" name="Google Shape;2176;ge207fd22f2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4" name="Shape 2204"/>
        <p:cNvGrpSpPr/>
        <p:nvPr/>
      </p:nvGrpSpPr>
      <p:grpSpPr>
        <a:xfrm>
          <a:off x="0" y="0"/>
          <a:ext cx="0" cy="0"/>
          <a:chOff x="0" y="0"/>
          <a:chExt cx="0" cy="0"/>
        </a:xfrm>
      </p:grpSpPr>
      <p:sp>
        <p:nvSpPr>
          <p:cNvPr id="2205" name="Google Shape;2205;g1dcfc3accff_1_35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6" name="Google Shape;2206;g1dcfc3accff_1_35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0" name="Shape 2210"/>
        <p:cNvGrpSpPr/>
        <p:nvPr/>
      </p:nvGrpSpPr>
      <p:grpSpPr>
        <a:xfrm>
          <a:off x="0" y="0"/>
          <a:ext cx="0" cy="0"/>
          <a:chOff x="0" y="0"/>
          <a:chExt cx="0" cy="0"/>
        </a:xfrm>
      </p:grpSpPr>
      <p:sp>
        <p:nvSpPr>
          <p:cNvPr id="2211" name="Google Shape;2211;g1dcfc3accff_1_35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2" name="Google Shape;2212;g1dcfc3accff_1_35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6" name="Shape 2216"/>
        <p:cNvGrpSpPr/>
        <p:nvPr/>
      </p:nvGrpSpPr>
      <p:grpSpPr>
        <a:xfrm>
          <a:off x="0" y="0"/>
          <a:ext cx="0" cy="0"/>
          <a:chOff x="0" y="0"/>
          <a:chExt cx="0" cy="0"/>
        </a:xfrm>
      </p:grpSpPr>
      <p:sp>
        <p:nvSpPr>
          <p:cNvPr id="2217" name="Google Shape;2217;g1dcfc3accff_1_35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8" name="Google Shape;2218;g1dcfc3accff_1_35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2" name="Shape 2242"/>
        <p:cNvGrpSpPr/>
        <p:nvPr/>
      </p:nvGrpSpPr>
      <p:grpSpPr>
        <a:xfrm>
          <a:off x="0" y="0"/>
          <a:ext cx="0" cy="0"/>
          <a:chOff x="0" y="0"/>
          <a:chExt cx="0" cy="0"/>
        </a:xfrm>
      </p:grpSpPr>
      <p:sp>
        <p:nvSpPr>
          <p:cNvPr id="2243" name="Google Shape;2243;g1dcfc3accff_1_35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4" name="Google Shape;2244;g1dcfc3accff_1_35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8" name="Shape 2258"/>
        <p:cNvGrpSpPr/>
        <p:nvPr/>
      </p:nvGrpSpPr>
      <p:grpSpPr>
        <a:xfrm>
          <a:off x="0" y="0"/>
          <a:ext cx="0" cy="0"/>
          <a:chOff x="0" y="0"/>
          <a:chExt cx="0" cy="0"/>
        </a:xfrm>
      </p:grpSpPr>
      <p:sp>
        <p:nvSpPr>
          <p:cNvPr id="2259" name="Google Shape;2259;g1dcfc3accff_1_35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0" name="Google Shape;2260;g1dcfc3accff_1_35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5" name="Shape 2595"/>
        <p:cNvGrpSpPr/>
        <p:nvPr/>
      </p:nvGrpSpPr>
      <p:grpSpPr>
        <a:xfrm>
          <a:off x="0" y="0"/>
          <a:ext cx="0" cy="0"/>
          <a:chOff x="0" y="0"/>
          <a:chExt cx="0" cy="0"/>
        </a:xfrm>
      </p:grpSpPr>
      <p:sp>
        <p:nvSpPr>
          <p:cNvPr id="2596" name="Google Shape;2596;g1dcfc3accff_1_36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7" name="Google Shape;2597;g1dcfc3accff_1_36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1dcf3fc7194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 name="Google Shape;686;g1dcf3fc7194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9" name="Shape 8509"/>
        <p:cNvGrpSpPr/>
        <p:nvPr/>
      </p:nvGrpSpPr>
      <p:grpSpPr>
        <a:xfrm>
          <a:off x="0" y="0"/>
          <a:ext cx="0" cy="0"/>
          <a:chOff x="0" y="0"/>
          <a:chExt cx="0" cy="0"/>
        </a:xfrm>
      </p:grpSpPr>
      <p:sp>
        <p:nvSpPr>
          <p:cNvPr id="8510" name="Google Shape;8510;g1dcfc3accff_1_41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1" name="Google Shape;8511;g1dcfc3accff_1_41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6" name="Shape 8936"/>
        <p:cNvGrpSpPr/>
        <p:nvPr/>
      </p:nvGrpSpPr>
      <p:grpSpPr>
        <a:xfrm>
          <a:off x="0" y="0"/>
          <a:ext cx="0" cy="0"/>
          <a:chOff x="0" y="0"/>
          <a:chExt cx="0" cy="0"/>
        </a:xfrm>
      </p:grpSpPr>
      <p:sp>
        <p:nvSpPr>
          <p:cNvPr id="8937" name="Google Shape;8937;g1dcfc3accff_1_42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8" name="Google Shape;8938;g1dcfc3accff_1_42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9" name="Shape 9099"/>
        <p:cNvGrpSpPr/>
        <p:nvPr/>
      </p:nvGrpSpPr>
      <p:grpSpPr>
        <a:xfrm>
          <a:off x="0" y="0"/>
          <a:ext cx="0" cy="0"/>
          <a:chOff x="0" y="0"/>
          <a:chExt cx="0" cy="0"/>
        </a:xfrm>
      </p:grpSpPr>
      <p:sp>
        <p:nvSpPr>
          <p:cNvPr id="9100" name="Google Shape;9100;g1dcfc3accff_1_42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1" name="Google Shape;9101;g1dcfc3accff_1_42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1" name="Shape 9501"/>
        <p:cNvGrpSpPr/>
        <p:nvPr/>
      </p:nvGrpSpPr>
      <p:grpSpPr>
        <a:xfrm>
          <a:off x="0" y="0"/>
          <a:ext cx="0" cy="0"/>
          <a:chOff x="0" y="0"/>
          <a:chExt cx="0" cy="0"/>
        </a:xfrm>
      </p:grpSpPr>
      <p:sp>
        <p:nvSpPr>
          <p:cNvPr id="9502" name="Google Shape;9502;g1dcfc3accff_1_429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03" name="Google Shape;9503;g1dcfc3accff_1_429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2" name="Shape 9872"/>
        <p:cNvGrpSpPr/>
        <p:nvPr/>
      </p:nvGrpSpPr>
      <p:grpSpPr>
        <a:xfrm>
          <a:off x="0" y="0"/>
          <a:ext cx="0" cy="0"/>
          <a:chOff x="0" y="0"/>
          <a:chExt cx="0" cy="0"/>
        </a:xfrm>
      </p:grpSpPr>
      <p:sp>
        <p:nvSpPr>
          <p:cNvPr id="9873" name="Google Shape;9873;g1dcfc3accff_1_43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4" name="Google Shape;9874;g1dcfc3accff_1_43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1" name="Shape 10261"/>
        <p:cNvGrpSpPr/>
        <p:nvPr/>
      </p:nvGrpSpPr>
      <p:grpSpPr>
        <a:xfrm>
          <a:off x="0" y="0"/>
          <a:ext cx="0" cy="0"/>
          <a:chOff x="0" y="0"/>
          <a:chExt cx="0" cy="0"/>
        </a:xfrm>
      </p:grpSpPr>
      <p:sp>
        <p:nvSpPr>
          <p:cNvPr id="10262" name="Google Shape;10262;g1dcfc3accff_1_43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3" name="Google Shape;10263;g1dcfc3accff_1_43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92" name="Shape 10692"/>
        <p:cNvGrpSpPr/>
        <p:nvPr/>
      </p:nvGrpSpPr>
      <p:grpSpPr>
        <a:xfrm>
          <a:off x="0" y="0"/>
          <a:ext cx="0" cy="0"/>
          <a:chOff x="0" y="0"/>
          <a:chExt cx="0" cy="0"/>
        </a:xfrm>
      </p:grpSpPr>
      <p:sp>
        <p:nvSpPr>
          <p:cNvPr id="10693" name="Google Shape;10693;g1dcfc3accff_1_44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94" name="Google Shape;10694;g1dcfc3accff_1_44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5" name="Shape 11485"/>
        <p:cNvGrpSpPr/>
        <p:nvPr/>
      </p:nvGrpSpPr>
      <p:grpSpPr>
        <a:xfrm>
          <a:off x="0" y="0"/>
          <a:ext cx="0" cy="0"/>
          <a:chOff x="0" y="0"/>
          <a:chExt cx="0" cy="0"/>
        </a:xfrm>
      </p:grpSpPr>
      <p:sp>
        <p:nvSpPr>
          <p:cNvPr id="11486" name="Google Shape;11486;g1dcfc3accff_1_449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7" name="Google Shape;11487;g1dcfc3accff_1_449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26" name="Shape 12226"/>
        <p:cNvGrpSpPr/>
        <p:nvPr/>
      </p:nvGrpSpPr>
      <p:grpSpPr>
        <a:xfrm>
          <a:off x="0" y="0"/>
          <a:ext cx="0" cy="0"/>
          <a:chOff x="0" y="0"/>
          <a:chExt cx="0" cy="0"/>
        </a:xfrm>
      </p:grpSpPr>
      <p:sp>
        <p:nvSpPr>
          <p:cNvPr id="12227" name="Google Shape;12227;g1dcfc3accff_1_45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28" name="Google Shape;12228;g1dcfc3accff_1_45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9" name="Shape 12919"/>
        <p:cNvGrpSpPr/>
        <p:nvPr/>
      </p:nvGrpSpPr>
      <p:grpSpPr>
        <a:xfrm>
          <a:off x="0" y="0"/>
          <a:ext cx="0" cy="0"/>
          <a:chOff x="0" y="0"/>
          <a:chExt cx="0" cy="0"/>
        </a:xfrm>
      </p:grpSpPr>
      <p:sp>
        <p:nvSpPr>
          <p:cNvPr id="12920" name="Google Shape;12920;g1dcfc3accff_1_46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21" name="Google Shape;12921;g1dcfc3accff_1_46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e207fd22f2_0_25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e207fd22f2_0_25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21" name="Shape 13221"/>
        <p:cNvGrpSpPr/>
        <p:nvPr/>
      </p:nvGrpSpPr>
      <p:grpSpPr>
        <a:xfrm>
          <a:off x="0" y="0"/>
          <a:ext cx="0" cy="0"/>
          <a:chOff x="0" y="0"/>
          <a:chExt cx="0" cy="0"/>
        </a:xfrm>
      </p:grpSpPr>
      <p:sp>
        <p:nvSpPr>
          <p:cNvPr id="13222" name="Google Shape;13222;g1dcfc3accff_1_46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23" name="Google Shape;13223;g1dcfc3accff_1_46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1" name="Shape 13861"/>
        <p:cNvGrpSpPr/>
        <p:nvPr/>
      </p:nvGrpSpPr>
      <p:grpSpPr>
        <a:xfrm>
          <a:off x="0" y="0"/>
          <a:ext cx="0" cy="0"/>
          <a:chOff x="0" y="0"/>
          <a:chExt cx="0" cy="0"/>
        </a:xfrm>
      </p:grpSpPr>
      <p:sp>
        <p:nvSpPr>
          <p:cNvPr id="13862" name="Google Shape;13862;g1dcfc3accff_1_49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3" name="Google Shape;13863;g1dcfc3accff_1_49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e1d838b62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e1d838b62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e1d838b627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e1d838b627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e1d838b627_4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e1d838b627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e1d838b627_4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e1d838b627_4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e1d838b627_4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 name="Google Shape;987;ge1d838b627_4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851622" y="748800"/>
            <a:ext cx="4023300" cy="2450700"/>
          </a:xfrm>
          <a:prstGeom prst="rect">
            <a:avLst/>
          </a:prstGeom>
        </p:spPr>
        <p:txBody>
          <a:bodyPr anchorCtr="0" anchor="ctr" bIns="91425" lIns="91425" spcFirstLastPara="1" rIns="91425" wrap="square" tIns="91425">
            <a:noAutofit/>
          </a:bodyPr>
          <a:lstStyle>
            <a:lvl1pPr lvl="0">
              <a:lnSpc>
                <a:spcPct val="70000"/>
              </a:lnSpc>
              <a:spcBef>
                <a:spcPts val="0"/>
              </a:spcBef>
              <a:spcAft>
                <a:spcPts val="0"/>
              </a:spcAft>
              <a:buClr>
                <a:srgbClr val="191919"/>
              </a:buClr>
              <a:buSzPts val="5200"/>
              <a:buNone/>
              <a:defRPr sz="8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851622" y="3278750"/>
            <a:ext cx="2947800" cy="6210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accent6"/>
                </a:solidFill>
                <a:latin typeface="Figtree"/>
                <a:ea typeface="Figtree"/>
                <a:cs typeface="Figtree"/>
                <a:sym typeface="Figtre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54900" y="475500"/>
            <a:ext cx="1217266" cy="4434722"/>
            <a:chOff x="-283450" y="475500"/>
            <a:chExt cx="1217266" cy="4434722"/>
          </a:xfrm>
        </p:grpSpPr>
        <p:sp>
          <p:nvSpPr>
            <p:cNvPr id="12" name="Google Shape;12;p2"/>
            <p:cNvSpPr/>
            <p:nvPr/>
          </p:nvSpPr>
          <p:spPr>
            <a:xfrm>
              <a:off x="71735" y="475500"/>
              <a:ext cx="297030" cy="288859"/>
            </a:xfrm>
            <a:custGeom>
              <a:rect b="b" l="l" r="r" t="t"/>
              <a:pathLst>
                <a:path extrusionOk="0" h="2121" w="2181">
                  <a:moveTo>
                    <a:pt x="1043" y="1"/>
                  </a:moveTo>
                  <a:cubicBezTo>
                    <a:pt x="1039" y="1"/>
                    <a:pt x="1034" y="1"/>
                    <a:pt x="1029" y="2"/>
                  </a:cubicBezTo>
                  <a:cubicBezTo>
                    <a:pt x="988" y="7"/>
                    <a:pt x="964" y="35"/>
                    <a:pt x="950" y="71"/>
                  </a:cubicBezTo>
                  <a:cubicBezTo>
                    <a:pt x="923" y="137"/>
                    <a:pt x="933" y="204"/>
                    <a:pt x="939" y="271"/>
                  </a:cubicBezTo>
                  <a:cubicBezTo>
                    <a:pt x="951" y="383"/>
                    <a:pt x="963" y="494"/>
                    <a:pt x="970" y="607"/>
                  </a:cubicBezTo>
                  <a:cubicBezTo>
                    <a:pt x="972" y="649"/>
                    <a:pt x="987" y="705"/>
                    <a:pt x="942" y="730"/>
                  </a:cubicBezTo>
                  <a:cubicBezTo>
                    <a:pt x="932" y="735"/>
                    <a:pt x="923" y="738"/>
                    <a:pt x="914" y="738"/>
                  </a:cubicBezTo>
                  <a:cubicBezTo>
                    <a:pt x="880" y="738"/>
                    <a:pt x="856" y="699"/>
                    <a:pt x="832" y="676"/>
                  </a:cubicBezTo>
                  <a:cubicBezTo>
                    <a:pt x="741" y="588"/>
                    <a:pt x="652" y="496"/>
                    <a:pt x="561" y="408"/>
                  </a:cubicBezTo>
                  <a:cubicBezTo>
                    <a:pt x="523" y="371"/>
                    <a:pt x="484" y="335"/>
                    <a:pt x="442" y="306"/>
                  </a:cubicBezTo>
                  <a:cubicBezTo>
                    <a:pt x="416" y="287"/>
                    <a:pt x="389" y="278"/>
                    <a:pt x="365" y="278"/>
                  </a:cubicBezTo>
                  <a:cubicBezTo>
                    <a:pt x="339" y="278"/>
                    <a:pt x="316" y="287"/>
                    <a:pt x="297" y="305"/>
                  </a:cubicBezTo>
                  <a:cubicBezTo>
                    <a:pt x="260" y="340"/>
                    <a:pt x="257" y="395"/>
                    <a:pt x="297" y="446"/>
                  </a:cubicBezTo>
                  <a:cubicBezTo>
                    <a:pt x="345" y="504"/>
                    <a:pt x="397" y="559"/>
                    <a:pt x="449" y="612"/>
                  </a:cubicBezTo>
                  <a:cubicBezTo>
                    <a:pt x="537" y="704"/>
                    <a:pt x="629" y="793"/>
                    <a:pt x="717" y="884"/>
                  </a:cubicBezTo>
                  <a:cubicBezTo>
                    <a:pt x="752" y="921"/>
                    <a:pt x="742" y="958"/>
                    <a:pt x="697" y="969"/>
                  </a:cubicBezTo>
                  <a:cubicBezTo>
                    <a:pt x="580" y="999"/>
                    <a:pt x="461" y="1013"/>
                    <a:pt x="341" y="1016"/>
                  </a:cubicBezTo>
                  <a:cubicBezTo>
                    <a:pt x="250" y="1018"/>
                    <a:pt x="161" y="1030"/>
                    <a:pt x="76" y="1062"/>
                  </a:cubicBezTo>
                  <a:cubicBezTo>
                    <a:pt x="28" y="1080"/>
                    <a:pt x="1" y="1126"/>
                    <a:pt x="10" y="1166"/>
                  </a:cubicBezTo>
                  <a:cubicBezTo>
                    <a:pt x="19" y="1206"/>
                    <a:pt x="47" y="1231"/>
                    <a:pt x="84" y="1241"/>
                  </a:cubicBezTo>
                  <a:cubicBezTo>
                    <a:pt x="116" y="1251"/>
                    <a:pt x="149" y="1254"/>
                    <a:pt x="182" y="1254"/>
                  </a:cubicBezTo>
                  <a:cubicBezTo>
                    <a:pt x="231" y="1254"/>
                    <a:pt x="280" y="1247"/>
                    <a:pt x="329" y="1240"/>
                  </a:cubicBezTo>
                  <a:cubicBezTo>
                    <a:pt x="418" y="1230"/>
                    <a:pt x="507" y="1220"/>
                    <a:pt x="596" y="1216"/>
                  </a:cubicBezTo>
                  <a:cubicBezTo>
                    <a:pt x="597" y="1216"/>
                    <a:pt x="598" y="1216"/>
                    <a:pt x="599" y="1216"/>
                  </a:cubicBezTo>
                  <a:cubicBezTo>
                    <a:pt x="651" y="1216"/>
                    <a:pt x="674" y="1268"/>
                    <a:pt x="639" y="1310"/>
                  </a:cubicBezTo>
                  <a:cubicBezTo>
                    <a:pt x="573" y="1392"/>
                    <a:pt x="501" y="1468"/>
                    <a:pt x="435" y="1550"/>
                  </a:cubicBezTo>
                  <a:cubicBezTo>
                    <a:pt x="393" y="1601"/>
                    <a:pt x="345" y="1651"/>
                    <a:pt x="332" y="1721"/>
                  </a:cubicBezTo>
                  <a:cubicBezTo>
                    <a:pt x="327" y="1751"/>
                    <a:pt x="334" y="1781"/>
                    <a:pt x="360" y="1801"/>
                  </a:cubicBezTo>
                  <a:cubicBezTo>
                    <a:pt x="377" y="1816"/>
                    <a:pt x="397" y="1827"/>
                    <a:pt x="418" y="1827"/>
                  </a:cubicBezTo>
                  <a:cubicBezTo>
                    <a:pt x="426" y="1827"/>
                    <a:pt x="435" y="1826"/>
                    <a:pt x="443" y="1822"/>
                  </a:cubicBezTo>
                  <a:cubicBezTo>
                    <a:pt x="476" y="1806"/>
                    <a:pt x="510" y="1788"/>
                    <a:pt x="536" y="1762"/>
                  </a:cubicBezTo>
                  <a:cubicBezTo>
                    <a:pt x="587" y="1709"/>
                    <a:pt x="631" y="1648"/>
                    <a:pt x="682" y="1593"/>
                  </a:cubicBezTo>
                  <a:cubicBezTo>
                    <a:pt x="758" y="1510"/>
                    <a:pt x="835" y="1429"/>
                    <a:pt x="915" y="1349"/>
                  </a:cubicBezTo>
                  <a:cubicBezTo>
                    <a:pt x="924" y="1340"/>
                    <a:pt x="936" y="1335"/>
                    <a:pt x="948" y="1335"/>
                  </a:cubicBezTo>
                  <a:cubicBezTo>
                    <a:pt x="973" y="1335"/>
                    <a:pt x="999" y="1353"/>
                    <a:pt x="1001" y="1380"/>
                  </a:cubicBezTo>
                  <a:cubicBezTo>
                    <a:pt x="1008" y="1470"/>
                    <a:pt x="1012" y="1559"/>
                    <a:pt x="1015" y="1649"/>
                  </a:cubicBezTo>
                  <a:cubicBezTo>
                    <a:pt x="1019" y="1776"/>
                    <a:pt x="1020" y="1904"/>
                    <a:pt x="1028" y="2031"/>
                  </a:cubicBezTo>
                  <a:cubicBezTo>
                    <a:pt x="1031" y="2078"/>
                    <a:pt x="1061" y="2116"/>
                    <a:pt x="1113" y="2120"/>
                  </a:cubicBezTo>
                  <a:cubicBezTo>
                    <a:pt x="1117" y="2120"/>
                    <a:pt x="1121" y="2120"/>
                    <a:pt x="1125" y="2120"/>
                  </a:cubicBezTo>
                  <a:cubicBezTo>
                    <a:pt x="1169" y="2120"/>
                    <a:pt x="1198" y="2092"/>
                    <a:pt x="1219" y="2052"/>
                  </a:cubicBezTo>
                  <a:cubicBezTo>
                    <a:pt x="1253" y="1990"/>
                    <a:pt x="1252" y="1922"/>
                    <a:pt x="1249" y="1855"/>
                  </a:cubicBezTo>
                  <a:cubicBezTo>
                    <a:pt x="1243" y="1722"/>
                    <a:pt x="1234" y="1588"/>
                    <a:pt x="1225" y="1414"/>
                  </a:cubicBezTo>
                  <a:lnTo>
                    <a:pt x="1225" y="1414"/>
                  </a:lnTo>
                  <a:cubicBezTo>
                    <a:pt x="1354" y="1509"/>
                    <a:pt x="1423" y="1597"/>
                    <a:pt x="1499" y="1680"/>
                  </a:cubicBezTo>
                  <a:cubicBezTo>
                    <a:pt x="1570" y="1757"/>
                    <a:pt x="1639" y="1835"/>
                    <a:pt x="1714" y="1909"/>
                  </a:cubicBezTo>
                  <a:cubicBezTo>
                    <a:pt x="1739" y="1934"/>
                    <a:pt x="1775" y="1953"/>
                    <a:pt x="1809" y="1965"/>
                  </a:cubicBezTo>
                  <a:cubicBezTo>
                    <a:pt x="1817" y="1968"/>
                    <a:pt x="1825" y="1969"/>
                    <a:pt x="1832" y="1969"/>
                  </a:cubicBezTo>
                  <a:cubicBezTo>
                    <a:pt x="1883" y="1969"/>
                    <a:pt x="1931" y="1914"/>
                    <a:pt x="1921" y="1862"/>
                  </a:cubicBezTo>
                  <a:cubicBezTo>
                    <a:pt x="1910" y="1799"/>
                    <a:pt x="1869" y="1755"/>
                    <a:pt x="1827" y="1712"/>
                  </a:cubicBezTo>
                  <a:cubicBezTo>
                    <a:pt x="1713" y="1593"/>
                    <a:pt x="1594" y="1478"/>
                    <a:pt x="1486" y="1354"/>
                  </a:cubicBezTo>
                  <a:cubicBezTo>
                    <a:pt x="1436" y="1297"/>
                    <a:pt x="1322" y="1256"/>
                    <a:pt x="1364" y="1165"/>
                  </a:cubicBezTo>
                  <a:cubicBezTo>
                    <a:pt x="1381" y="1128"/>
                    <a:pt x="1418" y="1120"/>
                    <a:pt x="1459" y="1120"/>
                  </a:cubicBezTo>
                  <a:cubicBezTo>
                    <a:pt x="1489" y="1120"/>
                    <a:pt x="1521" y="1124"/>
                    <a:pt x="1549" y="1124"/>
                  </a:cubicBezTo>
                  <a:cubicBezTo>
                    <a:pt x="1557" y="1124"/>
                    <a:pt x="1565" y="1123"/>
                    <a:pt x="1572" y="1123"/>
                  </a:cubicBezTo>
                  <a:cubicBezTo>
                    <a:pt x="1617" y="1118"/>
                    <a:pt x="1662" y="1120"/>
                    <a:pt x="1707" y="1118"/>
                  </a:cubicBezTo>
                  <a:cubicBezTo>
                    <a:pt x="1819" y="1111"/>
                    <a:pt x="1931" y="1109"/>
                    <a:pt x="2043" y="1098"/>
                  </a:cubicBezTo>
                  <a:cubicBezTo>
                    <a:pt x="2125" y="1089"/>
                    <a:pt x="2171" y="1047"/>
                    <a:pt x="2176" y="997"/>
                  </a:cubicBezTo>
                  <a:cubicBezTo>
                    <a:pt x="2181" y="938"/>
                    <a:pt x="2125" y="886"/>
                    <a:pt x="2034" y="885"/>
                  </a:cubicBezTo>
                  <a:cubicBezTo>
                    <a:pt x="2027" y="885"/>
                    <a:pt x="2020" y="885"/>
                    <a:pt x="2013" y="885"/>
                  </a:cubicBezTo>
                  <a:cubicBezTo>
                    <a:pt x="1878" y="885"/>
                    <a:pt x="1742" y="895"/>
                    <a:pt x="1607" y="899"/>
                  </a:cubicBezTo>
                  <a:cubicBezTo>
                    <a:pt x="1565" y="900"/>
                    <a:pt x="1514" y="923"/>
                    <a:pt x="1472" y="923"/>
                  </a:cubicBezTo>
                  <a:cubicBezTo>
                    <a:pt x="1445" y="923"/>
                    <a:pt x="1421" y="914"/>
                    <a:pt x="1406" y="882"/>
                  </a:cubicBezTo>
                  <a:cubicBezTo>
                    <a:pt x="1379" y="826"/>
                    <a:pt x="1466" y="773"/>
                    <a:pt x="1507" y="720"/>
                  </a:cubicBezTo>
                  <a:cubicBezTo>
                    <a:pt x="1543" y="673"/>
                    <a:pt x="1588" y="632"/>
                    <a:pt x="1628" y="587"/>
                  </a:cubicBezTo>
                  <a:cubicBezTo>
                    <a:pt x="1659" y="555"/>
                    <a:pt x="1690" y="522"/>
                    <a:pt x="1715" y="485"/>
                  </a:cubicBezTo>
                  <a:cubicBezTo>
                    <a:pt x="1754" y="431"/>
                    <a:pt x="1753" y="378"/>
                    <a:pt x="1719" y="341"/>
                  </a:cubicBezTo>
                  <a:cubicBezTo>
                    <a:pt x="1704" y="323"/>
                    <a:pt x="1683" y="314"/>
                    <a:pt x="1660" y="314"/>
                  </a:cubicBezTo>
                  <a:cubicBezTo>
                    <a:pt x="1634" y="314"/>
                    <a:pt x="1606" y="325"/>
                    <a:pt x="1579" y="348"/>
                  </a:cubicBezTo>
                  <a:cubicBezTo>
                    <a:pt x="1528" y="392"/>
                    <a:pt x="1485" y="445"/>
                    <a:pt x="1433" y="487"/>
                  </a:cubicBezTo>
                  <a:cubicBezTo>
                    <a:pt x="1367" y="541"/>
                    <a:pt x="1333" y="641"/>
                    <a:pt x="1228" y="641"/>
                  </a:cubicBezTo>
                  <a:cubicBezTo>
                    <a:pt x="1184" y="568"/>
                    <a:pt x="1185" y="483"/>
                    <a:pt x="1175" y="402"/>
                  </a:cubicBezTo>
                  <a:cubicBezTo>
                    <a:pt x="1166" y="335"/>
                    <a:pt x="1168" y="268"/>
                    <a:pt x="1160" y="200"/>
                  </a:cubicBezTo>
                  <a:cubicBezTo>
                    <a:pt x="1156" y="156"/>
                    <a:pt x="1148" y="111"/>
                    <a:pt x="1133" y="69"/>
                  </a:cubicBezTo>
                  <a:cubicBezTo>
                    <a:pt x="1119" y="28"/>
                    <a:pt x="1088" y="1"/>
                    <a:pt x="10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41973" y="3964519"/>
              <a:ext cx="335436" cy="945703"/>
            </a:xfrm>
            <a:custGeom>
              <a:rect b="b" l="l" r="r" t="t"/>
              <a:pathLst>
                <a:path extrusionOk="0" h="6944" w="2463">
                  <a:moveTo>
                    <a:pt x="1408" y="0"/>
                  </a:moveTo>
                  <a:cubicBezTo>
                    <a:pt x="1393" y="0"/>
                    <a:pt x="1379" y="0"/>
                    <a:pt x="1364" y="1"/>
                  </a:cubicBezTo>
                  <a:cubicBezTo>
                    <a:pt x="1057" y="14"/>
                    <a:pt x="755" y="50"/>
                    <a:pt x="456" y="93"/>
                  </a:cubicBezTo>
                  <a:cubicBezTo>
                    <a:pt x="330" y="112"/>
                    <a:pt x="261" y="167"/>
                    <a:pt x="241" y="249"/>
                  </a:cubicBezTo>
                  <a:cubicBezTo>
                    <a:pt x="218" y="345"/>
                    <a:pt x="193" y="442"/>
                    <a:pt x="179" y="539"/>
                  </a:cubicBezTo>
                  <a:cubicBezTo>
                    <a:pt x="147" y="764"/>
                    <a:pt x="129" y="990"/>
                    <a:pt x="92" y="1214"/>
                  </a:cubicBezTo>
                  <a:cubicBezTo>
                    <a:pt x="0" y="1763"/>
                    <a:pt x="28" y="2313"/>
                    <a:pt x="64" y="2862"/>
                  </a:cubicBezTo>
                  <a:cubicBezTo>
                    <a:pt x="78" y="3087"/>
                    <a:pt x="112" y="3313"/>
                    <a:pt x="112" y="3539"/>
                  </a:cubicBezTo>
                  <a:cubicBezTo>
                    <a:pt x="113" y="4066"/>
                    <a:pt x="110" y="4593"/>
                    <a:pt x="106" y="5120"/>
                  </a:cubicBezTo>
                  <a:cubicBezTo>
                    <a:pt x="105" y="5218"/>
                    <a:pt x="102" y="5317"/>
                    <a:pt x="83" y="5413"/>
                  </a:cubicBezTo>
                  <a:cubicBezTo>
                    <a:pt x="24" y="5729"/>
                    <a:pt x="51" y="6046"/>
                    <a:pt x="52" y="6361"/>
                  </a:cubicBezTo>
                  <a:cubicBezTo>
                    <a:pt x="52" y="6613"/>
                    <a:pt x="242" y="6768"/>
                    <a:pt x="588" y="6855"/>
                  </a:cubicBezTo>
                  <a:cubicBezTo>
                    <a:pt x="845" y="6920"/>
                    <a:pt x="1109" y="6944"/>
                    <a:pt x="1378" y="6944"/>
                  </a:cubicBezTo>
                  <a:cubicBezTo>
                    <a:pt x="1439" y="6944"/>
                    <a:pt x="1499" y="6943"/>
                    <a:pt x="1561" y="6940"/>
                  </a:cubicBezTo>
                  <a:cubicBezTo>
                    <a:pt x="1828" y="6930"/>
                    <a:pt x="2005" y="6839"/>
                    <a:pt x="2116" y="6684"/>
                  </a:cubicBezTo>
                  <a:cubicBezTo>
                    <a:pt x="2185" y="6588"/>
                    <a:pt x="2222" y="6486"/>
                    <a:pt x="2252" y="6381"/>
                  </a:cubicBezTo>
                  <a:cubicBezTo>
                    <a:pt x="2382" y="5922"/>
                    <a:pt x="2462" y="5459"/>
                    <a:pt x="2432" y="4990"/>
                  </a:cubicBezTo>
                  <a:cubicBezTo>
                    <a:pt x="2432" y="4816"/>
                    <a:pt x="2453" y="4642"/>
                    <a:pt x="2427" y="4470"/>
                  </a:cubicBezTo>
                  <a:cubicBezTo>
                    <a:pt x="2354" y="3997"/>
                    <a:pt x="2396" y="3522"/>
                    <a:pt x="2320" y="3049"/>
                  </a:cubicBezTo>
                  <a:cubicBezTo>
                    <a:pt x="2268" y="2728"/>
                    <a:pt x="2267" y="2404"/>
                    <a:pt x="2229" y="2080"/>
                  </a:cubicBezTo>
                  <a:cubicBezTo>
                    <a:pt x="2175" y="1622"/>
                    <a:pt x="2126" y="1165"/>
                    <a:pt x="2101" y="706"/>
                  </a:cubicBezTo>
                  <a:cubicBezTo>
                    <a:pt x="2095" y="571"/>
                    <a:pt x="2066" y="435"/>
                    <a:pt x="2025" y="303"/>
                  </a:cubicBezTo>
                  <a:cubicBezTo>
                    <a:pt x="1969" y="125"/>
                    <a:pt x="1805" y="33"/>
                    <a:pt x="1534" y="6"/>
                  </a:cubicBezTo>
                  <a:cubicBezTo>
                    <a:pt x="1492" y="2"/>
                    <a:pt x="1450" y="0"/>
                    <a:pt x="1408" y="0"/>
                  </a:cubicBezTo>
                  <a:close/>
                </a:path>
              </a:pathLst>
            </a:custGeom>
            <a:solidFill>
              <a:srgbClr val="B79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83450" y="808073"/>
              <a:ext cx="1217266" cy="3530726"/>
            </a:xfrm>
            <a:custGeom>
              <a:rect b="b" l="l" r="r" t="t"/>
              <a:pathLst>
                <a:path extrusionOk="0" h="25925" w="8938">
                  <a:moveTo>
                    <a:pt x="3596" y="0"/>
                  </a:moveTo>
                  <a:cubicBezTo>
                    <a:pt x="3532" y="0"/>
                    <a:pt x="3474" y="33"/>
                    <a:pt x="3436" y="98"/>
                  </a:cubicBezTo>
                  <a:cubicBezTo>
                    <a:pt x="3402" y="157"/>
                    <a:pt x="3379" y="223"/>
                    <a:pt x="3361" y="289"/>
                  </a:cubicBezTo>
                  <a:cubicBezTo>
                    <a:pt x="3220" y="803"/>
                    <a:pt x="3084" y="1317"/>
                    <a:pt x="2942" y="1831"/>
                  </a:cubicBezTo>
                  <a:cubicBezTo>
                    <a:pt x="2665" y="2837"/>
                    <a:pt x="2513" y="3862"/>
                    <a:pt x="2499" y="4907"/>
                  </a:cubicBezTo>
                  <a:cubicBezTo>
                    <a:pt x="2496" y="5112"/>
                    <a:pt x="2515" y="5318"/>
                    <a:pt x="2510" y="5524"/>
                  </a:cubicBezTo>
                  <a:cubicBezTo>
                    <a:pt x="2498" y="6108"/>
                    <a:pt x="2480" y="6692"/>
                    <a:pt x="2462" y="7276"/>
                  </a:cubicBezTo>
                  <a:cubicBezTo>
                    <a:pt x="2459" y="7361"/>
                    <a:pt x="2452" y="7447"/>
                    <a:pt x="2442" y="7532"/>
                  </a:cubicBezTo>
                  <a:cubicBezTo>
                    <a:pt x="2405" y="7874"/>
                    <a:pt x="2365" y="8215"/>
                    <a:pt x="2326" y="8556"/>
                  </a:cubicBezTo>
                  <a:cubicBezTo>
                    <a:pt x="2294" y="8846"/>
                    <a:pt x="2263" y="9136"/>
                    <a:pt x="2231" y="9426"/>
                  </a:cubicBezTo>
                  <a:cubicBezTo>
                    <a:pt x="2191" y="9776"/>
                    <a:pt x="2150" y="10125"/>
                    <a:pt x="2111" y="10475"/>
                  </a:cubicBezTo>
                  <a:cubicBezTo>
                    <a:pt x="2078" y="10773"/>
                    <a:pt x="2053" y="11073"/>
                    <a:pt x="2015" y="11371"/>
                  </a:cubicBezTo>
                  <a:cubicBezTo>
                    <a:pt x="1961" y="11797"/>
                    <a:pt x="1898" y="12222"/>
                    <a:pt x="1839" y="12647"/>
                  </a:cubicBezTo>
                  <a:cubicBezTo>
                    <a:pt x="1757" y="13233"/>
                    <a:pt x="1658" y="13818"/>
                    <a:pt x="1532" y="14396"/>
                  </a:cubicBezTo>
                  <a:cubicBezTo>
                    <a:pt x="1359" y="15193"/>
                    <a:pt x="1164" y="15986"/>
                    <a:pt x="1042" y="16793"/>
                  </a:cubicBezTo>
                  <a:cubicBezTo>
                    <a:pt x="905" y="17711"/>
                    <a:pt x="773" y="18628"/>
                    <a:pt x="651" y="19547"/>
                  </a:cubicBezTo>
                  <a:cubicBezTo>
                    <a:pt x="567" y="20176"/>
                    <a:pt x="505" y="20808"/>
                    <a:pt x="432" y="21439"/>
                  </a:cubicBezTo>
                  <a:cubicBezTo>
                    <a:pt x="378" y="21909"/>
                    <a:pt x="324" y="22377"/>
                    <a:pt x="269" y="22846"/>
                  </a:cubicBezTo>
                  <a:cubicBezTo>
                    <a:pt x="243" y="23059"/>
                    <a:pt x="214" y="23271"/>
                    <a:pt x="189" y="23484"/>
                  </a:cubicBezTo>
                  <a:cubicBezTo>
                    <a:pt x="142" y="23876"/>
                    <a:pt x="87" y="24268"/>
                    <a:pt x="71" y="24662"/>
                  </a:cubicBezTo>
                  <a:cubicBezTo>
                    <a:pt x="64" y="24817"/>
                    <a:pt x="63" y="24971"/>
                    <a:pt x="29" y="25124"/>
                  </a:cubicBezTo>
                  <a:cubicBezTo>
                    <a:pt x="0" y="25253"/>
                    <a:pt x="27" y="25381"/>
                    <a:pt x="50" y="25507"/>
                  </a:cubicBezTo>
                  <a:cubicBezTo>
                    <a:pt x="75" y="25645"/>
                    <a:pt x="162" y="25735"/>
                    <a:pt x="293" y="25784"/>
                  </a:cubicBezTo>
                  <a:cubicBezTo>
                    <a:pt x="408" y="25826"/>
                    <a:pt x="526" y="25842"/>
                    <a:pt x="647" y="25846"/>
                  </a:cubicBezTo>
                  <a:cubicBezTo>
                    <a:pt x="1128" y="25861"/>
                    <a:pt x="1608" y="25875"/>
                    <a:pt x="1991" y="25888"/>
                  </a:cubicBezTo>
                  <a:cubicBezTo>
                    <a:pt x="2597" y="25891"/>
                    <a:pt x="3136" y="25911"/>
                    <a:pt x="3663" y="25911"/>
                  </a:cubicBezTo>
                  <a:cubicBezTo>
                    <a:pt x="3774" y="25911"/>
                    <a:pt x="3885" y="25910"/>
                    <a:pt x="3996" y="25908"/>
                  </a:cubicBezTo>
                  <a:cubicBezTo>
                    <a:pt x="4099" y="25906"/>
                    <a:pt x="4202" y="25905"/>
                    <a:pt x="4306" y="25905"/>
                  </a:cubicBezTo>
                  <a:cubicBezTo>
                    <a:pt x="4789" y="25905"/>
                    <a:pt x="5273" y="25925"/>
                    <a:pt x="5758" y="25925"/>
                  </a:cubicBezTo>
                  <a:cubicBezTo>
                    <a:pt x="5848" y="25925"/>
                    <a:pt x="5939" y="25924"/>
                    <a:pt x="6030" y="25922"/>
                  </a:cubicBezTo>
                  <a:cubicBezTo>
                    <a:pt x="6259" y="25919"/>
                    <a:pt x="6489" y="25918"/>
                    <a:pt x="6719" y="25918"/>
                  </a:cubicBezTo>
                  <a:cubicBezTo>
                    <a:pt x="6850" y="25918"/>
                    <a:pt x="6982" y="25918"/>
                    <a:pt x="7114" y="25918"/>
                  </a:cubicBezTo>
                  <a:cubicBezTo>
                    <a:pt x="7371" y="25918"/>
                    <a:pt x="7627" y="25917"/>
                    <a:pt x="7884" y="25912"/>
                  </a:cubicBezTo>
                  <a:cubicBezTo>
                    <a:pt x="8151" y="25907"/>
                    <a:pt x="8416" y="25889"/>
                    <a:pt x="8679" y="25845"/>
                  </a:cubicBezTo>
                  <a:cubicBezTo>
                    <a:pt x="8836" y="25819"/>
                    <a:pt x="8860" y="25782"/>
                    <a:pt x="8874" y="25624"/>
                  </a:cubicBezTo>
                  <a:cubicBezTo>
                    <a:pt x="8879" y="25581"/>
                    <a:pt x="8878" y="25538"/>
                    <a:pt x="8881" y="25495"/>
                  </a:cubicBezTo>
                  <a:cubicBezTo>
                    <a:pt x="8938" y="24814"/>
                    <a:pt x="8855" y="24140"/>
                    <a:pt x="8765" y="23467"/>
                  </a:cubicBezTo>
                  <a:cubicBezTo>
                    <a:pt x="8617" y="22377"/>
                    <a:pt x="8465" y="21289"/>
                    <a:pt x="8318" y="20200"/>
                  </a:cubicBezTo>
                  <a:cubicBezTo>
                    <a:pt x="8178" y="19170"/>
                    <a:pt x="8041" y="18141"/>
                    <a:pt x="7871" y="17116"/>
                  </a:cubicBezTo>
                  <a:cubicBezTo>
                    <a:pt x="7660" y="15844"/>
                    <a:pt x="7399" y="14583"/>
                    <a:pt x="7127" y="13324"/>
                  </a:cubicBezTo>
                  <a:cubicBezTo>
                    <a:pt x="6907" y="12307"/>
                    <a:pt x="6634" y="11305"/>
                    <a:pt x="6258" y="10333"/>
                  </a:cubicBezTo>
                  <a:cubicBezTo>
                    <a:pt x="6001" y="9666"/>
                    <a:pt x="5808" y="8981"/>
                    <a:pt x="5658" y="8283"/>
                  </a:cubicBezTo>
                  <a:cubicBezTo>
                    <a:pt x="5554" y="7795"/>
                    <a:pt x="5438" y="7311"/>
                    <a:pt x="5312" y="6829"/>
                  </a:cubicBezTo>
                  <a:cubicBezTo>
                    <a:pt x="5074" y="5915"/>
                    <a:pt x="4821" y="5005"/>
                    <a:pt x="4580" y="4091"/>
                  </a:cubicBezTo>
                  <a:cubicBezTo>
                    <a:pt x="4377" y="3318"/>
                    <a:pt x="4231" y="2533"/>
                    <a:pt x="4140" y="1738"/>
                  </a:cubicBezTo>
                  <a:cubicBezTo>
                    <a:pt x="4102" y="1414"/>
                    <a:pt x="4060" y="1090"/>
                    <a:pt x="4019" y="767"/>
                  </a:cubicBezTo>
                  <a:cubicBezTo>
                    <a:pt x="3994" y="570"/>
                    <a:pt x="3941" y="380"/>
                    <a:pt x="3855" y="200"/>
                  </a:cubicBezTo>
                  <a:cubicBezTo>
                    <a:pt x="3821" y="128"/>
                    <a:pt x="3775" y="69"/>
                    <a:pt x="3704" y="30"/>
                  </a:cubicBezTo>
                  <a:cubicBezTo>
                    <a:pt x="3668" y="10"/>
                    <a:pt x="3631" y="0"/>
                    <a:pt x="35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77594" y="3243264"/>
              <a:ext cx="1088567" cy="975529"/>
            </a:xfrm>
            <a:custGeom>
              <a:rect b="b" l="l" r="r" t="t"/>
              <a:pathLst>
                <a:path extrusionOk="0" h="7163" w="7993">
                  <a:moveTo>
                    <a:pt x="7950" y="1"/>
                  </a:moveTo>
                  <a:cubicBezTo>
                    <a:pt x="7794" y="136"/>
                    <a:pt x="7639" y="272"/>
                    <a:pt x="7483" y="407"/>
                  </a:cubicBezTo>
                  <a:cubicBezTo>
                    <a:pt x="6999" y="830"/>
                    <a:pt x="6514" y="1251"/>
                    <a:pt x="6028" y="1671"/>
                  </a:cubicBezTo>
                  <a:cubicBezTo>
                    <a:pt x="5652" y="1997"/>
                    <a:pt x="5270" y="2315"/>
                    <a:pt x="4893" y="2640"/>
                  </a:cubicBezTo>
                  <a:cubicBezTo>
                    <a:pt x="4504" y="2975"/>
                    <a:pt x="4108" y="3303"/>
                    <a:pt x="3722" y="3642"/>
                  </a:cubicBezTo>
                  <a:cubicBezTo>
                    <a:pt x="3232" y="4071"/>
                    <a:pt x="2742" y="4500"/>
                    <a:pt x="2247" y="4922"/>
                  </a:cubicBezTo>
                  <a:cubicBezTo>
                    <a:pt x="1908" y="5212"/>
                    <a:pt x="1576" y="5510"/>
                    <a:pt x="1241" y="5804"/>
                  </a:cubicBezTo>
                  <a:cubicBezTo>
                    <a:pt x="1229" y="5815"/>
                    <a:pt x="1216" y="5827"/>
                    <a:pt x="1203" y="5838"/>
                  </a:cubicBezTo>
                  <a:cubicBezTo>
                    <a:pt x="842" y="6128"/>
                    <a:pt x="488" y="6424"/>
                    <a:pt x="145" y="6736"/>
                  </a:cubicBezTo>
                  <a:cubicBezTo>
                    <a:pt x="107" y="6771"/>
                    <a:pt x="71" y="6809"/>
                    <a:pt x="29" y="6839"/>
                  </a:cubicBezTo>
                  <a:cubicBezTo>
                    <a:pt x="28" y="6840"/>
                    <a:pt x="27" y="6841"/>
                    <a:pt x="25" y="6842"/>
                  </a:cubicBezTo>
                  <a:cubicBezTo>
                    <a:pt x="21" y="6949"/>
                    <a:pt x="17" y="7056"/>
                    <a:pt x="0" y="7162"/>
                  </a:cubicBezTo>
                  <a:cubicBezTo>
                    <a:pt x="248" y="6947"/>
                    <a:pt x="500" y="6736"/>
                    <a:pt x="742" y="6515"/>
                  </a:cubicBezTo>
                  <a:cubicBezTo>
                    <a:pt x="749" y="6509"/>
                    <a:pt x="756" y="6504"/>
                    <a:pt x="762" y="6498"/>
                  </a:cubicBezTo>
                  <a:cubicBezTo>
                    <a:pt x="1202" y="6129"/>
                    <a:pt x="1644" y="5764"/>
                    <a:pt x="2081" y="5392"/>
                  </a:cubicBezTo>
                  <a:cubicBezTo>
                    <a:pt x="2304" y="5204"/>
                    <a:pt x="2520" y="5009"/>
                    <a:pt x="2739" y="4818"/>
                  </a:cubicBezTo>
                  <a:cubicBezTo>
                    <a:pt x="3209" y="4405"/>
                    <a:pt x="3678" y="3992"/>
                    <a:pt x="4158" y="3591"/>
                  </a:cubicBezTo>
                  <a:cubicBezTo>
                    <a:pt x="4356" y="3426"/>
                    <a:pt x="4543" y="3250"/>
                    <a:pt x="4743" y="3087"/>
                  </a:cubicBezTo>
                  <a:cubicBezTo>
                    <a:pt x="5154" y="2752"/>
                    <a:pt x="5555" y="2401"/>
                    <a:pt x="5956" y="2053"/>
                  </a:cubicBezTo>
                  <a:cubicBezTo>
                    <a:pt x="6311" y="1745"/>
                    <a:pt x="6663" y="1431"/>
                    <a:pt x="7016" y="1118"/>
                  </a:cubicBezTo>
                  <a:cubicBezTo>
                    <a:pt x="7036" y="1102"/>
                    <a:pt x="7054" y="1083"/>
                    <a:pt x="7075" y="1067"/>
                  </a:cubicBezTo>
                  <a:cubicBezTo>
                    <a:pt x="7398" y="840"/>
                    <a:pt x="7668" y="549"/>
                    <a:pt x="7974" y="299"/>
                  </a:cubicBezTo>
                  <a:cubicBezTo>
                    <a:pt x="7980" y="295"/>
                    <a:pt x="7986" y="289"/>
                    <a:pt x="7992" y="285"/>
                  </a:cubicBezTo>
                  <a:cubicBezTo>
                    <a:pt x="7978" y="190"/>
                    <a:pt x="7964" y="95"/>
                    <a:pt x="7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1306" y="3659729"/>
              <a:ext cx="816868" cy="675639"/>
            </a:xfrm>
            <a:custGeom>
              <a:rect b="b" l="l" r="r" t="t"/>
              <a:pathLst>
                <a:path extrusionOk="0" h="4961" w="5998">
                  <a:moveTo>
                    <a:pt x="5961" y="0"/>
                  </a:moveTo>
                  <a:cubicBezTo>
                    <a:pt x="5909" y="46"/>
                    <a:pt x="5856" y="92"/>
                    <a:pt x="5803" y="138"/>
                  </a:cubicBezTo>
                  <a:cubicBezTo>
                    <a:pt x="5791" y="150"/>
                    <a:pt x="5778" y="161"/>
                    <a:pt x="5764" y="172"/>
                  </a:cubicBezTo>
                  <a:cubicBezTo>
                    <a:pt x="5495" y="396"/>
                    <a:pt x="5223" y="620"/>
                    <a:pt x="4956" y="847"/>
                  </a:cubicBezTo>
                  <a:cubicBezTo>
                    <a:pt x="4687" y="1074"/>
                    <a:pt x="4431" y="1316"/>
                    <a:pt x="4155" y="1534"/>
                  </a:cubicBezTo>
                  <a:cubicBezTo>
                    <a:pt x="3980" y="1672"/>
                    <a:pt x="3816" y="1823"/>
                    <a:pt x="3644" y="1965"/>
                  </a:cubicBezTo>
                  <a:cubicBezTo>
                    <a:pt x="3413" y="2156"/>
                    <a:pt x="3179" y="2341"/>
                    <a:pt x="2948" y="2534"/>
                  </a:cubicBezTo>
                  <a:cubicBezTo>
                    <a:pt x="2711" y="2731"/>
                    <a:pt x="2485" y="2942"/>
                    <a:pt x="2241" y="3132"/>
                  </a:cubicBezTo>
                  <a:cubicBezTo>
                    <a:pt x="2085" y="3252"/>
                    <a:pt x="1940" y="3386"/>
                    <a:pt x="1787" y="3509"/>
                  </a:cubicBezTo>
                  <a:cubicBezTo>
                    <a:pt x="1460" y="3772"/>
                    <a:pt x="1130" y="4032"/>
                    <a:pt x="805" y="4297"/>
                  </a:cubicBezTo>
                  <a:cubicBezTo>
                    <a:pt x="535" y="4515"/>
                    <a:pt x="268" y="4736"/>
                    <a:pt x="0" y="4954"/>
                  </a:cubicBezTo>
                  <a:cubicBezTo>
                    <a:pt x="121" y="4956"/>
                    <a:pt x="240" y="4958"/>
                    <a:pt x="356" y="4961"/>
                  </a:cubicBezTo>
                  <a:cubicBezTo>
                    <a:pt x="608" y="4756"/>
                    <a:pt x="858" y="4550"/>
                    <a:pt x="1109" y="4346"/>
                  </a:cubicBezTo>
                  <a:cubicBezTo>
                    <a:pt x="1493" y="4031"/>
                    <a:pt x="1880" y="3718"/>
                    <a:pt x="2263" y="3404"/>
                  </a:cubicBezTo>
                  <a:cubicBezTo>
                    <a:pt x="2456" y="3246"/>
                    <a:pt x="2645" y="3086"/>
                    <a:pt x="2837" y="2927"/>
                  </a:cubicBezTo>
                  <a:cubicBezTo>
                    <a:pt x="3056" y="2748"/>
                    <a:pt x="3277" y="2573"/>
                    <a:pt x="3494" y="2391"/>
                  </a:cubicBezTo>
                  <a:cubicBezTo>
                    <a:pt x="3736" y="2188"/>
                    <a:pt x="3969" y="1971"/>
                    <a:pt x="4220" y="1775"/>
                  </a:cubicBezTo>
                  <a:cubicBezTo>
                    <a:pt x="4389" y="1643"/>
                    <a:pt x="4545" y="1497"/>
                    <a:pt x="4710" y="1360"/>
                  </a:cubicBezTo>
                  <a:cubicBezTo>
                    <a:pt x="4979" y="1134"/>
                    <a:pt x="5253" y="913"/>
                    <a:pt x="5519" y="685"/>
                  </a:cubicBezTo>
                  <a:cubicBezTo>
                    <a:pt x="5679" y="548"/>
                    <a:pt x="5839" y="409"/>
                    <a:pt x="5998" y="268"/>
                  </a:cubicBezTo>
                  <a:cubicBezTo>
                    <a:pt x="5985" y="179"/>
                    <a:pt x="5973" y="89"/>
                    <a:pt x="5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22981" y="2859212"/>
              <a:ext cx="967221" cy="854320"/>
            </a:xfrm>
            <a:custGeom>
              <a:rect b="b" l="l" r="r" t="t"/>
              <a:pathLst>
                <a:path extrusionOk="0" h="6273" w="7102">
                  <a:moveTo>
                    <a:pt x="7047" y="0"/>
                  </a:moveTo>
                  <a:cubicBezTo>
                    <a:pt x="6704" y="299"/>
                    <a:pt x="6364" y="603"/>
                    <a:pt x="6022" y="904"/>
                  </a:cubicBezTo>
                  <a:cubicBezTo>
                    <a:pt x="6009" y="917"/>
                    <a:pt x="5997" y="928"/>
                    <a:pt x="5984" y="939"/>
                  </a:cubicBezTo>
                  <a:cubicBezTo>
                    <a:pt x="5651" y="1222"/>
                    <a:pt x="5316" y="1504"/>
                    <a:pt x="4985" y="1789"/>
                  </a:cubicBezTo>
                  <a:cubicBezTo>
                    <a:pt x="4705" y="2028"/>
                    <a:pt x="4428" y="2271"/>
                    <a:pt x="4149" y="2512"/>
                  </a:cubicBezTo>
                  <a:cubicBezTo>
                    <a:pt x="4137" y="2524"/>
                    <a:pt x="4124" y="2535"/>
                    <a:pt x="4111" y="2546"/>
                  </a:cubicBezTo>
                  <a:cubicBezTo>
                    <a:pt x="3872" y="2742"/>
                    <a:pt x="3633" y="2935"/>
                    <a:pt x="3395" y="3133"/>
                  </a:cubicBezTo>
                  <a:cubicBezTo>
                    <a:pt x="3166" y="3325"/>
                    <a:pt x="2946" y="3531"/>
                    <a:pt x="2708" y="3713"/>
                  </a:cubicBezTo>
                  <a:cubicBezTo>
                    <a:pt x="2530" y="3848"/>
                    <a:pt x="2369" y="4003"/>
                    <a:pt x="2196" y="4143"/>
                  </a:cubicBezTo>
                  <a:cubicBezTo>
                    <a:pt x="1983" y="4316"/>
                    <a:pt x="1768" y="4485"/>
                    <a:pt x="1558" y="4660"/>
                  </a:cubicBezTo>
                  <a:cubicBezTo>
                    <a:pt x="1340" y="4840"/>
                    <a:pt x="1127" y="5028"/>
                    <a:pt x="910" y="5208"/>
                  </a:cubicBezTo>
                  <a:cubicBezTo>
                    <a:pt x="621" y="5448"/>
                    <a:pt x="328" y="5685"/>
                    <a:pt x="39" y="5925"/>
                  </a:cubicBezTo>
                  <a:cubicBezTo>
                    <a:pt x="26" y="6041"/>
                    <a:pt x="13" y="6157"/>
                    <a:pt x="1" y="6272"/>
                  </a:cubicBezTo>
                  <a:cubicBezTo>
                    <a:pt x="166" y="6127"/>
                    <a:pt x="333" y="5981"/>
                    <a:pt x="500" y="5835"/>
                  </a:cubicBezTo>
                  <a:cubicBezTo>
                    <a:pt x="513" y="5824"/>
                    <a:pt x="527" y="5814"/>
                    <a:pt x="540" y="5802"/>
                  </a:cubicBezTo>
                  <a:cubicBezTo>
                    <a:pt x="766" y="5619"/>
                    <a:pt x="994" y="5437"/>
                    <a:pt x="1218" y="5251"/>
                  </a:cubicBezTo>
                  <a:cubicBezTo>
                    <a:pt x="1441" y="5064"/>
                    <a:pt x="1655" y="4865"/>
                    <a:pt x="1886" y="4689"/>
                  </a:cubicBezTo>
                  <a:cubicBezTo>
                    <a:pt x="2071" y="4548"/>
                    <a:pt x="2237" y="4388"/>
                    <a:pt x="2418" y="4242"/>
                  </a:cubicBezTo>
                  <a:cubicBezTo>
                    <a:pt x="2631" y="4071"/>
                    <a:pt x="2845" y="3899"/>
                    <a:pt x="3056" y="3724"/>
                  </a:cubicBezTo>
                  <a:cubicBezTo>
                    <a:pt x="3287" y="3532"/>
                    <a:pt x="3506" y="3326"/>
                    <a:pt x="3743" y="3144"/>
                  </a:cubicBezTo>
                  <a:cubicBezTo>
                    <a:pt x="3935" y="2997"/>
                    <a:pt x="4108" y="2831"/>
                    <a:pt x="4292" y="2676"/>
                  </a:cubicBezTo>
                  <a:cubicBezTo>
                    <a:pt x="4548" y="2462"/>
                    <a:pt x="4809" y="2254"/>
                    <a:pt x="5063" y="2036"/>
                  </a:cubicBezTo>
                  <a:cubicBezTo>
                    <a:pt x="5394" y="1752"/>
                    <a:pt x="5720" y="1460"/>
                    <a:pt x="6048" y="1171"/>
                  </a:cubicBezTo>
                  <a:cubicBezTo>
                    <a:pt x="6061" y="1160"/>
                    <a:pt x="6074" y="1149"/>
                    <a:pt x="6087" y="1138"/>
                  </a:cubicBezTo>
                  <a:cubicBezTo>
                    <a:pt x="6414" y="860"/>
                    <a:pt x="6742" y="586"/>
                    <a:pt x="7065" y="304"/>
                  </a:cubicBezTo>
                  <a:cubicBezTo>
                    <a:pt x="7077" y="294"/>
                    <a:pt x="7089" y="284"/>
                    <a:pt x="7102" y="273"/>
                  </a:cubicBezTo>
                  <a:cubicBezTo>
                    <a:pt x="7083" y="182"/>
                    <a:pt x="7066" y="90"/>
                    <a:pt x="70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64147" y="2486463"/>
              <a:ext cx="828444" cy="763345"/>
            </a:xfrm>
            <a:custGeom>
              <a:rect b="b" l="l" r="r" t="t"/>
              <a:pathLst>
                <a:path extrusionOk="0" h="5605" w="6083">
                  <a:moveTo>
                    <a:pt x="6014" y="0"/>
                  </a:moveTo>
                  <a:cubicBezTo>
                    <a:pt x="5517" y="459"/>
                    <a:pt x="5031" y="930"/>
                    <a:pt x="4517" y="1369"/>
                  </a:cubicBezTo>
                  <a:cubicBezTo>
                    <a:pt x="4060" y="1759"/>
                    <a:pt x="3646" y="2195"/>
                    <a:pt x="3180" y="2576"/>
                  </a:cubicBezTo>
                  <a:cubicBezTo>
                    <a:pt x="2888" y="2813"/>
                    <a:pt x="2618" y="3078"/>
                    <a:pt x="2331" y="3324"/>
                  </a:cubicBezTo>
                  <a:cubicBezTo>
                    <a:pt x="1916" y="3681"/>
                    <a:pt x="1505" y="4044"/>
                    <a:pt x="1083" y="4394"/>
                  </a:cubicBezTo>
                  <a:cubicBezTo>
                    <a:pt x="736" y="4680"/>
                    <a:pt x="394" y="4973"/>
                    <a:pt x="51" y="5265"/>
                  </a:cubicBezTo>
                  <a:cubicBezTo>
                    <a:pt x="33" y="5378"/>
                    <a:pt x="17" y="5491"/>
                    <a:pt x="1" y="5605"/>
                  </a:cubicBezTo>
                  <a:cubicBezTo>
                    <a:pt x="169" y="5465"/>
                    <a:pt x="341" y="5328"/>
                    <a:pt x="512" y="5190"/>
                  </a:cubicBezTo>
                  <a:cubicBezTo>
                    <a:pt x="857" y="4910"/>
                    <a:pt x="1197" y="4621"/>
                    <a:pt x="1536" y="4331"/>
                  </a:cubicBezTo>
                  <a:cubicBezTo>
                    <a:pt x="1984" y="3947"/>
                    <a:pt x="2432" y="3560"/>
                    <a:pt x="2876" y="3170"/>
                  </a:cubicBezTo>
                  <a:cubicBezTo>
                    <a:pt x="3179" y="2905"/>
                    <a:pt x="3477" y="2634"/>
                    <a:pt x="3779" y="2367"/>
                  </a:cubicBezTo>
                  <a:cubicBezTo>
                    <a:pt x="4511" y="1719"/>
                    <a:pt x="5225" y="1052"/>
                    <a:pt x="5946" y="391"/>
                  </a:cubicBezTo>
                  <a:cubicBezTo>
                    <a:pt x="5992" y="350"/>
                    <a:pt x="6037" y="307"/>
                    <a:pt x="6082" y="266"/>
                  </a:cubicBezTo>
                  <a:cubicBezTo>
                    <a:pt x="6060" y="177"/>
                    <a:pt x="6037" y="88"/>
                    <a:pt x="6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1051" y="2122431"/>
              <a:ext cx="608769" cy="578263"/>
            </a:xfrm>
            <a:custGeom>
              <a:rect b="b" l="l" r="r" t="t"/>
              <a:pathLst>
                <a:path extrusionOk="0" h="4246" w="4470">
                  <a:moveTo>
                    <a:pt x="4386" y="0"/>
                  </a:moveTo>
                  <a:cubicBezTo>
                    <a:pt x="3354" y="955"/>
                    <a:pt x="2349" y="1942"/>
                    <a:pt x="1282" y="2860"/>
                  </a:cubicBezTo>
                  <a:cubicBezTo>
                    <a:pt x="1041" y="3066"/>
                    <a:pt x="805" y="3279"/>
                    <a:pt x="559" y="3478"/>
                  </a:cubicBezTo>
                  <a:cubicBezTo>
                    <a:pt x="395" y="3611"/>
                    <a:pt x="230" y="3743"/>
                    <a:pt x="69" y="3877"/>
                  </a:cubicBezTo>
                  <a:cubicBezTo>
                    <a:pt x="47" y="4000"/>
                    <a:pt x="24" y="4123"/>
                    <a:pt x="0" y="4245"/>
                  </a:cubicBezTo>
                  <a:cubicBezTo>
                    <a:pt x="204" y="4070"/>
                    <a:pt x="402" y="3890"/>
                    <a:pt x="613" y="3726"/>
                  </a:cubicBezTo>
                  <a:cubicBezTo>
                    <a:pt x="810" y="3573"/>
                    <a:pt x="992" y="3404"/>
                    <a:pt x="1180" y="3242"/>
                  </a:cubicBezTo>
                  <a:cubicBezTo>
                    <a:pt x="1530" y="2941"/>
                    <a:pt x="1891" y="2651"/>
                    <a:pt x="2231" y="2337"/>
                  </a:cubicBezTo>
                  <a:cubicBezTo>
                    <a:pt x="2981" y="1646"/>
                    <a:pt x="3724" y="947"/>
                    <a:pt x="4469" y="250"/>
                  </a:cubicBezTo>
                  <a:cubicBezTo>
                    <a:pt x="4441" y="167"/>
                    <a:pt x="4413" y="84"/>
                    <a:pt x="4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25394" y="871129"/>
              <a:ext cx="137688" cy="155938"/>
            </a:xfrm>
            <a:custGeom>
              <a:rect b="b" l="l" r="r" t="t"/>
              <a:pathLst>
                <a:path extrusionOk="0" h="1145" w="1011">
                  <a:moveTo>
                    <a:pt x="954" y="1"/>
                  </a:moveTo>
                  <a:cubicBezTo>
                    <a:pt x="676" y="242"/>
                    <a:pt x="399" y="483"/>
                    <a:pt x="116" y="720"/>
                  </a:cubicBezTo>
                  <a:cubicBezTo>
                    <a:pt x="77" y="861"/>
                    <a:pt x="40" y="1003"/>
                    <a:pt x="1" y="1144"/>
                  </a:cubicBezTo>
                  <a:cubicBezTo>
                    <a:pt x="277" y="911"/>
                    <a:pt x="545" y="668"/>
                    <a:pt x="819" y="430"/>
                  </a:cubicBezTo>
                  <a:cubicBezTo>
                    <a:pt x="864" y="390"/>
                    <a:pt x="906" y="348"/>
                    <a:pt x="952" y="309"/>
                  </a:cubicBezTo>
                  <a:cubicBezTo>
                    <a:pt x="971" y="294"/>
                    <a:pt x="991" y="277"/>
                    <a:pt x="1010" y="261"/>
                  </a:cubicBezTo>
                  <a:cubicBezTo>
                    <a:pt x="997" y="173"/>
                    <a:pt x="979" y="86"/>
                    <a:pt x="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8252" y="1156580"/>
              <a:ext cx="244325" cy="272516"/>
            </a:xfrm>
            <a:custGeom>
              <a:rect b="b" l="l" r="r" t="t"/>
              <a:pathLst>
                <a:path extrusionOk="0" h="2001" w="1794">
                  <a:moveTo>
                    <a:pt x="1746" y="0"/>
                  </a:moveTo>
                  <a:cubicBezTo>
                    <a:pt x="1173" y="549"/>
                    <a:pt x="595" y="1091"/>
                    <a:pt x="29" y="1645"/>
                  </a:cubicBezTo>
                  <a:cubicBezTo>
                    <a:pt x="26" y="1648"/>
                    <a:pt x="24" y="1652"/>
                    <a:pt x="21" y="1655"/>
                  </a:cubicBezTo>
                  <a:cubicBezTo>
                    <a:pt x="13" y="1769"/>
                    <a:pt x="5" y="1885"/>
                    <a:pt x="0" y="2001"/>
                  </a:cubicBezTo>
                  <a:cubicBezTo>
                    <a:pt x="200" y="1805"/>
                    <a:pt x="393" y="1602"/>
                    <a:pt x="597" y="1412"/>
                  </a:cubicBezTo>
                  <a:cubicBezTo>
                    <a:pt x="999" y="1035"/>
                    <a:pt x="1397" y="655"/>
                    <a:pt x="1794" y="275"/>
                  </a:cubicBezTo>
                  <a:cubicBezTo>
                    <a:pt x="1777" y="184"/>
                    <a:pt x="1761" y="92"/>
                    <a:pt x="1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865" y="1779371"/>
              <a:ext cx="454738" cy="448337"/>
            </a:xfrm>
            <a:custGeom>
              <a:rect b="b" l="l" r="r" t="t"/>
              <a:pathLst>
                <a:path extrusionOk="0" h="3292" w="3339">
                  <a:moveTo>
                    <a:pt x="3273" y="0"/>
                  </a:moveTo>
                  <a:cubicBezTo>
                    <a:pt x="2510" y="719"/>
                    <a:pt x="1749" y="1438"/>
                    <a:pt x="983" y="2154"/>
                  </a:cubicBezTo>
                  <a:cubicBezTo>
                    <a:pt x="708" y="2411"/>
                    <a:pt x="419" y="2654"/>
                    <a:pt x="130" y="2897"/>
                  </a:cubicBezTo>
                  <a:cubicBezTo>
                    <a:pt x="100" y="2924"/>
                    <a:pt x="68" y="2949"/>
                    <a:pt x="36" y="2975"/>
                  </a:cubicBezTo>
                  <a:cubicBezTo>
                    <a:pt x="24" y="3080"/>
                    <a:pt x="12" y="3186"/>
                    <a:pt x="0" y="3291"/>
                  </a:cubicBezTo>
                  <a:cubicBezTo>
                    <a:pt x="80" y="3226"/>
                    <a:pt x="160" y="3159"/>
                    <a:pt x="240" y="3094"/>
                  </a:cubicBezTo>
                  <a:cubicBezTo>
                    <a:pt x="491" y="2887"/>
                    <a:pt x="752" y="2691"/>
                    <a:pt x="989" y="2469"/>
                  </a:cubicBezTo>
                  <a:cubicBezTo>
                    <a:pt x="1775" y="1737"/>
                    <a:pt x="2556" y="1001"/>
                    <a:pt x="3338" y="265"/>
                  </a:cubicBezTo>
                  <a:cubicBezTo>
                    <a:pt x="3317" y="177"/>
                    <a:pt x="3294" y="88"/>
                    <a:pt x="3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9808" y="1464094"/>
              <a:ext cx="326584" cy="361721"/>
            </a:xfrm>
            <a:custGeom>
              <a:rect b="b" l="l" r="r" t="t"/>
              <a:pathLst>
                <a:path extrusionOk="0" h="2656" w="2398">
                  <a:moveTo>
                    <a:pt x="2327" y="1"/>
                  </a:moveTo>
                  <a:cubicBezTo>
                    <a:pt x="2164" y="159"/>
                    <a:pt x="1999" y="319"/>
                    <a:pt x="1843" y="487"/>
                  </a:cubicBezTo>
                  <a:cubicBezTo>
                    <a:pt x="1600" y="752"/>
                    <a:pt x="1331" y="991"/>
                    <a:pt x="1085" y="1256"/>
                  </a:cubicBezTo>
                  <a:cubicBezTo>
                    <a:pt x="845" y="1513"/>
                    <a:pt x="585" y="1750"/>
                    <a:pt x="339" y="2001"/>
                  </a:cubicBezTo>
                  <a:cubicBezTo>
                    <a:pt x="233" y="2108"/>
                    <a:pt x="127" y="2216"/>
                    <a:pt x="19" y="2323"/>
                  </a:cubicBezTo>
                  <a:cubicBezTo>
                    <a:pt x="17" y="2368"/>
                    <a:pt x="16" y="2413"/>
                    <a:pt x="15" y="2458"/>
                  </a:cubicBezTo>
                  <a:cubicBezTo>
                    <a:pt x="13" y="2525"/>
                    <a:pt x="8" y="2590"/>
                    <a:pt x="1" y="2656"/>
                  </a:cubicBezTo>
                  <a:cubicBezTo>
                    <a:pt x="175" y="2491"/>
                    <a:pt x="346" y="2324"/>
                    <a:pt x="510" y="2148"/>
                  </a:cubicBezTo>
                  <a:cubicBezTo>
                    <a:pt x="795" y="1840"/>
                    <a:pt x="1112" y="1564"/>
                    <a:pt x="1401" y="1258"/>
                  </a:cubicBezTo>
                  <a:cubicBezTo>
                    <a:pt x="1724" y="917"/>
                    <a:pt x="2064" y="591"/>
                    <a:pt x="2397" y="261"/>
                  </a:cubicBezTo>
                  <a:cubicBezTo>
                    <a:pt x="2374" y="174"/>
                    <a:pt x="2350" y="87"/>
                    <a:pt x="2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 name="Google Shape;24;p2"/>
          <p:cNvGrpSpPr/>
          <p:nvPr/>
        </p:nvGrpSpPr>
        <p:grpSpPr>
          <a:xfrm>
            <a:off x="-174350" y="4527801"/>
            <a:ext cx="9696125" cy="720060"/>
            <a:chOff x="-174350" y="4527801"/>
            <a:chExt cx="9696125" cy="720060"/>
          </a:xfrm>
        </p:grpSpPr>
        <p:sp>
          <p:nvSpPr>
            <p:cNvPr id="25" name="Google Shape;25;p2"/>
            <p:cNvSpPr/>
            <p:nvPr/>
          </p:nvSpPr>
          <p:spPr>
            <a:xfrm>
              <a:off x="-174350" y="4527801"/>
              <a:ext cx="9696125" cy="720060"/>
            </a:xfrm>
            <a:custGeom>
              <a:rect b="b" l="l" r="r" t="t"/>
              <a:pathLst>
                <a:path extrusionOk="0" h="30997" w="387845">
                  <a:moveTo>
                    <a:pt x="0" y="10849"/>
                  </a:moveTo>
                  <a:lnTo>
                    <a:pt x="101514" y="1163"/>
                  </a:lnTo>
                  <a:lnTo>
                    <a:pt x="169706" y="0"/>
                  </a:lnTo>
                  <a:lnTo>
                    <a:pt x="199928" y="7362"/>
                  </a:lnTo>
                  <a:lnTo>
                    <a:pt x="353361" y="2713"/>
                  </a:lnTo>
                  <a:lnTo>
                    <a:pt x="387458" y="8524"/>
                  </a:lnTo>
                  <a:lnTo>
                    <a:pt x="387845" y="30609"/>
                  </a:lnTo>
                  <a:lnTo>
                    <a:pt x="2712" y="30997"/>
                  </a:lnTo>
                  <a:close/>
                </a:path>
              </a:pathLst>
            </a:custGeom>
            <a:solidFill>
              <a:schemeClr val="dk1"/>
            </a:solidFill>
            <a:ln>
              <a:noFill/>
            </a:ln>
          </p:spPr>
        </p:sp>
        <p:sp>
          <p:nvSpPr>
            <p:cNvPr id="26" name="Google Shape;26;p2"/>
            <p:cNvSpPr/>
            <p:nvPr/>
          </p:nvSpPr>
          <p:spPr>
            <a:xfrm flipH="1" rot="-474312">
              <a:off x="-157727" y="4641478"/>
              <a:ext cx="560729" cy="228677"/>
            </a:xfrm>
            <a:custGeom>
              <a:rect b="b" l="l" r="r" t="t"/>
              <a:pathLst>
                <a:path extrusionOk="0" h="354" w="868">
                  <a:moveTo>
                    <a:pt x="509" y="1"/>
                  </a:moveTo>
                  <a:cubicBezTo>
                    <a:pt x="417" y="1"/>
                    <a:pt x="321" y="19"/>
                    <a:pt x="239" y="48"/>
                  </a:cubicBezTo>
                  <a:cubicBezTo>
                    <a:pt x="17" y="128"/>
                    <a:pt x="1" y="316"/>
                    <a:pt x="161" y="341"/>
                  </a:cubicBezTo>
                  <a:cubicBezTo>
                    <a:pt x="206" y="348"/>
                    <a:pt x="284" y="353"/>
                    <a:pt x="372" y="353"/>
                  </a:cubicBezTo>
                  <a:cubicBezTo>
                    <a:pt x="590" y="353"/>
                    <a:pt x="867" y="321"/>
                    <a:pt x="844" y="208"/>
                  </a:cubicBezTo>
                  <a:cubicBezTo>
                    <a:pt x="815" y="56"/>
                    <a:pt x="669"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2"/>
        </a:solidFill>
      </p:bgPr>
    </p:bg>
    <p:spTree>
      <p:nvGrpSpPr>
        <p:cNvPr id="237" name="Shape 237"/>
        <p:cNvGrpSpPr/>
        <p:nvPr/>
      </p:nvGrpSpPr>
      <p:grpSpPr>
        <a:xfrm>
          <a:off x="0" y="0"/>
          <a:ext cx="0" cy="0"/>
          <a:chOff x="0" y="0"/>
          <a:chExt cx="0" cy="0"/>
        </a:xfrm>
      </p:grpSpPr>
      <p:sp>
        <p:nvSpPr>
          <p:cNvPr id="238" name="Google Shape;238;p11"/>
          <p:cNvSpPr/>
          <p:nvPr/>
        </p:nvSpPr>
        <p:spPr>
          <a:xfrm flipH="1">
            <a:off x="2049713" y="1464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 name="Google Shape;239;p11"/>
          <p:cNvGrpSpPr/>
          <p:nvPr/>
        </p:nvGrpSpPr>
        <p:grpSpPr>
          <a:xfrm>
            <a:off x="8430765" y="982796"/>
            <a:ext cx="611029" cy="3691858"/>
            <a:chOff x="4878125" y="753000"/>
            <a:chExt cx="98725" cy="596500"/>
          </a:xfrm>
        </p:grpSpPr>
        <p:sp>
          <p:nvSpPr>
            <p:cNvPr id="240" name="Google Shape;240;p11"/>
            <p:cNvSpPr/>
            <p:nvPr/>
          </p:nvSpPr>
          <p:spPr>
            <a:xfrm>
              <a:off x="4925175" y="1161925"/>
              <a:ext cx="12375" cy="187575"/>
            </a:xfrm>
            <a:custGeom>
              <a:rect b="b" l="l" r="r" t="t"/>
              <a:pathLst>
                <a:path extrusionOk="0" h="7503" w="495">
                  <a:moveTo>
                    <a:pt x="132" y="1"/>
                  </a:moveTo>
                  <a:cubicBezTo>
                    <a:pt x="101" y="1"/>
                    <a:pt x="77" y="53"/>
                    <a:pt x="56" y="157"/>
                  </a:cubicBezTo>
                  <a:cubicBezTo>
                    <a:pt x="40" y="242"/>
                    <a:pt x="33" y="333"/>
                    <a:pt x="27" y="427"/>
                  </a:cubicBezTo>
                  <a:cubicBezTo>
                    <a:pt x="0" y="809"/>
                    <a:pt x="6" y="1197"/>
                    <a:pt x="4" y="1582"/>
                  </a:cubicBezTo>
                  <a:cubicBezTo>
                    <a:pt x="2" y="2117"/>
                    <a:pt x="10" y="2653"/>
                    <a:pt x="9" y="3188"/>
                  </a:cubicBezTo>
                  <a:cubicBezTo>
                    <a:pt x="7" y="3953"/>
                    <a:pt x="34" y="4715"/>
                    <a:pt x="24" y="5377"/>
                  </a:cubicBezTo>
                  <a:cubicBezTo>
                    <a:pt x="25" y="5982"/>
                    <a:pt x="27" y="6486"/>
                    <a:pt x="41" y="6990"/>
                  </a:cubicBezTo>
                  <a:cubicBezTo>
                    <a:pt x="46" y="7172"/>
                    <a:pt x="75" y="7301"/>
                    <a:pt x="131" y="7390"/>
                  </a:cubicBezTo>
                  <a:cubicBezTo>
                    <a:pt x="179" y="7465"/>
                    <a:pt x="231" y="7503"/>
                    <a:pt x="283" y="7503"/>
                  </a:cubicBezTo>
                  <a:cubicBezTo>
                    <a:pt x="293" y="7503"/>
                    <a:pt x="303" y="7501"/>
                    <a:pt x="313" y="7499"/>
                  </a:cubicBezTo>
                  <a:cubicBezTo>
                    <a:pt x="429" y="7467"/>
                    <a:pt x="486" y="7373"/>
                    <a:pt x="481" y="7004"/>
                  </a:cubicBezTo>
                  <a:cubicBezTo>
                    <a:pt x="481" y="6964"/>
                    <a:pt x="481" y="6925"/>
                    <a:pt x="481" y="6885"/>
                  </a:cubicBezTo>
                  <a:cubicBezTo>
                    <a:pt x="481" y="6571"/>
                    <a:pt x="480" y="6256"/>
                    <a:pt x="480" y="5941"/>
                  </a:cubicBezTo>
                  <a:cubicBezTo>
                    <a:pt x="477" y="4650"/>
                    <a:pt x="494" y="3358"/>
                    <a:pt x="464" y="2067"/>
                  </a:cubicBezTo>
                  <a:cubicBezTo>
                    <a:pt x="459" y="1847"/>
                    <a:pt x="455" y="1627"/>
                    <a:pt x="443" y="1408"/>
                  </a:cubicBezTo>
                  <a:cubicBezTo>
                    <a:pt x="430" y="1143"/>
                    <a:pt x="410" y="881"/>
                    <a:pt x="375" y="630"/>
                  </a:cubicBezTo>
                  <a:cubicBezTo>
                    <a:pt x="338" y="368"/>
                    <a:pt x="274" y="171"/>
                    <a:pt x="184" y="42"/>
                  </a:cubicBezTo>
                  <a:cubicBezTo>
                    <a:pt x="165" y="15"/>
                    <a:pt x="147" y="1"/>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a:off x="4878125" y="753000"/>
              <a:ext cx="98725" cy="422750"/>
            </a:xfrm>
            <a:custGeom>
              <a:rect b="b" l="l" r="r" t="t"/>
              <a:pathLst>
                <a:path extrusionOk="0" h="16910" w="3949">
                  <a:moveTo>
                    <a:pt x="1754" y="1"/>
                  </a:moveTo>
                  <a:cubicBezTo>
                    <a:pt x="1726" y="1"/>
                    <a:pt x="1700" y="22"/>
                    <a:pt x="1682" y="66"/>
                  </a:cubicBezTo>
                  <a:cubicBezTo>
                    <a:pt x="1667" y="103"/>
                    <a:pt x="1656" y="147"/>
                    <a:pt x="1648" y="190"/>
                  </a:cubicBezTo>
                  <a:cubicBezTo>
                    <a:pt x="1582" y="526"/>
                    <a:pt x="1519" y="863"/>
                    <a:pt x="1452" y="1199"/>
                  </a:cubicBezTo>
                  <a:cubicBezTo>
                    <a:pt x="1323" y="1858"/>
                    <a:pt x="1249" y="2528"/>
                    <a:pt x="1236" y="3209"/>
                  </a:cubicBezTo>
                  <a:cubicBezTo>
                    <a:pt x="1234" y="3343"/>
                    <a:pt x="1241" y="3478"/>
                    <a:pt x="1238" y="3613"/>
                  </a:cubicBezTo>
                  <a:cubicBezTo>
                    <a:pt x="1229" y="3993"/>
                    <a:pt x="1217" y="4374"/>
                    <a:pt x="1204" y="4756"/>
                  </a:cubicBezTo>
                  <a:cubicBezTo>
                    <a:pt x="1203" y="4811"/>
                    <a:pt x="1199" y="4868"/>
                    <a:pt x="1194" y="4924"/>
                  </a:cubicBezTo>
                  <a:cubicBezTo>
                    <a:pt x="1176" y="5146"/>
                    <a:pt x="1155" y="5369"/>
                    <a:pt x="1137" y="5592"/>
                  </a:cubicBezTo>
                  <a:cubicBezTo>
                    <a:pt x="1120" y="5782"/>
                    <a:pt x="1105" y="5971"/>
                    <a:pt x="1089" y="6160"/>
                  </a:cubicBezTo>
                  <a:cubicBezTo>
                    <a:pt x="1069" y="6389"/>
                    <a:pt x="1049" y="6617"/>
                    <a:pt x="1029" y="6846"/>
                  </a:cubicBezTo>
                  <a:cubicBezTo>
                    <a:pt x="1013" y="7041"/>
                    <a:pt x="1000" y="7236"/>
                    <a:pt x="981" y="7431"/>
                  </a:cubicBezTo>
                  <a:cubicBezTo>
                    <a:pt x="954" y="7709"/>
                    <a:pt x="924" y="7987"/>
                    <a:pt x="895" y="8265"/>
                  </a:cubicBezTo>
                  <a:cubicBezTo>
                    <a:pt x="855" y="8648"/>
                    <a:pt x="807" y="9030"/>
                    <a:pt x="748" y="9409"/>
                  </a:cubicBezTo>
                  <a:cubicBezTo>
                    <a:pt x="666" y="9930"/>
                    <a:pt x="575" y="10449"/>
                    <a:pt x="517" y="10977"/>
                  </a:cubicBezTo>
                  <a:cubicBezTo>
                    <a:pt x="449" y="11576"/>
                    <a:pt x="385" y="12176"/>
                    <a:pt x="325" y="12775"/>
                  </a:cubicBezTo>
                  <a:cubicBezTo>
                    <a:pt x="284" y="13187"/>
                    <a:pt x="252" y="13600"/>
                    <a:pt x="216" y="14012"/>
                  </a:cubicBezTo>
                  <a:cubicBezTo>
                    <a:pt x="189" y="14319"/>
                    <a:pt x="162" y="14625"/>
                    <a:pt x="135" y="14931"/>
                  </a:cubicBezTo>
                  <a:cubicBezTo>
                    <a:pt x="121" y="15070"/>
                    <a:pt x="107" y="15210"/>
                    <a:pt x="95" y="15349"/>
                  </a:cubicBezTo>
                  <a:cubicBezTo>
                    <a:pt x="71" y="15605"/>
                    <a:pt x="46" y="15861"/>
                    <a:pt x="35" y="16119"/>
                  </a:cubicBezTo>
                  <a:cubicBezTo>
                    <a:pt x="31" y="16219"/>
                    <a:pt x="29" y="16320"/>
                    <a:pt x="14" y="16420"/>
                  </a:cubicBezTo>
                  <a:cubicBezTo>
                    <a:pt x="1" y="16505"/>
                    <a:pt x="12" y="16588"/>
                    <a:pt x="21" y="16669"/>
                  </a:cubicBezTo>
                  <a:cubicBezTo>
                    <a:pt x="30" y="16759"/>
                    <a:pt x="68" y="16817"/>
                    <a:pt x="126" y="16849"/>
                  </a:cubicBezTo>
                  <a:cubicBezTo>
                    <a:pt x="177" y="16875"/>
                    <a:pt x="229" y="16884"/>
                    <a:pt x="282" y="16886"/>
                  </a:cubicBezTo>
                  <a:cubicBezTo>
                    <a:pt x="494" y="16894"/>
                    <a:pt x="706" y="16900"/>
                    <a:pt x="875" y="16905"/>
                  </a:cubicBezTo>
                  <a:cubicBezTo>
                    <a:pt x="897" y="16905"/>
                    <a:pt x="919" y="16905"/>
                    <a:pt x="941" y="16905"/>
                  </a:cubicBezTo>
                  <a:cubicBezTo>
                    <a:pt x="1139" y="16905"/>
                    <a:pt x="1322" y="16910"/>
                    <a:pt x="1500" y="16910"/>
                  </a:cubicBezTo>
                  <a:cubicBezTo>
                    <a:pt x="1587" y="16910"/>
                    <a:pt x="1673" y="16909"/>
                    <a:pt x="1759" y="16905"/>
                  </a:cubicBezTo>
                  <a:cubicBezTo>
                    <a:pt x="1833" y="16902"/>
                    <a:pt x="1906" y="16900"/>
                    <a:pt x="1979" y="16900"/>
                  </a:cubicBezTo>
                  <a:cubicBezTo>
                    <a:pt x="2137" y="16900"/>
                    <a:pt x="2294" y="16906"/>
                    <a:pt x="2450" y="16906"/>
                  </a:cubicBezTo>
                  <a:cubicBezTo>
                    <a:pt x="2519" y="16906"/>
                    <a:pt x="2588" y="16905"/>
                    <a:pt x="2657" y="16902"/>
                  </a:cubicBezTo>
                  <a:cubicBezTo>
                    <a:pt x="2930" y="16891"/>
                    <a:pt x="3203" y="16895"/>
                    <a:pt x="3476" y="16882"/>
                  </a:cubicBezTo>
                  <a:cubicBezTo>
                    <a:pt x="3594" y="16877"/>
                    <a:pt x="3711" y="16864"/>
                    <a:pt x="3827" y="16833"/>
                  </a:cubicBezTo>
                  <a:cubicBezTo>
                    <a:pt x="3897" y="16815"/>
                    <a:pt x="3908" y="16791"/>
                    <a:pt x="3915" y="16688"/>
                  </a:cubicBezTo>
                  <a:cubicBezTo>
                    <a:pt x="3917" y="16659"/>
                    <a:pt x="3917" y="16632"/>
                    <a:pt x="3919" y="16603"/>
                  </a:cubicBezTo>
                  <a:cubicBezTo>
                    <a:pt x="3949" y="16159"/>
                    <a:pt x="3917" y="15719"/>
                    <a:pt x="3881" y="15281"/>
                  </a:cubicBezTo>
                  <a:cubicBezTo>
                    <a:pt x="3823" y="14571"/>
                    <a:pt x="3764" y="13862"/>
                    <a:pt x="3705" y="13152"/>
                  </a:cubicBezTo>
                  <a:cubicBezTo>
                    <a:pt x="3650" y="12481"/>
                    <a:pt x="3597" y="11810"/>
                    <a:pt x="3528" y="11142"/>
                  </a:cubicBezTo>
                  <a:cubicBezTo>
                    <a:pt x="3443" y="10313"/>
                    <a:pt x="3337" y="9491"/>
                    <a:pt x="3225" y="8672"/>
                  </a:cubicBezTo>
                  <a:cubicBezTo>
                    <a:pt x="3134" y="8010"/>
                    <a:pt x="3020" y="7358"/>
                    <a:pt x="2861" y="6726"/>
                  </a:cubicBezTo>
                  <a:cubicBezTo>
                    <a:pt x="2752" y="6293"/>
                    <a:pt x="2671" y="5847"/>
                    <a:pt x="2610" y="5392"/>
                  </a:cubicBezTo>
                  <a:cubicBezTo>
                    <a:pt x="2567" y="5075"/>
                    <a:pt x="2519" y="4759"/>
                    <a:pt x="2467" y="4446"/>
                  </a:cubicBezTo>
                  <a:cubicBezTo>
                    <a:pt x="2367" y="3850"/>
                    <a:pt x="2262" y="3258"/>
                    <a:pt x="2162" y="2664"/>
                  </a:cubicBezTo>
                  <a:cubicBezTo>
                    <a:pt x="2077" y="2160"/>
                    <a:pt x="2017" y="1649"/>
                    <a:pt x="1982" y="1131"/>
                  </a:cubicBezTo>
                  <a:cubicBezTo>
                    <a:pt x="1968" y="919"/>
                    <a:pt x="1952" y="708"/>
                    <a:pt x="1935" y="498"/>
                  </a:cubicBezTo>
                  <a:cubicBezTo>
                    <a:pt x="1925" y="370"/>
                    <a:pt x="1904" y="246"/>
                    <a:pt x="1867" y="129"/>
                  </a:cubicBezTo>
                  <a:cubicBezTo>
                    <a:pt x="1851" y="83"/>
                    <a:pt x="1832" y="44"/>
                    <a:pt x="1801" y="20"/>
                  </a:cubicBezTo>
                  <a:cubicBezTo>
                    <a:pt x="1785" y="7"/>
                    <a:pt x="1769" y="1"/>
                    <a:pt x="1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a:off x="4880150" y="1058625"/>
              <a:ext cx="89075" cy="81600"/>
            </a:xfrm>
            <a:custGeom>
              <a:rect b="b" l="l" r="r" t="t"/>
              <a:pathLst>
                <a:path extrusionOk="0" h="3264" w="3563">
                  <a:moveTo>
                    <a:pt x="3547" y="1"/>
                  </a:moveTo>
                  <a:cubicBezTo>
                    <a:pt x="3345" y="177"/>
                    <a:pt x="3143" y="353"/>
                    <a:pt x="2939" y="528"/>
                  </a:cubicBezTo>
                  <a:cubicBezTo>
                    <a:pt x="2695" y="741"/>
                    <a:pt x="2445" y="949"/>
                    <a:pt x="2200" y="1159"/>
                  </a:cubicBezTo>
                  <a:cubicBezTo>
                    <a:pt x="1945" y="1380"/>
                    <a:pt x="1687" y="1594"/>
                    <a:pt x="1435" y="1815"/>
                  </a:cubicBezTo>
                  <a:cubicBezTo>
                    <a:pt x="1115" y="2094"/>
                    <a:pt x="795" y="2375"/>
                    <a:pt x="471" y="2651"/>
                  </a:cubicBezTo>
                  <a:cubicBezTo>
                    <a:pt x="320" y="2780"/>
                    <a:pt x="170" y="2912"/>
                    <a:pt x="21" y="3044"/>
                  </a:cubicBezTo>
                  <a:cubicBezTo>
                    <a:pt x="19" y="3071"/>
                    <a:pt x="16" y="3097"/>
                    <a:pt x="14" y="3124"/>
                  </a:cubicBezTo>
                  <a:cubicBezTo>
                    <a:pt x="10" y="3170"/>
                    <a:pt x="5" y="3216"/>
                    <a:pt x="0" y="3263"/>
                  </a:cubicBezTo>
                  <a:cubicBezTo>
                    <a:pt x="122" y="3162"/>
                    <a:pt x="243" y="3059"/>
                    <a:pt x="364" y="2957"/>
                  </a:cubicBezTo>
                  <a:cubicBezTo>
                    <a:pt x="509" y="2834"/>
                    <a:pt x="650" y="2707"/>
                    <a:pt x="794" y="2582"/>
                  </a:cubicBezTo>
                  <a:cubicBezTo>
                    <a:pt x="1101" y="2313"/>
                    <a:pt x="1407" y="2043"/>
                    <a:pt x="1720" y="1781"/>
                  </a:cubicBezTo>
                  <a:cubicBezTo>
                    <a:pt x="1848" y="1673"/>
                    <a:pt x="1971" y="1559"/>
                    <a:pt x="2101" y="1452"/>
                  </a:cubicBezTo>
                  <a:cubicBezTo>
                    <a:pt x="2370" y="1233"/>
                    <a:pt x="2631" y="1005"/>
                    <a:pt x="2893" y="778"/>
                  </a:cubicBezTo>
                  <a:cubicBezTo>
                    <a:pt x="3117" y="582"/>
                    <a:pt x="3340" y="385"/>
                    <a:pt x="3563" y="187"/>
                  </a:cubicBezTo>
                  <a:cubicBezTo>
                    <a:pt x="3558" y="125"/>
                    <a:pt x="3553" y="63"/>
                    <a:pt x="35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a:off x="4893150" y="1109175"/>
              <a:ext cx="80275" cy="66425"/>
            </a:xfrm>
            <a:custGeom>
              <a:rect b="b" l="l" r="r" t="t"/>
              <a:pathLst>
                <a:path extrusionOk="0" h="2657" w="3211">
                  <a:moveTo>
                    <a:pt x="3194" y="0"/>
                  </a:moveTo>
                  <a:cubicBezTo>
                    <a:pt x="3180" y="13"/>
                    <a:pt x="3166" y="25"/>
                    <a:pt x="3151" y="37"/>
                  </a:cubicBezTo>
                  <a:cubicBezTo>
                    <a:pt x="2976" y="186"/>
                    <a:pt x="2808" y="342"/>
                    <a:pt x="2629" y="485"/>
                  </a:cubicBezTo>
                  <a:cubicBezTo>
                    <a:pt x="2515" y="576"/>
                    <a:pt x="2408" y="674"/>
                    <a:pt x="2296" y="767"/>
                  </a:cubicBezTo>
                  <a:cubicBezTo>
                    <a:pt x="2145" y="891"/>
                    <a:pt x="1991" y="1013"/>
                    <a:pt x="1841" y="1138"/>
                  </a:cubicBezTo>
                  <a:cubicBezTo>
                    <a:pt x="1686" y="1267"/>
                    <a:pt x="1539" y="1405"/>
                    <a:pt x="1379" y="1528"/>
                  </a:cubicBezTo>
                  <a:cubicBezTo>
                    <a:pt x="1277" y="1608"/>
                    <a:pt x="1183" y="1695"/>
                    <a:pt x="1082" y="1775"/>
                  </a:cubicBezTo>
                  <a:cubicBezTo>
                    <a:pt x="870" y="1947"/>
                    <a:pt x="655" y="2116"/>
                    <a:pt x="442" y="2289"/>
                  </a:cubicBezTo>
                  <a:cubicBezTo>
                    <a:pt x="293" y="2408"/>
                    <a:pt x="147" y="2529"/>
                    <a:pt x="0" y="2650"/>
                  </a:cubicBezTo>
                  <a:cubicBezTo>
                    <a:pt x="81" y="2652"/>
                    <a:pt x="158" y="2654"/>
                    <a:pt x="230" y="2657"/>
                  </a:cubicBezTo>
                  <a:cubicBezTo>
                    <a:pt x="366" y="2544"/>
                    <a:pt x="503" y="2433"/>
                    <a:pt x="639" y="2321"/>
                  </a:cubicBezTo>
                  <a:cubicBezTo>
                    <a:pt x="891" y="2115"/>
                    <a:pt x="1143" y="1912"/>
                    <a:pt x="1395" y="1706"/>
                  </a:cubicBezTo>
                  <a:cubicBezTo>
                    <a:pt x="1520" y="1603"/>
                    <a:pt x="1643" y="1498"/>
                    <a:pt x="1768" y="1395"/>
                  </a:cubicBezTo>
                  <a:cubicBezTo>
                    <a:pt x="1912" y="1278"/>
                    <a:pt x="2056" y="1163"/>
                    <a:pt x="2197" y="1045"/>
                  </a:cubicBezTo>
                  <a:cubicBezTo>
                    <a:pt x="2356" y="913"/>
                    <a:pt x="2507" y="770"/>
                    <a:pt x="2671" y="643"/>
                  </a:cubicBezTo>
                  <a:cubicBezTo>
                    <a:pt x="2782" y="556"/>
                    <a:pt x="2883" y="461"/>
                    <a:pt x="2991" y="372"/>
                  </a:cubicBezTo>
                  <a:cubicBezTo>
                    <a:pt x="3063" y="311"/>
                    <a:pt x="3137" y="250"/>
                    <a:pt x="3211" y="190"/>
                  </a:cubicBezTo>
                  <a:cubicBezTo>
                    <a:pt x="3205" y="126"/>
                    <a:pt x="3199" y="64"/>
                    <a:pt x="3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a:off x="4885450" y="1009925"/>
              <a:ext cx="79000" cy="71075"/>
            </a:xfrm>
            <a:custGeom>
              <a:rect b="b" l="l" r="r" t="t"/>
              <a:pathLst>
                <a:path extrusionOk="0" h="2843" w="3160">
                  <a:moveTo>
                    <a:pt x="3138" y="1"/>
                  </a:moveTo>
                  <a:cubicBezTo>
                    <a:pt x="3088" y="46"/>
                    <a:pt x="3037" y="90"/>
                    <a:pt x="2986" y="135"/>
                  </a:cubicBezTo>
                  <a:cubicBezTo>
                    <a:pt x="2977" y="142"/>
                    <a:pt x="2970" y="150"/>
                    <a:pt x="2961" y="157"/>
                  </a:cubicBezTo>
                  <a:cubicBezTo>
                    <a:pt x="2744" y="342"/>
                    <a:pt x="2526" y="526"/>
                    <a:pt x="2309" y="711"/>
                  </a:cubicBezTo>
                  <a:cubicBezTo>
                    <a:pt x="2126" y="868"/>
                    <a:pt x="1945" y="1026"/>
                    <a:pt x="1764" y="1184"/>
                  </a:cubicBezTo>
                  <a:cubicBezTo>
                    <a:pt x="1756" y="1192"/>
                    <a:pt x="1747" y="1199"/>
                    <a:pt x="1739" y="1207"/>
                  </a:cubicBezTo>
                  <a:cubicBezTo>
                    <a:pt x="1583" y="1333"/>
                    <a:pt x="1426" y="1460"/>
                    <a:pt x="1272" y="1589"/>
                  </a:cubicBezTo>
                  <a:cubicBezTo>
                    <a:pt x="1121" y="1714"/>
                    <a:pt x="978" y="1848"/>
                    <a:pt x="822" y="1968"/>
                  </a:cubicBezTo>
                  <a:cubicBezTo>
                    <a:pt x="707" y="2056"/>
                    <a:pt x="601" y="2158"/>
                    <a:pt x="489" y="2249"/>
                  </a:cubicBezTo>
                  <a:cubicBezTo>
                    <a:pt x="349" y="2361"/>
                    <a:pt x="209" y="2472"/>
                    <a:pt x="71" y="2586"/>
                  </a:cubicBezTo>
                  <a:cubicBezTo>
                    <a:pt x="54" y="2601"/>
                    <a:pt x="37" y="2615"/>
                    <a:pt x="20" y="2629"/>
                  </a:cubicBezTo>
                  <a:cubicBezTo>
                    <a:pt x="13" y="2701"/>
                    <a:pt x="6" y="2772"/>
                    <a:pt x="0" y="2842"/>
                  </a:cubicBezTo>
                  <a:cubicBezTo>
                    <a:pt x="93" y="2761"/>
                    <a:pt x="188" y="2680"/>
                    <a:pt x="286" y="2605"/>
                  </a:cubicBezTo>
                  <a:cubicBezTo>
                    <a:pt x="407" y="2514"/>
                    <a:pt x="515" y="2408"/>
                    <a:pt x="634" y="2314"/>
                  </a:cubicBezTo>
                  <a:cubicBezTo>
                    <a:pt x="773" y="2202"/>
                    <a:pt x="912" y="2090"/>
                    <a:pt x="1050" y="1975"/>
                  </a:cubicBezTo>
                  <a:cubicBezTo>
                    <a:pt x="1200" y="1850"/>
                    <a:pt x="1343" y="1715"/>
                    <a:pt x="1499" y="1597"/>
                  </a:cubicBezTo>
                  <a:cubicBezTo>
                    <a:pt x="1624" y="1500"/>
                    <a:pt x="1736" y="1392"/>
                    <a:pt x="1856" y="1291"/>
                  </a:cubicBezTo>
                  <a:cubicBezTo>
                    <a:pt x="2023" y="1152"/>
                    <a:pt x="2194" y="1016"/>
                    <a:pt x="2360" y="874"/>
                  </a:cubicBezTo>
                  <a:cubicBezTo>
                    <a:pt x="2576" y="688"/>
                    <a:pt x="2789" y="497"/>
                    <a:pt x="3003" y="309"/>
                  </a:cubicBezTo>
                  <a:cubicBezTo>
                    <a:pt x="3012" y="302"/>
                    <a:pt x="3020" y="294"/>
                    <a:pt x="3028" y="287"/>
                  </a:cubicBezTo>
                  <a:cubicBezTo>
                    <a:pt x="3072" y="250"/>
                    <a:pt x="3115" y="213"/>
                    <a:pt x="3159" y="177"/>
                  </a:cubicBezTo>
                  <a:cubicBezTo>
                    <a:pt x="3152" y="117"/>
                    <a:pt x="3145" y="59"/>
                    <a:pt x="3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a:off x="4891075" y="962525"/>
              <a:ext cx="67300" cy="64475"/>
            </a:xfrm>
            <a:custGeom>
              <a:rect b="b" l="l" r="r" t="t"/>
              <a:pathLst>
                <a:path extrusionOk="0" h="2579" w="2692">
                  <a:moveTo>
                    <a:pt x="2665" y="1"/>
                  </a:moveTo>
                  <a:cubicBezTo>
                    <a:pt x="2467" y="186"/>
                    <a:pt x="2267" y="370"/>
                    <a:pt x="2060" y="547"/>
                  </a:cubicBezTo>
                  <a:cubicBezTo>
                    <a:pt x="1762" y="801"/>
                    <a:pt x="1492" y="1086"/>
                    <a:pt x="1188" y="1335"/>
                  </a:cubicBezTo>
                  <a:cubicBezTo>
                    <a:pt x="998" y="1490"/>
                    <a:pt x="822" y="1662"/>
                    <a:pt x="634" y="1823"/>
                  </a:cubicBezTo>
                  <a:cubicBezTo>
                    <a:pt x="433" y="1996"/>
                    <a:pt x="232" y="2170"/>
                    <a:pt x="30" y="2342"/>
                  </a:cubicBezTo>
                  <a:cubicBezTo>
                    <a:pt x="20" y="2421"/>
                    <a:pt x="9" y="2500"/>
                    <a:pt x="1" y="2578"/>
                  </a:cubicBezTo>
                  <a:cubicBezTo>
                    <a:pt x="38" y="2546"/>
                    <a:pt x="76" y="2514"/>
                    <a:pt x="114" y="2481"/>
                  </a:cubicBezTo>
                  <a:cubicBezTo>
                    <a:pt x="408" y="2230"/>
                    <a:pt x="700" y="1978"/>
                    <a:pt x="989" y="1724"/>
                  </a:cubicBezTo>
                  <a:cubicBezTo>
                    <a:pt x="1187" y="1551"/>
                    <a:pt x="1381" y="1373"/>
                    <a:pt x="1579" y="1199"/>
                  </a:cubicBezTo>
                  <a:cubicBezTo>
                    <a:pt x="1955" y="866"/>
                    <a:pt x="2323" y="526"/>
                    <a:pt x="2692" y="186"/>
                  </a:cubicBezTo>
                  <a:cubicBezTo>
                    <a:pt x="2684" y="125"/>
                    <a:pt x="2674" y="62"/>
                    <a:pt x="26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a:off x="4900050" y="914600"/>
              <a:ext cx="49125" cy="48925"/>
            </a:xfrm>
            <a:custGeom>
              <a:rect b="b" l="l" r="r" t="t"/>
              <a:pathLst>
                <a:path extrusionOk="0" h="1957" w="1965">
                  <a:moveTo>
                    <a:pt x="1922" y="1"/>
                  </a:moveTo>
                  <a:cubicBezTo>
                    <a:pt x="1314" y="570"/>
                    <a:pt x="715" y="1149"/>
                    <a:pt x="84" y="1693"/>
                  </a:cubicBezTo>
                  <a:cubicBezTo>
                    <a:pt x="63" y="1710"/>
                    <a:pt x="44" y="1727"/>
                    <a:pt x="23" y="1745"/>
                  </a:cubicBezTo>
                  <a:cubicBezTo>
                    <a:pt x="21" y="1763"/>
                    <a:pt x="19" y="1782"/>
                    <a:pt x="18" y="1800"/>
                  </a:cubicBezTo>
                  <a:cubicBezTo>
                    <a:pt x="12" y="1852"/>
                    <a:pt x="6" y="1905"/>
                    <a:pt x="1" y="1957"/>
                  </a:cubicBezTo>
                  <a:cubicBezTo>
                    <a:pt x="6" y="1952"/>
                    <a:pt x="12" y="1948"/>
                    <a:pt x="17" y="1942"/>
                  </a:cubicBezTo>
                  <a:cubicBezTo>
                    <a:pt x="247" y="1746"/>
                    <a:pt x="482" y="1556"/>
                    <a:pt x="703" y="1352"/>
                  </a:cubicBezTo>
                  <a:cubicBezTo>
                    <a:pt x="1126" y="963"/>
                    <a:pt x="1545" y="570"/>
                    <a:pt x="1964" y="177"/>
                  </a:cubicBezTo>
                  <a:cubicBezTo>
                    <a:pt x="1950" y="118"/>
                    <a:pt x="1936" y="60"/>
                    <a:pt x="1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a:off x="4904850" y="873600"/>
              <a:ext cx="37150" cy="39075"/>
            </a:xfrm>
            <a:custGeom>
              <a:rect b="b" l="l" r="r" t="t"/>
              <a:pathLst>
                <a:path extrusionOk="0" h="1563" w="1486">
                  <a:moveTo>
                    <a:pt x="1458" y="1"/>
                  </a:moveTo>
                  <a:cubicBezTo>
                    <a:pt x="1050" y="386"/>
                    <a:pt x="641" y="771"/>
                    <a:pt x="231" y="1154"/>
                  </a:cubicBezTo>
                  <a:cubicBezTo>
                    <a:pt x="162" y="1219"/>
                    <a:pt x="90" y="1281"/>
                    <a:pt x="19" y="1344"/>
                  </a:cubicBezTo>
                  <a:cubicBezTo>
                    <a:pt x="13" y="1417"/>
                    <a:pt x="6" y="1490"/>
                    <a:pt x="0" y="1563"/>
                  </a:cubicBezTo>
                  <a:cubicBezTo>
                    <a:pt x="80" y="1497"/>
                    <a:pt x="160" y="1431"/>
                    <a:pt x="235" y="1361"/>
                  </a:cubicBezTo>
                  <a:cubicBezTo>
                    <a:pt x="653" y="971"/>
                    <a:pt x="1070" y="579"/>
                    <a:pt x="1486" y="188"/>
                  </a:cubicBezTo>
                  <a:cubicBezTo>
                    <a:pt x="1476" y="125"/>
                    <a:pt x="1467" y="63"/>
                    <a:pt x="1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a:off x="4908475" y="833000"/>
              <a:ext cx="26775" cy="31475"/>
            </a:xfrm>
            <a:custGeom>
              <a:rect b="b" l="l" r="r" t="t"/>
              <a:pathLst>
                <a:path extrusionOk="0" h="1259" w="1071">
                  <a:moveTo>
                    <a:pt x="1040" y="0"/>
                  </a:moveTo>
                  <a:cubicBezTo>
                    <a:pt x="1005" y="35"/>
                    <a:pt x="969" y="71"/>
                    <a:pt x="936" y="107"/>
                  </a:cubicBezTo>
                  <a:cubicBezTo>
                    <a:pt x="777" y="280"/>
                    <a:pt x="601" y="436"/>
                    <a:pt x="441" y="608"/>
                  </a:cubicBezTo>
                  <a:cubicBezTo>
                    <a:pt x="302" y="758"/>
                    <a:pt x="151" y="897"/>
                    <a:pt x="7" y="1041"/>
                  </a:cubicBezTo>
                  <a:lnTo>
                    <a:pt x="1" y="1258"/>
                  </a:lnTo>
                  <a:cubicBezTo>
                    <a:pt x="22" y="1236"/>
                    <a:pt x="44" y="1214"/>
                    <a:pt x="65" y="1191"/>
                  </a:cubicBezTo>
                  <a:cubicBezTo>
                    <a:pt x="251" y="990"/>
                    <a:pt x="458" y="809"/>
                    <a:pt x="647" y="610"/>
                  </a:cubicBezTo>
                  <a:cubicBezTo>
                    <a:pt x="785" y="464"/>
                    <a:pt x="927" y="323"/>
                    <a:pt x="1070" y="182"/>
                  </a:cubicBezTo>
                  <a:cubicBezTo>
                    <a:pt x="1060" y="121"/>
                    <a:pt x="1050" y="6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11"/>
          <p:cNvSpPr txBox="1"/>
          <p:nvPr>
            <p:ph idx="1" type="subTitle"/>
          </p:nvPr>
        </p:nvSpPr>
        <p:spPr>
          <a:xfrm>
            <a:off x="2112250" y="2816250"/>
            <a:ext cx="3166200" cy="663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accent6"/>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50" name="Google Shape;250;p11"/>
          <p:cNvSpPr/>
          <p:nvPr/>
        </p:nvSpPr>
        <p:spPr>
          <a:xfrm>
            <a:off x="713227" y="110125"/>
            <a:ext cx="5822775" cy="4610205"/>
          </a:xfrm>
          <a:custGeom>
            <a:rect b="b" l="l" r="r" t="t"/>
            <a:pathLst>
              <a:path extrusionOk="0" h="34359" w="36231">
                <a:moveTo>
                  <a:pt x="18968" y="1"/>
                </a:moveTo>
                <a:cubicBezTo>
                  <a:pt x="18940" y="1"/>
                  <a:pt x="18912" y="1"/>
                  <a:pt x="18884" y="1"/>
                </a:cubicBezTo>
                <a:cubicBezTo>
                  <a:pt x="18235" y="7"/>
                  <a:pt x="17586" y="2"/>
                  <a:pt x="16937" y="9"/>
                </a:cubicBezTo>
                <a:cubicBezTo>
                  <a:pt x="16721" y="12"/>
                  <a:pt x="16506" y="39"/>
                  <a:pt x="16291" y="59"/>
                </a:cubicBezTo>
                <a:cubicBezTo>
                  <a:pt x="15687" y="115"/>
                  <a:pt x="15095" y="247"/>
                  <a:pt x="14500" y="359"/>
                </a:cubicBezTo>
                <a:cubicBezTo>
                  <a:pt x="13378" y="572"/>
                  <a:pt x="12279" y="866"/>
                  <a:pt x="11224" y="1307"/>
                </a:cubicBezTo>
                <a:cubicBezTo>
                  <a:pt x="10437" y="1635"/>
                  <a:pt x="9669" y="1999"/>
                  <a:pt x="9016" y="2564"/>
                </a:cubicBezTo>
                <a:cubicBezTo>
                  <a:pt x="8491" y="3018"/>
                  <a:pt x="7943" y="3440"/>
                  <a:pt x="7392" y="3859"/>
                </a:cubicBezTo>
                <a:cubicBezTo>
                  <a:pt x="6750" y="4349"/>
                  <a:pt x="6104" y="4834"/>
                  <a:pt x="5502" y="5373"/>
                </a:cubicBezTo>
                <a:cubicBezTo>
                  <a:pt x="4323" y="6429"/>
                  <a:pt x="3320" y="7633"/>
                  <a:pt x="2478" y="8971"/>
                </a:cubicBezTo>
                <a:cubicBezTo>
                  <a:pt x="2248" y="9338"/>
                  <a:pt x="2018" y="9704"/>
                  <a:pt x="1848" y="10105"/>
                </a:cubicBezTo>
                <a:cubicBezTo>
                  <a:pt x="1295" y="11410"/>
                  <a:pt x="885" y="12760"/>
                  <a:pt x="592" y="14146"/>
                </a:cubicBezTo>
                <a:cubicBezTo>
                  <a:pt x="326" y="15406"/>
                  <a:pt x="271" y="16690"/>
                  <a:pt x="164" y="17967"/>
                </a:cubicBezTo>
                <a:cubicBezTo>
                  <a:pt x="129" y="18373"/>
                  <a:pt x="110" y="18779"/>
                  <a:pt x="71" y="19185"/>
                </a:cubicBezTo>
                <a:lnTo>
                  <a:pt x="74" y="19185"/>
                </a:lnTo>
                <a:cubicBezTo>
                  <a:pt x="54" y="19563"/>
                  <a:pt x="71" y="19942"/>
                  <a:pt x="54" y="20321"/>
                </a:cubicBezTo>
                <a:cubicBezTo>
                  <a:pt x="0" y="21590"/>
                  <a:pt x="195" y="22859"/>
                  <a:pt x="161" y="24130"/>
                </a:cubicBezTo>
                <a:cubicBezTo>
                  <a:pt x="115" y="25941"/>
                  <a:pt x="743" y="27749"/>
                  <a:pt x="500" y="29319"/>
                </a:cubicBezTo>
                <a:cubicBezTo>
                  <a:pt x="531" y="30755"/>
                  <a:pt x="570" y="31949"/>
                  <a:pt x="921" y="33141"/>
                </a:cubicBezTo>
                <a:cubicBezTo>
                  <a:pt x="1048" y="33573"/>
                  <a:pt x="1715" y="33880"/>
                  <a:pt x="3064" y="34091"/>
                </a:cubicBezTo>
                <a:cubicBezTo>
                  <a:pt x="4195" y="34268"/>
                  <a:pt x="5426" y="34359"/>
                  <a:pt x="6672" y="34359"/>
                </a:cubicBezTo>
                <a:cubicBezTo>
                  <a:pt x="6907" y="34359"/>
                  <a:pt x="7142" y="34356"/>
                  <a:pt x="7377" y="34349"/>
                </a:cubicBezTo>
                <a:lnTo>
                  <a:pt x="28854" y="34349"/>
                </a:lnTo>
                <a:cubicBezTo>
                  <a:pt x="29089" y="34356"/>
                  <a:pt x="29324" y="34359"/>
                  <a:pt x="29558" y="34359"/>
                </a:cubicBezTo>
                <a:cubicBezTo>
                  <a:pt x="30804" y="34359"/>
                  <a:pt x="32036" y="34268"/>
                  <a:pt x="33167" y="34091"/>
                </a:cubicBezTo>
                <a:cubicBezTo>
                  <a:pt x="34516" y="33880"/>
                  <a:pt x="35182" y="33573"/>
                  <a:pt x="35309" y="33141"/>
                </a:cubicBezTo>
                <a:cubicBezTo>
                  <a:pt x="35660" y="31949"/>
                  <a:pt x="35699" y="30755"/>
                  <a:pt x="35731" y="29319"/>
                </a:cubicBezTo>
                <a:cubicBezTo>
                  <a:pt x="35487" y="27749"/>
                  <a:pt x="36116" y="25941"/>
                  <a:pt x="36069" y="24130"/>
                </a:cubicBezTo>
                <a:cubicBezTo>
                  <a:pt x="36036" y="22859"/>
                  <a:pt x="36231" y="21590"/>
                  <a:pt x="36176" y="20321"/>
                </a:cubicBezTo>
                <a:cubicBezTo>
                  <a:pt x="36160" y="19942"/>
                  <a:pt x="36176" y="19563"/>
                  <a:pt x="36157" y="19185"/>
                </a:cubicBezTo>
                <a:lnTo>
                  <a:pt x="36186" y="19185"/>
                </a:lnTo>
                <a:cubicBezTo>
                  <a:pt x="36178" y="19099"/>
                  <a:pt x="36171" y="19013"/>
                  <a:pt x="36164" y="18927"/>
                </a:cubicBezTo>
                <a:cubicBezTo>
                  <a:pt x="36091" y="18050"/>
                  <a:pt x="35999" y="17176"/>
                  <a:pt x="35939" y="16300"/>
                </a:cubicBezTo>
                <a:cubicBezTo>
                  <a:pt x="35897" y="15694"/>
                  <a:pt x="35812" y="15096"/>
                  <a:pt x="35710" y="14499"/>
                </a:cubicBezTo>
                <a:cubicBezTo>
                  <a:pt x="35495" y="13244"/>
                  <a:pt x="35114" y="12034"/>
                  <a:pt x="34689" y="10837"/>
                </a:cubicBezTo>
                <a:cubicBezTo>
                  <a:pt x="34515" y="10347"/>
                  <a:pt x="34304" y="9871"/>
                  <a:pt x="34037" y="9425"/>
                </a:cubicBezTo>
                <a:cubicBezTo>
                  <a:pt x="33353" y="8284"/>
                  <a:pt x="32579" y="7210"/>
                  <a:pt x="31651" y="6251"/>
                </a:cubicBezTo>
                <a:cubicBezTo>
                  <a:pt x="30917" y="5492"/>
                  <a:pt x="30112" y="4816"/>
                  <a:pt x="29271" y="4181"/>
                </a:cubicBezTo>
                <a:cubicBezTo>
                  <a:pt x="28603" y="3677"/>
                  <a:pt x="27938" y="3170"/>
                  <a:pt x="27300" y="2629"/>
                </a:cubicBezTo>
                <a:cubicBezTo>
                  <a:pt x="26959" y="2338"/>
                  <a:pt x="26599" y="2074"/>
                  <a:pt x="26202" y="1863"/>
                </a:cubicBezTo>
                <a:cubicBezTo>
                  <a:pt x="25602" y="1545"/>
                  <a:pt x="24982" y="1275"/>
                  <a:pt x="24343" y="1044"/>
                </a:cubicBezTo>
                <a:cubicBezTo>
                  <a:pt x="23184" y="628"/>
                  <a:pt x="21978" y="407"/>
                  <a:pt x="20774" y="178"/>
                </a:cubicBezTo>
                <a:cubicBezTo>
                  <a:pt x="20179" y="64"/>
                  <a:pt x="19576" y="1"/>
                  <a:pt x="189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txBox="1"/>
          <p:nvPr>
            <p:ph hasCustomPrompt="1" type="title"/>
          </p:nvPr>
        </p:nvSpPr>
        <p:spPr>
          <a:xfrm>
            <a:off x="2112250" y="1869800"/>
            <a:ext cx="3166200" cy="8826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7000">
                <a:solidFill>
                  <a:schemeClr val="accent4"/>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52" name="Google Shape;252;p11"/>
          <p:cNvSpPr/>
          <p:nvPr/>
        </p:nvSpPr>
        <p:spPr>
          <a:xfrm flipH="1">
            <a:off x="7571901" y="85853"/>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748050" y="2267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1"/>
          <p:cNvSpPr/>
          <p:nvPr/>
        </p:nvSpPr>
        <p:spPr>
          <a:xfrm flipH="1">
            <a:off x="1557527" y="2841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1"/>
          <p:cNvSpPr/>
          <p:nvPr/>
        </p:nvSpPr>
        <p:spPr>
          <a:xfrm flipH="1">
            <a:off x="7397702" y="4234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5222576" y="260978"/>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4076777" y="850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6026750" y="1464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1"/>
          <p:cNvSpPr/>
          <p:nvPr/>
        </p:nvSpPr>
        <p:spPr>
          <a:xfrm flipH="1">
            <a:off x="5627777" y="1337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1"/>
          <p:cNvSpPr/>
          <p:nvPr/>
        </p:nvSpPr>
        <p:spPr>
          <a:xfrm flipH="1">
            <a:off x="106300" y="850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1084026" y="1005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554977" y="10242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1"/>
          <p:cNvSpPr/>
          <p:nvPr/>
        </p:nvSpPr>
        <p:spPr>
          <a:xfrm flipH="1">
            <a:off x="216051" y="6792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1"/>
          <p:cNvSpPr/>
          <p:nvPr/>
        </p:nvSpPr>
        <p:spPr>
          <a:xfrm flipH="1">
            <a:off x="173600" y="14374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713227" y="4234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5665277" y="5207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228352" y="1712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1"/>
          <p:cNvSpPr/>
          <p:nvPr/>
        </p:nvSpPr>
        <p:spPr>
          <a:xfrm flipH="1">
            <a:off x="8828626" y="861752"/>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1"/>
          <p:cNvSpPr/>
          <p:nvPr/>
        </p:nvSpPr>
        <p:spPr>
          <a:xfrm flipH="1">
            <a:off x="8544002" y="375072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1"/>
          <p:cNvSpPr/>
          <p:nvPr/>
        </p:nvSpPr>
        <p:spPr>
          <a:xfrm flipH="1">
            <a:off x="8265851" y="558253"/>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1"/>
          <p:cNvSpPr/>
          <p:nvPr/>
        </p:nvSpPr>
        <p:spPr>
          <a:xfrm flipH="1">
            <a:off x="6724852" y="850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1"/>
          <p:cNvSpPr/>
          <p:nvPr/>
        </p:nvSpPr>
        <p:spPr>
          <a:xfrm flipH="1">
            <a:off x="6656476" y="423477"/>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1"/>
          <p:cNvSpPr/>
          <p:nvPr/>
        </p:nvSpPr>
        <p:spPr>
          <a:xfrm>
            <a:off x="-181325" y="4085625"/>
            <a:ext cx="9420400" cy="1098475"/>
          </a:xfrm>
          <a:custGeom>
            <a:rect b="b" l="l" r="r" t="t"/>
            <a:pathLst>
              <a:path extrusionOk="0" h="43939" w="376816">
                <a:moveTo>
                  <a:pt x="0" y="17505"/>
                </a:moveTo>
                <a:lnTo>
                  <a:pt x="24763" y="0"/>
                </a:lnTo>
                <a:lnTo>
                  <a:pt x="56280" y="10214"/>
                </a:lnTo>
                <a:lnTo>
                  <a:pt x="121948" y="11769"/>
                </a:lnTo>
                <a:lnTo>
                  <a:pt x="176222" y="20136"/>
                </a:lnTo>
                <a:lnTo>
                  <a:pt x="251806" y="14591"/>
                </a:lnTo>
                <a:lnTo>
                  <a:pt x="285075" y="2626"/>
                </a:lnTo>
                <a:lnTo>
                  <a:pt x="316884" y="7004"/>
                </a:lnTo>
                <a:lnTo>
                  <a:pt x="346641" y="5784"/>
                </a:lnTo>
                <a:lnTo>
                  <a:pt x="376816" y="19999"/>
                </a:lnTo>
                <a:lnTo>
                  <a:pt x="376816" y="43939"/>
                </a:lnTo>
                <a:lnTo>
                  <a:pt x="1247" y="43939"/>
                </a:lnTo>
                <a:lnTo>
                  <a:pt x="1247" y="34962"/>
                </a:lnTo>
                <a:close/>
              </a:path>
            </a:pathLst>
          </a:custGeom>
          <a:solidFill>
            <a:schemeClr val="dk1"/>
          </a:solid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74" name="Shape 27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2">
    <p:spTree>
      <p:nvGrpSpPr>
        <p:cNvPr id="275" name="Shape 275"/>
        <p:cNvGrpSpPr/>
        <p:nvPr/>
      </p:nvGrpSpPr>
      <p:grpSpPr>
        <a:xfrm>
          <a:off x="0" y="0"/>
          <a:ext cx="0" cy="0"/>
          <a:chOff x="0" y="0"/>
          <a:chExt cx="0" cy="0"/>
        </a:xfrm>
      </p:grpSpPr>
      <p:sp>
        <p:nvSpPr>
          <p:cNvPr id="276" name="Google Shape;276;p13"/>
          <p:cNvSpPr/>
          <p:nvPr/>
        </p:nvSpPr>
        <p:spPr>
          <a:xfrm>
            <a:off x="-271225" y="4542942"/>
            <a:ext cx="9560525" cy="765225"/>
          </a:xfrm>
          <a:custGeom>
            <a:rect b="b" l="l" r="r" t="t"/>
            <a:pathLst>
              <a:path extrusionOk="0" h="30609" w="382421">
                <a:moveTo>
                  <a:pt x="1163" y="7362"/>
                </a:moveTo>
                <a:lnTo>
                  <a:pt x="44558" y="387"/>
                </a:lnTo>
                <a:lnTo>
                  <a:pt x="58119" y="1162"/>
                </a:lnTo>
                <a:lnTo>
                  <a:pt x="97640" y="0"/>
                </a:lnTo>
                <a:lnTo>
                  <a:pt x="177456" y="1937"/>
                </a:lnTo>
                <a:lnTo>
                  <a:pt x="184430" y="4649"/>
                </a:lnTo>
                <a:lnTo>
                  <a:pt x="218526" y="9299"/>
                </a:lnTo>
                <a:lnTo>
                  <a:pt x="284007" y="7362"/>
                </a:lnTo>
                <a:lnTo>
                  <a:pt x="317328" y="12011"/>
                </a:lnTo>
                <a:lnTo>
                  <a:pt x="367697" y="2712"/>
                </a:lnTo>
                <a:lnTo>
                  <a:pt x="382421" y="9686"/>
                </a:lnTo>
                <a:lnTo>
                  <a:pt x="382421" y="30609"/>
                </a:lnTo>
                <a:lnTo>
                  <a:pt x="0" y="30609"/>
                </a:lnTo>
                <a:close/>
              </a:path>
            </a:pathLst>
          </a:custGeom>
          <a:solidFill>
            <a:schemeClr val="dk1"/>
          </a:solidFill>
          <a:ln>
            <a:noFill/>
          </a:ln>
        </p:spPr>
      </p:sp>
      <p:sp>
        <p:nvSpPr>
          <p:cNvPr id="277" name="Google Shape;277;p13"/>
          <p:cNvSpPr txBox="1"/>
          <p:nvPr>
            <p:ph idx="1" type="subTitle"/>
          </p:nvPr>
        </p:nvSpPr>
        <p:spPr>
          <a:xfrm>
            <a:off x="4407263" y="1694967"/>
            <a:ext cx="40233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 name="Google Shape;278;p13"/>
          <p:cNvSpPr txBox="1"/>
          <p:nvPr>
            <p:ph idx="2" type="subTitle"/>
          </p:nvPr>
        </p:nvSpPr>
        <p:spPr>
          <a:xfrm>
            <a:off x="4407263" y="2526601"/>
            <a:ext cx="40233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9" name="Google Shape;279;p13"/>
          <p:cNvSpPr txBox="1"/>
          <p:nvPr>
            <p:ph idx="3" type="subTitle"/>
          </p:nvPr>
        </p:nvSpPr>
        <p:spPr>
          <a:xfrm>
            <a:off x="4407263" y="3358234"/>
            <a:ext cx="40233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0" name="Google Shape;280;p13"/>
          <p:cNvSpPr txBox="1"/>
          <p:nvPr>
            <p:ph idx="4" type="subTitle"/>
          </p:nvPr>
        </p:nvSpPr>
        <p:spPr>
          <a:xfrm>
            <a:off x="4407263" y="4189868"/>
            <a:ext cx="40233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1" name="Google Shape;281;p13"/>
          <p:cNvSpPr txBox="1"/>
          <p:nvPr>
            <p:ph hasCustomPrompt="1" type="title"/>
          </p:nvPr>
        </p:nvSpPr>
        <p:spPr>
          <a:xfrm>
            <a:off x="3875375" y="1313968"/>
            <a:ext cx="531900" cy="7335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000"/>
              <a:buNone/>
              <a:defRPr sz="42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2" name="Google Shape;282;p13"/>
          <p:cNvSpPr txBox="1"/>
          <p:nvPr>
            <p:ph hasCustomPrompt="1" idx="5" type="title"/>
          </p:nvPr>
        </p:nvSpPr>
        <p:spPr>
          <a:xfrm>
            <a:off x="3876875" y="2977936"/>
            <a:ext cx="530400" cy="7314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000"/>
              <a:buNone/>
              <a:defRPr sz="42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3" name="Google Shape;283;p13"/>
          <p:cNvSpPr txBox="1"/>
          <p:nvPr>
            <p:ph hasCustomPrompt="1" idx="6" type="title"/>
          </p:nvPr>
        </p:nvSpPr>
        <p:spPr>
          <a:xfrm>
            <a:off x="3876875" y="2147002"/>
            <a:ext cx="530400" cy="7314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000"/>
              <a:buNone/>
              <a:defRPr sz="42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4" name="Google Shape;284;p13"/>
          <p:cNvSpPr txBox="1"/>
          <p:nvPr>
            <p:ph hasCustomPrompt="1" idx="7" type="title"/>
          </p:nvPr>
        </p:nvSpPr>
        <p:spPr>
          <a:xfrm>
            <a:off x="3876875" y="3808871"/>
            <a:ext cx="530400" cy="7314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3000"/>
              <a:buNone/>
              <a:defRPr sz="4200">
                <a:solidFill>
                  <a:schemeClr val="accent4"/>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85" name="Google Shape;285;p13"/>
          <p:cNvSpPr txBox="1"/>
          <p:nvPr>
            <p:ph idx="8" type="subTitle"/>
          </p:nvPr>
        </p:nvSpPr>
        <p:spPr>
          <a:xfrm>
            <a:off x="4407263" y="1391459"/>
            <a:ext cx="40233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6" name="Google Shape;286;p13"/>
          <p:cNvSpPr txBox="1"/>
          <p:nvPr>
            <p:ph idx="9" type="subTitle"/>
          </p:nvPr>
        </p:nvSpPr>
        <p:spPr>
          <a:xfrm>
            <a:off x="4407263" y="3054728"/>
            <a:ext cx="40233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7" name="Google Shape;287;p13"/>
          <p:cNvSpPr txBox="1"/>
          <p:nvPr>
            <p:ph idx="13" type="subTitle"/>
          </p:nvPr>
        </p:nvSpPr>
        <p:spPr>
          <a:xfrm>
            <a:off x="4407263" y="2223094"/>
            <a:ext cx="40233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8" name="Google Shape;288;p13"/>
          <p:cNvSpPr txBox="1"/>
          <p:nvPr>
            <p:ph idx="14" type="subTitle"/>
          </p:nvPr>
        </p:nvSpPr>
        <p:spPr>
          <a:xfrm>
            <a:off x="4407263" y="3886362"/>
            <a:ext cx="40233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9" name="Google Shape;289;p13"/>
          <p:cNvSpPr/>
          <p:nvPr/>
        </p:nvSpPr>
        <p:spPr>
          <a:xfrm>
            <a:off x="6296675" y="923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3"/>
          <p:cNvSpPr/>
          <p:nvPr/>
        </p:nvSpPr>
        <p:spPr>
          <a:xfrm>
            <a:off x="8471350" y="7936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3"/>
          <p:cNvSpPr/>
          <p:nvPr/>
        </p:nvSpPr>
        <p:spPr>
          <a:xfrm>
            <a:off x="8573800" y="16524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3"/>
          <p:cNvSpPr/>
          <p:nvPr/>
        </p:nvSpPr>
        <p:spPr>
          <a:xfrm>
            <a:off x="1443600" y="85853"/>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3"/>
          <p:cNvSpPr/>
          <p:nvPr/>
        </p:nvSpPr>
        <p:spPr>
          <a:xfrm>
            <a:off x="8493225" y="32904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3"/>
          <p:cNvSpPr/>
          <p:nvPr/>
        </p:nvSpPr>
        <p:spPr>
          <a:xfrm>
            <a:off x="149375" y="1686153"/>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3"/>
          <p:cNvSpPr/>
          <p:nvPr/>
        </p:nvSpPr>
        <p:spPr>
          <a:xfrm>
            <a:off x="106300" y="2267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3"/>
          <p:cNvSpPr/>
          <p:nvPr/>
        </p:nvSpPr>
        <p:spPr>
          <a:xfrm>
            <a:off x="4796750" y="1464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3"/>
          <p:cNvSpPr/>
          <p:nvPr/>
        </p:nvSpPr>
        <p:spPr>
          <a:xfrm>
            <a:off x="580750" y="13139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3"/>
          <p:cNvSpPr/>
          <p:nvPr/>
        </p:nvSpPr>
        <p:spPr>
          <a:xfrm>
            <a:off x="8920575" y="11358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3"/>
          <p:cNvSpPr/>
          <p:nvPr/>
        </p:nvSpPr>
        <p:spPr>
          <a:xfrm>
            <a:off x="9015425" y="21572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3"/>
          <p:cNvSpPr/>
          <p:nvPr/>
        </p:nvSpPr>
        <p:spPr>
          <a:xfrm>
            <a:off x="7594725" y="2841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3"/>
          <p:cNvSpPr/>
          <p:nvPr/>
        </p:nvSpPr>
        <p:spPr>
          <a:xfrm>
            <a:off x="1875650" y="3234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3"/>
          <p:cNvSpPr/>
          <p:nvPr/>
        </p:nvSpPr>
        <p:spPr>
          <a:xfrm>
            <a:off x="3792925" y="260978"/>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3"/>
          <p:cNvSpPr/>
          <p:nvPr/>
        </p:nvSpPr>
        <p:spPr>
          <a:xfrm>
            <a:off x="5748325" y="2234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3"/>
          <p:cNvSpPr/>
          <p:nvPr/>
        </p:nvSpPr>
        <p:spPr>
          <a:xfrm>
            <a:off x="255250" y="39086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3"/>
          <p:cNvSpPr/>
          <p:nvPr/>
        </p:nvSpPr>
        <p:spPr>
          <a:xfrm>
            <a:off x="441700" y="22347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 name="Google Shape;306;p13"/>
          <p:cNvGrpSpPr/>
          <p:nvPr/>
        </p:nvGrpSpPr>
        <p:grpSpPr>
          <a:xfrm>
            <a:off x="-66093" y="4343546"/>
            <a:ext cx="786093" cy="362856"/>
            <a:chOff x="3712950" y="3294125"/>
            <a:chExt cx="207325" cy="95700"/>
          </a:xfrm>
        </p:grpSpPr>
        <p:sp>
          <p:nvSpPr>
            <p:cNvPr id="307" name="Google Shape;307;p13"/>
            <p:cNvSpPr/>
            <p:nvPr/>
          </p:nvSpPr>
          <p:spPr>
            <a:xfrm>
              <a:off x="3712950" y="3368625"/>
              <a:ext cx="47050" cy="19200"/>
            </a:xfrm>
            <a:custGeom>
              <a:rect b="b" l="l" r="r" t="t"/>
              <a:pathLst>
                <a:path extrusionOk="0" h="768" w="1882">
                  <a:moveTo>
                    <a:pt x="1244" y="0"/>
                  </a:moveTo>
                  <a:cubicBezTo>
                    <a:pt x="1193" y="0"/>
                    <a:pt x="1139" y="7"/>
                    <a:pt x="1080" y="22"/>
                  </a:cubicBezTo>
                  <a:cubicBezTo>
                    <a:pt x="602" y="144"/>
                    <a:pt x="0" y="410"/>
                    <a:pt x="159" y="606"/>
                  </a:cubicBezTo>
                  <a:cubicBezTo>
                    <a:pt x="276" y="749"/>
                    <a:pt x="937" y="768"/>
                    <a:pt x="1324" y="768"/>
                  </a:cubicBezTo>
                  <a:cubicBezTo>
                    <a:pt x="1466" y="768"/>
                    <a:pt x="1571" y="765"/>
                    <a:pt x="1599" y="765"/>
                  </a:cubicBezTo>
                  <a:cubicBezTo>
                    <a:pt x="1703" y="765"/>
                    <a:pt x="1882" y="714"/>
                    <a:pt x="1773" y="339"/>
                  </a:cubicBezTo>
                  <a:cubicBezTo>
                    <a:pt x="1773" y="339"/>
                    <a:pt x="1608" y="0"/>
                    <a:pt x="12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3"/>
            <p:cNvSpPr/>
            <p:nvPr/>
          </p:nvSpPr>
          <p:spPr>
            <a:xfrm>
              <a:off x="3768800" y="3294125"/>
              <a:ext cx="151475" cy="95700"/>
            </a:xfrm>
            <a:custGeom>
              <a:rect b="b" l="l" r="r" t="t"/>
              <a:pathLst>
                <a:path extrusionOk="0" h="3828" w="6059">
                  <a:moveTo>
                    <a:pt x="3873" y="1"/>
                  </a:moveTo>
                  <a:cubicBezTo>
                    <a:pt x="2930" y="1"/>
                    <a:pt x="1216" y="522"/>
                    <a:pt x="640" y="1723"/>
                  </a:cubicBezTo>
                  <a:cubicBezTo>
                    <a:pt x="1" y="3053"/>
                    <a:pt x="1123" y="3736"/>
                    <a:pt x="1137" y="3747"/>
                  </a:cubicBezTo>
                  <a:cubicBezTo>
                    <a:pt x="1212" y="3807"/>
                    <a:pt x="1462" y="3828"/>
                    <a:pt x="1808" y="3828"/>
                  </a:cubicBezTo>
                  <a:cubicBezTo>
                    <a:pt x="2513" y="3828"/>
                    <a:pt x="3617" y="3743"/>
                    <a:pt x="4439" y="3743"/>
                  </a:cubicBezTo>
                  <a:cubicBezTo>
                    <a:pt x="4539" y="3743"/>
                    <a:pt x="4634" y="3745"/>
                    <a:pt x="4724" y="3747"/>
                  </a:cubicBezTo>
                  <a:cubicBezTo>
                    <a:pt x="4753" y="3748"/>
                    <a:pt x="4781" y="3749"/>
                    <a:pt x="4809" y="3749"/>
                  </a:cubicBezTo>
                  <a:cubicBezTo>
                    <a:pt x="5921" y="3749"/>
                    <a:pt x="5927" y="3031"/>
                    <a:pt x="5992" y="2131"/>
                  </a:cubicBezTo>
                  <a:cubicBezTo>
                    <a:pt x="6059" y="1208"/>
                    <a:pt x="4986" y="144"/>
                    <a:pt x="4151" y="19"/>
                  </a:cubicBezTo>
                  <a:cubicBezTo>
                    <a:pt x="4069" y="7"/>
                    <a:pt x="3975" y="1"/>
                    <a:pt x="3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 name="Google Shape;309;p13"/>
          <p:cNvSpPr/>
          <p:nvPr/>
        </p:nvSpPr>
        <p:spPr>
          <a:xfrm>
            <a:off x="2827600" y="1464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3"/>
          <p:cNvSpPr/>
          <p:nvPr/>
        </p:nvSpPr>
        <p:spPr>
          <a:xfrm>
            <a:off x="3524475" y="1337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3"/>
          <p:cNvSpPr/>
          <p:nvPr/>
        </p:nvSpPr>
        <p:spPr>
          <a:xfrm>
            <a:off x="8748050" y="850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3"/>
          <p:cNvSpPr/>
          <p:nvPr/>
        </p:nvSpPr>
        <p:spPr>
          <a:xfrm>
            <a:off x="7931475" y="1005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3"/>
          <p:cNvSpPr txBox="1"/>
          <p:nvPr>
            <p:ph idx="15"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5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314" name="Shape 314"/>
        <p:cNvGrpSpPr/>
        <p:nvPr/>
      </p:nvGrpSpPr>
      <p:grpSpPr>
        <a:xfrm>
          <a:off x="0" y="0"/>
          <a:ext cx="0" cy="0"/>
          <a:chOff x="0" y="0"/>
          <a:chExt cx="0" cy="0"/>
        </a:xfrm>
      </p:grpSpPr>
      <p:sp>
        <p:nvSpPr>
          <p:cNvPr id="315" name="Google Shape;315;p14"/>
          <p:cNvSpPr txBox="1"/>
          <p:nvPr>
            <p:ph idx="1" type="subTitle"/>
          </p:nvPr>
        </p:nvSpPr>
        <p:spPr>
          <a:xfrm>
            <a:off x="713225" y="2563788"/>
            <a:ext cx="3492600" cy="78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316" name="Google Shape;316;p14"/>
          <p:cNvSpPr txBox="1"/>
          <p:nvPr>
            <p:ph type="title"/>
          </p:nvPr>
        </p:nvSpPr>
        <p:spPr>
          <a:xfrm>
            <a:off x="715100" y="1798213"/>
            <a:ext cx="3492600" cy="822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5500"/>
              <a:buNone/>
              <a:defRPr/>
            </a:lvl1pPr>
            <a:lvl2pPr lvl="1" rtl="0" algn="r">
              <a:spcBef>
                <a:spcPts val="0"/>
              </a:spcBef>
              <a:spcAft>
                <a:spcPts val="0"/>
              </a:spcAft>
              <a:buSzPts val="3500"/>
              <a:buNone/>
              <a:defRPr/>
            </a:lvl2pPr>
            <a:lvl3pPr lvl="2" rtl="0" algn="r">
              <a:spcBef>
                <a:spcPts val="0"/>
              </a:spcBef>
              <a:spcAft>
                <a:spcPts val="0"/>
              </a:spcAft>
              <a:buSzPts val="3500"/>
              <a:buNone/>
              <a:defRPr/>
            </a:lvl3pPr>
            <a:lvl4pPr lvl="3" rtl="0" algn="r">
              <a:spcBef>
                <a:spcPts val="0"/>
              </a:spcBef>
              <a:spcAft>
                <a:spcPts val="0"/>
              </a:spcAft>
              <a:buSzPts val="3500"/>
              <a:buNone/>
              <a:defRPr/>
            </a:lvl4pPr>
            <a:lvl5pPr lvl="4" rtl="0" algn="r">
              <a:spcBef>
                <a:spcPts val="0"/>
              </a:spcBef>
              <a:spcAft>
                <a:spcPts val="0"/>
              </a:spcAft>
              <a:buSzPts val="3500"/>
              <a:buNone/>
              <a:defRPr/>
            </a:lvl5pPr>
            <a:lvl6pPr lvl="5" rtl="0" algn="r">
              <a:spcBef>
                <a:spcPts val="0"/>
              </a:spcBef>
              <a:spcAft>
                <a:spcPts val="0"/>
              </a:spcAft>
              <a:buSzPts val="3500"/>
              <a:buNone/>
              <a:defRPr/>
            </a:lvl6pPr>
            <a:lvl7pPr lvl="6" rtl="0" algn="r">
              <a:spcBef>
                <a:spcPts val="0"/>
              </a:spcBef>
              <a:spcAft>
                <a:spcPts val="0"/>
              </a:spcAft>
              <a:buSzPts val="3500"/>
              <a:buNone/>
              <a:defRPr/>
            </a:lvl7pPr>
            <a:lvl8pPr lvl="7" rtl="0" algn="r">
              <a:spcBef>
                <a:spcPts val="0"/>
              </a:spcBef>
              <a:spcAft>
                <a:spcPts val="0"/>
              </a:spcAft>
              <a:buSzPts val="3500"/>
              <a:buNone/>
              <a:defRPr/>
            </a:lvl8pPr>
            <a:lvl9pPr lvl="8" rtl="0" algn="r">
              <a:spcBef>
                <a:spcPts val="0"/>
              </a:spcBef>
              <a:spcAft>
                <a:spcPts val="0"/>
              </a:spcAft>
              <a:buSzPts val="3500"/>
              <a:buNone/>
              <a:defRPr/>
            </a:lvl9pPr>
          </a:lstStyle>
          <a:p/>
        </p:txBody>
      </p:sp>
      <p:sp>
        <p:nvSpPr>
          <p:cNvPr id="317" name="Google Shape;317;p14"/>
          <p:cNvSpPr/>
          <p:nvPr/>
        </p:nvSpPr>
        <p:spPr>
          <a:xfrm>
            <a:off x="-43775" y="3881325"/>
            <a:ext cx="9265600" cy="1327825"/>
          </a:xfrm>
          <a:custGeom>
            <a:rect b="b" l="l" r="r" t="t"/>
            <a:pathLst>
              <a:path extrusionOk="0" h="53113" w="370624">
                <a:moveTo>
                  <a:pt x="1167" y="11674"/>
                </a:moveTo>
                <a:lnTo>
                  <a:pt x="68288" y="0"/>
                </a:lnTo>
                <a:lnTo>
                  <a:pt x="166343" y="4086"/>
                </a:lnTo>
                <a:lnTo>
                  <a:pt x="233464" y="0"/>
                </a:lnTo>
                <a:lnTo>
                  <a:pt x="312842" y="0"/>
                </a:lnTo>
                <a:lnTo>
                  <a:pt x="370624" y="8172"/>
                </a:lnTo>
                <a:lnTo>
                  <a:pt x="370624" y="53113"/>
                </a:lnTo>
                <a:lnTo>
                  <a:pt x="0" y="53113"/>
                </a:lnTo>
                <a:close/>
              </a:path>
            </a:pathLst>
          </a:custGeom>
          <a:solidFill>
            <a:schemeClr val="dk1"/>
          </a:solidFill>
          <a:ln>
            <a:noFill/>
          </a:ln>
        </p:spPr>
      </p:sp>
      <p:sp>
        <p:nvSpPr>
          <p:cNvPr id="318" name="Google Shape;318;p14"/>
          <p:cNvSpPr/>
          <p:nvPr/>
        </p:nvSpPr>
        <p:spPr>
          <a:xfrm>
            <a:off x="216900" y="2023752"/>
            <a:ext cx="368597" cy="343725"/>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4"/>
          <p:cNvSpPr/>
          <p:nvPr/>
        </p:nvSpPr>
        <p:spPr>
          <a:xfrm>
            <a:off x="5965950" y="280052"/>
            <a:ext cx="368597" cy="343725"/>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4"/>
          <p:cNvSpPr/>
          <p:nvPr/>
        </p:nvSpPr>
        <p:spPr>
          <a:xfrm>
            <a:off x="8628900" y="710500"/>
            <a:ext cx="286500" cy="267173"/>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4"/>
          <p:cNvSpPr/>
          <p:nvPr/>
        </p:nvSpPr>
        <p:spPr>
          <a:xfrm>
            <a:off x="134800" y="3261750"/>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4"/>
          <p:cNvSpPr/>
          <p:nvPr/>
        </p:nvSpPr>
        <p:spPr>
          <a:xfrm>
            <a:off x="3133350" y="255900"/>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4"/>
          <p:cNvSpPr/>
          <p:nvPr/>
        </p:nvSpPr>
        <p:spPr>
          <a:xfrm>
            <a:off x="878975" y="343450"/>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4"/>
          <p:cNvSpPr/>
          <p:nvPr/>
        </p:nvSpPr>
        <p:spPr>
          <a:xfrm>
            <a:off x="134800" y="102700"/>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4"/>
          <p:cNvSpPr/>
          <p:nvPr/>
        </p:nvSpPr>
        <p:spPr>
          <a:xfrm>
            <a:off x="8751075" y="241325"/>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4"/>
          <p:cNvSpPr/>
          <p:nvPr/>
        </p:nvSpPr>
        <p:spPr>
          <a:xfrm>
            <a:off x="8948050" y="1372150"/>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4"/>
          <p:cNvSpPr/>
          <p:nvPr/>
        </p:nvSpPr>
        <p:spPr>
          <a:xfrm>
            <a:off x="5475275" y="234025"/>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328" name="Shape 328"/>
        <p:cNvGrpSpPr/>
        <p:nvPr/>
      </p:nvGrpSpPr>
      <p:grpSpPr>
        <a:xfrm>
          <a:off x="0" y="0"/>
          <a:ext cx="0" cy="0"/>
          <a:chOff x="0" y="0"/>
          <a:chExt cx="0" cy="0"/>
        </a:xfrm>
      </p:grpSpPr>
      <p:sp>
        <p:nvSpPr>
          <p:cNvPr id="329" name="Google Shape;329;p15"/>
          <p:cNvSpPr txBox="1"/>
          <p:nvPr>
            <p:ph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5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30" name="Google Shape;330;p15"/>
          <p:cNvSpPr txBox="1"/>
          <p:nvPr>
            <p:ph idx="1" type="body"/>
          </p:nvPr>
        </p:nvSpPr>
        <p:spPr>
          <a:xfrm>
            <a:off x="720000" y="1468375"/>
            <a:ext cx="7704000" cy="1194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Figtree SemiBold"/>
              <a:buChar char="●"/>
              <a:defRPr/>
            </a:lvl1pPr>
            <a:lvl2pPr indent="-317500" lvl="1" marL="914400" rtl="0">
              <a:lnSpc>
                <a:spcPct val="115000"/>
              </a:lnSpc>
              <a:spcBef>
                <a:spcPts val="0"/>
              </a:spcBef>
              <a:spcAft>
                <a:spcPts val="0"/>
              </a:spcAft>
              <a:buSzPts val="1400"/>
              <a:buFont typeface="Darker Grotesque SemiBold"/>
              <a:buChar char="○"/>
              <a:defRPr/>
            </a:lvl2pPr>
            <a:lvl3pPr indent="-317500" lvl="2" marL="1371600" rtl="0">
              <a:lnSpc>
                <a:spcPct val="115000"/>
              </a:lnSpc>
              <a:spcBef>
                <a:spcPts val="0"/>
              </a:spcBef>
              <a:spcAft>
                <a:spcPts val="0"/>
              </a:spcAft>
              <a:buSzPts val="1400"/>
              <a:buFont typeface="Darker Grotesque SemiBold"/>
              <a:buChar char="■"/>
              <a:defRPr/>
            </a:lvl3pPr>
            <a:lvl4pPr indent="-317500" lvl="3" marL="1828800" rtl="0">
              <a:lnSpc>
                <a:spcPct val="115000"/>
              </a:lnSpc>
              <a:spcBef>
                <a:spcPts val="0"/>
              </a:spcBef>
              <a:spcAft>
                <a:spcPts val="0"/>
              </a:spcAft>
              <a:buSzPts val="1400"/>
              <a:buFont typeface="Darker Grotesque SemiBold"/>
              <a:buChar char="●"/>
              <a:defRPr/>
            </a:lvl4pPr>
            <a:lvl5pPr indent="-317500" lvl="4" marL="2286000" rtl="0">
              <a:lnSpc>
                <a:spcPct val="115000"/>
              </a:lnSpc>
              <a:spcBef>
                <a:spcPts val="0"/>
              </a:spcBef>
              <a:spcAft>
                <a:spcPts val="0"/>
              </a:spcAft>
              <a:buSzPts val="1400"/>
              <a:buFont typeface="Darker Grotesque SemiBold"/>
              <a:buChar char="○"/>
              <a:defRPr/>
            </a:lvl5pPr>
            <a:lvl6pPr indent="-317500" lvl="5" marL="2743200" rtl="0">
              <a:lnSpc>
                <a:spcPct val="115000"/>
              </a:lnSpc>
              <a:spcBef>
                <a:spcPts val="0"/>
              </a:spcBef>
              <a:spcAft>
                <a:spcPts val="0"/>
              </a:spcAft>
              <a:buSzPts val="1400"/>
              <a:buFont typeface="Darker Grotesque SemiBold"/>
              <a:buChar char="■"/>
              <a:defRPr/>
            </a:lvl6pPr>
            <a:lvl7pPr indent="-317500" lvl="6" marL="3200400" rtl="0">
              <a:lnSpc>
                <a:spcPct val="115000"/>
              </a:lnSpc>
              <a:spcBef>
                <a:spcPts val="0"/>
              </a:spcBef>
              <a:spcAft>
                <a:spcPts val="0"/>
              </a:spcAft>
              <a:buSzPts val="1400"/>
              <a:buFont typeface="Darker Grotesque SemiBold"/>
              <a:buChar char="●"/>
              <a:defRPr/>
            </a:lvl7pPr>
            <a:lvl8pPr indent="-317500" lvl="7" marL="3657600" rtl="0">
              <a:lnSpc>
                <a:spcPct val="115000"/>
              </a:lnSpc>
              <a:spcBef>
                <a:spcPts val="0"/>
              </a:spcBef>
              <a:spcAft>
                <a:spcPts val="0"/>
              </a:spcAft>
              <a:buSzPts val="1400"/>
              <a:buFont typeface="Darker Grotesque SemiBold"/>
              <a:buChar char="○"/>
              <a:defRPr/>
            </a:lvl8pPr>
            <a:lvl9pPr indent="-317500" lvl="8" marL="4114800" rtl="0">
              <a:lnSpc>
                <a:spcPct val="115000"/>
              </a:lnSpc>
              <a:spcBef>
                <a:spcPts val="0"/>
              </a:spcBef>
              <a:spcAft>
                <a:spcPts val="0"/>
              </a:spcAft>
              <a:buSzPts val="1400"/>
              <a:buFont typeface="Darker Grotesque SemiBold"/>
              <a:buChar char="■"/>
              <a:defRPr/>
            </a:lvl9pPr>
          </a:lstStyle>
          <a:p/>
        </p:txBody>
      </p:sp>
      <p:sp>
        <p:nvSpPr>
          <p:cNvPr id="331" name="Google Shape;331;p15"/>
          <p:cNvSpPr/>
          <p:nvPr/>
        </p:nvSpPr>
        <p:spPr>
          <a:xfrm>
            <a:off x="5965950" y="280052"/>
            <a:ext cx="368597" cy="343725"/>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5"/>
          <p:cNvSpPr/>
          <p:nvPr/>
        </p:nvSpPr>
        <p:spPr>
          <a:xfrm>
            <a:off x="5475275" y="234025"/>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
          <p:cNvSpPr/>
          <p:nvPr/>
        </p:nvSpPr>
        <p:spPr>
          <a:xfrm>
            <a:off x="3434725" y="89802"/>
            <a:ext cx="368597" cy="343725"/>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5"/>
          <p:cNvSpPr/>
          <p:nvPr/>
        </p:nvSpPr>
        <p:spPr>
          <a:xfrm>
            <a:off x="142875" y="513752"/>
            <a:ext cx="368597" cy="343725"/>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5"/>
          <p:cNvSpPr/>
          <p:nvPr/>
        </p:nvSpPr>
        <p:spPr>
          <a:xfrm>
            <a:off x="1167200" y="505750"/>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5"/>
          <p:cNvSpPr/>
          <p:nvPr/>
        </p:nvSpPr>
        <p:spPr>
          <a:xfrm>
            <a:off x="319300" y="1110500"/>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5"/>
          <p:cNvSpPr/>
          <p:nvPr/>
        </p:nvSpPr>
        <p:spPr>
          <a:xfrm>
            <a:off x="7158600" y="166525"/>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5"/>
          <p:cNvSpPr/>
          <p:nvPr/>
        </p:nvSpPr>
        <p:spPr>
          <a:xfrm>
            <a:off x="8679825" y="789975"/>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5"/>
          <p:cNvSpPr/>
          <p:nvPr/>
        </p:nvSpPr>
        <p:spPr>
          <a:xfrm>
            <a:off x="7930574" y="301526"/>
            <a:ext cx="204998" cy="19117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5"/>
          <p:cNvSpPr/>
          <p:nvPr/>
        </p:nvSpPr>
        <p:spPr>
          <a:xfrm>
            <a:off x="8757199" y="1110501"/>
            <a:ext cx="204998" cy="19117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5"/>
          <p:cNvSpPr/>
          <p:nvPr/>
        </p:nvSpPr>
        <p:spPr>
          <a:xfrm>
            <a:off x="8675400" y="148977"/>
            <a:ext cx="368597" cy="343725"/>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
          <p:cNvSpPr/>
          <p:nvPr/>
        </p:nvSpPr>
        <p:spPr>
          <a:xfrm>
            <a:off x="4686024" y="301526"/>
            <a:ext cx="204998" cy="19117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5"/>
          <p:cNvSpPr/>
          <p:nvPr/>
        </p:nvSpPr>
        <p:spPr>
          <a:xfrm>
            <a:off x="1865449" y="301526"/>
            <a:ext cx="204998" cy="19117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5"/>
          <p:cNvSpPr/>
          <p:nvPr/>
        </p:nvSpPr>
        <p:spPr>
          <a:xfrm>
            <a:off x="1029699" y="104688"/>
            <a:ext cx="204998" cy="19117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5"/>
          <p:cNvSpPr/>
          <p:nvPr/>
        </p:nvSpPr>
        <p:spPr>
          <a:xfrm>
            <a:off x="2775374" y="-12"/>
            <a:ext cx="204998" cy="19117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5"/>
          <p:cNvSpPr/>
          <p:nvPr/>
        </p:nvSpPr>
        <p:spPr>
          <a:xfrm>
            <a:off x="6777949" y="356313"/>
            <a:ext cx="204998" cy="19117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a:off x="-116725" y="4552550"/>
            <a:ext cx="9426100" cy="735825"/>
          </a:xfrm>
          <a:custGeom>
            <a:rect b="b" l="l" r="r" t="t"/>
            <a:pathLst>
              <a:path extrusionOk="0" h="29433" w="377044">
                <a:moveTo>
                  <a:pt x="0" y="0"/>
                </a:moveTo>
                <a:lnTo>
                  <a:pt x="69455" y="583"/>
                </a:lnTo>
                <a:lnTo>
                  <a:pt x="151168" y="8755"/>
                </a:lnTo>
                <a:lnTo>
                  <a:pt x="278989" y="1167"/>
                </a:lnTo>
                <a:lnTo>
                  <a:pt x="377044" y="1751"/>
                </a:lnTo>
                <a:lnTo>
                  <a:pt x="377044" y="23930"/>
                </a:lnTo>
                <a:lnTo>
                  <a:pt x="367513" y="29433"/>
                </a:lnTo>
                <a:lnTo>
                  <a:pt x="1167" y="29433"/>
                </a:lnTo>
                <a:close/>
              </a:path>
            </a:pathLst>
          </a:custGeom>
          <a:solidFill>
            <a:schemeClr val="dk1"/>
          </a:solid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BODY_1_1">
    <p:spTree>
      <p:nvGrpSpPr>
        <p:cNvPr id="348" name="Shape 348"/>
        <p:cNvGrpSpPr/>
        <p:nvPr/>
      </p:nvGrpSpPr>
      <p:grpSpPr>
        <a:xfrm>
          <a:off x="0" y="0"/>
          <a:ext cx="0" cy="0"/>
          <a:chOff x="0" y="0"/>
          <a:chExt cx="0" cy="0"/>
        </a:xfrm>
      </p:grpSpPr>
      <p:grpSp>
        <p:nvGrpSpPr>
          <p:cNvPr id="349" name="Google Shape;349;p16"/>
          <p:cNvGrpSpPr/>
          <p:nvPr/>
        </p:nvGrpSpPr>
        <p:grpSpPr>
          <a:xfrm>
            <a:off x="120619" y="1245966"/>
            <a:ext cx="592597" cy="3580432"/>
            <a:chOff x="120619" y="1245966"/>
            <a:chExt cx="592597" cy="3580432"/>
          </a:xfrm>
        </p:grpSpPr>
        <p:sp>
          <p:nvSpPr>
            <p:cNvPr id="350" name="Google Shape;350;p16"/>
            <p:cNvSpPr/>
            <p:nvPr/>
          </p:nvSpPr>
          <p:spPr>
            <a:xfrm>
              <a:off x="570877" y="3780164"/>
              <a:ext cx="40217" cy="3751"/>
            </a:xfrm>
            <a:custGeom>
              <a:rect b="b" l="l" r="r" t="t"/>
              <a:pathLst>
                <a:path extrusionOk="0" h="25" w="268">
                  <a:moveTo>
                    <a:pt x="267" y="0"/>
                  </a:moveTo>
                  <a:cubicBezTo>
                    <a:pt x="186" y="3"/>
                    <a:pt x="105" y="4"/>
                    <a:pt x="24" y="5"/>
                  </a:cubicBezTo>
                  <a:cubicBezTo>
                    <a:pt x="16" y="11"/>
                    <a:pt x="9" y="18"/>
                    <a:pt x="1" y="24"/>
                  </a:cubicBezTo>
                  <a:cubicBezTo>
                    <a:pt x="81" y="22"/>
                    <a:pt x="162" y="22"/>
                    <a:pt x="241" y="21"/>
                  </a:cubicBezTo>
                  <a:cubicBezTo>
                    <a:pt x="251" y="15"/>
                    <a:pt x="259" y="8"/>
                    <a:pt x="267" y="0"/>
                  </a:cubicBezTo>
                  <a:close/>
                </a:path>
              </a:pathLst>
            </a:custGeom>
            <a:solidFill>
              <a:srgbClr val="FDF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6"/>
            <p:cNvSpPr/>
            <p:nvPr/>
          </p:nvSpPr>
          <p:spPr>
            <a:xfrm>
              <a:off x="574479" y="3667319"/>
              <a:ext cx="136107" cy="113595"/>
            </a:xfrm>
            <a:custGeom>
              <a:rect b="b" l="l" r="r" t="t"/>
              <a:pathLst>
                <a:path extrusionOk="0" h="757" w="907">
                  <a:moveTo>
                    <a:pt x="905" y="0"/>
                  </a:moveTo>
                  <a:cubicBezTo>
                    <a:pt x="822" y="68"/>
                    <a:pt x="740" y="135"/>
                    <a:pt x="658" y="204"/>
                  </a:cubicBezTo>
                  <a:cubicBezTo>
                    <a:pt x="503" y="333"/>
                    <a:pt x="352" y="466"/>
                    <a:pt x="197" y="596"/>
                  </a:cubicBezTo>
                  <a:cubicBezTo>
                    <a:pt x="133" y="650"/>
                    <a:pt x="66" y="703"/>
                    <a:pt x="0" y="757"/>
                  </a:cubicBezTo>
                  <a:cubicBezTo>
                    <a:pt x="81" y="756"/>
                    <a:pt x="162" y="755"/>
                    <a:pt x="243" y="752"/>
                  </a:cubicBezTo>
                  <a:cubicBezTo>
                    <a:pt x="464" y="571"/>
                    <a:pt x="685" y="390"/>
                    <a:pt x="905" y="207"/>
                  </a:cubicBezTo>
                  <a:cubicBezTo>
                    <a:pt x="906" y="138"/>
                    <a:pt x="906" y="69"/>
                    <a:pt x="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16"/>
            <p:cNvGrpSpPr/>
            <p:nvPr/>
          </p:nvGrpSpPr>
          <p:grpSpPr>
            <a:xfrm>
              <a:off x="120619" y="1245966"/>
              <a:ext cx="592597" cy="3580432"/>
              <a:chOff x="4878125" y="753000"/>
              <a:chExt cx="98725" cy="596500"/>
            </a:xfrm>
          </p:grpSpPr>
          <p:sp>
            <p:nvSpPr>
              <p:cNvPr id="353" name="Google Shape;353;p16"/>
              <p:cNvSpPr/>
              <p:nvPr/>
            </p:nvSpPr>
            <p:spPr>
              <a:xfrm>
                <a:off x="4925175" y="1161925"/>
                <a:ext cx="12375" cy="187575"/>
              </a:xfrm>
              <a:custGeom>
                <a:rect b="b" l="l" r="r" t="t"/>
                <a:pathLst>
                  <a:path extrusionOk="0" h="7503" w="495">
                    <a:moveTo>
                      <a:pt x="132" y="1"/>
                    </a:moveTo>
                    <a:cubicBezTo>
                      <a:pt x="101" y="1"/>
                      <a:pt x="77" y="53"/>
                      <a:pt x="56" y="157"/>
                    </a:cubicBezTo>
                    <a:cubicBezTo>
                      <a:pt x="40" y="242"/>
                      <a:pt x="33" y="333"/>
                      <a:pt x="27" y="427"/>
                    </a:cubicBezTo>
                    <a:cubicBezTo>
                      <a:pt x="0" y="809"/>
                      <a:pt x="6" y="1197"/>
                      <a:pt x="4" y="1582"/>
                    </a:cubicBezTo>
                    <a:cubicBezTo>
                      <a:pt x="2" y="2117"/>
                      <a:pt x="10" y="2653"/>
                      <a:pt x="9" y="3188"/>
                    </a:cubicBezTo>
                    <a:cubicBezTo>
                      <a:pt x="7" y="3953"/>
                      <a:pt x="34" y="4715"/>
                      <a:pt x="24" y="5377"/>
                    </a:cubicBezTo>
                    <a:cubicBezTo>
                      <a:pt x="25" y="5982"/>
                      <a:pt x="27" y="6486"/>
                      <a:pt x="41" y="6990"/>
                    </a:cubicBezTo>
                    <a:cubicBezTo>
                      <a:pt x="46" y="7172"/>
                      <a:pt x="75" y="7301"/>
                      <a:pt x="131" y="7390"/>
                    </a:cubicBezTo>
                    <a:cubicBezTo>
                      <a:pt x="179" y="7465"/>
                      <a:pt x="231" y="7503"/>
                      <a:pt x="283" y="7503"/>
                    </a:cubicBezTo>
                    <a:cubicBezTo>
                      <a:pt x="293" y="7503"/>
                      <a:pt x="303" y="7501"/>
                      <a:pt x="313" y="7499"/>
                    </a:cubicBezTo>
                    <a:cubicBezTo>
                      <a:pt x="429" y="7467"/>
                      <a:pt x="486" y="7373"/>
                      <a:pt x="481" y="7004"/>
                    </a:cubicBezTo>
                    <a:cubicBezTo>
                      <a:pt x="481" y="6964"/>
                      <a:pt x="481" y="6925"/>
                      <a:pt x="481" y="6885"/>
                    </a:cubicBezTo>
                    <a:cubicBezTo>
                      <a:pt x="481" y="6571"/>
                      <a:pt x="480" y="6256"/>
                      <a:pt x="480" y="5941"/>
                    </a:cubicBezTo>
                    <a:cubicBezTo>
                      <a:pt x="477" y="4650"/>
                      <a:pt x="494" y="3358"/>
                      <a:pt x="464" y="2067"/>
                    </a:cubicBezTo>
                    <a:cubicBezTo>
                      <a:pt x="459" y="1847"/>
                      <a:pt x="455" y="1627"/>
                      <a:pt x="443" y="1408"/>
                    </a:cubicBezTo>
                    <a:cubicBezTo>
                      <a:pt x="430" y="1143"/>
                      <a:pt x="410" y="881"/>
                      <a:pt x="375" y="630"/>
                    </a:cubicBezTo>
                    <a:cubicBezTo>
                      <a:pt x="338" y="368"/>
                      <a:pt x="274" y="171"/>
                      <a:pt x="184" y="42"/>
                    </a:cubicBezTo>
                    <a:cubicBezTo>
                      <a:pt x="165" y="15"/>
                      <a:pt x="147" y="1"/>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6"/>
              <p:cNvSpPr/>
              <p:nvPr/>
            </p:nvSpPr>
            <p:spPr>
              <a:xfrm>
                <a:off x="4878125" y="753000"/>
                <a:ext cx="98725" cy="422750"/>
              </a:xfrm>
              <a:custGeom>
                <a:rect b="b" l="l" r="r" t="t"/>
                <a:pathLst>
                  <a:path extrusionOk="0" h="16910" w="3949">
                    <a:moveTo>
                      <a:pt x="1754" y="1"/>
                    </a:moveTo>
                    <a:cubicBezTo>
                      <a:pt x="1726" y="1"/>
                      <a:pt x="1700" y="22"/>
                      <a:pt x="1682" y="66"/>
                    </a:cubicBezTo>
                    <a:cubicBezTo>
                      <a:pt x="1667" y="103"/>
                      <a:pt x="1656" y="147"/>
                      <a:pt x="1648" y="190"/>
                    </a:cubicBezTo>
                    <a:cubicBezTo>
                      <a:pt x="1582" y="526"/>
                      <a:pt x="1519" y="863"/>
                      <a:pt x="1452" y="1199"/>
                    </a:cubicBezTo>
                    <a:cubicBezTo>
                      <a:pt x="1323" y="1858"/>
                      <a:pt x="1249" y="2528"/>
                      <a:pt x="1236" y="3209"/>
                    </a:cubicBezTo>
                    <a:cubicBezTo>
                      <a:pt x="1234" y="3343"/>
                      <a:pt x="1241" y="3478"/>
                      <a:pt x="1238" y="3613"/>
                    </a:cubicBezTo>
                    <a:cubicBezTo>
                      <a:pt x="1229" y="3993"/>
                      <a:pt x="1217" y="4374"/>
                      <a:pt x="1204" y="4756"/>
                    </a:cubicBezTo>
                    <a:cubicBezTo>
                      <a:pt x="1203" y="4811"/>
                      <a:pt x="1199" y="4868"/>
                      <a:pt x="1194" y="4924"/>
                    </a:cubicBezTo>
                    <a:cubicBezTo>
                      <a:pt x="1176" y="5146"/>
                      <a:pt x="1155" y="5369"/>
                      <a:pt x="1137" y="5592"/>
                    </a:cubicBezTo>
                    <a:cubicBezTo>
                      <a:pt x="1120" y="5782"/>
                      <a:pt x="1105" y="5971"/>
                      <a:pt x="1089" y="6160"/>
                    </a:cubicBezTo>
                    <a:cubicBezTo>
                      <a:pt x="1069" y="6389"/>
                      <a:pt x="1049" y="6617"/>
                      <a:pt x="1029" y="6846"/>
                    </a:cubicBezTo>
                    <a:cubicBezTo>
                      <a:pt x="1013" y="7041"/>
                      <a:pt x="1000" y="7236"/>
                      <a:pt x="981" y="7431"/>
                    </a:cubicBezTo>
                    <a:cubicBezTo>
                      <a:pt x="954" y="7709"/>
                      <a:pt x="924" y="7987"/>
                      <a:pt x="895" y="8265"/>
                    </a:cubicBezTo>
                    <a:cubicBezTo>
                      <a:pt x="855" y="8648"/>
                      <a:pt x="807" y="9030"/>
                      <a:pt x="748" y="9409"/>
                    </a:cubicBezTo>
                    <a:cubicBezTo>
                      <a:pt x="666" y="9930"/>
                      <a:pt x="575" y="10449"/>
                      <a:pt x="517" y="10977"/>
                    </a:cubicBezTo>
                    <a:cubicBezTo>
                      <a:pt x="449" y="11576"/>
                      <a:pt x="385" y="12176"/>
                      <a:pt x="325" y="12775"/>
                    </a:cubicBezTo>
                    <a:cubicBezTo>
                      <a:pt x="284" y="13187"/>
                      <a:pt x="252" y="13600"/>
                      <a:pt x="216" y="14012"/>
                    </a:cubicBezTo>
                    <a:cubicBezTo>
                      <a:pt x="189" y="14319"/>
                      <a:pt x="162" y="14625"/>
                      <a:pt x="135" y="14931"/>
                    </a:cubicBezTo>
                    <a:cubicBezTo>
                      <a:pt x="121" y="15070"/>
                      <a:pt x="107" y="15210"/>
                      <a:pt x="95" y="15349"/>
                    </a:cubicBezTo>
                    <a:cubicBezTo>
                      <a:pt x="71" y="15605"/>
                      <a:pt x="46" y="15861"/>
                      <a:pt x="35" y="16119"/>
                    </a:cubicBezTo>
                    <a:cubicBezTo>
                      <a:pt x="31" y="16219"/>
                      <a:pt x="29" y="16320"/>
                      <a:pt x="14" y="16420"/>
                    </a:cubicBezTo>
                    <a:cubicBezTo>
                      <a:pt x="1" y="16505"/>
                      <a:pt x="12" y="16588"/>
                      <a:pt x="21" y="16669"/>
                    </a:cubicBezTo>
                    <a:cubicBezTo>
                      <a:pt x="30" y="16759"/>
                      <a:pt x="68" y="16817"/>
                      <a:pt x="126" y="16849"/>
                    </a:cubicBezTo>
                    <a:cubicBezTo>
                      <a:pt x="177" y="16875"/>
                      <a:pt x="229" y="16884"/>
                      <a:pt x="282" y="16886"/>
                    </a:cubicBezTo>
                    <a:cubicBezTo>
                      <a:pt x="494" y="16894"/>
                      <a:pt x="706" y="16900"/>
                      <a:pt x="875" y="16905"/>
                    </a:cubicBezTo>
                    <a:cubicBezTo>
                      <a:pt x="897" y="16905"/>
                      <a:pt x="919" y="16905"/>
                      <a:pt x="941" y="16905"/>
                    </a:cubicBezTo>
                    <a:cubicBezTo>
                      <a:pt x="1139" y="16905"/>
                      <a:pt x="1322" y="16910"/>
                      <a:pt x="1500" y="16910"/>
                    </a:cubicBezTo>
                    <a:cubicBezTo>
                      <a:pt x="1587" y="16910"/>
                      <a:pt x="1673" y="16909"/>
                      <a:pt x="1759" y="16905"/>
                    </a:cubicBezTo>
                    <a:cubicBezTo>
                      <a:pt x="1833" y="16902"/>
                      <a:pt x="1906" y="16900"/>
                      <a:pt x="1979" y="16900"/>
                    </a:cubicBezTo>
                    <a:cubicBezTo>
                      <a:pt x="2137" y="16900"/>
                      <a:pt x="2294" y="16906"/>
                      <a:pt x="2450" y="16906"/>
                    </a:cubicBezTo>
                    <a:cubicBezTo>
                      <a:pt x="2519" y="16906"/>
                      <a:pt x="2588" y="16905"/>
                      <a:pt x="2657" y="16902"/>
                    </a:cubicBezTo>
                    <a:cubicBezTo>
                      <a:pt x="2930" y="16891"/>
                      <a:pt x="3203" y="16895"/>
                      <a:pt x="3476" y="16882"/>
                    </a:cubicBezTo>
                    <a:cubicBezTo>
                      <a:pt x="3594" y="16877"/>
                      <a:pt x="3711" y="16864"/>
                      <a:pt x="3827" y="16833"/>
                    </a:cubicBezTo>
                    <a:cubicBezTo>
                      <a:pt x="3897" y="16815"/>
                      <a:pt x="3908" y="16791"/>
                      <a:pt x="3915" y="16688"/>
                    </a:cubicBezTo>
                    <a:cubicBezTo>
                      <a:pt x="3917" y="16659"/>
                      <a:pt x="3917" y="16632"/>
                      <a:pt x="3919" y="16603"/>
                    </a:cubicBezTo>
                    <a:cubicBezTo>
                      <a:pt x="3949" y="16159"/>
                      <a:pt x="3917" y="15719"/>
                      <a:pt x="3881" y="15281"/>
                    </a:cubicBezTo>
                    <a:cubicBezTo>
                      <a:pt x="3823" y="14571"/>
                      <a:pt x="3764" y="13862"/>
                      <a:pt x="3705" y="13152"/>
                    </a:cubicBezTo>
                    <a:cubicBezTo>
                      <a:pt x="3650" y="12481"/>
                      <a:pt x="3597" y="11810"/>
                      <a:pt x="3528" y="11142"/>
                    </a:cubicBezTo>
                    <a:cubicBezTo>
                      <a:pt x="3443" y="10313"/>
                      <a:pt x="3337" y="9491"/>
                      <a:pt x="3225" y="8672"/>
                    </a:cubicBezTo>
                    <a:cubicBezTo>
                      <a:pt x="3134" y="8010"/>
                      <a:pt x="3020" y="7358"/>
                      <a:pt x="2861" y="6726"/>
                    </a:cubicBezTo>
                    <a:cubicBezTo>
                      <a:pt x="2752" y="6293"/>
                      <a:pt x="2671" y="5847"/>
                      <a:pt x="2610" y="5392"/>
                    </a:cubicBezTo>
                    <a:cubicBezTo>
                      <a:pt x="2567" y="5075"/>
                      <a:pt x="2519" y="4759"/>
                      <a:pt x="2467" y="4446"/>
                    </a:cubicBezTo>
                    <a:cubicBezTo>
                      <a:pt x="2367" y="3850"/>
                      <a:pt x="2262" y="3258"/>
                      <a:pt x="2162" y="2664"/>
                    </a:cubicBezTo>
                    <a:cubicBezTo>
                      <a:pt x="2077" y="2160"/>
                      <a:pt x="2017" y="1649"/>
                      <a:pt x="1982" y="1131"/>
                    </a:cubicBezTo>
                    <a:cubicBezTo>
                      <a:pt x="1968" y="919"/>
                      <a:pt x="1952" y="708"/>
                      <a:pt x="1935" y="498"/>
                    </a:cubicBezTo>
                    <a:cubicBezTo>
                      <a:pt x="1925" y="370"/>
                      <a:pt x="1904" y="246"/>
                      <a:pt x="1867" y="129"/>
                    </a:cubicBezTo>
                    <a:cubicBezTo>
                      <a:pt x="1851" y="83"/>
                      <a:pt x="1832" y="44"/>
                      <a:pt x="1801" y="20"/>
                    </a:cubicBezTo>
                    <a:cubicBezTo>
                      <a:pt x="1785" y="7"/>
                      <a:pt x="1769" y="1"/>
                      <a:pt x="17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6"/>
              <p:cNvSpPr/>
              <p:nvPr/>
            </p:nvSpPr>
            <p:spPr>
              <a:xfrm>
                <a:off x="4880150" y="1058625"/>
                <a:ext cx="89075" cy="81600"/>
              </a:xfrm>
              <a:custGeom>
                <a:rect b="b" l="l" r="r" t="t"/>
                <a:pathLst>
                  <a:path extrusionOk="0" h="3264" w="3563">
                    <a:moveTo>
                      <a:pt x="3547" y="1"/>
                    </a:moveTo>
                    <a:cubicBezTo>
                      <a:pt x="3345" y="177"/>
                      <a:pt x="3143" y="353"/>
                      <a:pt x="2939" y="528"/>
                    </a:cubicBezTo>
                    <a:cubicBezTo>
                      <a:pt x="2695" y="741"/>
                      <a:pt x="2445" y="949"/>
                      <a:pt x="2200" y="1159"/>
                    </a:cubicBezTo>
                    <a:cubicBezTo>
                      <a:pt x="1945" y="1380"/>
                      <a:pt x="1687" y="1594"/>
                      <a:pt x="1435" y="1815"/>
                    </a:cubicBezTo>
                    <a:cubicBezTo>
                      <a:pt x="1115" y="2094"/>
                      <a:pt x="795" y="2375"/>
                      <a:pt x="471" y="2651"/>
                    </a:cubicBezTo>
                    <a:cubicBezTo>
                      <a:pt x="320" y="2780"/>
                      <a:pt x="170" y="2912"/>
                      <a:pt x="21" y="3044"/>
                    </a:cubicBezTo>
                    <a:cubicBezTo>
                      <a:pt x="19" y="3071"/>
                      <a:pt x="16" y="3097"/>
                      <a:pt x="14" y="3124"/>
                    </a:cubicBezTo>
                    <a:cubicBezTo>
                      <a:pt x="10" y="3170"/>
                      <a:pt x="5" y="3216"/>
                      <a:pt x="0" y="3263"/>
                    </a:cubicBezTo>
                    <a:cubicBezTo>
                      <a:pt x="122" y="3162"/>
                      <a:pt x="243" y="3059"/>
                      <a:pt x="364" y="2957"/>
                    </a:cubicBezTo>
                    <a:cubicBezTo>
                      <a:pt x="509" y="2834"/>
                      <a:pt x="650" y="2707"/>
                      <a:pt x="794" y="2582"/>
                    </a:cubicBezTo>
                    <a:cubicBezTo>
                      <a:pt x="1101" y="2313"/>
                      <a:pt x="1407" y="2043"/>
                      <a:pt x="1720" y="1781"/>
                    </a:cubicBezTo>
                    <a:cubicBezTo>
                      <a:pt x="1848" y="1673"/>
                      <a:pt x="1971" y="1559"/>
                      <a:pt x="2101" y="1452"/>
                    </a:cubicBezTo>
                    <a:cubicBezTo>
                      <a:pt x="2370" y="1233"/>
                      <a:pt x="2631" y="1005"/>
                      <a:pt x="2893" y="778"/>
                    </a:cubicBezTo>
                    <a:cubicBezTo>
                      <a:pt x="3117" y="582"/>
                      <a:pt x="3340" y="385"/>
                      <a:pt x="3563" y="187"/>
                    </a:cubicBezTo>
                    <a:cubicBezTo>
                      <a:pt x="3558" y="125"/>
                      <a:pt x="3553" y="63"/>
                      <a:pt x="35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6"/>
              <p:cNvSpPr/>
              <p:nvPr/>
            </p:nvSpPr>
            <p:spPr>
              <a:xfrm>
                <a:off x="4893150" y="1109175"/>
                <a:ext cx="80275" cy="66425"/>
              </a:xfrm>
              <a:custGeom>
                <a:rect b="b" l="l" r="r" t="t"/>
                <a:pathLst>
                  <a:path extrusionOk="0" h="2657" w="3211">
                    <a:moveTo>
                      <a:pt x="3194" y="0"/>
                    </a:moveTo>
                    <a:cubicBezTo>
                      <a:pt x="3180" y="13"/>
                      <a:pt x="3166" y="25"/>
                      <a:pt x="3151" y="37"/>
                    </a:cubicBezTo>
                    <a:cubicBezTo>
                      <a:pt x="2976" y="186"/>
                      <a:pt x="2808" y="342"/>
                      <a:pt x="2629" y="485"/>
                    </a:cubicBezTo>
                    <a:cubicBezTo>
                      <a:pt x="2515" y="576"/>
                      <a:pt x="2408" y="674"/>
                      <a:pt x="2296" y="767"/>
                    </a:cubicBezTo>
                    <a:cubicBezTo>
                      <a:pt x="2145" y="891"/>
                      <a:pt x="1991" y="1013"/>
                      <a:pt x="1841" y="1138"/>
                    </a:cubicBezTo>
                    <a:cubicBezTo>
                      <a:pt x="1686" y="1267"/>
                      <a:pt x="1539" y="1405"/>
                      <a:pt x="1379" y="1528"/>
                    </a:cubicBezTo>
                    <a:cubicBezTo>
                      <a:pt x="1277" y="1608"/>
                      <a:pt x="1183" y="1695"/>
                      <a:pt x="1082" y="1775"/>
                    </a:cubicBezTo>
                    <a:cubicBezTo>
                      <a:pt x="870" y="1947"/>
                      <a:pt x="655" y="2116"/>
                      <a:pt x="442" y="2289"/>
                    </a:cubicBezTo>
                    <a:cubicBezTo>
                      <a:pt x="293" y="2408"/>
                      <a:pt x="147" y="2529"/>
                      <a:pt x="0" y="2650"/>
                    </a:cubicBezTo>
                    <a:cubicBezTo>
                      <a:pt x="81" y="2652"/>
                      <a:pt x="158" y="2654"/>
                      <a:pt x="230" y="2657"/>
                    </a:cubicBezTo>
                    <a:cubicBezTo>
                      <a:pt x="366" y="2544"/>
                      <a:pt x="503" y="2433"/>
                      <a:pt x="639" y="2321"/>
                    </a:cubicBezTo>
                    <a:cubicBezTo>
                      <a:pt x="891" y="2115"/>
                      <a:pt x="1143" y="1912"/>
                      <a:pt x="1395" y="1706"/>
                    </a:cubicBezTo>
                    <a:cubicBezTo>
                      <a:pt x="1520" y="1603"/>
                      <a:pt x="1643" y="1498"/>
                      <a:pt x="1768" y="1395"/>
                    </a:cubicBezTo>
                    <a:cubicBezTo>
                      <a:pt x="1912" y="1278"/>
                      <a:pt x="2056" y="1163"/>
                      <a:pt x="2197" y="1045"/>
                    </a:cubicBezTo>
                    <a:cubicBezTo>
                      <a:pt x="2356" y="913"/>
                      <a:pt x="2507" y="770"/>
                      <a:pt x="2671" y="643"/>
                    </a:cubicBezTo>
                    <a:cubicBezTo>
                      <a:pt x="2782" y="556"/>
                      <a:pt x="2883" y="461"/>
                      <a:pt x="2991" y="372"/>
                    </a:cubicBezTo>
                    <a:cubicBezTo>
                      <a:pt x="3063" y="311"/>
                      <a:pt x="3137" y="250"/>
                      <a:pt x="3211" y="190"/>
                    </a:cubicBezTo>
                    <a:cubicBezTo>
                      <a:pt x="3205" y="126"/>
                      <a:pt x="3199" y="64"/>
                      <a:pt x="3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6"/>
              <p:cNvSpPr/>
              <p:nvPr/>
            </p:nvSpPr>
            <p:spPr>
              <a:xfrm>
                <a:off x="4885450" y="1009925"/>
                <a:ext cx="79000" cy="71075"/>
              </a:xfrm>
              <a:custGeom>
                <a:rect b="b" l="l" r="r" t="t"/>
                <a:pathLst>
                  <a:path extrusionOk="0" h="2843" w="3160">
                    <a:moveTo>
                      <a:pt x="3138" y="1"/>
                    </a:moveTo>
                    <a:cubicBezTo>
                      <a:pt x="3088" y="46"/>
                      <a:pt x="3037" y="90"/>
                      <a:pt x="2986" y="135"/>
                    </a:cubicBezTo>
                    <a:cubicBezTo>
                      <a:pt x="2977" y="142"/>
                      <a:pt x="2970" y="150"/>
                      <a:pt x="2961" y="157"/>
                    </a:cubicBezTo>
                    <a:cubicBezTo>
                      <a:pt x="2744" y="342"/>
                      <a:pt x="2526" y="526"/>
                      <a:pt x="2309" y="711"/>
                    </a:cubicBezTo>
                    <a:cubicBezTo>
                      <a:pt x="2126" y="868"/>
                      <a:pt x="1945" y="1026"/>
                      <a:pt x="1764" y="1184"/>
                    </a:cubicBezTo>
                    <a:cubicBezTo>
                      <a:pt x="1756" y="1192"/>
                      <a:pt x="1747" y="1199"/>
                      <a:pt x="1739" y="1207"/>
                    </a:cubicBezTo>
                    <a:cubicBezTo>
                      <a:pt x="1583" y="1333"/>
                      <a:pt x="1426" y="1460"/>
                      <a:pt x="1272" y="1589"/>
                    </a:cubicBezTo>
                    <a:cubicBezTo>
                      <a:pt x="1121" y="1714"/>
                      <a:pt x="978" y="1848"/>
                      <a:pt x="822" y="1968"/>
                    </a:cubicBezTo>
                    <a:cubicBezTo>
                      <a:pt x="707" y="2056"/>
                      <a:pt x="601" y="2158"/>
                      <a:pt x="489" y="2249"/>
                    </a:cubicBezTo>
                    <a:cubicBezTo>
                      <a:pt x="349" y="2361"/>
                      <a:pt x="209" y="2472"/>
                      <a:pt x="71" y="2586"/>
                    </a:cubicBezTo>
                    <a:cubicBezTo>
                      <a:pt x="54" y="2601"/>
                      <a:pt x="37" y="2615"/>
                      <a:pt x="20" y="2629"/>
                    </a:cubicBezTo>
                    <a:cubicBezTo>
                      <a:pt x="13" y="2701"/>
                      <a:pt x="6" y="2772"/>
                      <a:pt x="0" y="2842"/>
                    </a:cubicBezTo>
                    <a:cubicBezTo>
                      <a:pt x="93" y="2761"/>
                      <a:pt x="188" y="2680"/>
                      <a:pt x="286" y="2605"/>
                    </a:cubicBezTo>
                    <a:cubicBezTo>
                      <a:pt x="407" y="2514"/>
                      <a:pt x="515" y="2408"/>
                      <a:pt x="634" y="2314"/>
                    </a:cubicBezTo>
                    <a:cubicBezTo>
                      <a:pt x="773" y="2202"/>
                      <a:pt x="912" y="2090"/>
                      <a:pt x="1050" y="1975"/>
                    </a:cubicBezTo>
                    <a:cubicBezTo>
                      <a:pt x="1200" y="1850"/>
                      <a:pt x="1343" y="1715"/>
                      <a:pt x="1499" y="1597"/>
                    </a:cubicBezTo>
                    <a:cubicBezTo>
                      <a:pt x="1624" y="1500"/>
                      <a:pt x="1736" y="1392"/>
                      <a:pt x="1856" y="1291"/>
                    </a:cubicBezTo>
                    <a:cubicBezTo>
                      <a:pt x="2023" y="1152"/>
                      <a:pt x="2194" y="1016"/>
                      <a:pt x="2360" y="874"/>
                    </a:cubicBezTo>
                    <a:cubicBezTo>
                      <a:pt x="2576" y="688"/>
                      <a:pt x="2789" y="497"/>
                      <a:pt x="3003" y="309"/>
                    </a:cubicBezTo>
                    <a:cubicBezTo>
                      <a:pt x="3012" y="302"/>
                      <a:pt x="3020" y="294"/>
                      <a:pt x="3028" y="287"/>
                    </a:cubicBezTo>
                    <a:cubicBezTo>
                      <a:pt x="3072" y="250"/>
                      <a:pt x="3115" y="213"/>
                      <a:pt x="3159" y="177"/>
                    </a:cubicBezTo>
                    <a:cubicBezTo>
                      <a:pt x="3152" y="117"/>
                      <a:pt x="3145" y="59"/>
                      <a:pt x="3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6"/>
              <p:cNvSpPr/>
              <p:nvPr/>
            </p:nvSpPr>
            <p:spPr>
              <a:xfrm>
                <a:off x="4891075" y="962525"/>
                <a:ext cx="67300" cy="64475"/>
              </a:xfrm>
              <a:custGeom>
                <a:rect b="b" l="l" r="r" t="t"/>
                <a:pathLst>
                  <a:path extrusionOk="0" h="2579" w="2692">
                    <a:moveTo>
                      <a:pt x="2665" y="1"/>
                    </a:moveTo>
                    <a:cubicBezTo>
                      <a:pt x="2467" y="186"/>
                      <a:pt x="2267" y="370"/>
                      <a:pt x="2060" y="547"/>
                    </a:cubicBezTo>
                    <a:cubicBezTo>
                      <a:pt x="1762" y="801"/>
                      <a:pt x="1492" y="1086"/>
                      <a:pt x="1188" y="1335"/>
                    </a:cubicBezTo>
                    <a:cubicBezTo>
                      <a:pt x="998" y="1490"/>
                      <a:pt x="822" y="1662"/>
                      <a:pt x="634" y="1823"/>
                    </a:cubicBezTo>
                    <a:cubicBezTo>
                      <a:pt x="433" y="1996"/>
                      <a:pt x="232" y="2170"/>
                      <a:pt x="30" y="2342"/>
                    </a:cubicBezTo>
                    <a:cubicBezTo>
                      <a:pt x="20" y="2421"/>
                      <a:pt x="9" y="2500"/>
                      <a:pt x="1" y="2578"/>
                    </a:cubicBezTo>
                    <a:cubicBezTo>
                      <a:pt x="38" y="2546"/>
                      <a:pt x="76" y="2514"/>
                      <a:pt x="114" y="2481"/>
                    </a:cubicBezTo>
                    <a:cubicBezTo>
                      <a:pt x="408" y="2230"/>
                      <a:pt x="700" y="1978"/>
                      <a:pt x="989" y="1724"/>
                    </a:cubicBezTo>
                    <a:cubicBezTo>
                      <a:pt x="1187" y="1551"/>
                      <a:pt x="1381" y="1373"/>
                      <a:pt x="1579" y="1199"/>
                    </a:cubicBezTo>
                    <a:cubicBezTo>
                      <a:pt x="1955" y="866"/>
                      <a:pt x="2323" y="526"/>
                      <a:pt x="2692" y="186"/>
                    </a:cubicBezTo>
                    <a:cubicBezTo>
                      <a:pt x="2684" y="125"/>
                      <a:pt x="2674" y="62"/>
                      <a:pt x="26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6"/>
              <p:cNvSpPr/>
              <p:nvPr/>
            </p:nvSpPr>
            <p:spPr>
              <a:xfrm>
                <a:off x="4900050" y="914600"/>
                <a:ext cx="49125" cy="48925"/>
              </a:xfrm>
              <a:custGeom>
                <a:rect b="b" l="l" r="r" t="t"/>
                <a:pathLst>
                  <a:path extrusionOk="0" h="1957" w="1965">
                    <a:moveTo>
                      <a:pt x="1922" y="1"/>
                    </a:moveTo>
                    <a:cubicBezTo>
                      <a:pt x="1314" y="570"/>
                      <a:pt x="715" y="1149"/>
                      <a:pt x="84" y="1693"/>
                    </a:cubicBezTo>
                    <a:cubicBezTo>
                      <a:pt x="63" y="1710"/>
                      <a:pt x="44" y="1727"/>
                      <a:pt x="23" y="1745"/>
                    </a:cubicBezTo>
                    <a:cubicBezTo>
                      <a:pt x="21" y="1763"/>
                      <a:pt x="19" y="1782"/>
                      <a:pt x="18" y="1800"/>
                    </a:cubicBezTo>
                    <a:cubicBezTo>
                      <a:pt x="12" y="1852"/>
                      <a:pt x="6" y="1905"/>
                      <a:pt x="1" y="1957"/>
                    </a:cubicBezTo>
                    <a:cubicBezTo>
                      <a:pt x="6" y="1952"/>
                      <a:pt x="12" y="1948"/>
                      <a:pt x="17" y="1942"/>
                    </a:cubicBezTo>
                    <a:cubicBezTo>
                      <a:pt x="247" y="1746"/>
                      <a:pt x="482" y="1556"/>
                      <a:pt x="703" y="1352"/>
                    </a:cubicBezTo>
                    <a:cubicBezTo>
                      <a:pt x="1126" y="963"/>
                      <a:pt x="1545" y="570"/>
                      <a:pt x="1964" y="177"/>
                    </a:cubicBezTo>
                    <a:cubicBezTo>
                      <a:pt x="1950" y="118"/>
                      <a:pt x="1936" y="60"/>
                      <a:pt x="1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6"/>
              <p:cNvSpPr/>
              <p:nvPr/>
            </p:nvSpPr>
            <p:spPr>
              <a:xfrm>
                <a:off x="4904850" y="873600"/>
                <a:ext cx="37150" cy="39075"/>
              </a:xfrm>
              <a:custGeom>
                <a:rect b="b" l="l" r="r" t="t"/>
                <a:pathLst>
                  <a:path extrusionOk="0" h="1563" w="1486">
                    <a:moveTo>
                      <a:pt x="1458" y="1"/>
                    </a:moveTo>
                    <a:cubicBezTo>
                      <a:pt x="1050" y="386"/>
                      <a:pt x="641" y="771"/>
                      <a:pt x="231" y="1154"/>
                    </a:cubicBezTo>
                    <a:cubicBezTo>
                      <a:pt x="162" y="1219"/>
                      <a:pt x="90" y="1281"/>
                      <a:pt x="19" y="1344"/>
                    </a:cubicBezTo>
                    <a:cubicBezTo>
                      <a:pt x="13" y="1417"/>
                      <a:pt x="6" y="1490"/>
                      <a:pt x="0" y="1563"/>
                    </a:cubicBezTo>
                    <a:cubicBezTo>
                      <a:pt x="80" y="1497"/>
                      <a:pt x="160" y="1431"/>
                      <a:pt x="235" y="1361"/>
                    </a:cubicBezTo>
                    <a:cubicBezTo>
                      <a:pt x="653" y="971"/>
                      <a:pt x="1070" y="579"/>
                      <a:pt x="1486" y="188"/>
                    </a:cubicBezTo>
                    <a:cubicBezTo>
                      <a:pt x="1476" y="125"/>
                      <a:pt x="1467" y="63"/>
                      <a:pt x="1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6"/>
              <p:cNvSpPr/>
              <p:nvPr/>
            </p:nvSpPr>
            <p:spPr>
              <a:xfrm>
                <a:off x="4908475" y="833000"/>
                <a:ext cx="26775" cy="31475"/>
              </a:xfrm>
              <a:custGeom>
                <a:rect b="b" l="l" r="r" t="t"/>
                <a:pathLst>
                  <a:path extrusionOk="0" h="1259" w="1071">
                    <a:moveTo>
                      <a:pt x="1040" y="0"/>
                    </a:moveTo>
                    <a:cubicBezTo>
                      <a:pt x="1005" y="35"/>
                      <a:pt x="969" y="71"/>
                      <a:pt x="936" y="107"/>
                    </a:cubicBezTo>
                    <a:cubicBezTo>
                      <a:pt x="777" y="280"/>
                      <a:pt x="601" y="436"/>
                      <a:pt x="441" y="608"/>
                    </a:cubicBezTo>
                    <a:cubicBezTo>
                      <a:pt x="302" y="758"/>
                      <a:pt x="151" y="897"/>
                      <a:pt x="7" y="1041"/>
                    </a:cubicBezTo>
                    <a:lnTo>
                      <a:pt x="1" y="1258"/>
                    </a:lnTo>
                    <a:cubicBezTo>
                      <a:pt x="22" y="1236"/>
                      <a:pt x="44" y="1214"/>
                      <a:pt x="65" y="1191"/>
                    </a:cubicBezTo>
                    <a:cubicBezTo>
                      <a:pt x="251" y="990"/>
                      <a:pt x="458" y="809"/>
                      <a:pt x="647" y="610"/>
                    </a:cubicBezTo>
                    <a:cubicBezTo>
                      <a:pt x="785" y="464"/>
                      <a:pt x="927" y="323"/>
                      <a:pt x="1070" y="182"/>
                    </a:cubicBezTo>
                    <a:cubicBezTo>
                      <a:pt x="1060" y="121"/>
                      <a:pt x="1050" y="6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2" name="Google Shape;362;p16"/>
          <p:cNvSpPr txBox="1"/>
          <p:nvPr>
            <p:ph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5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63" name="Google Shape;363;p16"/>
          <p:cNvSpPr txBox="1"/>
          <p:nvPr>
            <p:ph idx="1" type="body"/>
          </p:nvPr>
        </p:nvSpPr>
        <p:spPr>
          <a:xfrm>
            <a:off x="720000" y="1468375"/>
            <a:ext cx="3852000" cy="3135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Char char="●"/>
              <a:defRPr/>
            </a:lvl1pPr>
            <a:lvl2pPr indent="-317500" lvl="1" marL="914400" rtl="0">
              <a:lnSpc>
                <a:spcPct val="115000"/>
              </a:lnSpc>
              <a:spcBef>
                <a:spcPts val="1000"/>
              </a:spcBef>
              <a:spcAft>
                <a:spcPts val="0"/>
              </a:spcAft>
              <a:buClr>
                <a:schemeClr val="hlink"/>
              </a:buClr>
              <a:buSzPts val="1400"/>
              <a:buFont typeface="Anaheim"/>
              <a:buChar char="○"/>
              <a:defRPr/>
            </a:lvl2pPr>
            <a:lvl3pPr indent="-317500" lvl="2" marL="1371600" rtl="0">
              <a:lnSpc>
                <a:spcPct val="115000"/>
              </a:lnSpc>
              <a:spcBef>
                <a:spcPts val="0"/>
              </a:spcBef>
              <a:spcAft>
                <a:spcPts val="0"/>
              </a:spcAft>
              <a:buClr>
                <a:schemeClr val="hlink"/>
              </a:buClr>
              <a:buSzPts val="1400"/>
              <a:buFont typeface="Anaheim"/>
              <a:buChar char="■"/>
              <a:defRPr/>
            </a:lvl3pPr>
            <a:lvl4pPr indent="-317500" lvl="3" marL="1828800" rtl="0">
              <a:lnSpc>
                <a:spcPct val="115000"/>
              </a:lnSpc>
              <a:spcBef>
                <a:spcPts val="0"/>
              </a:spcBef>
              <a:spcAft>
                <a:spcPts val="0"/>
              </a:spcAft>
              <a:buClr>
                <a:schemeClr val="hlink"/>
              </a:buClr>
              <a:buSzPts val="1400"/>
              <a:buFont typeface="Anaheim"/>
              <a:buChar char="●"/>
              <a:defRPr/>
            </a:lvl4pPr>
            <a:lvl5pPr indent="-317500" lvl="4" marL="2286000" rtl="0">
              <a:lnSpc>
                <a:spcPct val="115000"/>
              </a:lnSpc>
              <a:spcBef>
                <a:spcPts val="0"/>
              </a:spcBef>
              <a:spcAft>
                <a:spcPts val="0"/>
              </a:spcAft>
              <a:buClr>
                <a:schemeClr val="hlink"/>
              </a:buClr>
              <a:buSzPts val="1400"/>
              <a:buFont typeface="Anaheim"/>
              <a:buChar char="○"/>
              <a:defRPr/>
            </a:lvl5pPr>
            <a:lvl6pPr indent="-317500" lvl="5" marL="2743200" rtl="0">
              <a:lnSpc>
                <a:spcPct val="115000"/>
              </a:lnSpc>
              <a:spcBef>
                <a:spcPts val="0"/>
              </a:spcBef>
              <a:spcAft>
                <a:spcPts val="0"/>
              </a:spcAft>
              <a:buClr>
                <a:schemeClr val="hlink"/>
              </a:buClr>
              <a:buSzPts val="1400"/>
              <a:buFont typeface="Anaheim"/>
              <a:buChar char="■"/>
              <a:defRPr/>
            </a:lvl6pPr>
            <a:lvl7pPr indent="-317500" lvl="6" marL="3200400" rtl="0">
              <a:lnSpc>
                <a:spcPct val="115000"/>
              </a:lnSpc>
              <a:spcBef>
                <a:spcPts val="0"/>
              </a:spcBef>
              <a:spcAft>
                <a:spcPts val="0"/>
              </a:spcAft>
              <a:buClr>
                <a:schemeClr val="hlink"/>
              </a:buClr>
              <a:buSzPts val="1400"/>
              <a:buFont typeface="Anaheim"/>
              <a:buChar char="●"/>
              <a:defRPr/>
            </a:lvl7pPr>
            <a:lvl8pPr indent="-317500" lvl="7" marL="3657600" rtl="0">
              <a:lnSpc>
                <a:spcPct val="115000"/>
              </a:lnSpc>
              <a:spcBef>
                <a:spcPts val="0"/>
              </a:spcBef>
              <a:spcAft>
                <a:spcPts val="0"/>
              </a:spcAft>
              <a:buClr>
                <a:schemeClr val="hlink"/>
              </a:buClr>
              <a:buSzPts val="1400"/>
              <a:buFont typeface="Anaheim"/>
              <a:buChar char="○"/>
              <a:defRPr/>
            </a:lvl8pPr>
            <a:lvl9pPr indent="-317500" lvl="8" marL="4114800" rtl="0">
              <a:lnSpc>
                <a:spcPct val="115000"/>
              </a:lnSpc>
              <a:spcBef>
                <a:spcPts val="0"/>
              </a:spcBef>
              <a:spcAft>
                <a:spcPts val="0"/>
              </a:spcAft>
              <a:buClr>
                <a:schemeClr val="hlink"/>
              </a:buClr>
              <a:buSzPts val="1400"/>
              <a:buFont typeface="Anaheim"/>
              <a:buChar char="■"/>
              <a:defRPr/>
            </a:lvl9pPr>
          </a:lstStyle>
          <a:p/>
        </p:txBody>
      </p:sp>
      <p:sp>
        <p:nvSpPr>
          <p:cNvPr id="364" name="Google Shape;364;p16"/>
          <p:cNvSpPr txBox="1"/>
          <p:nvPr>
            <p:ph idx="2" type="body"/>
          </p:nvPr>
        </p:nvSpPr>
        <p:spPr>
          <a:xfrm>
            <a:off x="4572000" y="1468375"/>
            <a:ext cx="3852000" cy="3135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Anaheim"/>
              <a:buChar char="●"/>
              <a:defRPr/>
            </a:lvl1pPr>
            <a:lvl2pPr indent="-317500" lvl="1" marL="914400" rtl="0">
              <a:lnSpc>
                <a:spcPct val="115000"/>
              </a:lnSpc>
              <a:spcBef>
                <a:spcPts val="1000"/>
              </a:spcBef>
              <a:spcAft>
                <a:spcPts val="0"/>
              </a:spcAft>
              <a:buClr>
                <a:schemeClr val="hlink"/>
              </a:buClr>
              <a:buSzPts val="1400"/>
              <a:buFont typeface="Anaheim"/>
              <a:buChar char="○"/>
              <a:defRPr/>
            </a:lvl2pPr>
            <a:lvl3pPr indent="-317500" lvl="2" marL="1371600" rtl="0">
              <a:lnSpc>
                <a:spcPct val="115000"/>
              </a:lnSpc>
              <a:spcBef>
                <a:spcPts val="0"/>
              </a:spcBef>
              <a:spcAft>
                <a:spcPts val="0"/>
              </a:spcAft>
              <a:buClr>
                <a:schemeClr val="hlink"/>
              </a:buClr>
              <a:buSzPts val="1400"/>
              <a:buFont typeface="Anaheim"/>
              <a:buChar char="■"/>
              <a:defRPr/>
            </a:lvl3pPr>
            <a:lvl4pPr indent="-317500" lvl="3" marL="1828800" rtl="0">
              <a:lnSpc>
                <a:spcPct val="115000"/>
              </a:lnSpc>
              <a:spcBef>
                <a:spcPts val="0"/>
              </a:spcBef>
              <a:spcAft>
                <a:spcPts val="0"/>
              </a:spcAft>
              <a:buClr>
                <a:schemeClr val="hlink"/>
              </a:buClr>
              <a:buSzPts val="1400"/>
              <a:buFont typeface="Anaheim"/>
              <a:buChar char="●"/>
              <a:defRPr/>
            </a:lvl4pPr>
            <a:lvl5pPr indent="-317500" lvl="4" marL="2286000" rtl="0">
              <a:lnSpc>
                <a:spcPct val="115000"/>
              </a:lnSpc>
              <a:spcBef>
                <a:spcPts val="0"/>
              </a:spcBef>
              <a:spcAft>
                <a:spcPts val="0"/>
              </a:spcAft>
              <a:buClr>
                <a:schemeClr val="hlink"/>
              </a:buClr>
              <a:buSzPts val="1400"/>
              <a:buFont typeface="Anaheim"/>
              <a:buChar char="○"/>
              <a:defRPr/>
            </a:lvl5pPr>
            <a:lvl6pPr indent="-317500" lvl="5" marL="2743200" rtl="0">
              <a:lnSpc>
                <a:spcPct val="115000"/>
              </a:lnSpc>
              <a:spcBef>
                <a:spcPts val="0"/>
              </a:spcBef>
              <a:spcAft>
                <a:spcPts val="0"/>
              </a:spcAft>
              <a:buClr>
                <a:schemeClr val="hlink"/>
              </a:buClr>
              <a:buSzPts val="1400"/>
              <a:buFont typeface="Anaheim"/>
              <a:buChar char="■"/>
              <a:defRPr/>
            </a:lvl6pPr>
            <a:lvl7pPr indent="-317500" lvl="6" marL="3200400" rtl="0">
              <a:lnSpc>
                <a:spcPct val="115000"/>
              </a:lnSpc>
              <a:spcBef>
                <a:spcPts val="0"/>
              </a:spcBef>
              <a:spcAft>
                <a:spcPts val="0"/>
              </a:spcAft>
              <a:buClr>
                <a:schemeClr val="hlink"/>
              </a:buClr>
              <a:buSzPts val="1400"/>
              <a:buFont typeface="Anaheim"/>
              <a:buChar char="●"/>
              <a:defRPr/>
            </a:lvl7pPr>
            <a:lvl8pPr indent="-317500" lvl="7" marL="3657600" rtl="0">
              <a:lnSpc>
                <a:spcPct val="115000"/>
              </a:lnSpc>
              <a:spcBef>
                <a:spcPts val="0"/>
              </a:spcBef>
              <a:spcAft>
                <a:spcPts val="0"/>
              </a:spcAft>
              <a:buClr>
                <a:schemeClr val="hlink"/>
              </a:buClr>
              <a:buSzPts val="1400"/>
              <a:buFont typeface="Anaheim"/>
              <a:buChar char="○"/>
              <a:defRPr/>
            </a:lvl8pPr>
            <a:lvl9pPr indent="-317500" lvl="8" marL="4114800" rtl="0">
              <a:lnSpc>
                <a:spcPct val="115000"/>
              </a:lnSpc>
              <a:spcBef>
                <a:spcPts val="0"/>
              </a:spcBef>
              <a:spcAft>
                <a:spcPts val="0"/>
              </a:spcAft>
              <a:buClr>
                <a:schemeClr val="hlink"/>
              </a:buClr>
              <a:buSzPts val="1400"/>
              <a:buFont typeface="Anaheim"/>
              <a:buChar char="■"/>
              <a:defRPr/>
            </a:lvl9pPr>
          </a:lstStyle>
          <a:p/>
        </p:txBody>
      </p:sp>
      <p:sp>
        <p:nvSpPr>
          <p:cNvPr id="365" name="Google Shape;365;p16"/>
          <p:cNvSpPr/>
          <p:nvPr/>
        </p:nvSpPr>
        <p:spPr>
          <a:xfrm>
            <a:off x="-218725" y="4354925"/>
            <a:ext cx="9563800" cy="860350"/>
          </a:xfrm>
          <a:custGeom>
            <a:rect b="b" l="l" r="r" t="t"/>
            <a:pathLst>
              <a:path extrusionOk="0" h="34414" w="382552">
                <a:moveTo>
                  <a:pt x="1496" y="14464"/>
                </a:moveTo>
                <a:lnTo>
                  <a:pt x="42395" y="7481"/>
                </a:lnTo>
                <a:lnTo>
                  <a:pt x="106985" y="12469"/>
                </a:lnTo>
                <a:lnTo>
                  <a:pt x="180303" y="10972"/>
                </a:lnTo>
                <a:lnTo>
                  <a:pt x="219456" y="7980"/>
                </a:lnTo>
                <a:lnTo>
                  <a:pt x="269582" y="11471"/>
                </a:lnTo>
                <a:lnTo>
                  <a:pt x="313223" y="20948"/>
                </a:lnTo>
                <a:lnTo>
                  <a:pt x="351628" y="20948"/>
                </a:lnTo>
                <a:lnTo>
                  <a:pt x="382552" y="0"/>
                </a:lnTo>
                <a:lnTo>
                  <a:pt x="382552" y="34414"/>
                </a:lnTo>
                <a:lnTo>
                  <a:pt x="0" y="34414"/>
                </a:lnTo>
                <a:close/>
              </a:path>
            </a:pathLst>
          </a:custGeom>
          <a:solidFill>
            <a:schemeClr val="dk1"/>
          </a:solidFill>
          <a:ln>
            <a:noFill/>
          </a:ln>
        </p:spPr>
      </p:sp>
      <p:sp>
        <p:nvSpPr>
          <p:cNvPr id="366" name="Google Shape;366;p16"/>
          <p:cNvSpPr/>
          <p:nvPr/>
        </p:nvSpPr>
        <p:spPr>
          <a:xfrm flipH="1">
            <a:off x="2557675" y="923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6"/>
          <p:cNvSpPr/>
          <p:nvPr/>
        </p:nvSpPr>
        <p:spPr>
          <a:xfrm flipH="1">
            <a:off x="7571901" y="85853"/>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6"/>
          <p:cNvSpPr/>
          <p:nvPr/>
        </p:nvSpPr>
        <p:spPr>
          <a:xfrm flipH="1">
            <a:off x="8748050" y="2267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6"/>
          <p:cNvSpPr/>
          <p:nvPr/>
        </p:nvSpPr>
        <p:spPr>
          <a:xfrm flipH="1">
            <a:off x="4057600" y="1464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6"/>
          <p:cNvSpPr/>
          <p:nvPr/>
        </p:nvSpPr>
        <p:spPr>
          <a:xfrm flipH="1">
            <a:off x="1557527" y="2841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6"/>
          <p:cNvSpPr/>
          <p:nvPr/>
        </p:nvSpPr>
        <p:spPr>
          <a:xfrm flipH="1">
            <a:off x="7276602" y="3234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6"/>
          <p:cNvSpPr/>
          <p:nvPr/>
        </p:nvSpPr>
        <p:spPr>
          <a:xfrm flipH="1">
            <a:off x="5222576" y="260978"/>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6"/>
          <p:cNvSpPr/>
          <p:nvPr/>
        </p:nvSpPr>
        <p:spPr>
          <a:xfrm flipH="1">
            <a:off x="3403927" y="2234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6"/>
          <p:cNvSpPr/>
          <p:nvPr/>
        </p:nvSpPr>
        <p:spPr>
          <a:xfrm flipH="1">
            <a:off x="6026750" y="1464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6"/>
          <p:cNvSpPr/>
          <p:nvPr/>
        </p:nvSpPr>
        <p:spPr>
          <a:xfrm flipH="1">
            <a:off x="5627777" y="1337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6"/>
          <p:cNvSpPr/>
          <p:nvPr/>
        </p:nvSpPr>
        <p:spPr>
          <a:xfrm flipH="1">
            <a:off x="106300" y="850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6"/>
          <p:cNvSpPr/>
          <p:nvPr/>
        </p:nvSpPr>
        <p:spPr>
          <a:xfrm flipH="1">
            <a:off x="1084026" y="1005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78" name="Shape 378"/>
        <p:cNvGrpSpPr/>
        <p:nvPr/>
      </p:nvGrpSpPr>
      <p:grpSpPr>
        <a:xfrm>
          <a:off x="0" y="0"/>
          <a:ext cx="0" cy="0"/>
          <a:chOff x="0" y="0"/>
          <a:chExt cx="0" cy="0"/>
        </a:xfrm>
      </p:grpSpPr>
      <p:sp>
        <p:nvSpPr>
          <p:cNvPr id="379" name="Google Shape;379;p17"/>
          <p:cNvSpPr txBox="1"/>
          <p:nvPr>
            <p:ph idx="1" type="subTitle"/>
          </p:nvPr>
        </p:nvSpPr>
        <p:spPr>
          <a:xfrm>
            <a:off x="4408438" y="1718475"/>
            <a:ext cx="37203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0" name="Google Shape;380;p17"/>
          <p:cNvSpPr txBox="1"/>
          <p:nvPr>
            <p:ph idx="2" type="subTitle"/>
          </p:nvPr>
        </p:nvSpPr>
        <p:spPr>
          <a:xfrm>
            <a:off x="4408438" y="2710697"/>
            <a:ext cx="37203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1" name="Google Shape;381;p17"/>
          <p:cNvSpPr txBox="1"/>
          <p:nvPr>
            <p:ph idx="3" type="subTitle"/>
          </p:nvPr>
        </p:nvSpPr>
        <p:spPr>
          <a:xfrm>
            <a:off x="4408438" y="3702925"/>
            <a:ext cx="37203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2" name="Google Shape;382;p17"/>
          <p:cNvSpPr txBox="1"/>
          <p:nvPr>
            <p:ph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5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83" name="Google Shape;383;p17"/>
          <p:cNvSpPr txBox="1"/>
          <p:nvPr>
            <p:ph idx="4" type="subTitle"/>
          </p:nvPr>
        </p:nvSpPr>
        <p:spPr>
          <a:xfrm>
            <a:off x="2045013" y="1718475"/>
            <a:ext cx="23364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4" name="Google Shape;384;p17"/>
          <p:cNvSpPr txBox="1"/>
          <p:nvPr>
            <p:ph idx="5" type="subTitle"/>
          </p:nvPr>
        </p:nvSpPr>
        <p:spPr>
          <a:xfrm>
            <a:off x="2045013" y="3702925"/>
            <a:ext cx="23364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5" name="Google Shape;385;p17"/>
          <p:cNvSpPr txBox="1"/>
          <p:nvPr>
            <p:ph idx="6" type="subTitle"/>
          </p:nvPr>
        </p:nvSpPr>
        <p:spPr>
          <a:xfrm>
            <a:off x="2045013" y="2710697"/>
            <a:ext cx="23364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6" name="Google Shape;386;p17"/>
          <p:cNvSpPr/>
          <p:nvPr/>
        </p:nvSpPr>
        <p:spPr>
          <a:xfrm>
            <a:off x="-72950" y="4581725"/>
            <a:ext cx="9280175" cy="627425"/>
          </a:xfrm>
          <a:custGeom>
            <a:rect b="b" l="l" r="r" t="t"/>
            <a:pathLst>
              <a:path extrusionOk="0" h="25097" w="371207">
                <a:moveTo>
                  <a:pt x="1751" y="5253"/>
                </a:moveTo>
                <a:lnTo>
                  <a:pt x="78794" y="0"/>
                </a:lnTo>
                <a:lnTo>
                  <a:pt x="193191" y="8755"/>
                </a:lnTo>
                <a:lnTo>
                  <a:pt x="277822" y="4669"/>
                </a:lnTo>
                <a:lnTo>
                  <a:pt x="341441" y="4669"/>
                </a:lnTo>
                <a:lnTo>
                  <a:pt x="371207" y="2918"/>
                </a:lnTo>
                <a:lnTo>
                  <a:pt x="371207" y="25097"/>
                </a:lnTo>
                <a:lnTo>
                  <a:pt x="0" y="25097"/>
                </a:lnTo>
                <a:close/>
              </a:path>
            </a:pathLst>
          </a:custGeom>
          <a:solidFill>
            <a:schemeClr val="dk1"/>
          </a:solidFill>
          <a:ln>
            <a:noFill/>
          </a:ln>
        </p:spPr>
      </p:sp>
      <p:sp>
        <p:nvSpPr>
          <p:cNvPr id="387" name="Google Shape;387;p17"/>
          <p:cNvSpPr/>
          <p:nvPr/>
        </p:nvSpPr>
        <p:spPr>
          <a:xfrm>
            <a:off x="156350" y="2873713"/>
            <a:ext cx="455551" cy="435692"/>
          </a:xfrm>
          <a:custGeom>
            <a:rect b="b" l="l" r="r" t="t"/>
            <a:pathLst>
              <a:path extrusionOk="0" h="1821" w="1904">
                <a:moveTo>
                  <a:pt x="830" y="0"/>
                </a:moveTo>
                <a:cubicBezTo>
                  <a:pt x="828" y="0"/>
                  <a:pt x="826" y="0"/>
                  <a:pt x="824" y="0"/>
                </a:cubicBezTo>
                <a:cubicBezTo>
                  <a:pt x="803" y="2"/>
                  <a:pt x="786" y="14"/>
                  <a:pt x="778" y="32"/>
                </a:cubicBezTo>
                <a:cubicBezTo>
                  <a:pt x="770" y="54"/>
                  <a:pt x="764" y="79"/>
                  <a:pt x="765" y="103"/>
                </a:cubicBezTo>
                <a:cubicBezTo>
                  <a:pt x="768" y="170"/>
                  <a:pt x="774" y="238"/>
                  <a:pt x="782" y="305"/>
                </a:cubicBezTo>
                <a:cubicBezTo>
                  <a:pt x="792" y="383"/>
                  <a:pt x="800" y="461"/>
                  <a:pt x="794" y="539"/>
                </a:cubicBezTo>
                <a:cubicBezTo>
                  <a:pt x="793" y="546"/>
                  <a:pt x="783" y="556"/>
                  <a:pt x="776" y="558"/>
                </a:cubicBezTo>
                <a:cubicBezTo>
                  <a:pt x="774" y="559"/>
                  <a:pt x="772" y="560"/>
                  <a:pt x="769" y="560"/>
                </a:cubicBezTo>
                <a:cubicBezTo>
                  <a:pt x="763" y="560"/>
                  <a:pt x="755" y="557"/>
                  <a:pt x="751" y="553"/>
                </a:cubicBezTo>
                <a:cubicBezTo>
                  <a:pt x="739" y="544"/>
                  <a:pt x="730" y="533"/>
                  <a:pt x="720" y="521"/>
                </a:cubicBezTo>
                <a:cubicBezTo>
                  <a:pt x="654" y="444"/>
                  <a:pt x="588" y="366"/>
                  <a:pt x="521" y="288"/>
                </a:cubicBezTo>
                <a:cubicBezTo>
                  <a:pt x="496" y="258"/>
                  <a:pt x="472" y="228"/>
                  <a:pt x="436" y="209"/>
                </a:cubicBezTo>
                <a:cubicBezTo>
                  <a:pt x="425" y="204"/>
                  <a:pt x="414" y="201"/>
                  <a:pt x="403" y="201"/>
                </a:cubicBezTo>
                <a:cubicBezTo>
                  <a:pt x="391" y="201"/>
                  <a:pt x="379" y="205"/>
                  <a:pt x="368" y="213"/>
                </a:cubicBezTo>
                <a:cubicBezTo>
                  <a:pt x="342" y="234"/>
                  <a:pt x="333" y="262"/>
                  <a:pt x="347" y="292"/>
                </a:cubicBezTo>
                <a:cubicBezTo>
                  <a:pt x="361" y="318"/>
                  <a:pt x="378" y="341"/>
                  <a:pt x="398" y="363"/>
                </a:cubicBezTo>
                <a:cubicBezTo>
                  <a:pt x="470" y="449"/>
                  <a:pt x="545" y="532"/>
                  <a:pt x="618" y="617"/>
                </a:cubicBezTo>
                <a:cubicBezTo>
                  <a:pt x="639" y="643"/>
                  <a:pt x="660" y="670"/>
                  <a:pt x="677" y="699"/>
                </a:cubicBezTo>
                <a:cubicBezTo>
                  <a:pt x="685" y="711"/>
                  <a:pt x="677" y="729"/>
                  <a:pt x="661" y="729"/>
                </a:cubicBezTo>
                <a:cubicBezTo>
                  <a:pt x="661" y="729"/>
                  <a:pt x="660" y="729"/>
                  <a:pt x="660" y="729"/>
                </a:cubicBezTo>
                <a:cubicBezTo>
                  <a:pt x="636" y="729"/>
                  <a:pt x="613" y="723"/>
                  <a:pt x="589" y="716"/>
                </a:cubicBezTo>
                <a:cubicBezTo>
                  <a:pt x="467" y="680"/>
                  <a:pt x="346" y="644"/>
                  <a:pt x="225" y="608"/>
                </a:cubicBezTo>
                <a:cubicBezTo>
                  <a:pt x="195" y="600"/>
                  <a:pt x="165" y="590"/>
                  <a:pt x="134" y="590"/>
                </a:cubicBezTo>
                <a:cubicBezTo>
                  <a:pt x="126" y="590"/>
                  <a:pt x="118" y="591"/>
                  <a:pt x="110" y="592"/>
                </a:cubicBezTo>
                <a:cubicBezTo>
                  <a:pt x="84" y="596"/>
                  <a:pt x="65" y="610"/>
                  <a:pt x="58" y="636"/>
                </a:cubicBezTo>
                <a:cubicBezTo>
                  <a:pt x="50" y="662"/>
                  <a:pt x="58" y="686"/>
                  <a:pt x="80" y="700"/>
                </a:cubicBezTo>
                <a:cubicBezTo>
                  <a:pt x="105" y="714"/>
                  <a:pt x="132" y="724"/>
                  <a:pt x="160" y="733"/>
                </a:cubicBezTo>
                <a:cubicBezTo>
                  <a:pt x="281" y="770"/>
                  <a:pt x="403" y="806"/>
                  <a:pt x="523" y="844"/>
                </a:cubicBezTo>
                <a:cubicBezTo>
                  <a:pt x="549" y="852"/>
                  <a:pt x="582" y="849"/>
                  <a:pt x="594" y="887"/>
                </a:cubicBezTo>
                <a:cubicBezTo>
                  <a:pt x="468" y="908"/>
                  <a:pt x="344" y="929"/>
                  <a:pt x="219" y="951"/>
                </a:cubicBezTo>
                <a:cubicBezTo>
                  <a:pt x="162" y="962"/>
                  <a:pt x="106" y="975"/>
                  <a:pt x="50" y="990"/>
                </a:cubicBezTo>
                <a:cubicBezTo>
                  <a:pt x="20" y="998"/>
                  <a:pt x="0" y="1035"/>
                  <a:pt x="9" y="1060"/>
                </a:cubicBezTo>
                <a:cubicBezTo>
                  <a:pt x="17" y="1085"/>
                  <a:pt x="35" y="1100"/>
                  <a:pt x="62" y="1105"/>
                </a:cubicBezTo>
                <a:cubicBezTo>
                  <a:pt x="77" y="1108"/>
                  <a:pt x="93" y="1109"/>
                  <a:pt x="109" y="1109"/>
                </a:cubicBezTo>
                <a:cubicBezTo>
                  <a:pt x="146" y="1109"/>
                  <a:pt x="184" y="1102"/>
                  <a:pt x="220" y="1096"/>
                </a:cubicBezTo>
                <a:cubicBezTo>
                  <a:pt x="359" y="1071"/>
                  <a:pt x="497" y="1049"/>
                  <a:pt x="634" y="1025"/>
                </a:cubicBezTo>
                <a:lnTo>
                  <a:pt x="634" y="1025"/>
                </a:lnTo>
                <a:cubicBezTo>
                  <a:pt x="643" y="1061"/>
                  <a:pt x="622" y="1069"/>
                  <a:pt x="607" y="1080"/>
                </a:cubicBezTo>
                <a:cubicBezTo>
                  <a:pt x="515" y="1153"/>
                  <a:pt x="423" y="1225"/>
                  <a:pt x="332" y="1297"/>
                </a:cubicBezTo>
                <a:cubicBezTo>
                  <a:pt x="293" y="1327"/>
                  <a:pt x="254" y="1357"/>
                  <a:pt x="231" y="1401"/>
                </a:cubicBezTo>
                <a:cubicBezTo>
                  <a:pt x="217" y="1424"/>
                  <a:pt x="218" y="1448"/>
                  <a:pt x="233" y="1470"/>
                </a:cubicBezTo>
                <a:cubicBezTo>
                  <a:pt x="243" y="1485"/>
                  <a:pt x="262" y="1494"/>
                  <a:pt x="281" y="1494"/>
                </a:cubicBezTo>
                <a:cubicBezTo>
                  <a:pt x="292" y="1494"/>
                  <a:pt x="302" y="1491"/>
                  <a:pt x="312" y="1486"/>
                </a:cubicBezTo>
                <a:cubicBezTo>
                  <a:pt x="341" y="1468"/>
                  <a:pt x="369" y="1449"/>
                  <a:pt x="397" y="1428"/>
                </a:cubicBezTo>
                <a:cubicBezTo>
                  <a:pt x="493" y="1354"/>
                  <a:pt x="588" y="1278"/>
                  <a:pt x="683" y="1203"/>
                </a:cubicBezTo>
                <a:cubicBezTo>
                  <a:pt x="703" y="1188"/>
                  <a:pt x="722" y="1174"/>
                  <a:pt x="743" y="1161"/>
                </a:cubicBezTo>
                <a:cubicBezTo>
                  <a:pt x="746" y="1159"/>
                  <a:pt x="751" y="1158"/>
                  <a:pt x="756" y="1158"/>
                </a:cubicBezTo>
                <a:cubicBezTo>
                  <a:pt x="761" y="1158"/>
                  <a:pt x="767" y="1159"/>
                  <a:pt x="770" y="1161"/>
                </a:cubicBezTo>
                <a:cubicBezTo>
                  <a:pt x="777" y="1164"/>
                  <a:pt x="785" y="1177"/>
                  <a:pt x="783" y="1184"/>
                </a:cubicBezTo>
                <a:cubicBezTo>
                  <a:pt x="776" y="1222"/>
                  <a:pt x="768" y="1259"/>
                  <a:pt x="756" y="1296"/>
                </a:cubicBezTo>
                <a:cubicBezTo>
                  <a:pt x="719" y="1412"/>
                  <a:pt x="679" y="1528"/>
                  <a:pt x="643" y="1643"/>
                </a:cubicBezTo>
                <a:cubicBezTo>
                  <a:pt x="626" y="1699"/>
                  <a:pt x="637" y="1730"/>
                  <a:pt x="669" y="1747"/>
                </a:cubicBezTo>
                <a:cubicBezTo>
                  <a:pt x="678" y="1751"/>
                  <a:pt x="688" y="1753"/>
                  <a:pt x="697" y="1753"/>
                </a:cubicBezTo>
                <a:cubicBezTo>
                  <a:pt x="727" y="1753"/>
                  <a:pt x="755" y="1732"/>
                  <a:pt x="773" y="1694"/>
                </a:cubicBezTo>
                <a:cubicBezTo>
                  <a:pt x="783" y="1672"/>
                  <a:pt x="792" y="1648"/>
                  <a:pt x="799" y="1625"/>
                </a:cubicBezTo>
                <a:cubicBezTo>
                  <a:pt x="821" y="1560"/>
                  <a:pt x="841" y="1495"/>
                  <a:pt x="864" y="1431"/>
                </a:cubicBezTo>
                <a:cubicBezTo>
                  <a:pt x="873" y="1408"/>
                  <a:pt x="867" y="1373"/>
                  <a:pt x="909" y="1366"/>
                </a:cubicBezTo>
                <a:cubicBezTo>
                  <a:pt x="927" y="1479"/>
                  <a:pt x="944" y="1588"/>
                  <a:pt x="962" y="1699"/>
                </a:cubicBezTo>
                <a:cubicBezTo>
                  <a:pt x="968" y="1732"/>
                  <a:pt x="971" y="1767"/>
                  <a:pt x="993" y="1795"/>
                </a:cubicBezTo>
                <a:cubicBezTo>
                  <a:pt x="1006" y="1810"/>
                  <a:pt x="1022" y="1821"/>
                  <a:pt x="1040" y="1821"/>
                </a:cubicBezTo>
                <a:cubicBezTo>
                  <a:pt x="1046" y="1821"/>
                  <a:pt x="1051" y="1820"/>
                  <a:pt x="1057" y="1818"/>
                </a:cubicBezTo>
                <a:cubicBezTo>
                  <a:pt x="1077" y="1813"/>
                  <a:pt x="1094" y="1800"/>
                  <a:pt x="1098" y="1781"/>
                </a:cubicBezTo>
                <a:cubicBezTo>
                  <a:pt x="1102" y="1752"/>
                  <a:pt x="1106" y="1722"/>
                  <a:pt x="1102" y="1695"/>
                </a:cubicBezTo>
                <a:cubicBezTo>
                  <a:pt x="1086" y="1564"/>
                  <a:pt x="1067" y="1434"/>
                  <a:pt x="1050" y="1304"/>
                </a:cubicBezTo>
                <a:cubicBezTo>
                  <a:pt x="1043" y="1253"/>
                  <a:pt x="1026" y="1201"/>
                  <a:pt x="1047" y="1151"/>
                </a:cubicBezTo>
                <a:lnTo>
                  <a:pt x="1047" y="1151"/>
                </a:lnTo>
                <a:cubicBezTo>
                  <a:pt x="1089" y="1154"/>
                  <a:pt x="1102" y="1184"/>
                  <a:pt x="1120" y="1204"/>
                </a:cubicBezTo>
                <a:cubicBezTo>
                  <a:pt x="1216" y="1314"/>
                  <a:pt x="1312" y="1424"/>
                  <a:pt x="1407" y="1535"/>
                </a:cubicBezTo>
                <a:cubicBezTo>
                  <a:pt x="1432" y="1565"/>
                  <a:pt x="1455" y="1597"/>
                  <a:pt x="1491" y="1616"/>
                </a:cubicBezTo>
                <a:cubicBezTo>
                  <a:pt x="1503" y="1622"/>
                  <a:pt x="1516" y="1626"/>
                  <a:pt x="1528" y="1626"/>
                </a:cubicBezTo>
                <a:cubicBezTo>
                  <a:pt x="1543" y="1626"/>
                  <a:pt x="1558" y="1620"/>
                  <a:pt x="1571" y="1608"/>
                </a:cubicBezTo>
                <a:cubicBezTo>
                  <a:pt x="1590" y="1588"/>
                  <a:pt x="1593" y="1563"/>
                  <a:pt x="1582" y="1540"/>
                </a:cubicBezTo>
                <a:cubicBezTo>
                  <a:pt x="1570" y="1514"/>
                  <a:pt x="1552" y="1490"/>
                  <a:pt x="1534" y="1467"/>
                </a:cubicBezTo>
                <a:cubicBezTo>
                  <a:pt x="1468" y="1390"/>
                  <a:pt x="1401" y="1313"/>
                  <a:pt x="1334" y="1235"/>
                </a:cubicBezTo>
                <a:cubicBezTo>
                  <a:pt x="1290" y="1185"/>
                  <a:pt x="1245" y="1135"/>
                  <a:pt x="1207" y="1065"/>
                </a:cubicBezTo>
                <a:cubicBezTo>
                  <a:pt x="1210" y="1065"/>
                  <a:pt x="1213" y="1065"/>
                  <a:pt x="1216" y="1065"/>
                </a:cubicBezTo>
                <a:cubicBezTo>
                  <a:pt x="1259" y="1065"/>
                  <a:pt x="1288" y="1078"/>
                  <a:pt x="1317" y="1086"/>
                </a:cubicBezTo>
                <a:cubicBezTo>
                  <a:pt x="1438" y="1123"/>
                  <a:pt x="1558" y="1162"/>
                  <a:pt x="1680" y="1198"/>
                </a:cubicBezTo>
                <a:cubicBezTo>
                  <a:pt x="1712" y="1208"/>
                  <a:pt x="1746" y="1215"/>
                  <a:pt x="1780" y="1219"/>
                </a:cubicBezTo>
                <a:cubicBezTo>
                  <a:pt x="1781" y="1219"/>
                  <a:pt x="1783" y="1219"/>
                  <a:pt x="1784" y="1219"/>
                </a:cubicBezTo>
                <a:cubicBezTo>
                  <a:pt x="1807" y="1219"/>
                  <a:pt x="1826" y="1206"/>
                  <a:pt x="1837" y="1182"/>
                </a:cubicBezTo>
                <a:cubicBezTo>
                  <a:pt x="1847" y="1156"/>
                  <a:pt x="1837" y="1133"/>
                  <a:pt x="1818" y="1116"/>
                </a:cubicBezTo>
                <a:cubicBezTo>
                  <a:pt x="1790" y="1089"/>
                  <a:pt x="1752" y="1077"/>
                  <a:pt x="1714" y="1065"/>
                </a:cubicBezTo>
                <a:cubicBezTo>
                  <a:pt x="1622" y="1035"/>
                  <a:pt x="1529" y="1007"/>
                  <a:pt x="1437" y="976"/>
                </a:cubicBezTo>
                <a:cubicBezTo>
                  <a:pt x="1416" y="969"/>
                  <a:pt x="1387" y="969"/>
                  <a:pt x="1383" y="937"/>
                </a:cubicBezTo>
                <a:cubicBezTo>
                  <a:pt x="1449" y="912"/>
                  <a:pt x="1516" y="908"/>
                  <a:pt x="1584" y="901"/>
                </a:cubicBezTo>
                <a:cubicBezTo>
                  <a:pt x="1671" y="893"/>
                  <a:pt x="1757" y="881"/>
                  <a:pt x="1844" y="866"/>
                </a:cubicBezTo>
                <a:cubicBezTo>
                  <a:pt x="1874" y="862"/>
                  <a:pt x="1897" y="843"/>
                  <a:pt x="1900" y="809"/>
                </a:cubicBezTo>
                <a:cubicBezTo>
                  <a:pt x="1903" y="777"/>
                  <a:pt x="1876" y="748"/>
                  <a:pt x="1834" y="747"/>
                </a:cubicBezTo>
                <a:cubicBezTo>
                  <a:pt x="1811" y="746"/>
                  <a:pt x="1787" y="745"/>
                  <a:pt x="1764" y="745"/>
                </a:cubicBezTo>
                <a:cubicBezTo>
                  <a:pt x="1724" y="745"/>
                  <a:pt x="1684" y="747"/>
                  <a:pt x="1644" y="751"/>
                </a:cubicBezTo>
                <a:cubicBezTo>
                  <a:pt x="1533" y="763"/>
                  <a:pt x="1422" y="780"/>
                  <a:pt x="1311" y="795"/>
                </a:cubicBezTo>
                <a:cubicBezTo>
                  <a:pt x="1287" y="798"/>
                  <a:pt x="1263" y="797"/>
                  <a:pt x="1239" y="798"/>
                </a:cubicBezTo>
                <a:cubicBezTo>
                  <a:pt x="1234" y="798"/>
                  <a:pt x="1227" y="794"/>
                  <a:pt x="1227" y="791"/>
                </a:cubicBezTo>
                <a:cubicBezTo>
                  <a:pt x="1225" y="782"/>
                  <a:pt x="1222" y="769"/>
                  <a:pt x="1226" y="765"/>
                </a:cubicBezTo>
                <a:cubicBezTo>
                  <a:pt x="1242" y="747"/>
                  <a:pt x="1261" y="730"/>
                  <a:pt x="1279" y="716"/>
                </a:cubicBezTo>
                <a:cubicBezTo>
                  <a:pt x="1418" y="601"/>
                  <a:pt x="1558" y="488"/>
                  <a:pt x="1698" y="373"/>
                </a:cubicBezTo>
                <a:cubicBezTo>
                  <a:pt x="1720" y="356"/>
                  <a:pt x="1741" y="334"/>
                  <a:pt x="1759" y="312"/>
                </a:cubicBezTo>
                <a:cubicBezTo>
                  <a:pt x="1771" y="296"/>
                  <a:pt x="1772" y="276"/>
                  <a:pt x="1763" y="256"/>
                </a:cubicBezTo>
                <a:cubicBezTo>
                  <a:pt x="1751" y="233"/>
                  <a:pt x="1731" y="223"/>
                  <a:pt x="1708" y="223"/>
                </a:cubicBezTo>
                <a:cubicBezTo>
                  <a:pt x="1706" y="223"/>
                  <a:pt x="1705" y="223"/>
                  <a:pt x="1704" y="224"/>
                </a:cubicBezTo>
                <a:cubicBezTo>
                  <a:pt x="1662" y="225"/>
                  <a:pt x="1632" y="251"/>
                  <a:pt x="1601" y="276"/>
                </a:cubicBezTo>
                <a:cubicBezTo>
                  <a:pt x="1457" y="391"/>
                  <a:pt x="1314" y="508"/>
                  <a:pt x="1169" y="624"/>
                </a:cubicBezTo>
                <a:cubicBezTo>
                  <a:pt x="1158" y="633"/>
                  <a:pt x="1148" y="648"/>
                  <a:pt x="1131" y="648"/>
                </a:cubicBezTo>
                <a:cubicBezTo>
                  <a:pt x="1123" y="648"/>
                  <a:pt x="1115" y="645"/>
                  <a:pt x="1104" y="636"/>
                </a:cubicBezTo>
                <a:cubicBezTo>
                  <a:pt x="1112" y="606"/>
                  <a:pt x="1121" y="574"/>
                  <a:pt x="1131" y="542"/>
                </a:cubicBezTo>
                <a:cubicBezTo>
                  <a:pt x="1160" y="429"/>
                  <a:pt x="1191" y="316"/>
                  <a:pt x="1222" y="203"/>
                </a:cubicBezTo>
                <a:cubicBezTo>
                  <a:pt x="1230" y="170"/>
                  <a:pt x="1239" y="137"/>
                  <a:pt x="1226" y="103"/>
                </a:cubicBezTo>
                <a:cubicBezTo>
                  <a:pt x="1216" y="79"/>
                  <a:pt x="1200" y="62"/>
                  <a:pt x="1173" y="59"/>
                </a:cubicBezTo>
                <a:cubicBezTo>
                  <a:pt x="1171" y="59"/>
                  <a:pt x="1169" y="58"/>
                  <a:pt x="1167" y="58"/>
                </a:cubicBezTo>
                <a:cubicBezTo>
                  <a:pt x="1149" y="58"/>
                  <a:pt x="1134" y="66"/>
                  <a:pt x="1121" y="79"/>
                </a:cubicBezTo>
                <a:cubicBezTo>
                  <a:pt x="1096" y="105"/>
                  <a:pt x="1090" y="140"/>
                  <a:pt x="1081" y="172"/>
                </a:cubicBezTo>
                <a:cubicBezTo>
                  <a:pt x="1053" y="280"/>
                  <a:pt x="1024" y="388"/>
                  <a:pt x="994" y="497"/>
                </a:cubicBezTo>
                <a:cubicBezTo>
                  <a:pt x="989" y="513"/>
                  <a:pt x="990" y="542"/>
                  <a:pt x="961" y="542"/>
                </a:cubicBezTo>
                <a:cubicBezTo>
                  <a:pt x="960" y="542"/>
                  <a:pt x="958" y="542"/>
                  <a:pt x="956" y="542"/>
                </a:cubicBezTo>
                <a:cubicBezTo>
                  <a:pt x="953" y="531"/>
                  <a:pt x="950" y="521"/>
                  <a:pt x="949" y="512"/>
                </a:cubicBezTo>
                <a:cubicBezTo>
                  <a:pt x="937" y="401"/>
                  <a:pt x="928" y="289"/>
                  <a:pt x="915" y="177"/>
                </a:cubicBezTo>
                <a:cubicBezTo>
                  <a:pt x="908" y="125"/>
                  <a:pt x="904" y="70"/>
                  <a:pt x="875" y="24"/>
                </a:cubicBezTo>
                <a:cubicBezTo>
                  <a:pt x="865" y="9"/>
                  <a:pt x="849" y="0"/>
                  <a:pt x="8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7"/>
          <p:cNvSpPr/>
          <p:nvPr/>
        </p:nvSpPr>
        <p:spPr>
          <a:xfrm>
            <a:off x="366700" y="869702"/>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7"/>
          <p:cNvSpPr/>
          <p:nvPr/>
        </p:nvSpPr>
        <p:spPr>
          <a:xfrm>
            <a:off x="118850" y="2390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7"/>
          <p:cNvSpPr/>
          <p:nvPr/>
        </p:nvSpPr>
        <p:spPr>
          <a:xfrm>
            <a:off x="118850" y="20134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7"/>
          <p:cNvSpPr/>
          <p:nvPr/>
        </p:nvSpPr>
        <p:spPr>
          <a:xfrm>
            <a:off x="540950" y="16131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7"/>
          <p:cNvSpPr/>
          <p:nvPr/>
        </p:nvSpPr>
        <p:spPr>
          <a:xfrm>
            <a:off x="8933150" y="9322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7"/>
          <p:cNvSpPr/>
          <p:nvPr/>
        </p:nvSpPr>
        <p:spPr>
          <a:xfrm>
            <a:off x="3775000" y="131513"/>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7"/>
          <p:cNvSpPr/>
          <p:nvPr/>
        </p:nvSpPr>
        <p:spPr>
          <a:xfrm>
            <a:off x="8703624" y="460805"/>
            <a:ext cx="335402" cy="312738"/>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7"/>
          <p:cNvSpPr/>
          <p:nvPr/>
        </p:nvSpPr>
        <p:spPr>
          <a:xfrm>
            <a:off x="8412025" y="2691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7"/>
          <p:cNvSpPr/>
          <p:nvPr/>
        </p:nvSpPr>
        <p:spPr>
          <a:xfrm>
            <a:off x="1625125" y="1314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7"/>
          <p:cNvSpPr/>
          <p:nvPr/>
        </p:nvSpPr>
        <p:spPr>
          <a:xfrm>
            <a:off x="2221075" y="3359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7"/>
          <p:cNvSpPr/>
          <p:nvPr/>
        </p:nvSpPr>
        <p:spPr>
          <a:xfrm>
            <a:off x="5044525" y="939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7"/>
          <p:cNvSpPr/>
          <p:nvPr/>
        </p:nvSpPr>
        <p:spPr>
          <a:xfrm>
            <a:off x="3344625" y="3767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7"/>
          <p:cNvSpPr/>
          <p:nvPr/>
        </p:nvSpPr>
        <p:spPr>
          <a:xfrm>
            <a:off x="2794700" y="154728"/>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7"/>
          <p:cNvSpPr/>
          <p:nvPr/>
        </p:nvSpPr>
        <p:spPr>
          <a:xfrm>
            <a:off x="5306550" y="3348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7"/>
          <p:cNvSpPr/>
          <p:nvPr/>
        </p:nvSpPr>
        <p:spPr>
          <a:xfrm>
            <a:off x="6372350" y="1085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7"/>
          <p:cNvSpPr/>
          <p:nvPr/>
        </p:nvSpPr>
        <p:spPr>
          <a:xfrm>
            <a:off x="7283675" y="721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404" name="Shape 404"/>
        <p:cNvGrpSpPr/>
        <p:nvPr/>
      </p:nvGrpSpPr>
      <p:grpSpPr>
        <a:xfrm>
          <a:off x="0" y="0"/>
          <a:ext cx="0" cy="0"/>
          <a:chOff x="0" y="0"/>
          <a:chExt cx="0" cy="0"/>
        </a:xfrm>
      </p:grpSpPr>
      <p:grpSp>
        <p:nvGrpSpPr>
          <p:cNvPr id="405" name="Google Shape;405;p18"/>
          <p:cNvGrpSpPr/>
          <p:nvPr/>
        </p:nvGrpSpPr>
        <p:grpSpPr>
          <a:xfrm>
            <a:off x="-72950" y="4604000"/>
            <a:ext cx="9280175" cy="648925"/>
            <a:chOff x="-72950" y="4604000"/>
            <a:chExt cx="9280175" cy="648925"/>
          </a:xfrm>
        </p:grpSpPr>
        <p:sp>
          <p:nvSpPr>
            <p:cNvPr id="406" name="Google Shape;406;p18"/>
            <p:cNvSpPr/>
            <p:nvPr/>
          </p:nvSpPr>
          <p:spPr>
            <a:xfrm>
              <a:off x="-72950" y="4727650"/>
              <a:ext cx="9280175" cy="525275"/>
            </a:xfrm>
            <a:custGeom>
              <a:rect b="b" l="l" r="r" t="t"/>
              <a:pathLst>
                <a:path extrusionOk="0" h="21011" w="371207">
                  <a:moveTo>
                    <a:pt x="0" y="0"/>
                  </a:moveTo>
                  <a:lnTo>
                    <a:pt x="71790" y="4669"/>
                  </a:lnTo>
                  <a:lnTo>
                    <a:pt x="139494" y="1751"/>
                  </a:lnTo>
                  <a:lnTo>
                    <a:pt x="215954" y="5836"/>
                  </a:lnTo>
                  <a:lnTo>
                    <a:pt x="315760" y="583"/>
                  </a:lnTo>
                  <a:lnTo>
                    <a:pt x="371207" y="583"/>
                  </a:lnTo>
                  <a:lnTo>
                    <a:pt x="371207" y="21011"/>
                  </a:lnTo>
                  <a:lnTo>
                    <a:pt x="583" y="21011"/>
                  </a:lnTo>
                  <a:close/>
                </a:path>
              </a:pathLst>
            </a:custGeom>
            <a:solidFill>
              <a:schemeClr val="dk1"/>
            </a:solidFill>
            <a:ln>
              <a:noFill/>
            </a:ln>
          </p:spPr>
        </p:sp>
        <p:sp>
          <p:nvSpPr>
            <p:cNvPr id="407" name="Google Shape;407;p18"/>
            <p:cNvSpPr/>
            <p:nvPr/>
          </p:nvSpPr>
          <p:spPr>
            <a:xfrm>
              <a:off x="4821391" y="4685249"/>
              <a:ext cx="1322110" cy="514383"/>
            </a:xfrm>
            <a:custGeom>
              <a:rect b="b" l="l" r="r" t="t"/>
              <a:pathLst>
                <a:path extrusionOk="0" h="612" w="1573">
                  <a:moveTo>
                    <a:pt x="937" y="0"/>
                  </a:moveTo>
                  <a:cubicBezTo>
                    <a:pt x="449" y="0"/>
                    <a:pt x="0" y="264"/>
                    <a:pt x="384" y="481"/>
                  </a:cubicBezTo>
                  <a:cubicBezTo>
                    <a:pt x="554" y="577"/>
                    <a:pt x="763" y="612"/>
                    <a:pt x="960" y="612"/>
                  </a:cubicBezTo>
                  <a:cubicBezTo>
                    <a:pt x="1237" y="612"/>
                    <a:pt x="1489" y="543"/>
                    <a:pt x="1573" y="481"/>
                  </a:cubicBezTo>
                  <a:cubicBezTo>
                    <a:pt x="1573" y="481"/>
                    <a:pt x="1548" y="38"/>
                    <a:pt x="1028" y="3"/>
                  </a:cubicBezTo>
                  <a:cubicBezTo>
                    <a:pt x="998" y="1"/>
                    <a:pt x="968" y="0"/>
                    <a:pt x="9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8"/>
            <p:cNvSpPr/>
            <p:nvPr/>
          </p:nvSpPr>
          <p:spPr>
            <a:xfrm>
              <a:off x="8124052" y="4604000"/>
              <a:ext cx="857313" cy="266437"/>
            </a:xfrm>
            <a:custGeom>
              <a:rect b="b" l="l" r="r" t="t"/>
              <a:pathLst>
                <a:path extrusionOk="0" h="317" w="1020">
                  <a:moveTo>
                    <a:pt x="601" y="0"/>
                  </a:moveTo>
                  <a:cubicBezTo>
                    <a:pt x="323" y="0"/>
                    <a:pt x="1" y="262"/>
                    <a:pt x="293" y="307"/>
                  </a:cubicBezTo>
                  <a:cubicBezTo>
                    <a:pt x="336" y="314"/>
                    <a:pt x="381" y="317"/>
                    <a:pt x="427" y="317"/>
                  </a:cubicBezTo>
                  <a:cubicBezTo>
                    <a:pt x="707" y="317"/>
                    <a:pt x="1020" y="212"/>
                    <a:pt x="1020" y="212"/>
                  </a:cubicBezTo>
                  <a:cubicBezTo>
                    <a:pt x="1020" y="212"/>
                    <a:pt x="913" y="21"/>
                    <a:pt x="630" y="1"/>
                  </a:cubicBezTo>
                  <a:cubicBezTo>
                    <a:pt x="620" y="0"/>
                    <a:pt x="610"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 name="Google Shape;409;p18"/>
          <p:cNvSpPr txBox="1"/>
          <p:nvPr>
            <p:ph idx="1" type="subTitle"/>
          </p:nvPr>
        </p:nvSpPr>
        <p:spPr>
          <a:xfrm>
            <a:off x="719975" y="2431704"/>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0" name="Google Shape;410;p18"/>
          <p:cNvSpPr txBox="1"/>
          <p:nvPr>
            <p:ph idx="2" type="subTitle"/>
          </p:nvPr>
        </p:nvSpPr>
        <p:spPr>
          <a:xfrm>
            <a:off x="3419244" y="2431704"/>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1" name="Google Shape;411;p18"/>
          <p:cNvSpPr txBox="1"/>
          <p:nvPr>
            <p:ph idx="3" type="subTitle"/>
          </p:nvPr>
        </p:nvSpPr>
        <p:spPr>
          <a:xfrm>
            <a:off x="719975" y="408862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2" name="Google Shape;412;p18"/>
          <p:cNvSpPr txBox="1"/>
          <p:nvPr>
            <p:ph idx="4" type="subTitle"/>
          </p:nvPr>
        </p:nvSpPr>
        <p:spPr>
          <a:xfrm>
            <a:off x="3419244" y="408862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3" name="Google Shape;413;p18"/>
          <p:cNvSpPr txBox="1"/>
          <p:nvPr>
            <p:ph idx="5" type="subTitle"/>
          </p:nvPr>
        </p:nvSpPr>
        <p:spPr>
          <a:xfrm>
            <a:off x="6118520" y="2431704"/>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4" name="Google Shape;414;p18"/>
          <p:cNvSpPr txBox="1"/>
          <p:nvPr>
            <p:ph idx="6" type="subTitle"/>
          </p:nvPr>
        </p:nvSpPr>
        <p:spPr>
          <a:xfrm>
            <a:off x="6118520" y="408862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5" name="Google Shape;415;p18"/>
          <p:cNvSpPr txBox="1"/>
          <p:nvPr>
            <p:ph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5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6" name="Google Shape;416;p18"/>
          <p:cNvSpPr txBox="1"/>
          <p:nvPr>
            <p:ph idx="7" type="subTitle"/>
          </p:nvPr>
        </p:nvSpPr>
        <p:spPr>
          <a:xfrm>
            <a:off x="719975" y="2104859"/>
            <a:ext cx="2305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7" name="Google Shape;417;p18"/>
          <p:cNvSpPr txBox="1"/>
          <p:nvPr>
            <p:ph idx="8" type="subTitle"/>
          </p:nvPr>
        </p:nvSpPr>
        <p:spPr>
          <a:xfrm>
            <a:off x="3419246" y="2104859"/>
            <a:ext cx="2305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8" name="Google Shape;418;p18"/>
          <p:cNvSpPr txBox="1"/>
          <p:nvPr>
            <p:ph idx="9" type="subTitle"/>
          </p:nvPr>
        </p:nvSpPr>
        <p:spPr>
          <a:xfrm>
            <a:off x="6118524" y="2104859"/>
            <a:ext cx="2305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9" name="Google Shape;419;p18"/>
          <p:cNvSpPr txBox="1"/>
          <p:nvPr>
            <p:ph idx="13" type="subTitle"/>
          </p:nvPr>
        </p:nvSpPr>
        <p:spPr>
          <a:xfrm>
            <a:off x="719975" y="3763742"/>
            <a:ext cx="2305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20" name="Google Shape;420;p18"/>
          <p:cNvSpPr txBox="1"/>
          <p:nvPr>
            <p:ph idx="14" type="subTitle"/>
          </p:nvPr>
        </p:nvSpPr>
        <p:spPr>
          <a:xfrm>
            <a:off x="3419250" y="3763742"/>
            <a:ext cx="2305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21" name="Google Shape;421;p18"/>
          <p:cNvSpPr txBox="1"/>
          <p:nvPr>
            <p:ph idx="15" type="subTitle"/>
          </p:nvPr>
        </p:nvSpPr>
        <p:spPr>
          <a:xfrm>
            <a:off x="6118525" y="3763742"/>
            <a:ext cx="23055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22" name="Google Shape;422;p18"/>
          <p:cNvSpPr/>
          <p:nvPr/>
        </p:nvSpPr>
        <p:spPr>
          <a:xfrm flipH="1">
            <a:off x="8728175" y="1735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8"/>
          <p:cNvSpPr/>
          <p:nvPr/>
        </p:nvSpPr>
        <p:spPr>
          <a:xfrm flipH="1">
            <a:off x="8567024" y="773537"/>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8"/>
          <p:cNvSpPr/>
          <p:nvPr/>
        </p:nvSpPr>
        <p:spPr>
          <a:xfrm flipH="1">
            <a:off x="9001526" y="15756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8"/>
          <p:cNvSpPr/>
          <p:nvPr/>
        </p:nvSpPr>
        <p:spPr>
          <a:xfrm flipH="1">
            <a:off x="8664901" y="20669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8"/>
          <p:cNvSpPr/>
          <p:nvPr/>
        </p:nvSpPr>
        <p:spPr>
          <a:xfrm flipH="1">
            <a:off x="224024" y="16638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8"/>
          <p:cNvSpPr/>
          <p:nvPr/>
        </p:nvSpPr>
        <p:spPr>
          <a:xfrm flipH="1">
            <a:off x="479375" y="2818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8"/>
          <p:cNvSpPr/>
          <p:nvPr/>
        </p:nvSpPr>
        <p:spPr>
          <a:xfrm flipH="1">
            <a:off x="547751" y="9321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8"/>
          <p:cNvSpPr/>
          <p:nvPr/>
        </p:nvSpPr>
        <p:spPr>
          <a:xfrm flipH="1">
            <a:off x="6239699" y="131513"/>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8"/>
          <p:cNvSpPr/>
          <p:nvPr/>
        </p:nvSpPr>
        <p:spPr>
          <a:xfrm flipH="1">
            <a:off x="180250" y="10863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8"/>
          <p:cNvSpPr/>
          <p:nvPr/>
        </p:nvSpPr>
        <p:spPr>
          <a:xfrm flipH="1">
            <a:off x="2444651" y="2318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8"/>
          <p:cNvSpPr/>
          <p:nvPr/>
        </p:nvSpPr>
        <p:spPr>
          <a:xfrm flipH="1">
            <a:off x="6924226" y="4142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8"/>
          <p:cNvSpPr/>
          <p:nvPr/>
        </p:nvSpPr>
        <p:spPr>
          <a:xfrm flipH="1">
            <a:off x="7726751" y="2245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8"/>
          <p:cNvSpPr/>
          <p:nvPr/>
        </p:nvSpPr>
        <p:spPr>
          <a:xfrm flipH="1">
            <a:off x="5392126" y="2172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8"/>
          <p:cNvSpPr/>
          <p:nvPr/>
        </p:nvSpPr>
        <p:spPr>
          <a:xfrm flipH="1">
            <a:off x="3911076" y="3704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8"/>
          <p:cNvSpPr/>
          <p:nvPr/>
        </p:nvSpPr>
        <p:spPr>
          <a:xfrm flipH="1">
            <a:off x="3171500" y="1869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 name="Google Shape;437;p18"/>
          <p:cNvGrpSpPr/>
          <p:nvPr/>
        </p:nvGrpSpPr>
        <p:grpSpPr>
          <a:xfrm rot="-9581090">
            <a:off x="7839156" y="-143138"/>
            <a:ext cx="1024619" cy="1144120"/>
            <a:chOff x="5950125" y="1065025"/>
            <a:chExt cx="318100" cy="355200"/>
          </a:xfrm>
        </p:grpSpPr>
        <p:sp>
          <p:nvSpPr>
            <p:cNvPr id="438" name="Google Shape;438;p18"/>
            <p:cNvSpPr/>
            <p:nvPr/>
          </p:nvSpPr>
          <p:spPr>
            <a:xfrm>
              <a:off x="5950125" y="1065025"/>
              <a:ext cx="318100" cy="355200"/>
            </a:xfrm>
            <a:custGeom>
              <a:rect b="b" l="l" r="r" t="t"/>
              <a:pathLst>
                <a:path extrusionOk="0" h="14208" w="12724">
                  <a:moveTo>
                    <a:pt x="6641" y="6961"/>
                  </a:moveTo>
                  <a:cubicBezTo>
                    <a:pt x="6642" y="6961"/>
                    <a:pt x="6643" y="6961"/>
                    <a:pt x="6644" y="6962"/>
                  </a:cubicBezTo>
                  <a:cubicBezTo>
                    <a:pt x="6659" y="6963"/>
                    <a:pt x="6674" y="6965"/>
                    <a:pt x="6688" y="6967"/>
                  </a:cubicBezTo>
                  <a:cubicBezTo>
                    <a:pt x="6879" y="6990"/>
                    <a:pt x="7070" y="6999"/>
                    <a:pt x="7263" y="7003"/>
                  </a:cubicBezTo>
                  <a:cubicBezTo>
                    <a:pt x="7289" y="7003"/>
                    <a:pt x="7317" y="7005"/>
                    <a:pt x="7344" y="7008"/>
                  </a:cubicBezTo>
                  <a:cubicBezTo>
                    <a:pt x="7370" y="7010"/>
                    <a:pt x="7379" y="7024"/>
                    <a:pt x="7370" y="7049"/>
                  </a:cubicBezTo>
                  <a:cubicBezTo>
                    <a:pt x="7352" y="7103"/>
                    <a:pt x="7331" y="7156"/>
                    <a:pt x="7312" y="7210"/>
                  </a:cubicBezTo>
                  <a:cubicBezTo>
                    <a:pt x="7258" y="7358"/>
                    <a:pt x="7196" y="7502"/>
                    <a:pt x="7123" y="7640"/>
                  </a:cubicBezTo>
                  <a:cubicBezTo>
                    <a:pt x="7084" y="7721"/>
                    <a:pt x="7049" y="7803"/>
                    <a:pt x="7007" y="7883"/>
                  </a:cubicBezTo>
                  <a:cubicBezTo>
                    <a:pt x="6986" y="7923"/>
                    <a:pt x="6972" y="7970"/>
                    <a:pt x="6926" y="7992"/>
                  </a:cubicBezTo>
                  <a:cubicBezTo>
                    <a:pt x="6898" y="7955"/>
                    <a:pt x="6893" y="7910"/>
                    <a:pt x="6881" y="7868"/>
                  </a:cubicBezTo>
                  <a:cubicBezTo>
                    <a:pt x="6876" y="7854"/>
                    <a:pt x="6873" y="7840"/>
                    <a:pt x="6867" y="7825"/>
                  </a:cubicBezTo>
                  <a:cubicBezTo>
                    <a:pt x="6798" y="7604"/>
                    <a:pt x="6727" y="7384"/>
                    <a:pt x="6659" y="7163"/>
                  </a:cubicBezTo>
                  <a:cubicBezTo>
                    <a:pt x="6641" y="7109"/>
                    <a:pt x="6627" y="7054"/>
                    <a:pt x="6613" y="6998"/>
                  </a:cubicBezTo>
                  <a:cubicBezTo>
                    <a:pt x="6607" y="6974"/>
                    <a:pt x="6617" y="6961"/>
                    <a:pt x="6641" y="6961"/>
                  </a:cubicBezTo>
                  <a:close/>
                  <a:moveTo>
                    <a:pt x="7496" y="1"/>
                  </a:moveTo>
                  <a:cubicBezTo>
                    <a:pt x="7468" y="1"/>
                    <a:pt x="7443" y="18"/>
                    <a:pt x="7423" y="54"/>
                  </a:cubicBezTo>
                  <a:cubicBezTo>
                    <a:pt x="7402" y="94"/>
                    <a:pt x="7390" y="138"/>
                    <a:pt x="7382" y="182"/>
                  </a:cubicBezTo>
                  <a:cubicBezTo>
                    <a:pt x="7334" y="443"/>
                    <a:pt x="7307" y="705"/>
                    <a:pt x="7363" y="969"/>
                  </a:cubicBezTo>
                  <a:cubicBezTo>
                    <a:pt x="7393" y="1108"/>
                    <a:pt x="7412" y="1249"/>
                    <a:pt x="7450" y="1387"/>
                  </a:cubicBezTo>
                  <a:cubicBezTo>
                    <a:pt x="7498" y="1565"/>
                    <a:pt x="7548" y="1742"/>
                    <a:pt x="7599" y="1920"/>
                  </a:cubicBezTo>
                  <a:cubicBezTo>
                    <a:pt x="7656" y="2117"/>
                    <a:pt x="7728" y="2308"/>
                    <a:pt x="7811" y="2495"/>
                  </a:cubicBezTo>
                  <a:cubicBezTo>
                    <a:pt x="7899" y="2694"/>
                    <a:pt x="8004" y="2884"/>
                    <a:pt x="8100" y="3078"/>
                  </a:cubicBezTo>
                  <a:cubicBezTo>
                    <a:pt x="8178" y="3232"/>
                    <a:pt x="8270" y="3378"/>
                    <a:pt x="8355" y="3527"/>
                  </a:cubicBezTo>
                  <a:cubicBezTo>
                    <a:pt x="8413" y="3632"/>
                    <a:pt x="8474" y="3735"/>
                    <a:pt x="8535" y="3838"/>
                  </a:cubicBezTo>
                  <a:cubicBezTo>
                    <a:pt x="8552" y="3869"/>
                    <a:pt x="8559" y="3896"/>
                    <a:pt x="8540" y="3928"/>
                  </a:cubicBezTo>
                  <a:cubicBezTo>
                    <a:pt x="8524" y="3959"/>
                    <a:pt x="8512" y="3993"/>
                    <a:pt x="8499" y="4025"/>
                  </a:cubicBezTo>
                  <a:cubicBezTo>
                    <a:pt x="8452" y="4138"/>
                    <a:pt x="8404" y="4250"/>
                    <a:pt x="8358" y="4363"/>
                  </a:cubicBezTo>
                  <a:cubicBezTo>
                    <a:pt x="8330" y="4432"/>
                    <a:pt x="8303" y="4503"/>
                    <a:pt x="8277" y="4572"/>
                  </a:cubicBezTo>
                  <a:cubicBezTo>
                    <a:pt x="8233" y="4694"/>
                    <a:pt x="8190" y="4817"/>
                    <a:pt x="8147" y="4939"/>
                  </a:cubicBezTo>
                  <a:cubicBezTo>
                    <a:pt x="8109" y="5044"/>
                    <a:pt x="8073" y="5151"/>
                    <a:pt x="8036" y="5257"/>
                  </a:cubicBezTo>
                  <a:cubicBezTo>
                    <a:pt x="8004" y="5353"/>
                    <a:pt x="7972" y="5451"/>
                    <a:pt x="7938" y="5547"/>
                  </a:cubicBezTo>
                  <a:cubicBezTo>
                    <a:pt x="7898" y="5660"/>
                    <a:pt x="7857" y="5773"/>
                    <a:pt x="7816" y="5885"/>
                  </a:cubicBezTo>
                  <a:cubicBezTo>
                    <a:pt x="7763" y="6028"/>
                    <a:pt x="7709" y="6169"/>
                    <a:pt x="7657" y="6313"/>
                  </a:cubicBezTo>
                  <a:cubicBezTo>
                    <a:pt x="7639" y="6360"/>
                    <a:pt x="7609" y="6390"/>
                    <a:pt x="7563" y="6411"/>
                  </a:cubicBezTo>
                  <a:cubicBezTo>
                    <a:pt x="7444" y="6464"/>
                    <a:pt x="7333" y="6533"/>
                    <a:pt x="7223" y="6599"/>
                  </a:cubicBezTo>
                  <a:cubicBezTo>
                    <a:pt x="7150" y="6643"/>
                    <a:pt x="7077" y="6687"/>
                    <a:pt x="7004" y="6729"/>
                  </a:cubicBezTo>
                  <a:cubicBezTo>
                    <a:pt x="6887" y="6797"/>
                    <a:pt x="6763" y="6840"/>
                    <a:pt x="6629" y="6852"/>
                  </a:cubicBezTo>
                  <a:cubicBezTo>
                    <a:pt x="6623" y="6853"/>
                    <a:pt x="6618" y="6853"/>
                    <a:pt x="6613" y="6853"/>
                  </a:cubicBezTo>
                  <a:cubicBezTo>
                    <a:pt x="6588" y="6853"/>
                    <a:pt x="6567" y="6844"/>
                    <a:pt x="6550" y="6822"/>
                  </a:cubicBezTo>
                  <a:cubicBezTo>
                    <a:pt x="6529" y="6792"/>
                    <a:pt x="6503" y="6764"/>
                    <a:pt x="6484" y="6732"/>
                  </a:cubicBezTo>
                  <a:cubicBezTo>
                    <a:pt x="6442" y="6664"/>
                    <a:pt x="6402" y="6595"/>
                    <a:pt x="6363" y="6525"/>
                  </a:cubicBezTo>
                  <a:cubicBezTo>
                    <a:pt x="6247" y="6319"/>
                    <a:pt x="6156" y="6099"/>
                    <a:pt x="6058" y="5884"/>
                  </a:cubicBezTo>
                  <a:cubicBezTo>
                    <a:pt x="5986" y="5729"/>
                    <a:pt x="5915" y="5575"/>
                    <a:pt x="5821" y="5434"/>
                  </a:cubicBezTo>
                  <a:cubicBezTo>
                    <a:pt x="5785" y="5379"/>
                    <a:pt x="5746" y="5328"/>
                    <a:pt x="5698" y="5283"/>
                  </a:cubicBezTo>
                  <a:cubicBezTo>
                    <a:pt x="5575" y="5164"/>
                    <a:pt x="5440" y="5055"/>
                    <a:pt x="5309" y="4945"/>
                  </a:cubicBezTo>
                  <a:cubicBezTo>
                    <a:pt x="5224" y="4873"/>
                    <a:pt x="5125" y="4826"/>
                    <a:pt x="5016" y="4803"/>
                  </a:cubicBezTo>
                  <a:cubicBezTo>
                    <a:pt x="4968" y="4791"/>
                    <a:pt x="4919" y="4775"/>
                    <a:pt x="4871" y="4762"/>
                  </a:cubicBezTo>
                  <a:cubicBezTo>
                    <a:pt x="4846" y="4754"/>
                    <a:pt x="4819" y="4747"/>
                    <a:pt x="4791" y="4742"/>
                  </a:cubicBezTo>
                  <a:cubicBezTo>
                    <a:pt x="4773" y="4739"/>
                    <a:pt x="4756" y="4737"/>
                    <a:pt x="4740" y="4737"/>
                  </a:cubicBezTo>
                  <a:cubicBezTo>
                    <a:pt x="4639" y="4737"/>
                    <a:pt x="4587" y="4802"/>
                    <a:pt x="4593" y="4919"/>
                  </a:cubicBezTo>
                  <a:cubicBezTo>
                    <a:pt x="4596" y="4986"/>
                    <a:pt x="4619" y="5046"/>
                    <a:pt x="4647" y="5105"/>
                  </a:cubicBezTo>
                  <a:cubicBezTo>
                    <a:pt x="4720" y="5262"/>
                    <a:pt x="4812" y="5408"/>
                    <a:pt x="4922" y="5541"/>
                  </a:cubicBezTo>
                  <a:cubicBezTo>
                    <a:pt x="5071" y="5718"/>
                    <a:pt x="5224" y="5893"/>
                    <a:pt x="5381" y="6064"/>
                  </a:cubicBezTo>
                  <a:cubicBezTo>
                    <a:pt x="5504" y="6199"/>
                    <a:pt x="5633" y="6327"/>
                    <a:pt x="5778" y="6437"/>
                  </a:cubicBezTo>
                  <a:cubicBezTo>
                    <a:pt x="5880" y="6514"/>
                    <a:pt x="5984" y="6587"/>
                    <a:pt x="6087" y="6661"/>
                  </a:cubicBezTo>
                  <a:cubicBezTo>
                    <a:pt x="6176" y="6725"/>
                    <a:pt x="6265" y="6792"/>
                    <a:pt x="6363" y="6841"/>
                  </a:cubicBezTo>
                  <a:cubicBezTo>
                    <a:pt x="6398" y="6858"/>
                    <a:pt x="6413" y="6887"/>
                    <a:pt x="6423" y="6922"/>
                  </a:cubicBezTo>
                  <a:cubicBezTo>
                    <a:pt x="6460" y="7040"/>
                    <a:pt x="6499" y="7159"/>
                    <a:pt x="6534" y="7279"/>
                  </a:cubicBezTo>
                  <a:cubicBezTo>
                    <a:pt x="6580" y="7431"/>
                    <a:pt x="6624" y="7585"/>
                    <a:pt x="6678" y="7735"/>
                  </a:cubicBezTo>
                  <a:cubicBezTo>
                    <a:pt x="6721" y="7852"/>
                    <a:pt x="6762" y="7970"/>
                    <a:pt x="6804" y="8088"/>
                  </a:cubicBezTo>
                  <a:cubicBezTo>
                    <a:pt x="6810" y="8106"/>
                    <a:pt x="6816" y="8125"/>
                    <a:pt x="6823" y="8144"/>
                  </a:cubicBezTo>
                  <a:cubicBezTo>
                    <a:pt x="6832" y="8169"/>
                    <a:pt x="6830" y="8193"/>
                    <a:pt x="6818" y="8217"/>
                  </a:cubicBezTo>
                  <a:cubicBezTo>
                    <a:pt x="6809" y="8235"/>
                    <a:pt x="6801" y="8253"/>
                    <a:pt x="6792" y="8271"/>
                  </a:cubicBezTo>
                  <a:cubicBezTo>
                    <a:pt x="6736" y="8376"/>
                    <a:pt x="6680" y="8482"/>
                    <a:pt x="6625" y="8588"/>
                  </a:cubicBezTo>
                  <a:cubicBezTo>
                    <a:pt x="6528" y="8776"/>
                    <a:pt x="6431" y="8965"/>
                    <a:pt x="6334" y="9154"/>
                  </a:cubicBezTo>
                  <a:cubicBezTo>
                    <a:pt x="6330" y="9162"/>
                    <a:pt x="6325" y="9172"/>
                    <a:pt x="6320" y="9180"/>
                  </a:cubicBezTo>
                  <a:cubicBezTo>
                    <a:pt x="6252" y="9303"/>
                    <a:pt x="6185" y="9424"/>
                    <a:pt x="6117" y="9546"/>
                  </a:cubicBezTo>
                  <a:cubicBezTo>
                    <a:pt x="6063" y="9645"/>
                    <a:pt x="6011" y="9744"/>
                    <a:pt x="5955" y="9842"/>
                  </a:cubicBezTo>
                  <a:cubicBezTo>
                    <a:pt x="5922" y="9903"/>
                    <a:pt x="5885" y="9962"/>
                    <a:pt x="5850" y="10022"/>
                  </a:cubicBezTo>
                  <a:cubicBezTo>
                    <a:pt x="5808" y="10093"/>
                    <a:pt x="5764" y="10163"/>
                    <a:pt x="5723" y="10234"/>
                  </a:cubicBezTo>
                  <a:cubicBezTo>
                    <a:pt x="5676" y="10316"/>
                    <a:pt x="5634" y="10401"/>
                    <a:pt x="5583" y="10482"/>
                  </a:cubicBezTo>
                  <a:cubicBezTo>
                    <a:pt x="5495" y="10622"/>
                    <a:pt x="5438" y="10777"/>
                    <a:pt x="5384" y="10932"/>
                  </a:cubicBezTo>
                  <a:cubicBezTo>
                    <a:pt x="5343" y="11047"/>
                    <a:pt x="5308" y="11164"/>
                    <a:pt x="5270" y="11280"/>
                  </a:cubicBezTo>
                  <a:cubicBezTo>
                    <a:pt x="5263" y="11299"/>
                    <a:pt x="5255" y="11317"/>
                    <a:pt x="5247" y="11336"/>
                  </a:cubicBezTo>
                  <a:cubicBezTo>
                    <a:pt x="5244" y="11340"/>
                    <a:pt x="5237" y="11346"/>
                    <a:pt x="5231" y="11346"/>
                  </a:cubicBezTo>
                  <a:cubicBezTo>
                    <a:pt x="5231" y="11346"/>
                    <a:pt x="5230" y="11346"/>
                    <a:pt x="5230" y="11346"/>
                  </a:cubicBezTo>
                  <a:cubicBezTo>
                    <a:pt x="5224" y="11346"/>
                    <a:pt x="5216" y="11340"/>
                    <a:pt x="5213" y="11334"/>
                  </a:cubicBezTo>
                  <a:cubicBezTo>
                    <a:pt x="5198" y="11298"/>
                    <a:pt x="5180" y="11261"/>
                    <a:pt x="5167" y="11223"/>
                  </a:cubicBezTo>
                  <a:cubicBezTo>
                    <a:pt x="5101" y="11038"/>
                    <a:pt x="5037" y="10851"/>
                    <a:pt x="4968" y="10667"/>
                  </a:cubicBezTo>
                  <a:cubicBezTo>
                    <a:pt x="4920" y="10541"/>
                    <a:pt x="4867" y="10416"/>
                    <a:pt x="4815" y="10293"/>
                  </a:cubicBezTo>
                  <a:cubicBezTo>
                    <a:pt x="4772" y="10189"/>
                    <a:pt x="4726" y="10087"/>
                    <a:pt x="4680" y="9984"/>
                  </a:cubicBezTo>
                  <a:cubicBezTo>
                    <a:pt x="4617" y="9845"/>
                    <a:pt x="4555" y="9707"/>
                    <a:pt x="4493" y="9569"/>
                  </a:cubicBezTo>
                  <a:cubicBezTo>
                    <a:pt x="4441" y="9454"/>
                    <a:pt x="4391" y="9341"/>
                    <a:pt x="4340" y="9227"/>
                  </a:cubicBezTo>
                  <a:cubicBezTo>
                    <a:pt x="4328" y="9200"/>
                    <a:pt x="4327" y="9176"/>
                    <a:pt x="4337" y="9147"/>
                  </a:cubicBezTo>
                  <a:cubicBezTo>
                    <a:pt x="4357" y="9094"/>
                    <a:pt x="4375" y="9040"/>
                    <a:pt x="4392" y="8984"/>
                  </a:cubicBezTo>
                  <a:cubicBezTo>
                    <a:pt x="4441" y="8833"/>
                    <a:pt x="4497" y="8683"/>
                    <a:pt x="4561" y="8537"/>
                  </a:cubicBezTo>
                  <a:cubicBezTo>
                    <a:pt x="4601" y="8446"/>
                    <a:pt x="4639" y="8353"/>
                    <a:pt x="4674" y="8260"/>
                  </a:cubicBezTo>
                  <a:cubicBezTo>
                    <a:pt x="4715" y="8148"/>
                    <a:pt x="4753" y="8034"/>
                    <a:pt x="4791" y="7921"/>
                  </a:cubicBezTo>
                  <a:cubicBezTo>
                    <a:pt x="4856" y="7731"/>
                    <a:pt x="4921" y="7544"/>
                    <a:pt x="4978" y="7352"/>
                  </a:cubicBezTo>
                  <a:cubicBezTo>
                    <a:pt x="5039" y="7141"/>
                    <a:pt x="5091" y="6929"/>
                    <a:pt x="5132" y="6713"/>
                  </a:cubicBezTo>
                  <a:cubicBezTo>
                    <a:pt x="5154" y="6596"/>
                    <a:pt x="5160" y="6479"/>
                    <a:pt x="5151" y="6362"/>
                  </a:cubicBezTo>
                  <a:cubicBezTo>
                    <a:pt x="5141" y="6211"/>
                    <a:pt x="5085" y="6076"/>
                    <a:pt x="5001" y="5952"/>
                  </a:cubicBezTo>
                  <a:cubicBezTo>
                    <a:pt x="4974" y="5910"/>
                    <a:pt x="4937" y="5875"/>
                    <a:pt x="4892" y="5852"/>
                  </a:cubicBezTo>
                  <a:cubicBezTo>
                    <a:pt x="4868" y="5839"/>
                    <a:pt x="4844" y="5833"/>
                    <a:pt x="4822" y="5833"/>
                  </a:cubicBezTo>
                  <a:cubicBezTo>
                    <a:pt x="4784" y="5833"/>
                    <a:pt x="4749" y="5851"/>
                    <a:pt x="4720" y="5888"/>
                  </a:cubicBezTo>
                  <a:cubicBezTo>
                    <a:pt x="4696" y="5917"/>
                    <a:pt x="4681" y="5952"/>
                    <a:pt x="4669" y="5987"/>
                  </a:cubicBezTo>
                  <a:cubicBezTo>
                    <a:pt x="4660" y="6011"/>
                    <a:pt x="4653" y="6035"/>
                    <a:pt x="4643" y="6058"/>
                  </a:cubicBezTo>
                  <a:cubicBezTo>
                    <a:pt x="4565" y="6235"/>
                    <a:pt x="4513" y="6419"/>
                    <a:pt x="4469" y="6606"/>
                  </a:cubicBezTo>
                  <a:cubicBezTo>
                    <a:pt x="4430" y="6776"/>
                    <a:pt x="4395" y="6947"/>
                    <a:pt x="4378" y="7121"/>
                  </a:cubicBezTo>
                  <a:cubicBezTo>
                    <a:pt x="4363" y="7273"/>
                    <a:pt x="4351" y="7424"/>
                    <a:pt x="4339" y="7577"/>
                  </a:cubicBezTo>
                  <a:cubicBezTo>
                    <a:pt x="4321" y="7805"/>
                    <a:pt x="4304" y="8034"/>
                    <a:pt x="4300" y="8264"/>
                  </a:cubicBezTo>
                  <a:cubicBezTo>
                    <a:pt x="4296" y="8483"/>
                    <a:pt x="4282" y="8702"/>
                    <a:pt x="4253" y="8920"/>
                  </a:cubicBezTo>
                  <a:cubicBezTo>
                    <a:pt x="4246" y="8974"/>
                    <a:pt x="4238" y="9028"/>
                    <a:pt x="4228" y="9083"/>
                  </a:cubicBezTo>
                  <a:cubicBezTo>
                    <a:pt x="4226" y="9096"/>
                    <a:pt x="4219" y="9103"/>
                    <a:pt x="4208" y="9103"/>
                  </a:cubicBezTo>
                  <a:cubicBezTo>
                    <a:pt x="4205" y="9103"/>
                    <a:pt x="4200" y="9102"/>
                    <a:pt x="4196" y="9100"/>
                  </a:cubicBezTo>
                  <a:cubicBezTo>
                    <a:pt x="4180" y="9093"/>
                    <a:pt x="4164" y="9085"/>
                    <a:pt x="4151" y="9074"/>
                  </a:cubicBezTo>
                  <a:cubicBezTo>
                    <a:pt x="4031" y="8983"/>
                    <a:pt x="3898" y="8914"/>
                    <a:pt x="3772" y="8833"/>
                  </a:cubicBezTo>
                  <a:cubicBezTo>
                    <a:pt x="3676" y="8771"/>
                    <a:pt x="3578" y="8711"/>
                    <a:pt x="3481" y="8651"/>
                  </a:cubicBezTo>
                  <a:cubicBezTo>
                    <a:pt x="3377" y="8587"/>
                    <a:pt x="3274" y="8520"/>
                    <a:pt x="3167" y="8462"/>
                  </a:cubicBezTo>
                  <a:cubicBezTo>
                    <a:pt x="3037" y="8394"/>
                    <a:pt x="2911" y="8316"/>
                    <a:pt x="2777" y="8255"/>
                  </a:cubicBezTo>
                  <a:cubicBezTo>
                    <a:pt x="2768" y="8251"/>
                    <a:pt x="2758" y="8246"/>
                    <a:pt x="2750" y="8241"/>
                  </a:cubicBezTo>
                  <a:cubicBezTo>
                    <a:pt x="2660" y="8181"/>
                    <a:pt x="2558" y="8149"/>
                    <a:pt x="2456" y="8115"/>
                  </a:cubicBezTo>
                  <a:cubicBezTo>
                    <a:pt x="2311" y="8066"/>
                    <a:pt x="2161" y="8046"/>
                    <a:pt x="2010" y="8021"/>
                  </a:cubicBezTo>
                  <a:cubicBezTo>
                    <a:pt x="1939" y="8010"/>
                    <a:pt x="1869" y="8005"/>
                    <a:pt x="1798" y="8005"/>
                  </a:cubicBezTo>
                  <a:cubicBezTo>
                    <a:pt x="1757" y="8005"/>
                    <a:pt x="1716" y="8007"/>
                    <a:pt x="1674" y="8010"/>
                  </a:cubicBezTo>
                  <a:cubicBezTo>
                    <a:pt x="1563" y="8018"/>
                    <a:pt x="1450" y="8028"/>
                    <a:pt x="1339" y="8038"/>
                  </a:cubicBezTo>
                  <a:cubicBezTo>
                    <a:pt x="1250" y="8046"/>
                    <a:pt x="1162" y="8064"/>
                    <a:pt x="1075" y="8088"/>
                  </a:cubicBezTo>
                  <a:cubicBezTo>
                    <a:pt x="945" y="8121"/>
                    <a:pt x="815" y="8161"/>
                    <a:pt x="684" y="8188"/>
                  </a:cubicBezTo>
                  <a:cubicBezTo>
                    <a:pt x="447" y="8236"/>
                    <a:pt x="258" y="8366"/>
                    <a:pt x="76" y="8514"/>
                  </a:cubicBezTo>
                  <a:cubicBezTo>
                    <a:pt x="49" y="8537"/>
                    <a:pt x="29" y="8566"/>
                    <a:pt x="19" y="8600"/>
                  </a:cubicBezTo>
                  <a:cubicBezTo>
                    <a:pt x="1" y="8658"/>
                    <a:pt x="18" y="8711"/>
                    <a:pt x="69" y="8744"/>
                  </a:cubicBezTo>
                  <a:cubicBezTo>
                    <a:pt x="90" y="8757"/>
                    <a:pt x="113" y="8767"/>
                    <a:pt x="137" y="8774"/>
                  </a:cubicBezTo>
                  <a:cubicBezTo>
                    <a:pt x="196" y="8793"/>
                    <a:pt x="258" y="8804"/>
                    <a:pt x="320" y="8807"/>
                  </a:cubicBezTo>
                  <a:cubicBezTo>
                    <a:pt x="356" y="8809"/>
                    <a:pt x="391" y="8810"/>
                    <a:pt x="427" y="8810"/>
                  </a:cubicBezTo>
                  <a:cubicBezTo>
                    <a:pt x="523" y="8810"/>
                    <a:pt x="620" y="8803"/>
                    <a:pt x="716" y="8796"/>
                  </a:cubicBezTo>
                  <a:cubicBezTo>
                    <a:pt x="950" y="8776"/>
                    <a:pt x="1184" y="8764"/>
                    <a:pt x="1418" y="8760"/>
                  </a:cubicBezTo>
                  <a:cubicBezTo>
                    <a:pt x="1519" y="8759"/>
                    <a:pt x="1618" y="8753"/>
                    <a:pt x="1717" y="8748"/>
                  </a:cubicBezTo>
                  <a:cubicBezTo>
                    <a:pt x="1815" y="8743"/>
                    <a:pt x="1912" y="8738"/>
                    <a:pt x="2010" y="8738"/>
                  </a:cubicBezTo>
                  <a:cubicBezTo>
                    <a:pt x="2055" y="8738"/>
                    <a:pt x="2099" y="8739"/>
                    <a:pt x="2144" y="8742"/>
                  </a:cubicBezTo>
                  <a:cubicBezTo>
                    <a:pt x="2352" y="8753"/>
                    <a:pt x="2554" y="8796"/>
                    <a:pt x="2754" y="8850"/>
                  </a:cubicBezTo>
                  <a:cubicBezTo>
                    <a:pt x="2988" y="8914"/>
                    <a:pt x="3222" y="8974"/>
                    <a:pt x="3460" y="9021"/>
                  </a:cubicBezTo>
                  <a:cubicBezTo>
                    <a:pt x="3693" y="9066"/>
                    <a:pt x="3916" y="9144"/>
                    <a:pt x="4142" y="9216"/>
                  </a:cubicBezTo>
                  <a:cubicBezTo>
                    <a:pt x="4167" y="9223"/>
                    <a:pt x="4186" y="9237"/>
                    <a:pt x="4198" y="9262"/>
                  </a:cubicBezTo>
                  <a:cubicBezTo>
                    <a:pt x="4210" y="9289"/>
                    <a:pt x="4224" y="9316"/>
                    <a:pt x="4237" y="9343"/>
                  </a:cubicBezTo>
                  <a:cubicBezTo>
                    <a:pt x="4329" y="9539"/>
                    <a:pt x="4410" y="9741"/>
                    <a:pt x="4492" y="9941"/>
                  </a:cubicBezTo>
                  <a:cubicBezTo>
                    <a:pt x="4589" y="10177"/>
                    <a:pt x="4687" y="10411"/>
                    <a:pt x="4776" y="10650"/>
                  </a:cubicBezTo>
                  <a:cubicBezTo>
                    <a:pt x="4899" y="10979"/>
                    <a:pt x="5020" y="11310"/>
                    <a:pt x="5111" y="11650"/>
                  </a:cubicBezTo>
                  <a:cubicBezTo>
                    <a:pt x="5123" y="11696"/>
                    <a:pt x="5120" y="11736"/>
                    <a:pt x="5104" y="11781"/>
                  </a:cubicBezTo>
                  <a:cubicBezTo>
                    <a:pt x="5052" y="11918"/>
                    <a:pt x="5005" y="12058"/>
                    <a:pt x="4958" y="12198"/>
                  </a:cubicBezTo>
                  <a:cubicBezTo>
                    <a:pt x="4909" y="12341"/>
                    <a:pt x="4862" y="12486"/>
                    <a:pt x="4813" y="12630"/>
                  </a:cubicBezTo>
                  <a:cubicBezTo>
                    <a:pt x="4776" y="12738"/>
                    <a:pt x="4737" y="12846"/>
                    <a:pt x="4697" y="12954"/>
                  </a:cubicBezTo>
                  <a:cubicBezTo>
                    <a:pt x="4667" y="13040"/>
                    <a:pt x="4635" y="13127"/>
                    <a:pt x="4600" y="13213"/>
                  </a:cubicBezTo>
                  <a:cubicBezTo>
                    <a:pt x="4557" y="13322"/>
                    <a:pt x="4511" y="13429"/>
                    <a:pt x="4466" y="13538"/>
                  </a:cubicBezTo>
                  <a:cubicBezTo>
                    <a:pt x="4462" y="13549"/>
                    <a:pt x="4458" y="13561"/>
                    <a:pt x="4454" y="13572"/>
                  </a:cubicBezTo>
                  <a:cubicBezTo>
                    <a:pt x="4419" y="13663"/>
                    <a:pt x="4385" y="13755"/>
                    <a:pt x="4349" y="13845"/>
                  </a:cubicBezTo>
                  <a:cubicBezTo>
                    <a:pt x="4316" y="13929"/>
                    <a:pt x="4282" y="14011"/>
                    <a:pt x="4248" y="14094"/>
                  </a:cubicBezTo>
                  <a:cubicBezTo>
                    <a:pt x="4246" y="14102"/>
                    <a:pt x="4243" y="14109"/>
                    <a:pt x="4241" y="14116"/>
                  </a:cubicBezTo>
                  <a:cubicBezTo>
                    <a:pt x="4232" y="14152"/>
                    <a:pt x="4243" y="14180"/>
                    <a:pt x="4275" y="14199"/>
                  </a:cubicBezTo>
                  <a:cubicBezTo>
                    <a:pt x="4284" y="14205"/>
                    <a:pt x="4294" y="14208"/>
                    <a:pt x="4305" y="14208"/>
                  </a:cubicBezTo>
                  <a:cubicBezTo>
                    <a:pt x="4320" y="14208"/>
                    <a:pt x="4335" y="14201"/>
                    <a:pt x="4349" y="14188"/>
                  </a:cubicBezTo>
                  <a:cubicBezTo>
                    <a:pt x="4400" y="14139"/>
                    <a:pt x="4452" y="14091"/>
                    <a:pt x="4483" y="14028"/>
                  </a:cubicBezTo>
                  <a:cubicBezTo>
                    <a:pt x="4520" y="13953"/>
                    <a:pt x="4554" y="13878"/>
                    <a:pt x="4585" y="13803"/>
                  </a:cubicBezTo>
                  <a:cubicBezTo>
                    <a:pt x="4626" y="13703"/>
                    <a:pt x="4660" y="13602"/>
                    <a:pt x="4702" y="13503"/>
                  </a:cubicBezTo>
                  <a:cubicBezTo>
                    <a:pt x="4756" y="13374"/>
                    <a:pt x="4806" y="13244"/>
                    <a:pt x="4856" y="13114"/>
                  </a:cubicBezTo>
                  <a:cubicBezTo>
                    <a:pt x="4916" y="12952"/>
                    <a:pt x="4963" y="12787"/>
                    <a:pt x="5011" y="12621"/>
                  </a:cubicBezTo>
                  <a:cubicBezTo>
                    <a:pt x="5050" y="12477"/>
                    <a:pt x="5091" y="12334"/>
                    <a:pt x="5141" y="12192"/>
                  </a:cubicBezTo>
                  <a:cubicBezTo>
                    <a:pt x="5175" y="12093"/>
                    <a:pt x="5210" y="11995"/>
                    <a:pt x="5244" y="11896"/>
                  </a:cubicBezTo>
                  <a:cubicBezTo>
                    <a:pt x="5275" y="11805"/>
                    <a:pt x="5305" y="11716"/>
                    <a:pt x="5335" y="11626"/>
                  </a:cubicBezTo>
                  <a:cubicBezTo>
                    <a:pt x="5342" y="11604"/>
                    <a:pt x="5354" y="11586"/>
                    <a:pt x="5376" y="11575"/>
                  </a:cubicBezTo>
                  <a:cubicBezTo>
                    <a:pt x="5517" y="11495"/>
                    <a:pt x="5656" y="11412"/>
                    <a:pt x="5800" y="11338"/>
                  </a:cubicBezTo>
                  <a:cubicBezTo>
                    <a:pt x="6110" y="11176"/>
                    <a:pt x="6427" y="11031"/>
                    <a:pt x="6751" y="10899"/>
                  </a:cubicBezTo>
                  <a:cubicBezTo>
                    <a:pt x="6956" y="10815"/>
                    <a:pt x="7163" y="10735"/>
                    <a:pt x="7371" y="10656"/>
                  </a:cubicBezTo>
                  <a:cubicBezTo>
                    <a:pt x="7544" y="10591"/>
                    <a:pt x="7718" y="10531"/>
                    <a:pt x="7892" y="10468"/>
                  </a:cubicBezTo>
                  <a:cubicBezTo>
                    <a:pt x="7990" y="10432"/>
                    <a:pt x="8092" y="10404"/>
                    <a:pt x="8194" y="10381"/>
                  </a:cubicBezTo>
                  <a:cubicBezTo>
                    <a:pt x="8286" y="10359"/>
                    <a:pt x="8380" y="10349"/>
                    <a:pt x="8474" y="10349"/>
                  </a:cubicBezTo>
                  <a:cubicBezTo>
                    <a:pt x="8504" y="10349"/>
                    <a:pt x="8534" y="10350"/>
                    <a:pt x="8565" y="10352"/>
                  </a:cubicBezTo>
                  <a:cubicBezTo>
                    <a:pt x="8606" y="10355"/>
                    <a:pt x="8643" y="10364"/>
                    <a:pt x="8680" y="10382"/>
                  </a:cubicBezTo>
                  <a:cubicBezTo>
                    <a:pt x="8761" y="10420"/>
                    <a:pt x="8842" y="10459"/>
                    <a:pt x="8923" y="10497"/>
                  </a:cubicBezTo>
                  <a:cubicBezTo>
                    <a:pt x="9052" y="10559"/>
                    <a:pt x="9183" y="10613"/>
                    <a:pt x="9312" y="10669"/>
                  </a:cubicBezTo>
                  <a:cubicBezTo>
                    <a:pt x="9471" y="10737"/>
                    <a:pt x="9631" y="10798"/>
                    <a:pt x="9792" y="10858"/>
                  </a:cubicBezTo>
                  <a:cubicBezTo>
                    <a:pt x="10003" y="10935"/>
                    <a:pt x="10222" y="10990"/>
                    <a:pt x="10442" y="11034"/>
                  </a:cubicBezTo>
                  <a:cubicBezTo>
                    <a:pt x="10664" y="11078"/>
                    <a:pt x="10888" y="11112"/>
                    <a:pt x="11116" y="11130"/>
                  </a:cubicBezTo>
                  <a:cubicBezTo>
                    <a:pt x="11209" y="11137"/>
                    <a:pt x="11301" y="11141"/>
                    <a:pt x="11394" y="11141"/>
                  </a:cubicBezTo>
                  <a:cubicBezTo>
                    <a:pt x="11493" y="11141"/>
                    <a:pt x="11592" y="11136"/>
                    <a:pt x="11691" y="11126"/>
                  </a:cubicBezTo>
                  <a:cubicBezTo>
                    <a:pt x="11860" y="11108"/>
                    <a:pt x="12026" y="11072"/>
                    <a:pt x="12192" y="11036"/>
                  </a:cubicBezTo>
                  <a:cubicBezTo>
                    <a:pt x="12243" y="11024"/>
                    <a:pt x="12293" y="11011"/>
                    <a:pt x="12342" y="10992"/>
                  </a:cubicBezTo>
                  <a:cubicBezTo>
                    <a:pt x="12393" y="10970"/>
                    <a:pt x="12440" y="10943"/>
                    <a:pt x="12478" y="10901"/>
                  </a:cubicBezTo>
                  <a:cubicBezTo>
                    <a:pt x="12536" y="10835"/>
                    <a:pt x="12533" y="10770"/>
                    <a:pt x="12469" y="10712"/>
                  </a:cubicBezTo>
                  <a:cubicBezTo>
                    <a:pt x="12435" y="10682"/>
                    <a:pt x="12398" y="10656"/>
                    <a:pt x="12357" y="10636"/>
                  </a:cubicBezTo>
                  <a:cubicBezTo>
                    <a:pt x="12279" y="10600"/>
                    <a:pt x="12200" y="10563"/>
                    <a:pt x="12117" y="10534"/>
                  </a:cubicBezTo>
                  <a:cubicBezTo>
                    <a:pt x="11911" y="10461"/>
                    <a:pt x="11700" y="10413"/>
                    <a:pt x="11484" y="10387"/>
                  </a:cubicBezTo>
                  <a:cubicBezTo>
                    <a:pt x="11133" y="10343"/>
                    <a:pt x="10780" y="10315"/>
                    <a:pt x="10428" y="10279"/>
                  </a:cubicBezTo>
                  <a:cubicBezTo>
                    <a:pt x="10276" y="10264"/>
                    <a:pt x="10125" y="10255"/>
                    <a:pt x="9974" y="10255"/>
                  </a:cubicBezTo>
                  <a:cubicBezTo>
                    <a:pt x="9869" y="10255"/>
                    <a:pt x="9763" y="10259"/>
                    <a:pt x="9658" y="10268"/>
                  </a:cubicBezTo>
                  <a:cubicBezTo>
                    <a:pt x="9598" y="10272"/>
                    <a:pt x="9538" y="10275"/>
                    <a:pt x="9479" y="10278"/>
                  </a:cubicBezTo>
                  <a:cubicBezTo>
                    <a:pt x="9430" y="10280"/>
                    <a:pt x="9382" y="10282"/>
                    <a:pt x="9334" y="10282"/>
                  </a:cubicBezTo>
                  <a:cubicBezTo>
                    <a:pt x="9082" y="10282"/>
                    <a:pt x="8833" y="10253"/>
                    <a:pt x="8583" y="10221"/>
                  </a:cubicBezTo>
                  <a:cubicBezTo>
                    <a:pt x="8551" y="10217"/>
                    <a:pt x="8520" y="10208"/>
                    <a:pt x="8490" y="10196"/>
                  </a:cubicBezTo>
                  <a:cubicBezTo>
                    <a:pt x="8434" y="10176"/>
                    <a:pt x="8439" y="10147"/>
                    <a:pt x="8466" y="10118"/>
                  </a:cubicBezTo>
                  <a:cubicBezTo>
                    <a:pt x="8469" y="10115"/>
                    <a:pt x="8472" y="10111"/>
                    <a:pt x="8475" y="10107"/>
                  </a:cubicBezTo>
                  <a:cubicBezTo>
                    <a:pt x="8593" y="9956"/>
                    <a:pt x="8697" y="9794"/>
                    <a:pt x="8800" y="9632"/>
                  </a:cubicBezTo>
                  <a:cubicBezTo>
                    <a:pt x="8856" y="9543"/>
                    <a:pt x="8910" y="9453"/>
                    <a:pt x="8965" y="9364"/>
                  </a:cubicBezTo>
                  <a:cubicBezTo>
                    <a:pt x="9022" y="9274"/>
                    <a:pt x="9081" y="9184"/>
                    <a:pt x="9138" y="9093"/>
                  </a:cubicBezTo>
                  <a:cubicBezTo>
                    <a:pt x="9233" y="8941"/>
                    <a:pt x="9338" y="8795"/>
                    <a:pt x="9445" y="8652"/>
                  </a:cubicBezTo>
                  <a:cubicBezTo>
                    <a:pt x="9547" y="8515"/>
                    <a:pt x="9658" y="8387"/>
                    <a:pt x="9770" y="8260"/>
                  </a:cubicBezTo>
                  <a:cubicBezTo>
                    <a:pt x="9881" y="8132"/>
                    <a:pt x="9986" y="7998"/>
                    <a:pt x="10080" y="7856"/>
                  </a:cubicBezTo>
                  <a:cubicBezTo>
                    <a:pt x="10150" y="7748"/>
                    <a:pt x="10222" y="7640"/>
                    <a:pt x="10294" y="7532"/>
                  </a:cubicBezTo>
                  <a:cubicBezTo>
                    <a:pt x="10339" y="7463"/>
                    <a:pt x="10387" y="7396"/>
                    <a:pt x="10427" y="7324"/>
                  </a:cubicBezTo>
                  <a:cubicBezTo>
                    <a:pt x="10536" y="7129"/>
                    <a:pt x="10620" y="6925"/>
                    <a:pt x="10672" y="6707"/>
                  </a:cubicBezTo>
                  <a:cubicBezTo>
                    <a:pt x="10682" y="6668"/>
                    <a:pt x="10688" y="6629"/>
                    <a:pt x="10685" y="6589"/>
                  </a:cubicBezTo>
                  <a:cubicBezTo>
                    <a:pt x="10680" y="6496"/>
                    <a:pt x="10618" y="6438"/>
                    <a:pt x="10528" y="6438"/>
                  </a:cubicBezTo>
                  <a:cubicBezTo>
                    <a:pt x="10525" y="6438"/>
                    <a:pt x="10521" y="6438"/>
                    <a:pt x="10517" y="6438"/>
                  </a:cubicBezTo>
                  <a:cubicBezTo>
                    <a:pt x="10479" y="6440"/>
                    <a:pt x="10442" y="6450"/>
                    <a:pt x="10407" y="6463"/>
                  </a:cubicBezTo>
                  <a:cubicBezTo>
                    <a:pt x="10261" y="6517"/>
                    <a:pt x="10126" y="6592"/>
                    <a:pt x="10010" y="6697"/>
                  </a:cubicBezTo>
                  <a:cubicBezTo>
                    <a:pt x="9787" y="6901"/>
                    <a:pt x="9610" y="7142"/>
                    <a:pt x="9474" y="7411"/>
                  </a:cubicBezTo>
                  <a:cubicBezTo>
                    <a:pt x="9409" y="7538"/>
                    <a:pt x="9344" y="7664"/>
                    <a:pt x="9271" y="7786"/>
                  </a:cubicBezTo>
                  <a:cubicBezTo>
                    <a:pt x="9184" y="7929"/>
                    <a:pt x="9108" y="8077"/>
                    <a:pt x="9021" y="8220"/>
                  </a:cubicBezTo>
                  <a:cubicBezTo>
                    <a:pt x="8976" y="8292"/>
                    <a:pt x="8933" y="8365"/>
                    <a:pt x="8889" y="8438"/>
                  </a:cubicBezTo>
                  <a:cubicBezTo>
                    <a:pt x="8833" y="8531"/>
                    <a:pt x="8775" y="8624"/>
                    <a:pt x="8719" y="8719"/>
                  </a:cubicBezTo>
                  <a:cubicBezTo>
                    <a:pt x="8695" y="8762"/>
                    <a:pt x="8674" y="8808"/>
                    <a:pt x="8656" y="8854"/>
                  </a:cubicBezTo>
                  <a:cubicBezTo>
                    <a:pt x="8591" y="9025"/>
                    <a:pt x="8543" y="9200"/>
                    <a:pt x="8504" y="9378"/>
                  </a:cubicBezTo>
                  <a:cubicBezTo>
                    <a:pt x="8465" y="9557"/>
                    <a:pt x="8426" y="9735"/>
                    <a:pt x="8372" y="9909"/>
                  </a:cubicBezTo>
                  <a:cubicBezTo>
                    <a:pt x="8346" y="9994"/>
                    <a:pt x="8319" y="10080"/>
                    <a:pt x="8280" y="10161"/>
                  </a:cubicBezTo>
                  <a:cubicBezTo>
                    <a:pt x="8264" y="10197"/>
                    <a:pt x="8239" y="10223"/>
                    <a:pt x="8200" y="10233"/>
                  </a:cubicBezTo>
                  <a:cubicBezTo>
                    <a:pt x="8183" y="10237"/>
                    <a:pt x="8166" y="10243"/>
                    <a:pt x="8150" y="10248"/>
                  </a:cubicBezTo>
                  <a:cubicBezTo>
                    <a:pt x="7983" y="10301"/>
                    <a:pt x="7816" y="10352"/>
                    <a:pt x="7650" y="10404"/>
                  </a:cubicBezTo>
                  <a:cubicBezTo>
                    <a:pt x="7552" y="10434"/>
                    <a:pt x="7455" y="10464"/>
                    <a:pt x="7357" y="10495"/>
                  </a:cubicBezTo>
                  <a:cubicBezTo>
                    <a:pt x="7222" y="10537"/>
                    <a:pt x="7085" y="10579"/>
                    <a:pt x="6950" y="10622"/>
                  </a:cubicBezTo>
                  <a:cubicBezTo>
                    <a:pt x="6765" y="10683"/>
                    <a:pt x="6585" y="10758"/>
                    <a:pt x="6408" y="10837"/>
                  </a:cubicBezTo>
                  <a:cubicBezTo>
                    <a:pt x="6195" y="10931"/>
                    <a:pt x="5987" y="11034"/>
                    <a:pt x="5791" y="11156"/>
                  </a:cubicBezTo>
                  <a:cubicBezTo>
                    <a:pt x="5693" y="11218"/>
                    <a:pt x="5596" y="11278"/>
                    <a:pt x="5498" y="11339"/>
                  </a:cubicBezTo>
                  <a:cubicBezTo>
                    <a:pt x="5481" y="11350"/>
                    <a:pt x="5464" y="11359"/>
                    <a:pt x="5446" y="11366"/>
                  </a:cubicBezTo>
                  <a:cubicBezTo>
                    <a:pt x="5444" y="11367"/>
                    <a:pt x="5443" y="11367"/>
                    <a:pt x="5442" y="11367"/>
                  </a:cubicBezTo>
                  <a:cubicBezTo>
                    <a:pt x="5436" y="11367"/>
                    <a:pt x="5431" y="11361"/>
                    <a:pt x="5432" y="11354"/>
                  </a:cubicBezTo>
                  <a:cubicBezTo>
                    <a:pt x="5434" y="11340"/>
                    <a:pt x="5439" y="11325"/>
                    <a:pt x="5446" y="11312"/>
                  </a:cubicBezTo>
                  <a:cubicBezTo>
                    <a:pt x="5475" y="11230"/>
                    <a:pt x="5507" y="11148"/>
                    <a:pt x="5538" y="11066"/>
                  </a:cubicBezTo>
                  <a:cubicBezTo>
                    <a:pt x="5574" y="10973"/>
                    <a:pt x="5606" y="10879"/>
                    <a:pt x="5645" y="10788"/>
                  </a:cubicBezTo>
                  <a:cubicBezTo>
                    <a:pt x="5728" y="10592"/>
                    <a:pt x="5826" y="10405"/>
                    <a:pt x="5921" y="10215"/>
                  </a:cubicBezTo>
                  <a:cubicBezTo>
                    <a:pt x="5977" y="10098"/>
                    <a:pt x="6040" y="9984"/>
                    <a:pt x="6102" y="9870"/>
                  </a:cubicBezTo>
                  <a:cubicBezTo>
                    <a:pt x="6106" y="9862"/>
                    <a:pt x="6112" y="9853"/>
                    <a:pt x="6117" y="9844"/>
                  </a:cubicBezTo>
                  <a:cubicBezTo>
                    <a:pt x="6169" y="9751"/>
                    <a:pt x="6225" y="9659"/>
                    <a:pt x="6276" y="9565"/>
                  </a:cubicBezTo>
                  <a:cubicBezTo>
                    <a:pt x="6342" y="9442"/>
                    <a:pt x="6407" y="9318"/>
                    <a:pt x="6472" y="9195"/>
                  </a:cubicBezTo>
                  <a:cubicBezTo>
                    <a:pt x="6474" y="9191"/>
                    <a:pt x="6477" y="9186"/>
                    <a:pt x="6479" y="9182"/>
                  </a:cubicBezTo>
                  <a:cubicBezTo>
                    <a:pt x="6568" y="9046"/>
                    <a:pt x="6628" y="8894"/>
                    <a:pt x="6710" y="8754"/>
                  </a:cubicBezTo>
                  <a:cubicBezTo>
                    <a:pt x="6774" y="8644"/>
                    <a:pt x="6826" y="8528"/>
                    <a:pt x="6886" y="8416"/>
                  </a:cubicBezTo>
                  <a:cubicBezTo>
                    <a:pt x="7005" y="8193"/>
                    <a:pt x="7112" y="7965"/>
                    <a:pt x="7211" y="7733"/>
                  </a:cubicBezTo>
                  <a:cubicBezTo>
                    <a:pt x="7274" y="7586"/>
                    <a:pt x="7342" y="7443"/>
                    <a:pt x="7408" y="7297"/>
                  </a:cubicBezTo>
                  <a:cubicBezTo>
                    <a:pt x="7428" y="7251"/>
                    <a:pt x="7450" y="7206"/>
                    <a:pt x="7470" y="7161"/>
                  </a:cubicBezTo>
                  <a:cubicBezTo>
                    <a:pt x="7481" y="7139"/>
                    <a:pt x="7490" y="7115"/>
                    <a:pt x="7498" y="7092"/>
                  </a:cubicBezTo>
                  <a:cubicBezTo>
                    <a:pt x="7529" y="7006"/>
                    <a:pt x="7529" y="7003"/>
                    <a:pt x="7620" y="7003"/>
                  </a:cubicBezTo>
                  <a:cubicBezTo>
                    <a:pt x="7807" y="7003"/>
                    <a:pt x="7993" y="6984"/>
                    <a:pt x="8178" y="6949"/>
                  </a:cubicBezTo>
                  <a:cubicBezTo>
                    <a:pt x="8320" y="6922"/>
                    <a:pt x="8461" y="6890"/>
                    <a:pt x="8603" y="6859"/>
                  </a:cubicBezTo>
                  <a:cubicBezTo>
                    <a:pt x="8695" y="6839"/>
                    <a:pt x="8788" y="6818"/>
                    <a:pt x="8879" y="6793"/>
                  </a:cubicBezTo>
                  <a:cubicBezTo>
                    <a:pt x="9058" y="6741"/>
                    <a:pt x="9235" y="6681"/>
                    <a:pt x="9412" y="6620"/>
                  </a:cubicBezTo>
                  <a:cubicBezTo>
                    <a:pt x="9554" y="6570"/>
                    <a:pt x="9679" y="6498"/>
                    <a:pt x="9791" y="6399"/>
                  </a:cubicBezTo>
                  <a:cubicBezTo>
                    <a:pt x="9839" y="6354"/>
                    <a:pt x="9887" y="6310"/>
                    <a:pt x="9930" y="6262"/>
                  </a:cubicBezTo>
                  <a:cubicBezTo>
                    <a:pt x="10065" y="6112"/>
                    <a:pt x="10205" y="5967"/>
                    <a:pt x="10345" y="5820"/>
                  </a:cubicBezTo>
                  <a:cubicBezTo>
                    <a:pt x="10383" y="5780"/>
                    <a:pt x="10416" y="5737"/>
                    <a:pt x="10451" y="5695"/>
                  </a:cubicBezTo>
                  <a:cubicBezTo>
                    <a:pt x="10479" y="5662"/>
                    <a:pt x="10498" y="5625"/>
                    <a:pt x="10513" y="5585"/>
                  </a:cubicBezTo>
                  <a:cubicBezTo>
                    <a:pt x="10541" y="5503"/>
                    <a:pt x="10506" y="5439"/>
                    <a:pt x="10421" y="5423"/>
                  </a:cubicBezTo>
                  <a:cubicBezTo>
                    <a:pt x="10396" y="5419"/>
                    <a:pt x="10371" y="5417"/>
                    <a:pt x="10346" y="5417"/>
                  </a:cubicBezTo>
                  <a:cubicBezTo>
                    <a:pt x="10341" y="5417"/>
                    <a:pt x="10336" y="5417"/>
                    <a:pt x="10332" y="5417"/>
                  </a:cubicBezTo>
                  <a:cubicBezTo>
                    <a:pt x="10124" y="5424"/>
                    <a:pt x="9918" y="5449"/>
                    <a:pt x="9720" y="5516"/>
                  </a:cubicBezTo>
                  <a:cubicBezTo>
                    <a:pt x="9507" y="5588"/>
                    <a:pt x="9298" y="5667"/>
                    <a:pt x="9084" y="5735"/>
                  </a:cubicBezTo>
                  <a:cubicBezTo>
                    <a:pt x="8988" y="5765"/>
                    <a:pt x="8896" y="5805"/>
                    <a:pt x="8804" y="5843"/>
                  </a:cubicBezTo>
                  <a:cubicBezTo>
                    <a:pt x="8727" y="5873"/>
                    <a:pt x="8652" y="5905"/>
                    <a:pt x="8578" y="5941"/>
                  </a:cubicBezTo>
                  <a:cubicBezTo>
                    <a:pt x="8413" y="6019"/>
                    <a:pt x="8250" y="6101"/>
                    <a:pt x="8087" y="6179"/>
                  </a:cubicBezTo>
                  <a:cubicBezTo>
                    <a:pt x="8014" y="6213"/>
                    <a:pt x="7940" y="6244"/>
                    <a:pt x="7867" y="6275"/>
                  </a:cubicBezTo>
                  <a:cubicBezTo>
                    <a:pt x="7861" y="6277"/>
                    <a:pt x="7855" y="6278"/>
                    <a:pt x="7851" y="6278"/>
                  </a:cubicBezTo>
                  <a:cubicBezTo>
                    <a:pt x="7838" y="6278"/>
                    <a:pt x="7833" y="6268"/>
                    <a:pt x="7839" y="6250"/>
                  </a:cubicBezTo>
                  <a:cubicBezTo>
                    <a:pt x="7862" y="6177"/>
                    <a:pt x="7888" y="6104"/>
                    <a:pt x="7914" y="6031"/>
                  </a:cubicBezTo>
                  <a:cubicBezTo>
                    <a:pt x="7954" y="5918"/>
                    <a:pt x="7996" y="5807"/>
                    <a:pt x="8035" y="5693"/>
                  </a:cubicBezTo>
                  <a:cubicBezTo>
                    <a:pt x="8094" y="5529"/>
                    <a:pt x="8151" y="5365"/>
                    <a:pt x="8210" y="5201"/>
                  </a:cubicBezTo>
                  <a:cubicBezTo>
                    <a:pt x="8255" y="5079"/>
                    <a:pt x="8302" y="4957"/>
                    <a:pt x="8345" y="4835"/>
                  </a:cubicBezTo>
                  <a:cubicBezTo>
                    <a:pt x="8395" y="4697"/>
                    <a:pt x="8446" y="4559"/>
                    <a:pt x="8508" y="4426"/>
                  </a:cubicBezTo>
                  <a:cubicBezTo>
                    <a:pt x="8521" y="4398"/>
                    <a:pt x="8531" y="4371"/>
                    <a:pt x="8541" y="4342"/>
                  </a:cubicBezTo>
                  <a:cubicBezTo>
                    <a:pt x="8578" y="4244"/>
                    <a:pt x="8630" y="4153"/>
                    <a:pt x="8660" y="4051"/>
                  </a:cubicBezTo>
                  <a:cubicBezTo>
                    <a:pt x="8668" y="4025"/>
                    <a:pt x="8688" y="4011"/>
                    <a:pt x="8715" y="4010"/>
                  </a:cubicBezTo>
                  <a:cubicBezTo>
                    <a:pt x="8743" y="4009"/>
                    <a:pt x="8770" y="4007"/>
                    <a:pt x="8798" y="4006"/>
                  </a:cubicBezTo>
                  <a:cubicBezTo>
                    <a:pt x="9105" y="3997"/>
                    <a:pt x="9411" y="3977"/>
                    <a:pt x="9716" y="3949"/>
                  </a:cubicBezTo>
                  <a:cubicBezTo>
                    <a:pt x="9824" y="3940"/>
                    <a:pt x="9929" y="3921"/>
                    <a:pt x="10033" y="3892"/>
                  </a:cubicBezTo>
                  <a:cubicBezTo>
                    <a:pt x="10177" y="3851"/>
                    <a:pt x="10319" y="3807"/>
                    <a:pt x="10463" y="3763"/>
                  </a:cubicBezTo>
                  <a:cubicBezTo>
                    <a:pt x="10563" y="3731"/>
                    <a:pt x="10664" y="3707"/>
                    <a:pt x="10768" y="3690"/>
                  </a:cubicBezTo>
                  <a:cubicBezTo>
                    <a:pt x="10943" y="3661"/>
                    <a:pt x="11120" y="3648"/>
                    <a:pt x="11297" y="3640"/>
                  </a:cubicBezTo>
                  <a:cubicBezTo>
                    <a:pt x="11490" y="3631"/>
                    <a:pt x="11678" y="3594"/>
                    <a:pt x="11861" y="3533"/>
                  </a:cubicBezTo>
                  <a:cubicBezTo>
                    <a:pt x="12043" y="3474"/>
                    <a:pt x="12224" y="3408"/>
                    <a:pt x="12405" y="3344"/>
                  </a:cubicBezTo>
                  <a:cubicBezTo>
                    <a:pt x="12449" y="3328"/>
                    <a:pt x="12492" y="3307"/>
                    <a:pt x="12534" y="3286"/>
                  </a:cubicBezTo>
                  <a:cubicBezTo>
                    <a:pt x="12594" y="3255"/>
                    <a:pt x="12637" y="3208"/>
                    <a:pt x="12670" y="3149"/>
                  </a:cubicBezTo>
                  <a:cubicBezTo>
                    <a:pt x="12721" y="3056"/>
                    <a:pt x="12724" y="2959"/>
                    <a:pt x="12704" y="2859"/>
                  </a:cubicBezTo>
                  <a:cubicBezTo>
                    <a:pt x="12695" y="2813"/>
                    <a:pt x="12670" y="2776"/>
                    <a:pt x="12628" y="2753"/>
                  </a:cubicBezTo>
                  <a:cubicBezTo>
                    <a:pt x="12583" y="2730"/>
                    <a:pt x="12538" y="2709"/>
                    <a:pt x="12488" y="2697"/>
                  </a:cubicBezTo>
                  <a:cubicBezTo>
                    <a:pt x="12411" y="2679"/>
                    <a:pt x="12332" y="2669"/>
                    <a:pt x="12252" y="2667"/>
                  </a:cubicBezTo>
                  <a:cubicBezTo>
                    <a:pt x="12179" y="2665"/>
                    <a:pt x="12108" y="2662"/>
                    <a:pt x="12035" y="2660"/>
                  </a:cubicBezTo>
                  <a:cubicBezTo>
                    <a:pt x="11880" y="2655"/>
                    <a:pt x="11725" y="2647"/>
                    <a:pt x="11571" y="2647"/>
                  </a:cubicBezTo>
                  <a:cubicBezTo>
                    <a:pt x="11529" y="2647"/>
                    <a:pt x="11486" y="2647"/>
                    <a:pt x="11444" y="2649"/>
                  </a:cubicBezTo>
                  <a:cubicBezTo>
                    <a:pt x="11337" y="2653"/>
                    <a:pt x="11230" y="2665"/>
                    <a:pt x="11126" y="2693"/>
                  </a:cubicBezTo>
                  <a:cubicBezTo>
                    <a:pt x="10877" y="2759"/>
                    <a:pt x="10638" y="2852"/>
                    <a:pt x="10403" y="2957"/>
                  </a:cubicBezTo>
                  <a:cubicBezTo>
                    <a:pt x="10264" y="3019"/>
                    <a:pt x="10128" y="3087"/>
                    <a:pt x="9991" y="3152"/>
                  </a:cubicBezTo>
                  <a:cubicBezTo>
                    <a:pt x="9782" y="3254"/>
                    <a:pt x="9572" y="3353"/>
                    <a:pt x="9364" y="3456"/>
                  </a:cubicBezTo>
                  <a:cubicBezTo>
                    <a:pt x="9166" y="3556"/>
                    <a:pt x="8974" y="3668"/>
                    <a:pt x="8784" y="3782"/>
                  </a:cubicBezTo>
                  <a:cubicBezTo>
                    <a:pt x="8764" y="3793"/>
                    <a:pt x="8745" y="3805"/>
                    <a:pt x="8725" y="3815"/>
                  </a:cubicBezTo>
                  <a:cubicBezTo>
                    <a:pt x="8720" y="3818"/>
                    <a:pt x="8715" y="3819"/>
                    <a:pt x="8711" y="3819"/>
                  </a:cubicBezTo>
                  <a:cubicBezTo>
                    <a:pt x="8702" y="3819"/>
                    <a:pt x="8696" y="3812"/>
                    <a:pt x="8694" y="3797"/>
                  </a:cubicBezTo>
                  <a:cubicBezTo>
                    <a:pt x="8679" y="3692"/>
                    <a:pt x="8658" y="3586"/>
                    <a:pt x="8634" y="3482"/>
                  </a:cubicBezTo>
                  <a:cubicBezTo>
                    <a:pt x="8621" y="3421"/>
                    <a:pt x="8608" y="3360"/>
                    <a:pt x="8595" y="3299"/>
                  </a:cubicBezTo>
                  <a:cubicBezTo>
                    <a:pt x="8560" y="3116"/>
                    <a:pt x="8531" y="2930"/>
                    <a:pt x="8501" y="2745"/>
                  </a:cubicBezTo>
                  <a:cubicBezTo>
                    <a:pt x="8456" y="2463"/>
                    <a:pt x="8416" y="2178"/>
                    <a:pt x="8381" y="1893"/>
                  </a:cubicBezTo>
                  <a:cubicBezTo>
                    <a:pt x="8357" y="1686"/>
                    <a:pt x="8334" y="1477"/>
                    <a:pt x="8291" y="1271"/>
                  </a:cubicBezTo>
                  <a:cubicBezTo>
                    <a:pt x="8246" y="1061"/>
                    <a:pt x="8163" y="868"/>
                    <a:pt x="8037" y="694"/>
                  </a:cubicBezTo>
                  <a:cubicBezTo>
                    <a:pt x="7996" y="634"/>
                    <a:pt x="7953" y="576"/>
                    <a:pt x="7909" y="519"/>
                  </a:cubicBezTo>
                  <a:cubicBezTo>
                    <a:pt x="7851" y="446"/>
                    <a:pt x="7801" y="369"/>
                    <a:pt x="7753" y="290"/>
                  </a:cubicBezTo>
                  <a:cubicBezTo>
                    <a:pt x="7714" y="226"/>
                    <a:pt x="7672" y="164"/>
                    <a:pt x="7631" y="102"/>
                  </a:cubicBezTo>
                  <a:cubicBezTo>
                    <a:pt x="7610" y="71"/>
                    <a:pt x="7585" y="43"/>
                    <a:pt x="7553" y="21"/>
                  </a:cubicBezTo>
                  <a:cubicBezTo>
                    <a:pt x="7533" y="7"/>
                    <a:pt x="7514" y="1"/>
                    <a:pt x="7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8"/>
            <p:cNvSpPr/>
            <p:nvPr/>
          </p:nvSpPr>
          <p:spPr>
            <a:xfrm>
              <a:off x="6158050" y="1153200"/>
              <a:ext cx="29725" cy="28700"/>
            </a:xfrm>
            <a:custGeom>
              <a:rect b="b" l="l" r="r" t="t"/>
              <a:pathLst>
                <a:path extrusionOk="0" h="1148" w="1189">
                  <a:moveTo>
                    <a:pt x="670" y="0"/>
                  </a:moveTo>
                  <a:cubicBezTo>
                    <a:pt x="625" y="0"/>
                    <a:pt x="581" y="8"/>
                    <a:pt x="537" y="15"/>
                  </a:cubicBezTo>
                  <a:cubicBezTo>
                    <a:pt x="497" y="23"/>
                    <a:pt x="461" y="37"/>
                    <a:pt x="427" y="58"/>
                  </a:cubicBezTo>
                  <a:cubicBezTo>
                    <a:pt x="381" y="88"/>
                    <a:pt x="332" y="114"/>
                    <a:pt x="283" y="140"/>
                  </a:cubicBezTo>
                  <a:cubicBezTo>
                    <a:pt x="238" y="166"/>
                    <a:pt x="194" y="195"/>
                    <a:pt x="156" y="229"/>
                  </a:cubicBezTo>
                  <a:cubicBezTo>
                    <a:pt x="112" y="267"/>
                    <a:pt x="72" y="311"/>
                    <a:pt x="52" y="365"/>
                  </a:cubicBezTo>
                  <a:cubicBezTo>
                    <a:pt x="19" y="454"/>
                    <a:pt x="1" y="548"/>
                    <a:pt x="19" y="643"/>
                  </a:cubicBezTo>
                  <a:cubicBezTo>
                    <a:pt x="39" y="749"/>
                    <a:pt x="76" y="849"/>
                    <a:pt x="134" y="941"/>
                  </a:cubicBezTo>
                  <a:cubicBezTo>
                    <a:pt x="178" y="1012"/>
                    <a:pt x="239" y="1060"/>
                    <a:pt x="311" y="1096"/>
                  </a:cubicBezTo>
                  <a:cubicBezTo>
                    <a:pt x="341" y="1118"/>
                    <a:pt x="377" y="1120"/>
                    <a:pt x="409" y="1129"/>
                  </a:cubicBezTo>
                  <a:cubicBezTo>
                    <a:pt x="453" y="1142"/>
                    <a:pt x="496" y="1148"/>
                    <a:pt x="539" y="1148"/>
                  </a:cubicBezTo>
                  <a:cubicBezTo>
                    <a:pt x="589" y="1148"/>
                    <a:pt x="640" y="1140"/>
                    <a:pt x="690" y="1124"/>
                  </a:cubicBezTo>
                  <a:cubicBezTo>
                    <a:pt x="761" y="1103"/>
                    <a:pt x="831" y="1077"/>
                    <a:pt x="896" y="1038"/>
                  </a:cubicBezTo>
                  <a:cubicBezTo>
                    <a:pt x="984" y="986"/>
                    <a:pt x="1070" y="931"/>
                    <a:pt x="1131" y="846"/>
                  </a:cubicBezTo>
                  <a:cubicBezTo>
                    <a:pt x="1142" y="829"/>
                    <a:pt x="1155" y="814"/>
                    <a:pt x="1160" y="794"/>
                  </a:cubicBezTo>
                  <a:cubicBezTo>
                    <a:pt x="1182" y="712"/>
                    <a:pt x="1188" y="629"/>
                    <a:pt x="1172" y="543"/>
                  </a:cubicBezTo>
                  <a:cubicBezTo>
                    <a:pt x="1161" y="478"/>
                    <a:pt x="1133" y="420"/>
                    <a:pt x="1105" y="361"/>
                  </a:cubicBezTo>
                  <a:cubicBezTo>
                    <a:pt x="1052" y="247"/>
                    <a:pt x="983" y="145"/>
                    <a:pt x="879" y="70"/>
                  </a:cubicBezTo>
                  <a:cubicBezTo>
                    <a:pt x="844" y="45"/>
                    <a:pt x="807" y="28"/>
                    <a:pt x="766" y="14"/>
                  </a:cubicBezTo>
                  <a:cubicBezTo>
                    <a:pt x="734" y="4"/>
                    <a:pt x="702"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8"/>
            <p:cNvSpPr/>
            <p:nvPr/>
          </p:nvSpPr>
          <p:spPr>
            <a:xfrm>
              <a:off x="6107225" y="1217825"/>
              <a:ext cx="26700" cy="27325"/>
            </a:xfrm>
            <a:custGeom>
              <a:rect b="b" l="l" r="r" t="t"/>
              <a:pathLst>
                <a:path extrusionOk="0" h="1093" w="1068">
                  <a:moveTo>
                    <a:pt x="531" y="0"/>
                  </a:moveTo>
                  <a:cubicBezTo>
                    <a:pt x="463" y="0"/>
                    <a:pt x="397" y="16"/>
                    <a:pt x="332" y="48"/>
                  </a:cubicBezTo>
                  <a:cubicBezTo>
                    <a:pt x="236" y="94"/>
                    <a:pt x="167" y="166"/>
                    <a:pt x="105" y="249"/>
                  </a:cubicBezTo>
                  <a:cubicBezTo>
                    <a:pt x="31" y="349"/>
                    <a:pt x="1" y="462"/>
                    <a:pt x="8" y="585"/>
                  </a:cubicBezTo>
                  <a:cubicBezTo>
                    <a:pt x="10" y="638"/>
                    <a:pt x="23" y="688"/>
                    <a:pt x="40" y="738"/>
                  </a:cubicBezTo>
                  <a:cubicBezTo>
                    <a:pt x="66" y="822"/>
                    <a:pt x="116" y="886"/>
                    <a:pt x="189" y="936"/>
                  </a:cubicBezTo>
                  <a:cubicBezTo>
                    <a:pt x="233" y="965"/>
                    <a:pt x="277" y="993"/>
                    <a:pt x="334" y="1017"/>
                  </a:cubicBezTo>
                  <a:cubicBezTo>
                    <a:pt x="423" y="1072"/>
                    <a:pt x="530" y="1089"/>
                    <a:pt x="641" y="1092"/>
                  </a:cubicBezTo>
                  <a:cubicBezTo>
                    <a:pt x="644" y="1092"/>
                    <a:pt x="648" y="1092"/>
                    <a:pt x="651" y="1092"/>
                  </a:cubicBezTo>
                  <a:cubicBezTo>
                    <a:pt x="737" y="1092"/>
                    <a:pt x="817" y="1068"/>
                    <a:pt x="876" y="1001"/>
                  </a:cubicBezTo>
                  <a:cubicBezTo>
                    <a:pt x="921" y="951"/>
                    <a:pt x="960" y="896"/>
                    <a:pt x="982" y="830"/>
                  </a:cubicBezTo>
                  <a:cubicBezTo>
                    <a:pt x="1000" y="774"/>
                    <a:pt x="1017" y="716"/>
                    <a:pt x="1035" y="660"/>
                  </a:cubicBezTo>
                  <a:cubicBezTo>
                    <a:pt x="1056" y="591"/>
                    <a:pt x="1068" y="520"/>
                    <a:pt x="1066" y="447"/>
                  </a:cubicBezTo>
                  <a:cubicBezTo>
                    <a:pt x="1064" y="322"/>
                    <a:pt x="1013" y="220"/>
                    <a:pt x="927" y="135"/>
                  </a:cubicBezTo>
                  <a:cubicBezTo>
                    <a:pt x="884" y="93"/>
                    <a:pt x="834" y="60"/>
                    <a:pt x="773" y="49"/>
                  </a:cubicBezTo>
                  <a:cubicBezTo>
                    <a:pt x="736" y="42"/>
                    <a:pt x="700" y="31"/>
                    <a:pt x="664" y="20"/>
                  </a:cubicBezTo>
                  <a:cubicBezTo>
                    <a:pt x="619" y="7"/>
                    <a:pt x="575" y="0"/>
                    <a:pt x="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8"/>
            <p:cNvSpPr/>
            <p:nvPr/>
          </p:nvSpPr>
          <p:spPr>
            <a:xfrm>
              <a:off x="6138275" y="1132950"/>
              <a:ext cx="28150" cy="25175"/>
            </a:xfrm>
            <a:custGeom>
              <a:rect b="b" l="l" r="r" t="t"/>
              <a:pathLst>
                <a:path extrusionOk="0" h="1007" w="1126">
                  <a:moveTo>
                    <a:pt x="666" y="0"/>
                  </a:moveTo>
                  <a:cubicBezTo>
                    <a:pt x="650" y="0"/>
                    <a:pt x="633" y="1"/>
                    <a:pt x="617" y="3"/>
                  </a:cubicBezTo>
                  <a:cubicBezTo>
                    <a:pt x="500" y="20"/>
                    <a:pt x="388" y="52"/>
                    <a:pt x="280" y="99"/>
                  </a:cubicBezTo>
                  <a:cubicBezTo>
                    <a:pt x="217" y="126"/>
                    <a:pt x="157" y="163"/>
                    <a:pt x="105" y="209"/>
                  </a:cubicBezTo>
                  <a:cubicBezTo>
                    <a:pt x="90" y="223"/>
                    <a:pt x="76" y="237"/>
                    <a:pt x="66" y="254"/>
                  </a:cubicBezTo>
                  <a:cubicBezTo>
                    <a:pt x="26" y="325"/>
                    <a:pt x="5" y="400"/>
                    <a:pt x="3" y="482"/>
                  </a:cubicBezTo>
                  <a:cubicBezTo>
                    <a:pt x="1" y="594"/>
                    <a:pt x="32" y="698"/>
                    <a:pt x="74" y="800"/>
                  </a:cubicBezTo>
                  <a:cubicBezTo>
                    <a:pt x="89" y="835"/>
                    <a:pt x="113" y="862"/>
                    <a:pt x="142" y="887"/>
                  </a:cubicBezTo>
                  <a:cubicBezTo>
                    <a:pt x="200" y="937"/>
                    <a:pt x="267" y="965"/>
                    <a:pt x="341" y="984"/>
                  </a:cubicBezTo>
                  <a:cubicBezTo>
                    <a:pt x="403" y="999"/>
                    <a:pt x="464" y="1006"/>
                    <a:pt x="525" y="1006"/>
                  </a:cubicBezTo>
                  <a:cubicBezTo>
                    <a:pt x="631" y="1006"/>
                    <a:pt x="736" y="985"/>
                    <a:pt x="839" y="948"/>
                  </a:cubicBezTo>
                  <a:cubicBezTo>
                    <a:pt x="954" y="907"/>
                    <a:pt x="1027" y="821"/>
                    <a:pt x="1068" y="709"/>
                  </a:cubicBezTo>
                  <a:cubicBezTo>
                    <a:pt x="1093" y="643"/>
                    <a:pt x="1107" y="575"/>
                    <a:pt x="1115" y="506"/>
                  </a:cubicBezTo>
                  <a:cubicBezTo>
                    <a:pt x="1123" y="444"/>
                    <a:pt x="1126" y="382"/>
                    <a:pt x="1103" y="322"/>
                  </a:cubicBezTo>
                  <a:cubicBezTo>
                    <a:pt x="1059" y="199"/>
                    <a:pt x="981" y="107"/>
                    <a:pt x="861" y="55"/>
                  </a:cubicBezTo>
                  <a:cubicBezTo>
                    <a:pt x="844" y="46"/>
                    <a:pt x="829" y="38"/>
                    <a:pt x="812" y="32"/>
                  </a:cubicBezTo>
                  <a:cubicBezTo>
                    <a:pt x="765" y="11"/>
                    <a:pt x="71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8"/>
            <p:cNvSpPr/>
            <p:nvPr/>
          </p:nvSpPr>
          <p:spPr>
            <a:xfrm>
              <a:off x="6083000" y="1228425"/>
              <a:ext cx="24325" cy="26100"/>
            </a:xfrm>
            <a:custGeom>
              <a:rect b="b" l="l" r="r" t="t"/>
              <a:pathLst>
                <a:path extrusionOk="0" h="1044" w="973">
                  <a:moveTo>
                    <a:pt x="557" y="0"/>
                  </a:moveTo>
                  <a:cubicBezTo>
                    <a:pt x="519" y="0"/>
                    <a:pt x="481" y="7"/>
                    <a:pt x="442" y="22"/>
                  </a:cubicBezTo>
                  <a:cubicBezTo>
                    <a:pt x="394" y="42"/>
                    <a:pt x="346" y="62"/>
                    <a:pt x="299" y="88"/>
                  </a:cubicBezTo>
                  <a:cubicBezTo>
                    <a:pt x="223" y="130"/>
                    <a:pt x="152" y="181"/>
                    <a:pt x="94" y="245"/>
                  </a:cubicBezTo>
                  <a:cubicBezTo>
                    <a:pt x="38" y="306"/>
                    <a:pt x="1" y="378"/>
                    <a:pt x="1" y="460"/>
                  </a:cubicBezTo>
                  <a:cubicBezTo>
                    <a:pt x="2" y="535"/>
                    <a:pt x="17" y="609"/>
                    <a:pt x="53" y="676"/>
                  </a:cubicBezTo>
                  <a:cubicBezTo>
                    <a:pt x="69" y="707"/>
                    <a:pt x="87" y="738"/>
                    <a:pt x="102" y="768"/>
                  </a:cubicBezTo>
                  <a:cubicBezTo>
                    <a:pt x="153" y="876"/>
                    <a:pt x="232" y="953"/>
                    <a:pt x="342" y="1002"/>
                  </a:cubicBezTo>
                  <a:cubicBezTo>
                    <a:pt x="404" y="1029"/>
                    <a:pt x="465" y="1043"/>
                    <a:pt x="526" y="1043"/>
                  </a:cubicBezTo>
                  <a:cubicBezTo>
                    <a:pt x="578" y="1043"/>
                    <a:pt x="630" y="1033"/>
                    <a:pt x="682" y="1013"/>
                  </a:cubicBezTo>
                  <a:cubicBezTo>
                    <a:pt x="725" y="996"/>
                    <a:pt x="760" y="969"/>
                    <a:pt x="792" y="936"/>
                  </a:cubicBezTo>
                  <a:cubicBezTo>
                    <a:pt x="830" y="895"/>
                    <a:pt x="852" y="845"/>
                    <a:pt x="878" y="789"/>
                  </a:cubicBezTo>
                  <a:cubicBezTo>
                    <a:pt x="912" y="727"/>
                    <a:pt x="938" y="655"/>
                    <a:pt x="952" y="578"/>
                  </a:cubicBezTo>
                  <a:cubicBezTo>
                    <a:pt x="972" y="462"/>
                    <a:pt x="962" y="350"/>
                    <a:pt x="912" y="242"/>
                  </a:cubicBezTo>
                  <a:cubicBezTo>
                    <a:pt x="868" y="147"/>
                    <a:pt x="805" y="69"/>
                    <a:pt x="703" y="30"/>
                  </a:cubicBezTo>
                  <a:cubicBezTo>
                    <a:pt x="654" y="11"/>
                    <a:pt x="606"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8"/>
            <p:cNvSpPr/>
            <p:nvPr/>
          </p:nvSpPr>
          <p:spPr>
            <a:xfrm>
              <a:off x="6102625" y="1245100"/>
              <a:ext cx="25050" cy="24675"/>
            </a:xfrm>
            <a:custGeom>
              <a:rect b="b" l="l" r="r" t="t"/>
              <a:pathLst>
                <a:path extrusionOk="0" h="987" w="1002">
                  <a:moveTo>
                    <a:pt x="474" y="0"/>
                  </a:moveTo>
                  <a:cubicBezTo>
                    <a:pt x="437" y="0"/>
                    <a:pt x="400" y="6"/>
                    <a:pt x="363" y="16"/>
                  </a:cubicBezTo>
                  <a:cubicBezTo>
                    <a:pt x="344" y="22"/>
                    <a:pt x="325" y="32"/>
                    <a:pt x="306" y="34"/>
                  </a:cubicBezTo>
                  <a:cubicBezTo>
                    <a:pt x="274" y="37"/>
                    <a:pt x="249" y="53"/>
                    <a:pt x="228" y="75"/>
                  </a:cubicBezTo>
                  <a:cubicBezTo>
                    <a:pt x="152" y="152"/>
                    <a:pt x="86" y="236"/>
                    <a:pt x="47" y="337"/>
                  </a:cubicBezTo>
                  <a:cubicBezTo>
                    <a:pt x="11" y="429"/>
                    <a:pt x="1" y="524"/>
                    <a:pt x="39" y="621"/>
                  </a:cubicBezTo>
                  <a:cubicBezTo>
                    <a:pt x="59" y="673"/>
                    <a:pt x="84" y="721"/>
                    <a:pt x="111" y="768"/>
                  </a:cubicBezTo>
                  <a:cubicBezTo>
                    <a:pt x="155" y="844"/>
                    <a:pt x="212" y="904"/>
                    <a:pt x="256" y="920"/>
                  </a:cubicBezTo>
                  <a:cubicBezTo>
                    <a:pt x="354" y="964"/>
                    <a:pt x="441" y="986"/>
                    <a:pt x="522" y="986"/>
                  </a:cubicBezTo>
                  <a:cubicBezTo>
                    <a:pt x="583" y="986"/>
                    <a:pt x="641" y="974"/>
                    <a:pt x="699" y="948"/>
                  </a:cubicBezTo>
                  <a:cubicBezTo>
                    <a:pt x="786" y="909"/>
                    <a:pt x="851" y="846"/>
                    <a:pt x="911" y="774"/>
                  </a:cubicBezTo>
                  <a:cubicBezTo>
                    <a:pt x="963" y="710"/>
                    <a:pt x="984" y="635"/>
                    <a:pt x="998" y="556"/>
                  </a:cubicBezTo>
                  <a:cubicBezTo>
                    <a:pt x="1002" y="537"/>
                    <a:pt x="1002" y="516"/>
                    <a:pt x="1000" y="497"/>
                  </a:cubicBezTo>
                  <a:cubicBezTo>
                    <a:pt x="988" y="382"/>
                    <a:pt x="945" y="280"/>
                    <a:pt x="864" y="196"/>
                  </a:cubicBezTo>
                  <a:cubicBezTo>
                    <a:pt x="795" y="125"/>
                    <a:pt x="715" y="72"/>
                    <a:pt x="625" y="33"/>
                  </a:cubicBezTo>
                  <a:cubicBezTo>
                    <a:pt x="575" y="11"/>
                    <a:pt x="525" y="0"/>
                    <a:pt x="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8"/>
            <p:cNvSpPr/>
            <p:nvPr/>
          </p:nvSpPr>
          <p:spPr>
            <a:xfrm>
              <a:off x="6036050" y="1286050"/>
              <a:ext cx="25025" cy="23975"/>
            </a:xfrm>
            <a:custGeom>
              <a:rect b="b" l="l" r="r" t="t"/>
              <a:pathLst>
                <a:path extrusionOk="0" h="959" w="1001">
                  <a:moveTo>
                    <a:pt x="497" y="0"/>
                  </a:moveTo>
                  <a:cubicBezTo>
                    <a:pt x="393" y="0"/>
                    <a:pt x="294" y="24"/>
                    <a:pt x="202" y="76"/>
                  </a:cubicBezTo>
                  <a:cubicBezTo>
                    <a:pt x="115" y="123"/>
                    <a:pt x="59" y="198"/>
                    <a:pt x="31" y="293"/>
                  </a:cubicBezTo>
                  <a:cubicBezTo>
                    <a:pt x="23" y="321"/>
                    <a:pt x="19" y="351"/>
                    <a:pt x="14" y="381"/>
                  </a:cubicBezTo>
                  <a:cubicBezTo>
                    <a:pt x="0" y="474"/>
                    <a:pt x="12" y="563"/>
                    <a:pt x="59" y="648"/>
                  </a:cubicBezTo>
                  <a:cubicBezTo>
                    <a:pt x="81" y="690"/>
                    <a:pt x="110" y="727"/>
                    <a:pt x="137" y="765"/>
                  </a:cubicBezTo>
                  <a:cubicBezTo>
                    <a:pt x="203" y="857"/>
                    <a:pt x="299" y="904"/>
                    <a:pt x="400" y="941"/>
                  </a:cubicBezTo>
                  <a:cubicBezTo>
                    <a:pt x="432" y="952"/>
                    <a:pt x="466" y="959"/>
                    <a:pt x="500" y="959"/>
                  </a:cubicBezTo>
                  <a:cubicBezTo>
                    <a:pt x="516" y="959"/>
                    <a:pt x="532" y="957"/>
                    <a:pt x="548" y="954"/>
                  </a:cubicBezTo>
                  <a:cubicBezTo>
                    <a:pt x="654" y="933"/>
                    <a:pt x="750" y="890"/>
                    <a:pt x="823" y="801"/>
                  </a:cubicBezTo>
                  <a:cubicBezTo>
                    <a:pt x="862" y="754"/>
                    <a:pt x="888" y="702"/>
                    <a:pt x="913" y="648"/>
                  </a:cubicBezTo>
                  <a:cubicBezTo>
                    <a:pt x="928" y="618"/>
                    <a:pt x="944" y="591"/>
                    <a:pt x="954" y="560"/>
                  </a:cubicBezTo>
                  <a:cubicBezTo>
                    <a:pt x="987" y="464"/>
                    <a:pt x="1000" y="365"/>
                    <a:pt x="956" y="269"/>
                  </a:cubicBezTo>
                  <a:cubicBezTo>
                    <a:pt x="922" y="195"/>
                    <a:pt x="871" y="135"/>
                    <a:pt x="811" y="81"/>
                  </a:cubicBezTo>
                  <a:cubicBezTo>
                    <a:pt x="757" y="33"/>
                    <a:pt x="695" y="8"/>
                    <a:pt x="622" y="8"/>
                  </a:cubicBezTo>
                  <a:cubicBezTo>
                    <a:pt x="619" y="8"/>
                    <a:pt x="616" y="8"/>
                    <a:pt x="613" y="8"/>
                  </a:cubicBezTo>
                  <a:cubicBezTo>
                    <a:pt x="612" y="8"/>
                    <a:pt x="610" y="8"/>
                    <a:pt x="609" y="8"/>
                  </a:cubicBezTo>
                  <a:cubicBezTo>
                    <a:pt x="596" y="8"/>
                    <a:pt x="582" y="5"/>
                    <a:pt x="569" y="4"/>
                  </a:cubicBezTo>
                  <a:cubicBezTo>
                    <a:pt x="545" y="2"/>
                    <a:pt x="521" y="0"/>
                    <a:pt x="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8"/>
            <p:cNvSpPr/>
            <p:nvPr/>
          </p:nvSpPr>
          <p:spPr>
            <a:xfrm>
              <a:off x="6147075" y="1325575"/>
              <a:ext cx="26000" cy="22725"/>
            </a:xfrm>
            <a:custGeom>
              <a:rect b="b" l="l" r="r" t="t"/>
              <a:pathLst>
                <a:path extrusionOk="0" h="909" w="1040">
                  <a:moveTo>
                    <a:pt x="490" y="1"/>
                  </a:moveTo>
                  <a:cubicBezTo>
                    <a:pt x="482" y="1"/>
                    <a:pt x="474" y="1"/>
                    <a:pt x="466" y="2"/>
                  </a:cubicBezTo>
                  <a:cubicBezTo>
                    <a:pt x="415" y="3"/>
                    <a:pt x="366" y="12"/>
                    <a:pt x="320" y="33"/>
                  </a:cubicBezTo>
                  <a:cubicBezTo>
                    <a:pt x="262" y="60"/>
                    <a:pt x="204" y="89"/>
                    <a:pt x="146" y="119"/>
                  </a:cubicBezTo>
                  <a:cubicBezTo>
                    <a:pt x="116" y="136"/>
                    <a:pt x="88" y="157"/>
                    <a:pt x="69" y="188"/>
                  </a:cubicBezTo>
                  <a:cubicBezTo>
                    <a:pt x="22" y="265"/>
                    <a:pt x="1" y="347"/>
                    <a:pt x="12" y="438"/>
                  </a:cubicBezTo>
                  <a:cubicBezTo>
                    <a:pt x="20" y="500"/>
                    <a:pt x="39" y="559"/>
                    <a:pt x="65" y="616"/>
                  </a:cubicBezTo>
                  <a:cubicBezTo>
                    <a:pt x="119" y="725"/>
                    <a:pt x="191" y="819"/>
                    <a:pt x="306" y="873"/>
                  </a:cubicBezTo>
                  <a:cubicBezTo>
                    <a:pt x="357" y="897"/>
                    <a:pt x="408" y="909"/>
                    <a:pt x="461" y="909"/>
                  </a:cubicBezTo>
                  <a:cubicBezTo>
                    <a:pt x="500" y="909"/>
                    <a:pt x="540" y="902"/>
                    <a:pt x="581" y="889"/>
                  </a:cubicBezTo>
                  <a:cubicBezTo>
                    <a:pt x="629" y="875"/>
                    <a:pt x="674" y="853"/>
                    <a:pt x="717" y="829"/>
                  </a:cubicBezTo>
                  <a:cubicBezTo>
                    <a:pt x="788" y="790"/>
                    <a:pt x="856" y="749"/>
                    <a:pt x="916" y="697"/>
                  </a:cubicBezTo>
                  <a:cubicBezTo>
                    <a:pt x="1005" y="620"/>
                    <a:pt x="1040" y="523"/>
                    <a:pt x="1017" y="408"/>
                  </a:cubicBezTo>
                  <a:cubicBezTo>
                    <a:pt x="1001" y="324"/>
                    <a:pt x="964" y="248"/>
                    <a:pt x="903" y="185"/>
                  </a:cubicBezTo>
                  <a:cubicBezTo>
                    <a:pt x="858" y="138"/>
                    <a:pt x="807" y="98"/>
                    <a:pt x="754" y="62"/>
                  </a:cubicBezTo>
                  <a:cubicBezTo>
                    <a:pt x="728" y="45"/>
                    <a:pt x="697" y="29"/>
                    <a:pt x="665" y="22"/>
                  </a:cubicBezTo>
                  <a:cubicBezTo>
                    <a:pt x="608" y="10"/>
                    <a:pt x="549" y="1"/>
                    <a:pt x="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8"/>
            <p:cNvSpPr/>
            <p:nvPr/>
          </p:nvSpPr>
          <p:spPr>
            <a:xfrm>
              <a:off x="6147925" y="1295075"/>
              <a:ext cx="24950" cy="22700"/>
            </a:xfrm>
            <a:custGeom>
              <a:rect b="b" l="l" r="r" t="t"/>
              <a:pathLst>
                <a:path extrusionOk="0" h="908" w="998">
                  <a:moveTo>
                    <a:pt x="500" y="0"/>
                  </a:moveTo>
                  <a:cubicBezTo>
                    <a:pt x="404" y="0"/>
                    <a:pt x="318" y="30"/>
                    <a:pt x="239" y="90"/>
                  </a:cubicBezTo>
                  <a:cubicBezTo>
                    <a:pt x="179" y="135"/>
                    <a:pt x="128" y="189"/>
                    <a:pt x="85" y="250"/>
                  </a:cubicBezTo>
                  <a:cubicBezTo>
                    <a:pt x="17" y="344"/>
                    <a:pt x="1" y="445"/>
                    <a:pt x="35" y="554"/>
                  </a:cubicBezTo>
                  <a:cubicBezTo>
                    <a:pt x="45" y="580"/>
                    <a:pt x="53" y="605"/>
                    <a:pt x="63" y="631"/>
                  </a:cubicBezTo>
                  <a:cubicBezTo>
                    <a:pt x="108" y="735"/>
                    <a:pt x="176" y="817"/>
                    <a:pt x="279" y="867"/>
                  </a:cubicBezTo>
                  <a:cubicBezTo>
                    <a:pt x="333" y="894"/>
                    <a:pt x="388" y="908"/>
                    <a:pt x="446" y="908"/>
                  </a:cubicBezTo>
                  <a:cubicBezTo>
                    <a:pt x="467" y="908"/>
                    <a:pt x="489" y="906"/>
                    <a:pt x="511" y="902"/>
                  </a:cubicBezTo>
                  <a:cubicBezTo>
                    <a:pt x="628" y="881"/>
                    <a:pt x="737" y="838"/>
                    <a:pt x="832" y="766"/>
                  </a:cubicBezTo>
                  <a:cubicBezTo>
                    <a:pt x="899" y="715"/>
                    <a:pt x="949" y="647"/>
                    <a:pt x="969" y="559"/>
                  </a:cubicBezTo>
                  <a:cubicBezTo>
                    <a:pt x="998" y="436"/>
                    <a:pt x="976" y="322"/>
                    <a:pt x="919" y="213"/>
                  </a:cubicBezTo>
                  <a:cubicBezTo>
                    <a:pt x="875" y="130"/>
                    <a:pt x="803" y="70"/>
                    <a:pt x="714" y="37"/>
                  </a:cubicBezTo>
                  <a:cubicBezTo>
                    <a:pt x="661" y="19"/>
                    <a:pt x="604" y="9"/>
                    <a:pt x="546" y="2"/>
                  </a:cubicBezTo>
                  <a:cubicBezTo>
                    <a:pt x="530" y="1"/>
                    <a:pt x="515" y="0"/>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8"/>
            <p:cNvSpPr/>
            <p:nvPr/>
          </p:nvSpPr>
          <p:spPr>
            <a:xfrm>
              <a:off x="6060550" y="1277325"/>
              <a:ext cx="22650" cy="21850"/>
            </a:xfrm>
            <a:custGeom>
              <a:rect b="b" l="l" r="r" t="t"/>
              <a:pathLst>
                <a:path extrusionOk="0" h="874" w="906">
                  <a:moveTo>
                    <a:pt x="504" y="0"/>
                  </a:moveTo>
                  <a:cubicBezTo>
                    <a:pt x="469" y="0"/>
                    <a:pt x="434" y="3"/>
                    <a:pt x="398" y="8"/>
                  </a:cubicBezTo>
                  <a:cubicBezTo>
                    <a:pt x="354" y="13"/>
                    <a:pt x="311" y="23"/>
                    <a:pt x="271" y="47"/>
                  </a:cubicBezTo>
                  <a:cubicBezTo>
                    <a:pt x="177" y="101"/>
                    <a:pt x="106" y="174"/>
                    <a:pt x="63" y="274"/>
                  </a:cubicBezTo>
                  <a:cubicBezTo>
                    <a:pt x="48" y="311"/>
                    <a:pt x="26" y="345"/>
                    <a:pt x="20" y="385"/>
                  </a:cubicBezTo>
                  <a:cubicBezTo>
                    <a:pt x="1" y="512"/>
                    <a:pt x="33" y="622"/>
                    <a:pt x="123" y="713"/>
                  </a:cubicBezTo>
                  <a:cubicBezTo>
                    <a:pt x="233" y="826"/>
                    <a:pt x="367" y="873"/>
                    <a:pt x="517" y="873"/>
                  </a:cubicBezTo>
                  <a:cubicBezTo>
                    <a:pt x="535" y="873"/>
                    <a:pt x="554" y="872"/>
                    <a:pt x="572" y="871"/>
                  </a:cubicBezTo>
                  <a:cubicBezTo>
                    <a:pt x="669" y="864"/>
                    <a:pt x="736" y="812"/>
                    <a:pt x="790" y="733"/>
                  </a:cubicBezTo>
                  <a:cubicBezTo>
                    <a:pt x="824" y="685"/>
                    <a:pt x="839" y="630"/>
                    <a:pt x="862" y="578"/>
                  </a:cubicBezTo>
                  <a:cubicBezTo>
                    <a:pt x="906" y="474"/>
                    <a:pt x="903" y="365"/>
                    <a:pt x="878" y="256"/>
                  </a:cubicBezTo>
                  <a:cubicBezTo>
                    <a:pt x="875" y="241"/>
                    <a:pt x="868" y="228"/>
                    <a:pt x="861" y="215"/>
                  </a:cubicBezTo>
                  <a:cubicBezTo>
                    <a:pt x="823" y="139"/>
                    <a:pt x="762" y="85"/>
                    <a:pt x="689" y="44"/>
                  </a:cubicBezTo>
                  <a:cubicBezTo>
                    <a:pt x="630" y="11"/>
                    <a:pt x="56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8"/>
            <p:cNvSpPr/>
            <p:nvPr/>
          </p:nvSpPr>
          <p:spPr>
            <a:xfrm>
              <a:off x="6042900" y="1261750"/>
              <a:ext cx="21800" cy="21075"/>
            </a:xfrm>
            <a:custGeom>
              <a:rect b="b" l="l" r="r" t="t"/>
              <a:pathLst>
                <a:path extrusionOk="0" h="843" w="872">
                  <a:moveTo>
                    <a:pt x="455" y="1"/>
                  </a:moveTo>
                  <a:cubicBezTo>
                    <a:pt x="387" y="1"/>
                    <a:pt x="321" y="16"/>
                    <a:pt x="256" y="48"/>
                  </a:cubicBezTo>
                  <a:cubicBezTo>
                    <a:pt x="160" y="95"/>
                    <a:pt x="86" y="167"/>
                    <a:pt x="35" y="283"/>
                  </a:cubicBezTo>
                  <a:cubicBezTo>
                    <a:pt x="28" y="302"/>
                    <a:pt x="8" y="334"/>
                    <a:pt x="6" y="372"/>
                  </a:cubicBezTo>
                  <a:cubicBezTo>
                    <a:pt x="0" y="501"/>
                    <a:pt x="40" y="613"/>
                    <a:pt x="136" y="701"/>
                  </a:cubicBezTo>
                  <a:cubicBezTo>
                    <a:pt x="170" y="733"/>
                    <a:pt x="208" y="760"/>
                    <a:pt x="251" y="781"/>
                  </a:cubicBezTo>
                  <a:cubicBezTo>
                    <a:pt x="316" y="811"/>
                    <a:pt x="383" y="826"/>
                    <a:pt x="451" y="839"/>
                  </a:cubicBezTo>
                  <a:cubicBezTo>
                    <a:pt x="464" y="841"/>
                    <a:pt x="477" y="842"/>
                    <a:pt x="491" y="842"/>
                  </a:cubicBezTo>
                  <a:cubicBezTo>
                    <a:pt x="530" y="842"/>
                    <a:pt x="568" y="832"/>
                    <a:pt x="602" y="811"/>
                  </a:cubicBezTo>
                  <a:cubicBezTo>
                    <a:pt x="661" y="775"/>
                    <a:pt x="710" y="729"/>
                    <a:pt x="743" y="670"/>
                  </a:cubicBezTo>
                  <a:cubicBezTo>
                    <a:pt x="776" y="610"/>
                    <a:pt x="812" y="550"/>
                    <a:pt x="835" y="484"/>
                  </a:cubicBezTo>
                  <a:cubicBezTo>
                    <a:pt x="872" y="371"/>
                    <a:pt x="872" y="265"/>
                    <a:pt x="803" y="163"/>
                  </a:cubicBezTo>
                  <a:cubicBezTo>
                    <a:pt x="773" y="118"/>
                    <a:pt x="739" y="81"/>
                    <a:pt x="687" y="62"/>
                  </a:cubicBezTo>
                  <a:cubicBezTo>
                    <a:pt x="664" y="53"/>
                    <a:pt x="642" y="40"/>
                    <a:pt x="619" y="31"/>
                  </a:cubicBezTo>
                  <a:cubicBezTo>
                    <a:pt x="564" y="11"/>
                    <a:pt x="509" y="1"/>
                    <a:pt x="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449" name="Shape 449"/>
        <p:cNvGrpSpPr/>
        <p:nvPr/>
      </p:nvGrpSpPr>
      <p:grpSpPr>
        <a:xfrm>
          <a:off x="0" y="0"/>
          <a:ext cx="0" cy="0"/>
          <a:chOff x="0" y="0"/>
          <a:chExt cx="0" cy="0"/>
        </a:xfrm>
      </p:grpSpPr>
      <p:grpSp>
        <p:nvGrpSpPr>
          <p:cNvPr id="450" name="Google Shape;450;p19"/>
          <p:cNvGrpSpPr/>
          <p:nvPr/>
        </p:nvGrpSpPr>
        <p:grpSpPr>
          <a:xfrm>
            <a:off x="-277831" y="1245410"/>
            <a:ext cx="991068" cy="3438110"/>
            <a:chOff x="5182850" y="1693525"/>
            <a:chExt cx="223450" cy="775170"/>
          </a:xfrm>
        </p:grpSpPr>
        <p:sp>
          <p:nvSpPr>
            <p:cNvPr id="451" name="Google Shape;451;p19"/>
            <p:cNvSpPr/>
            <p:nvPr/>
          </p:nvSpPr>
          <p:spPr>
            <a:xfrm>
              <a:off x="5248050" y="1693525"/>
              <a:ext cx="54525" cy="53025"/>
            </a:xfrm>
            <a:custGeom>
              <a:rect b="b" l="l" r="r" t="t"/>
              <a:pathLst>
                <a:path extrusionOk="0" h="2121" w="2181">
                  <a:moveTo>
                    <a:pt x="1043" y="1"/>
                  </a:moveTo>
                  <a:cubicBezTo>
                    <a:pt x="1039" y="1"/>
                    <a:pt x="1034" y="1"/>
                    <a:pt x="1029" y="2"/>
                  </a:cubicBezTo>
                  <a:cubicBezTo>
                    <a:pt x="988" y="7"/>
                    <a:pt x="964" y="35"/>
                    <a:pt x="950" y="71"/>
                  </a:cubicBezTo>
                  <a:cubicBezTo>
                    <a:pt x="923" y="137"/>
                    <a:pt x="933" y="204"/>
                    <a:pt x="939" y="271"/>
                  </a:cubicBezTo>
                  <a:cubicBezTo>
                    <a:pt x="951" y="383"/>
                    <a:pt x="963" y="494"/>
                    <a:pt x="970" y="607"/>
                  </a:cubicBezTo>
                  <a:cubicBezTo>
                    <a:pt x="972" y="649"/>
                    <a:pt x="987" y="705"/>
                    <a:pt x="942" y="730"/>
                  </a:cubicBezTo>
                  <a:cubicBezTo>
                    <a:pt x="932" y="735"/>
                    <a:pt x="923" y="738"/>
                    <a:pt x="914" y="738"/>
                  </a:cubicBezTo>
                  <a:cubicBezTo>
                    <a:pt x="880" y="738"/>
                    <a:pt x="856" y="699"/>
                    <a:pt x="832" y="676"/>
                  </a:cubicBezTo>
                  <a:cubicBezTo>
                    <a:pt x="741" y="588"/>
                    <a:pt x="652" y="496"/>
                    <a:pt x="561" y="408"/>
                  </a:cubicBezTo>
                  <a:cubicBezTo>
                    <a:pt x="523" y="371"/>
                    <a:pt x="484" y="335"/>
                    <a:pt x="442" y="306"/>
                  </a:cubicBezTo>
                  <a:cubicBezTo>
                    <a:pt x="416" y="287"/>
                    <a:pt x="389" y="278"/>
                    <a:pt x="365" y="278"/>
                  </a:cubicBezTo>
                  <a:cubicBezTo>
                    <a:pt x="339" y="278"/>
                    <a:pt x="316" y="287"/>
                    <a:pt x="297" y="305"/>
                  </a:cubicBezTo>
                  <a:cubicBezTo>
                    <a:pt x="260" y="340"/>
                    <a:pt x="257" y="395"/>
                    <a:pt x="297" y="446"/>
                  </a:cubicBezTo>
                  <a:cubicBezTo>
                    <a:pt x="345" y="504"/>
                    <a:pt x="397" y="559"/>
                    <a:pt x="449" y="612"/>
                  </a:cubicBezTo>
                  <a:cubicBezTo>
                    <a:pt x="537" y="704"/>
                    <a:pt x="629" y="793"/>
                    <a:pt x="717" y="884"/>
                  </a:cubicBezTo>
                  <a:cubicBezTo>
                    <a:pt x="752" y="921"/>
                    <a:pt x="742" y="958"/>
                    <a:pt x="697" y="969"/>
                  </a:cubicBezTo>
                  <a:cubicBezTo>
                    <a:pt x="580" y="999"/>
                    <a:pt x="461" y="1013"/>
                    <a:pt x="341" y="1016"/>
                  </a:cubicBezTo>
                  <a:cubicBezTo>
                    <a:pt x="250" y="1018"/>
                    <a:pt x="161" y="1030"/>
                    <a:pt x="76" y="1062"/>
                  </a:cubicBezTo>
                  <a:cubicBezTo>
                    <a:pt x="28" y="1080"/>
                    <a:pt x="1" y="1126"/>
                    <a:pt x="10" y="1166"/>
                  </a:cubicBezTo>
                  <a:cubicBezTo>
                    <a:pt x="19" y="1206"/>
                    <a:pt x="47" y="1231"/>
                    <a:pt x="84" y="1241"/>
                  </a:cubicBezTo>
                  <a:cubicBezTo>
                    <a:pt x="116" y="1251"/>
                    <a:pt x="149" y="1254"/>
                    <a:pt x="182" y="1254"/>
                  </a:cubicBezTo>
                  <a:cubicBezTo>
                    <a:pt x="231" y="1254"/>
                    <a:pt x="280" y="1247"/>
                    <a:pt x="329" y="1240"/>
                  </a:cubicBezTo>
                  <a:cubicBezTo>
                    <a:pt x="418" y="1230"/>
                    <a:pt x="507" y="1220"/>
                    <a:pt x="596" y="1216"/>
                  </a:cubicBezTo>
                  <a:cubicBezTo>
                    <a:pt x="597" y="1216"/>
                    <a:pt x="598" y="1216"/>
                    <a:pt x="599" y="1216"/>
                  </a:cubicBezTo>
                  <a:cubicBezTo>
                    <a:pt x="651" y="1216"/>
                    <a:pt x="674" y="1268"/>
                    <a:pt x="639" y="1310"/>
                  </a:cubicBezTo>
                  <a:cubicBezTo>
                    <a:pt x="573" y="1392"/>
                    <a:pt x="501" y="1468"/>
                    <a:pt x="435" y="1550"/>
                  </a:cubicBezTo>
                  <a:cubicBezTo>
                    <a:pt x="393" y="1601"/>
                    <a:pt x="345" y="1651"/>
                    <a:pt x="332" y="1721"/>
                  </a:cubicBezTo>
                  <a:cubicBezTo>
                    <a:pt x="327" y="1751"/>
                    <a:pt x="334" y="1781"/>
                    <a:pt x="360" y="1801"/>
                  </a:cubicBezTo>
                  <a:cubicBezTo>
                    <a:pt x="377" y="1816"/>
                    <a:pt x="397" y="1827"/>
                    <a:pt x="418" y="1827"/>
                  </a:cubicBezTo>
                  <a:cubicBezTo>
                    <a:pt x="426" y="1827"/>
                    <a:pt x="435" y="1826"/>
                    <a:pt x="443" y="1822"/>
                  </a:cubicBezTo>
                  <a:cubicBezTo>
                    <a:pt x="476" y="1806"/>
                    <a:pt x="510" y="1788"/>
                    <a:pt x="536" y="1762"/>
                  </a:cubicBezTo>
                  <a:cubicBezTo>
                    <a:pt x="587" y="1709"/>
                    <a:pt x="631" y="1648"/>
                    <a:pt x="682" y="1593"/>
                  </a:cubicBezTo>
                  <a:cubicBezTo>
                    <a:pt x="758" y="1510"/>
                    <a:pt x="835" y="1429"/>
                    <a:pt x="915" y="1349"/>
                  </a:cubicBezTo>
                  <a:cubicBezTo>
                    <a:pt x="924" y="1340"/>
                    <a:pt x="936" y="1335"/>
                    <a:pt x="948" y="1335"/>
                  </a:cubicBezTo>
                  <a:cubicBezTo>
                    <a:pt x="973" y="1335"/>
                    <a:pt x="999" y="1353"/>
                    <a:pt x="1001" y="1380"/>
                  </a:cubicBezTo>
                  <a:cubicBezTo>
                    <a:pt x="1008" y="1470"/>
                    <a:pt x="1012" y="1559"/>
                    <a:pt x="1015" y="1649"/>
                  </a:cubicBezTo>
                  <a:cubicBezTo>
                    <a:pt x="1019" y="1776"/>
                    <a:pt x="1020" y="1904"/>
                    <a:pt x="1028" y="2031"/>
                  </a:cubicBezTo>
                  <a:cubicBezTo>
                    <a:pt x="1031" y="2078"/>
                    <a:pt x="1061" y="2116"/>
                    <a:pt x="1113" y="2120"/>
                  </a:cubicBezTo>
                  <a:cubicBezTo>
                    <a:pt x="1117" y="2120"/>
                    <a:pt x="1121" y="2120"/>
                    <a:pt x="1125" y="2120"/>
                  </a:cubicBezTo>
                  <a:cubicBezTo>
                    <a:pt x="1169" y="2120"/>
                    <a:pt x="1198" y="2092"/>
                    <a:pt x="1219" y="2052"/>
                  </a:cubicBezTo>
                  <a:cubicBezTo>
                    <a:pt x="1253" y="1990"/>
                    <a:pt x="1252" y="1922"/>
                    <a:pt x="1249" y="1855"/>
                  </a:cubicBezTo>
                  <a:cubicBezTo>
                    <a:pt x="1243" y="1722"/>
                    <a:pt x="1234" y="1588"/>
                    <a:pt x="1225" y="1414"/>
                  </a:cubicBezTo>
                  <a:lnTo>
                    <a:pt x="1225" y="1414"/>
                  </a:lnTo>
                  <a:cubicBezTo>
                    <a:pt x="1354" y="1509"/>
                    <a:pt x="1423" y="1597"/>
                    <a:pt x="1499" y="1680"/>
                  </a:cubicBezTo>
                  <a:cubicBezTo>
                    <a:pt x="1570" y="1757"/>
                    <a:pt x="1639" y="1835"/>
                    <a:pt x="1714" y="1909"/>
                  </a:cubicBezTo>
                  <a:cubicBezTo>
                    <a:pt x="1739" y="1934"/>
                    <a:pt x="1775" y="1953"/>
                    <a:pt x="1809" y="1965"/>
                  </a:cubicBezTo>
                  <a:cubicBezTo>
                    <a:pt x="1817" y="1968"/>
                    <a:pt x="1825" y="1969"/>
                    <a:pt x="1832" y="1969"/>
                  </a:cubicBezTo>
                  <a:cubicBezTo>
                    <a:pt x="1883" y="1969"/>
                    <a:pt x="1931" y="1914"/>
                    <a:pt x="1921" y="1862"/>
                  </a:cubicBezTo>
                  <a:cubicBezTo>
                    <a:pt x="1910" y="1799"/>
                    <a:pt x="1869" y="1755"/>
                    <a:pt x="1827" y="1712"/>
                  </a:cubicBezTo>
                  <a:cubicBezTo>
                    <a:pt x="1713" y="1593"/>
                    <a:pt x="1594" y="1478"/>
                    <a:pt x="1486" y="1354"/>
                  </a:cubicBezTo>
                  <a:cubicBezTo>
                    <a:pt x="1436" y="1297"/>
                    <a:pt x="1322" y="1256"/>
                    <a:pt x="1364" y="1165"/>
                  </a:cubicBezTo>
                  <a:cubicBezTo>
                    <a:pt x="1381" y="1128"/>
                    <a:pt x="1418" y="1120"/>
                    <a:pt x="1459" y="1120"/>
                  </a:cubicBezTo>
                  <a:cubicBezTo>
                    <a:pt x="1489" y="1120"/>
                    <a:pt x="1521" y="1124"/>
                    <a:pt x="1549" y="1124"/>
                  </a:cubicBezTo>
                  <a:cubicBezTo>
                    <a:pt x="1557" y="1124"/>
                    <a:pt x="1565" y="1123"/>
                    <a:pt x="1572" y="1123"/>
                  </a:cubicBezTo>
                  <a:cubicBezTo>
                    <a:pt x="1617" y="1118"/>
                    <a:pt x="1662" y="1120"/>
                    <a:pt x="1707" y="1118"/>
                  </a:cubicBezTo>
                  <a:cubicBezTo>
                    <a:pt x="1819" y="1111"/>
                    <a:pt x="1931" y="1109"/>
                    <a:pt x="2043" y="1098"/>
                  </a:cubicBezTo>
                  <a:cubicBezTo>
                    <a:pt x="2125" y="1089"/>
                    <a:pt x="2171" y="1047"/>
                    <a:pt x="2176" y="997"/>
                  </a:cubicBezTo>
                  <a:cubicBezTo>
                    <a:pt x="2181" y="938"/>
                    <a:pt x="2125" y="886"/>
                    <a:pt x="2034" y="885"/>
                  </a:cubicBezTo>
                  <a:cubicBezTo>
                    <a:pt x="2027" y="885"/>
                    <a:pt x="2020" y="885"/>
                    <a:pt x="2013" y="885"/>
                  </a:cubicBezTo>
                  <a:cubicBezTo>
                    <a:pt x="1878" y="885"/>
                    <a:pt x="1742" y="895"/>
                    <a:pt x="1607" y="899"/>
                  </a:cubicBezTo>
                  <a:cubicBezTo>
                    <a:pt x="1565" y="900"/>
                    <a:pt x="1514" y="923"/>
                    <a:pt x="1472" y="923"/>
                  </a:cubicBezTo>
                  <a:cubicBezTo>
                    <a:pt x="1445" y="923"/>
                    <a:pt x="1421" y="914"/>
                    <a:pt x="1406" y="882"/>
                  </a:cubicBezTo>
                  <a:cubicBezTo>
                    <a:pt x="1379" y="826"/>
                    <a:pt x="1466" y="773"/>
                    <a:pt x="1507" y="720"/>
                  </a:cubicBezTo>
                  <a:cubicBezTo>
                    <a:pt x="1543" y="673"/>
                    <a:pt x="1588" y="632"/>
                    <a:pt x="1628" y="587"/>
                  </a:cubicBezTo>
                  <a:cubicBezTo>
                    <a:pt x="1659" y="555"/>
                    <a:pt x="1690" y="522"/>
                    <a:pt x="1715" y="485"/>
                  </a:cubicBezTo>
                  <a:cubicBezTo>
                    <a:pt x="1754" y="431"/>
                    <a:pt x="1753" y="378"/>
                    <a:pt x="1719" y="341"/>
                  </a:cubicBezTo>
                  <a:cubicBezTo>
                    <a:pt x="1704" y="323"/>
                    <a:pt x="1683" y="314"/>
                    <a:pt x="1660" y="314"/>
                  </a:cubicBezTo>
                  <a:cubicBezTo>
                    <a:pt x="1634" y="314"/>
                    <a:pt x="1606" y="325"/>
                    <a:pt x="1579" y="348"/>
                  </a:cubicBezTo>
                  <a:cubicBezTo>
                    <a:pt x="1528" y="392"/>
                    <a:pt x="1485" y="445"/>
                    <a:pt x="1433" y="487"/>
                  </a:cubicBezTo>
                  <a:cubicBezTo>
                    <a:pt x="1367" y="541"/>
                    <a:pt x="1333" y="641"/>
                    <a:pt x="1228" y="641"/>
                  </a:cubicBezTo>
                  <a:cubicBezTo>
                    <a:pt x="1184" y="568"/>
                    <a:pt x="1185" y="483"/>
                    <a:pt x="1175" y="402"/>
                  </a:cubicBezTo>
                  <a:cubicBezTo>
                    <a:pt x="1166" y="335"/>
                    <a:pt x="1168" y="268"/>
                    <a:pt x="1160" y="200"/>
                  </a:cubicBezTo>
                  <a:cubicBezTo>
                    <a:pt x="1156" y="156"/>
                    <a:pt x="1148" y="111"/>
                    <a:pt x="1133" y="69"/>
                  </a:cubicBezTo>
                  <a:cubicBezTo>
                    <a:pt x="1119" y="28"/>
                    <a:pt x="1088" y="1"/>
                    <a:pt x="10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9"/>
            <p:cNvSpPr/>
            <p:nvPr/>
          </p:nvSpPr>
          <p:spPr>
            <a:xfrm>
              <a:off x="5279299" y="2333998"/>
              <a:ext cx="61575" cy="134696"/>
            </a:xfrm>
            <a:custGeom>
              <a:rect b="b" l="l" r="r" t="t"/>
              <a:pathLst>
                <a:path extrusionOk="0" h="6944" w="2463">
                  <a:moveTo>
                    <a:pt x="1408" y="0"/>
                  </a:moveTo>
                  <a:cubicBezTo>
                    <a:pt x="1393" y="0"/>
                    <a:pt x="1379" y="0"/>
                    <a:pt x="1364" y="1"/>
                  </a:cubicBezTo>
                  <a:cubicBezTo>
                    <a:pt x="1057" y="14"/>
                    <a:pt x="755" y="50"/>
                    <a:pt x="456" y="93"/>
                  </a:cubicBezTo>
                  <a:cubicBezTo>
                    <a:pt x="330" y="112"/>
                    <a:pt x="261" y="167"/>
                    <a:pt x="241" y="249"/>
                  </a:cubicBezTo>
                  <a:cubicBezTo>
                    <a:pt x="218" y="345"/>
                    <a:pt x="193" y="442"/>
                    <a:pt x="179" y="539"/>
                  </a:cubicBezTo>
                  <a:cubicBezTo>
                    <a:pt x="147" y="764"/>
                    <a:pt x="129" y="990"/>
                    <a:pt x="92" y="1214"/>
                  </a:cubicBezTo>
                  <a:cubicBezTo>
                    <a:pt x="0" y="1763"/>
                    <a:pt x="28" y="2313"/>
                    <a:pt x="64" y="2862"/>
                  </a:cubicBezTo>
                  <a:cubicBezTo>
                    <a:pt x="78" y="3087"/>
                    <a:pt x="112" y="3313"/>
                    <a:pt x="112" y="3539"/>
                  </a:cubicBezTo>
                  <a:cubicBezTo>
                    <a:pt x="113" y="4066"/>
                    <a:pt x="110" y="4593"/>
                    <a:pt x="106" y="5120"/>
                  </a:cubicBezTo>
                  <a:cubicBezTo>
                    <a:pt x="105" y="5218"/>
                    <a:pt x="102" y="5317"/>
                    <a:pt x="83" y="5413"/>
                  </a:cubicBezTo>
                  <a:cubicBezTo>
                    <a:pt x="24" y="5729"/>
                    <a:pt x="51" y="6046"/>
                    <a:pt x="52" y="6361"/>
                  </a:cubicBezTo>
                  <a:cubicBezTo>
                    <a:pt x="52" y="6613"/>
                    <a:pt x="242" y="6768"/>
                    <a:pt x="588" y="6855"/>
                  </a:cubicBezTo>
                  <a:cubicBezTo>
                    <a:pt x="845" y="6920"/>
                    <a:pt x="1109" y="6944"/>
                    <a:pt x="1378" y="6944"/>
                  </a:cubicBezTo>
                  <a:cubicBezTo>
                    <a:pt x="1439" y="6944"/>
                    <a:pt x="1499" y="6943"/>
                    <a:pt x="1561" y="6940"/>
                  </a:cubicBezTo>
                  <a:cubicBezTo>
                    <a:pt x="1828" y="6930"/>
                    <a:pt x="2005" y="6839"/>
                    <a:pt x="2116" y="6684"/>
                  </a:cubicBezTo>
                  <a:cubicBezTo>
                    <a:pt x="2185" y="6588"/>
                    <a:pt x="2222" y="6486"/>
                    <a:pt x="2252" y="6381"/>
                  </a:cubicBezTo>
                  <a:cubicBezTo>
                    <a:pt x="2382" y="5922"/>
                    <a:pt x="2462" y="5459"/>
                    <a:pt x="2432" y="4990"/>
                  </a:cubicBezTo>
                  <a:cubicBezTo>
                    <a:pt x="2432" y="4816"/>
                    <a:pt x="2453" y="4642"/>
                    <a:pt x="2427" y="4470"/>
                  </a:cubicBezTo>
                  <a:cubicBezTo>
                    <a:pt x="2354" y="3997"/>
                    <a:pt x="2396" y="3522"/>
                    <a:pt x="2320" y="3049"/>
                  </a:cubicBezTo>
                  <a:cubicBezTo>
                    <a:pt x="2268" y="2728"/>
                    <a:pt x="2267" y="2404"/>
                    <a:pt x="2229" y="2080"/>
                  </a:cubicBezTo>
                  <a:cubicBezTo>
                    <a:pt x="2175" y="1622"/>
                    <a:pt x="2126" y="1165"/>
                    <a:pt x="2101" y="706"/>
                  </a:cubicBezTo>
                  <a:cubicBezTo>
                    <a:pt x="2095" y="571"/>
                    <a:pt x="2066" y="435"/>
                    <a:pt x="2025" y="303"/>
                  </a:cubicBezTo>
                  <a:cubicBezTo>
                    <a:pt x="1969" y="125"/>
                    <a:pt x="1805" y="33"/>
                    <a:pt x="1534" y="6"/>
                  </a:cubicBezTo>
                  <a:cubicBezTo>
                    <a:pt x="1492" y="2"/>
                    <a:pt x="1450" y="0"/>
                    <a:pt x="1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9"/>
            <p:cNvSpPr/>
            <p:nvPr/>
          </p:nvSpPr>
          <p:spPr>
            <a:xfrm>
              <a:off x="5182850" y="1754575"/>
              <a:ext cx="223450" cy="648125"/>
            </a:xfrm>
            <a:custGeom>
              <a:rect b="b" l="l" r="r" t="t"/>
              <a:pathLst>
                <a:path extrusionOk="0" h="25925" w="8938">
                  <a:moveTo>
                    <a:pt x="3596" y="0"/>
                  </a:moveTo>
                  <a:cubicBezTo>
                    <a:pt x="3532" y="0"/>
                    <a:pt x="3474" y="33"/>
                    <a:pt x="3436" y="98"/>
                  </a:cubicBezTo>
                  <a:cubicBezTo>
                    <a:pt x="3402" y="157"/>
                    <a:pt x="3379" y="223"/>
                    <a:pt x="3361" y="289"/>
                  </a:cubicBezTo>
                  <a:cubicBezTo>
                    <a:pt x="3220" y="803"/>
                    <a:pt x="3084" y="1317"/>
                    <a:pt x="2942" y="1831"/>
                  </a:cubicBezTo>
                  <a:cubicBezTo>
                    <a:pt x="2665" y="2837"/>
                    <a:pt x="2513" y="3862"/>
                    <a:pt x="2499" y="4907"/>
                  </a:cubicBezTo>
                  <a:cubicBezTo>
                    <a:pt x="2496" y="5112"/>
                    <a:pt x="2515" y="5318"/>
                    <a:pt x="2510" y="5524"/>
                  </a:cubicBezTo>
                  <a:cubicBezTo>
                    <a:pt x="2498" y="6108"/>
                    <a:pt x="2480" y="6692"/>
                    <a:pt x="2462" y="7276"/>
                  </a:cubicBezTo>
                  <a:cubicBezTo>
                    <a:pt x="2459" y="7361"/>
                    <a:pt x="2452" y="7447"/>
                    <a:pt x="2442" y="7532"/>
                  </a:cubicBezTo>
                  <a:cubicBezTo>
                    <a:pt x="2405" y="7874"/>
                    <a:pt x="2365" y="8215"/>
                    <a:pt x="2326" y="8556"/>
                  </a:cubicBezTo>
                  <a:cubicBezTo>
                    <a:pt x="2294" y="8846"/>
                    <a:pt x="2263" y="9136"/>
                    <a:pt x="2231" y="9426"/>
                  </a:cubicBezTo>
                  <a:cubicBezTo>
                    <a:pt x="2191" y="9776"/>
                    <a:pt x="2150" y="10125"/>
                    <a:pt x="2111" y="10475"/>
                  </a:cubicBezTo>
                  <a:cubicBezTo>
                    <a:pt x="2078" y="10773"/>
                    <a:pt x="2053" y="11073"/>
                    <a:pt x="2015" y="11371"/>
                  </a:cubicBezTo>
                  <a:cubicBezTo>
                    <a:pt x="1961" y="11797"/>
                    <a:pt x="1898" y="12222"/>
                    <a:pt x="1839" y="12647"/>
                  </a:cubicBezTo>
                  <a:cubicBezTo>
                    <a:pt x="1757" y="13233"/>
                    <a:pt x="1658" y="13818"/>
                    <a:pt x="1532" y="14396"/>
                  </a:cubicBezTo>
                  <a:cubicBezTo>
                    <a:pt x="1359" y="15193"/>
                    <a:pt x="1164" y="15986"/>
                    <a:pt x="1042" y="16793"/>
                  </a:cubicBezTo>
                  <a:cubicBezTo>
                    <a:pt x="905" y="17711"/>
                    <a:pt x="773" y="18628"/>
                    <a:pt x="651" y="19547"/>
                  </a:cubicBezTo>
                  <a:cubicBezTo>
                    <a:pt x="567" y="20176"/>
                    <a:pt x="505" y="20808"/>
                    <a:pt x="432" y="21439"/>
                  </a:cubicBezTo>
                  <a:cubicBezTo>
                    <a:pt x="378" y="21909"/>
                    <a:pt x="324" y="22377"/>
                    <a:pt x="269" y="22846"/>
                  </a:cubicBezTo>
                  <a:cubicBezTo>
                    <a:pt x="243" y="23059"/>
                    <a:pt x="214" y="23271"/>
                    <a:pt x="189" y="23484"/>
                  </a:cubicBezTo>
                  <a:cubicBezTo>
                    <a:pt x="142" y="23876"/>
                    <a:pt x="87" y="24268"/>
                    <a:pt x="71" y="24662"/>
                  </a:cubicBezTo>
                  <a:cubicBezTo>
                    <a:pt x="64" y="24817"/>
                    <a:pt x="63" y="24971"/>
                    <a:pt x="29" y="25124"/>
                  </a:cubicBezTo>
                  <a:cubicBezTo>
                    <a:pt x="0" y="25253"/>
                    <a:pt x="27" y="25381"/>
                    <a:pt x="50" y="25507"/>
                  </a:cubicBezTo>
                  <a:cubicBezTo>
                    <a:pt x="75" y="25645"/>
                    <a:pt x="162" y="25735"/>
                    <a:pt x="293" y="25784"/>
                  </a:cubicBezTo>
                  <a:cubicBezTo>
                    <a:pt x="408" y="25826"/>
                    <a:pt x="526" y="25842"/>
                    <a:pt x="647" y="25846"/>
                  </a:cubicBezTo>
                  <a:cubicBezTo>
                    <a:pt x="1128" y="25861"/>
                    <a:pt x="1608" y="25875"/>
                    <a:pt x="1991" y="25888"/>
                  </a:cubicBezTo>
                  <a:cubicBezTo>
                    <a:pt x="2597" y="25891"/>
                    <a:pt x="3136" y="25911"/>
                    <a:pt x="3663" y="25911"/>
                  </a:cubicBezTo>
                  <a:cubicBezTo>
                    <a:pt x="3774" y="25911"/>
                    <a:pt x="3885" y="25910"/>
                    <a:pt x="3996" y="25908"/>
                  </a:cubicBezTo>
                  <a:cubicBezTo>
                    <a:pt x="4099" y="25906"/>
                    <a:pt x="4202" y="25905"/>
                    <a:pt x="4306" y="25905"/>
                  </a:cubicBezTo>
                  <a:cubicBezTo>
                    <a:pt x="4789" y="25905"/>
                    <a:pt x="5273" y="25925"/>
                    <a:pt x="5758" y="25925"/>
                  </a:cubicBezTo>
                  <a:cubicBezTo>
                    <a:pt x="5848" y="25925"/>
                    <a:pt x="5939" y="25924"/>
                    <a:pt x="6030" y="25922"/>
                  </a:cubicBezTo>
                  <a:cubicBezTo>
                    <a:pt x="6259" y="25919"/>
                    <a:pt x="6489" y="25918"/>
                    <a:pt x="6719" y="25918"/>
                  </a:cubicBezTo>
                  <a:cubicBezTo>
                    <a:pt x="6850" y="25918"/>
                    <a:pt x="6982" y="25918"/>
                    <a:pt x="7114" y="25918"/>
                  </a:cubicBezTo>
                  <a:cubicBezTo>
                    <a:pt x="7371" y="25918"/>
                    <a:pt x="7627" y="25917"/>
                    <a:pt x="7884" y="25912"/>
                  </a:cubicBezTo>
                  <a:cubicBezTo>
                    <a:pt x="8151" y="25907"/>
                    <a:pt x="8416" y="25889"/>
                    <a:pt x="8679" y="25845"/>
                  </a:cubicBezTo>
                  <a:cubicBezTo>
                    <a:pt x="8836" y="25819"/>
                    <a:pt x="8860" y="25782"/>
                    <a:pt x="8874" y="25624"/>
                  </a:cubicBezTo>
                  <a:cubicBezTo>
                    <a:pt x="8879" y="25581"/>
                    <a:pt x="8878" y="25538"/>
                    <a:pt x="8881" y="25495"/>
                  </a:cubicBezTo>
                  <a:cubicBezTo>
                    <a:pt x="8938" y="24814"/>
                    <a:pt x="8855" y="24140"/>
                    <a:pt x="8765" y="23467"/>
                  </a:cubicBezTo>
                  <a:cubicBezTo>
                    <a:pt x="8617" y="22377"/>
                    <a:pt x="8465" y="21289"/>
                    <a:pt x="8318" y="20200"/>
                  </a:cubicBezTo>
                  <a:cubicBezTo>
                    <a:pt x="8178" y="19170"/>
                    <a:pt x="8041" y="18141"/>
                    <a:pt x="7871" y="17116"/>
                  </a:cubicBezTo>
                  <a:cubicBezTo>
                    <a:pt x="7660" y="15844"/>
                    <a:pt x="7399" y="14583"/>
                    <a:pt x="7127" y="13324"/>
                  </a:cubicBezTo>
                  <a:cubicBezTo>
                    <a:pt x="6907" y="12307"/>
                    <a:pt x="6634" y="11305"/>
                    <a:pt x="6258" y="10333"/>
                  </a:cubicBezTo>
                  <a:cubicBezTo>
                    <a:pt x="6001" y="9666"/>
                    <a:pt x="5808" y="8981"/>
                    <a:pt x="5658" y="8283"/>
                  </a:cubicBezTo>
                  <a:cubicBezTo>
                    <a:pt x="5554" y="7795"/>
                    <a:pt x="5438" y="7311"/>
                    <a:pt x="5312" y="6829"/>
                  </a:cubicBezTo>
                  <a:cubicBezTo>
                    <a:pt x="5074" y="5915"/>
                    <a:pt x="4821" y="5005"/>
                    <a:pt x="4580" y="4091"/>
                  </a:cubicBezTo>
                  <a:cubicBezTo>
                    <a:pt x="4377" y="3318"/>
                    <a:pt x="4231" y="2533"/>
                    <a:pt x="4140" y="1738"/>
                  </a:cubicBezTo>
                  <a:cubicBezTo>
                    <a:pt x="4102" y="1414"/>
                    <a:pt x="4060" y="1090"/>
                    <a:pt x="4019" y="767"/>
                  </a:cubicBezTo>
                  <a:cubicBezTo>
                    <a:pt x="3994" y="570"/>
                    <a:pt x="3941" y="380"/>
                    <a:pt x="3855" y="200"/>
                  </a:cubicBezTo>
                  <a:cubicBezTo>
                    <a:pt x="3821" y="128"/>
                    <a:pt x="3775" y="69"/>
                    <a:pt x="3704" y="30"/>
                  </a:cubicBezTo>
                  <a:cubicBezTo>
                    <a:pt x="3668" y="10"/>
                    <a:pt x="3631" y="0"/>
                    <a:pt x="35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9"/>
            <p:cNvSpPr/>
            <p:nvPr/>
          </p:nvSpPr>
          <p:spPr>
            <a:xfrm>
              <a:off x="5183925" y="2201600"/>
              <a:ext cx="199825" cy="179075"/>
            </a:xfrm>
            <a:custGeom>
              <a:rect b="b" l="l" r="r" t="t"/>
              <a:pathLst>
                <a:path extrusionOk="0" h="7163" w="7993">
                  <a:moveTo>
                    <a:pt x="7950" y="1"/>
                  </a:moveTo>
                  <a:cubicBezTo>
                    <a:pt x="7794" y="136"/>
                    <a:pt x="7639" y="272"/>
                    <a:pt x="7483" y="407"/>
                  </a:cubicBezTo>
                  <a:cubicBezTo>
                    <a:pt x="6999" y="830"/>
                    <a:pt x="6514" y="1251"/>
                    <a:pt x="6028" y="1671"/>
                  </a:cubicBezTo>
                  <a:cubicBezTo>
                    <a:pt x="5652" y="1997"/>
                    <a:pt x="5270" y="2315"/>
                    <a:pt x="4893" y="2640"/>
                  </a:cubicBezTo>
                  <a:cubicBezTo>
                    <a:pt x="4504" y="2975"/>
                    <a:pt x="4108" y="3303"/>
                    <a:pt x="3722" y="3642"/>
                  </a:cubicBezTo>
                  <a:cubicBezTo>
                    <a:pt x="3232" y="4071"/>
                    <a:pt x="2742" y="4500"/>
                    <a:pt x="2247" y="4922"/>
                  </a:cubicBezTo>
                  <a:cubicBezTo>
                    <a:pt x="1908" y="5212"/>
                    <a:pt x="1576" y="5510"/>
                    <a:pt x="1241" y="5804"/>
                  </a:cubicBezTo>
                  <a:cubicBezTo>
                    <a:pt x="1229" y="5815"/>
                    <a:pt x="1216" y="5827"/>
                    <a:pt x="1203" y="5838"/>
                  </a:cubicBezTo>
                  <a:cubicBezTo>
                    <a:pt x="842" y="6128"/>
                    <a:pt x="488" y="6424"/>
                    <a:pt x="145" y="6736"/>
                  </a:cubicBezTo>
                  <a:cubicBezTo>
                    <a:pt x="107" y="6771"/>
                    <a:pt x="71" y="6809"/>
                    <a:pt x="29" y="6839"/>
                  </a:cubicBezTo>
                  <a:cubicBezTo>
                    <a:pt x="28" y="6840"/>
                    <a:pt x="27" y="6841"/>
                    <a:pt x="25" y="6842"/>
                  </a:cubicBezTo>
                  <a:cubicBezTo>
                    <a:pt x="21" y="6949"/>
                    <a:pt x="17" y="7056"/>
                    <a:pt x="0" y="7162"/>
                  </a:cubicBezTo>
                  <a:cubicBezTo>
                    <a:pt x="248" y="6947"/>
                    <a:pt x="500" y="6736"/>
                    <a:pt x="742" y="6515"/>
                  </a:cubicBezTo>
                  <a:cubicBezTo>
                    <a:pt x="749" y="6509"/>
                    <a:pt x="756" y="6504"/>
                    <a:pt x="762" y="6498"/>
                  </a:cubicBezTo>
                  <a:cubicBezTo>
                    <a:pt x="1202" y="6129"/>
                    <a:pt x="1644" y="5764"/>
                    <a:pt x="2081" y="5392"/>
                  </a:cubicBezTo>
                  <a:cubicBezTo>
                    <a:pt x="2304" y="5204"/>
                    <a:pt x="2520" y="5009"/>
                    <a:pt x="2739" y="4818"/>
                  </a:cubicBezTo>
                  <a:cubicBezTo>
                    <a:pt x="3209" y="4405"/>
                    <a:pt x="3678" y="3992"/>
                    <a:pt x="4158" y="3591"/>
                  </a:cubicBezTo>
                  <a:cubicBezTo>
                    <a:pt x="4356" y="3426"/>
                    <a:pt x="4543" y="3250"/>
                    <a:pt x="4743" y="3087"/>
                  </a:cubicBezTo>
                  <a:cubicBezTo>
                    <a:pt x="5154" y="2752"/>
                    <a:pt x="5555" y="2401"/>
                    <a:pt x="5956" y="2053"/>
                  </a:cubicBezTo>
                  <a:cubicBezTo>
                    <a:pt x="6311" y="1745"/>
                    <a:pt x="6663" y="1431"/>
                    <a:pt x="7016" y="1118"/>
                  </a:cubicBezTo>
                  <a:cubicBezTo>
                    <a:pt x="7036" y="1102"/>
                    <a:pt x="7054" y="1083"/>
                    <a:pt x="7075" y="1067"/>
                  </a:cubicBezTo>
                  <a:cubicBezTo>
                    <a:pt x="7398" y="840"/>
                    <a:pt x="7668" y="549"/>
                    <a:pt x="7974" y="299"/>
                  </a:cubicBezTo>
                  <a:cubicBezTo>
                    <a:pt x="7980" y="295"/>
                    <a:pt x="7986" y="289"/>
                    <a:pt x="7992" y="285"/>
                  </a:cubicBezTo>
                  <a:cubicBezTo>
                    <a:pt x="7978" y="190"/>
                    <a:pt x="7964" y="95"/>
                    <a:pt x="7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9"/>
            <p:cNvSpPr/>
            <p:nvPr/>
          </p:nvSpPr>
          <p:spPr>
            <a:xfrm>
              <a:off x="5244300" y="2278050"/>
              <a:ext cx="149950" cy="124025"/>
            </a:xfrm>
            <a:custGeom>
              <a:rect b="b" l="l" r="r" t="t"/>
              <a:pathLst>
                <a:path extrusionOk="0" h="4961" w="5998">
                  <a:moveTo>
                    <a:pt x="5961" y="0"/>
                  </a:moveTo>
                  <a:cubicBezTo>
                    <a:pt x="5909" y="46"/>
                    <a:pt x="5856" y="92"/>
                    <a:pt x="5803" y="138"/>
                  </a:cubicBezTo>
                  <a:cubicBezTo>
                    <a:pt x="5791" y="150"/>
                    <a:pt x="5778" y="161"/>
                    <a:pt x="5764" y="172"/>
                  </a:cubicBezTo>
                  <a:cubicBezTo>
                    <a:pt x="5495" y="396"/>
                    <a:pt x="5223" y="620"/>
                    <a:pt x="4956" y="847"/>
                  </a:cubicBezTo>
                  <a:cubicBezTo>
                    <a:pt x="4687" y="1074"/>
                    <a:pt x="4431" y="1316"/>
                    <a:pt x="4155" y="1534"/>
                  </a:cubicBezTo>
                  <a:cubicBezTo>
                    <a:pt x="3980" y="1672"/>
                    <a:pt x="3816" y="1823"/>
                    <a:pt x="3644" y="1965"/>
                  </a:cubicBezTo>
                  <a:cubicBezTo>
                    <a:pt x="3413" y="2156"/>
                    <a:pt x="3179" y="2341"/>
                    <a:pt x="2948" y="2534"/>
                  </a:cubicBezTo>
                  <a:cubicBezTo>
                    <a:pt x="2711" y="2731"/>
                    <a:pt x="2485" y="2942"/>
                    <a:pt x="2241" y="3132"/>
                  </a:cubicBezTo>
                  <a:cubicBezTo>
                    <a:pt x="2085" y="3252"/>
                    <a:pt x="1940" y="3386"/>
                    <a:pt x="1787" y="3509"/>
                  </a:cubicBezTo>
                  <a:cubicBezTo>
                    <a:pt x="1460" y="3772"/>
                    <a:pt x="1130" y="4032"/>
                    <a:pt x="805" y="4297"/>
                  </a:cubicBezTo>
                  <a:cubicBezTo>
                    <a:pt x="535" y="4515"/>
                    <a:pt x="268" y="4736"/>
                    <a:pt x="0" y="4954"/>
                  </a:cubicBezTo>
                  <a:cubicBezTo>
                    <a:pt x="121" y="4956"/>
                    <a:pt x="240" y="4958"/>
                    <a:pt x="356" y="4961"/>
                  </a:cubicBezTo>
                  <a:cubicBezTo>
                    <a:pt x="608" y="4756"/>
                    <a:pt x="858" y="4550"/>
                    <a:pt x="1109" y="4346"/>
                  </a:cubicBezTo>
                  <a:cubicBezTo>
                    <a:pt x="1493" y="4031"/>
                    <a:pt x="1880" y="3718"/>
                    <a:pt x="2263" y="3404"/>
                  </a:cubicBezTo>
                  <a:cubicBezTo>
                    <a:pt x="2456" y="3246"/>
                    <a:pt x="2645" y="3086"/>
                    <a:pt x="2837" y="2927"/>
                  </a:cubicBezTo>
                  <a:cubicBezTo>
                    <a:pt x="3056" y="2748"/>
                    <a:pt x="3277" y="2573"/>
                    <a:pt x="3494" y="2391"/>
                  </a:cubicBezTo>
                  <a:cubicBezTo>
                    <a:pt x="3736" y="2188"/>
                    <a:pt x="3969" y="1971"/>
                    <a:pt x="4220" y="1775"/>
                  </a:cubicBezTo>
                  <a:cubicBezTo>
                    <a:pt x="4389" y="1643"/>
                    <a:pt x="4545" y="1497"/>
                    <a:pt x="4710" y="1360"/>
                  </a:cubicBezTo>
                  <a:cubicBezTo>
                    <a:pt x="4979" y="1134"/>
                    <a:pt x="5253" y="913"/>
                    <a:pt x="5519" y="685"/>
                  </a:cubicBezTo>
                  <a:cubicBezTo>
                    <a:pt x="5679" y="548"/>
                    <a:pt x="5839" y="409"/>
                    <a:pt x="5998" y="268"/>
                  </a:cubicBezTo>
                  <a:cubicBezTo>
                    <a:pt x="5985" y="179"/>
                    <a:pt x="5973" y="89"/>
                    <a:pt x="5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9"/>
            <p:cNvSpPr/>
            <p:nvPr/>
          </p:nvSpPr>
          <p:spPr>
            <a:xfrm>
              <a:off x="5193950" y="2131100"/>
              <a:ext cx="177550" cy="156825"/>
            </a:xfrm>
            <a:custGeom>
              <a:rect b="b" l="l" r="r" t="t"/>
              <a:pathLst>
                <a:path extrusionOk="0" h="6273" w="7102">
                  <a:moveTo>
                    <a:pt x="7047" y="0"/>
                  </a:moveTo>
                  <a:cubicBezTo>
                    <a:pt x="6704" y="299"/>
                    <a:pt x="6364" y="603"/>
                    <a:pt x="6022" y="904"/>
                  </a:cubicBezTo>
                  <a:cubicBezTo>
                    <a:pt x="6009" y="917"/>
                    <a:pt x="5997" y="928"/>
                    <a:pt x="5984" y="939"/>
                  </a:cubicBezTo>
                  <a:cubicBezTo>
                    <a:pt x="5651" y="1222"/>
                    <a:pt x="5316" y="1504"/>
                    <a:pt x="4985" y="1789"/>
                  </a:cubicBezTo>
                  <a:cubicBezTo>
                    <a:pt x="4705" y="2028"/>
                    <a:pt x="4428" y="2271"/>
                    <a:pt x="4149" y="2512"/>
                  </a:cubicBezTo>
                  <a:cubicBezTo>
                    <a:pt x="4137" y="2524"/>
                    <a:pt x="4124" y="2535"/>
                    <a:pt x="4111" y="2546"/>
                  </a:cubicBezTo>
                  <a:cubicBezTo>
                    <a:pt x="3872" y="2742"/>
                    <a:pt x="3633" y="2935"/>
                    <a:pt x="3395" y="3133"/>
                  </a:cubicBezTo>
                  <a:cubicBezTo>
                    <a:pt x="3166" y="3325"/>
                    <a:pt x="2946" y="3531"/>
                    <a:pt x="2708" y="3713"/>
                  </a:cubicBezTo>
                  <a:cubicBezTo>
                    <a:pt x="2530" y="3848"/>
                    <a:pt x="2369" y="4003"/>
                    <a:pt x="2196" y="4143"/>
                  </a:cubicBezTo>
                  <a:cubicBezTo>
                    <a:pt x="1983" y="4316"/>
                    <a:pt x="1768" y="4485"/>
                    <a:pt x="1558" y="4660"/>
                  </a:cubicBezTo>
                  <a:cubicBezTo>
                    <a:pt x="1340" y="4840"/>
                    <a:pt x="1127" y="5028"/>
                    <a:pt x="910" y="5208"/>
                  </a:cubicBezTo>
                  <a:cubicBezTo>
                    <a:pt x="621" y="5448"/>
                    <a:pt x="328" y="5685"/>
                    <a:pt x="39" y="5925"/>
                  </a:cubicBezTo>
                  <a:cubicBezTo>
                    <a:pt x="26" y="6041"/>
                    <a:pt x="13" y="6157"/>
                    <a:pt x="1" y="6272"/>
                  </a:cubicBezTo>
                  <a:cubicBezTo>
                    <a:pt x="166" y="6127"/>
                    <a:pt x="333" y="5981"/>
                    <a:pt x="500" y="5835"/>
                  </a:cubicBezTo>
                  <a:cubicBezTo>
                    <a:pt x="513" y="5824"/>
                    <a:pt x="527" y="5814"/>
                    <a:pt x="540" y="5802"/>
                  </a:cubicBezTo>
                  <a:cubicBezTo>
                    <a:pt x="766" y="5619"/>
                    <a:pt x="994" y="5437"/>
                    <a:pt x="1218" y="5251"/>
                  </a:cubicBezTo>
                  <a:cubicBezTo>
                    <a:pt x="1441" y="5064"/>
                    <a:pt x="1655" y="4865"/>
                    <a:pt x="1886" y="4689"/>
                  </a:cubicBezTo>
                  <a:cubicBezTo>
                    <a:pt x="2071" y="4548"/>
                    <a:pt x="2237" y="4388"/>
                    <a:pt x="2418" y="4242"/>
                  </a:cubicBezTo>
                  <a:cubicBezTo>
                    <a:pt x="2631" y="4071"/>
                    <a:pt x="2845" y="3899"/>
                    <a:pt x="3056" y="3724"/>
                  </a:cubicBezTo>
                  <a:cubicBezTo>
                    <a:pt x="3287" y="3532"/>
                    <a:pt x="3506" y="3326"/>
                    <a:pt x="3743" y="3144"/>
                  </a:cubicBezTo>
                  <a:cubicBezTo>
                    <a:pt x="3935" y="2997"/>
                    <a:pt x="4108" y="2831"/>
                    <a:pt x="4292" y="2676"/>
                  </a:cubicBezTo>
                  <a:cubicBezTo>
                    <a:pt x="4548" y="2462"/>
                    <a:pt x="4809" y="2254"/>
                    <a:pt x="5063" y="2036"/>
                  </a:cubicBezTo>
                  <a:cubicBezTo>
                    <a:pt x="5394" y="1752"/>
                    <a:pt x="5720" y="1460"/>
                    <a:pt x="6048" y="1171"/>
                  </a:cubicBezTo>
                  <a:cubicBezTo>
                    <a:pt x="6061" y="1160"/>
                    <a:pt x="6074" y="1149"/>
                    <a:pt x="6087" y="1138"/>
                  </a:cubicBezTo>
                  <a:cubicBezTo>
                    <a:pt x="6414" y="860"/>
                    <a:pt x="6742" y="586"/>
                    <a:pt x="7065" y="304"/>
                  </a:cubicBezTo>
                  <a:cubicBezTo>
                    <a:pt x="7077" y="294"/>
                    <a:pt x="7089" y="284"/>
                    <a:pt x="7102" y="273"/>
                  </a:cubicBezTo>
                  <a:cubicBezTo>
                    <a:pt x="7083" y="182"/>
                    <a:pt x="7066" y="90"/>
                    <a:pt x="70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9"/>
            <p:cNvSpPr/>
            <p:nvPr/>
          </p:nvSpPr>
          <p:spPr>
            <a:xfrm>
              <a:off x="5204750" y="2062675"/>
              <a:ext cx="152075" cy="140125"/>
            </a:xfrm>
            <a:custGeom>
              <a:rect b="b" l="l" r="r" t="t"/>
              <a:pathLst>
                <a:path extrusionOk="0" h="5605" w="6083">
                  <a:moveTo>
                    <a:pt x="6014" y="0"/>
                  </a:moveTo>
                  <a:cubicBezTo>
                    <a:pt x="5517" y="459"/>
                    <a:pt x="5031" y="930"/>
                    <a:pt x="4517" y="1369"/>
                  </a:cubicBezTo>
                  <a:cubicBezTo>
                    <a:pt x="4060" y="1759"/>
                    <a:pt x="3646" y="2195"/>
                    <a:pt x="3180" y="2576"/>
                  </a:cubicBezTo>
                  <a:cubicBezTo>
                    <a:pt x="2888" y="2813"/>
                    <a:pt x="2618" y="3078"/>
                    <a:pt x="2331" y="3324"/>
                  </a:cubicBezTo>
                  <a:cubicBezTo>
                    <a:pt x="1916" y="3681"/>
                    <a:pt x="1505" y="4044"/>
                    <a:pt x="1083" y="4394"/>
                  </a:cubicBezTo>
                  <a:cubicBezTo>
                    <a:pt x="736" y="4680"/>
                    <a:pt x="394" y="4973"/>
                    <a:pt x="51" y="5265"/>
                  </a:cubicBezTo>
                  <a:cubicBezTo>
                    <a:pt x="33" y="5378"/>
                    <a:pt x="17" y="5491"/>
                    <a:pt x="1" y="5605"/>
                  </a:cubicBezTo>
                  <a:cubicBezTo>
                    <a:pt x="169" y="5465"/>
                    <a:pt x="341" y="5328"/>
                    <a:pt x="512" y="5190"/>
                  </a:cubicBezTo>
                  <a:cubicBezTo>
                    <a:pt x="857" y="4910"/>
                    <a:pt x="1197" y="4621"/>
                    <a:pt x="1536" y="4331"/>
                  </a:cubicBezTo>
                  <a:cubicBezTo>
                    <a:pt x="1984" y="3947"/>
                    <a:pt x="2432" y="3560"/>
                    <a:pt x="2876" y="3170"/>
                  </a:cubicBezTo>
                  <a:cubicBezTo>
                    <a:pt x="3179" y="2905"/>
                    <a:pt x="3477" y="2634"/>
                    <a:pt x="3779" y="2367"/>
                  </a:cubicBezTo>
                  <a:cubicBezTo>
                    <a:pt x="4511" y="1719"/>
                    <a:pt x="5225" y="1052"/>
                    <a:pt x="5946" y="391"/>
                  </a:cubicBezTo>
                  <a:cubicBezTo>
                    <a:pt x="5992" y="350"/>
                    <a:pt x="6037" y="307"/>
                    <a:pt x="6082" y="266"/>
                  </a:cubicBezTo>
                  <a:cubicBezTo>
                    <a:pt x="6060" y="177"/>
                    <a:pt x="6037" y="88"/>
                    <a:pt x="6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9"/>
            <p:cNvSpPr/>
            <p:nvPr/>
          </p:nvSpPr>
          <p:spPr>
            <a:xfrm>
              <a:off x="5223675" y="1995850"/>
              <a:ext cx="111750" cy="106150"/>
            </a:xfrm>
            <a:custGeom>
              <a:rect b="b" l="l" r="r" t="t"/>
              <a:pathLst>
                <a:path extrusionOk="0" h="4246" w="4470">
                  <a:moveTo>
                    <a:pt x="4386" y="0"/>
                  </a:moveTo>
                  <a:cubicBezTo>
                    <a:pt x="3354" y="955"/>
                    <a:pt x="2349" y="1942"/>
                    <a:pt x="1282" y="2860"/>
                  </a:cubicBezTo>
                  <a:cubicBezTo>
                    <a:pt x="1041" y="3066"/>
                    <a:pt x="805" y="3279"/>
                    <a:pt x="559" y="3478"/>
                  </a:cubicBezTo>
                  <a:cubicBezTo>
                    <a:pt x="395" y="3611"/>
                    <a:pt x="230" y="3743"/>
                    <a:pt x="69" y="3877"/>
                  </a:cubicBezTo>
                  <a:cubicBezTo>
                    <a:pt x="47" y="4000"/>
                    <a:pt x="24" y="4123"/>
                    <a:pt x="0" y="4245"/>
                  </a:cubicBezTo>
                  <a:cubicBezTo>
                    <a:pt x="204" y="4070"/>
                    <a:pt x="402" y="3890"/>
                    <a:pt x="613" y="3726"/>
                  </a:cubicBezTo>
                  <a:cubicBezTo>
                    <a:pt x="810" y="3573"/>
                    <a:pt x="992" y="3404"/>
                    <a:pt x="1180" y="3242"/>
                  </a:cubicBezTo>
                  <a:cubicBezTo>
                    <a:pt x="1530" y="2941"/>
                    <a:pt x="1891" y="2651"/>
                    <a:pt x="2231" y="2337"/>
                  </a:cubicBezTo>
                  <a:cubicBezTo>
                    <a:pt x="2981" y="1646"/>
                    <a:pt x="3724" y="947"/>
                    <a:pt x="4469" y="250"/>
                  </a:cubicBezTo>
                  <a:cubicBezTo>
                    <a:pt x="4441" y="167"/>
                    <a:pt x="4413" y="84"/>
                    <a:pt x="4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9"/>
            <p:cNvSpPr/>
            <p:nvPr/>
          </p:nvSpPr>
          <p:spPr>
            <a:xfrm>
              <a:off x="5257900" y="1766150"/>
              <a:ext cx="25275" cy="28625"/>
            </a:xfrm>
            <a:custGeom>
              <a:rect b="b" l="l" r="r" t="t"/>
              <a:pathLst>
                <a:path extrusionOk="0" h="1145" w="1011">
                  <a:moveTo>
                    <a:pt x="954" y="1"/>
                  </a:moveTo>
                  <a:cubicBezTo>
                    <a:pt x="676" y="242"/>
                    <a:pt x="399" y="483"/>
                    <a:pt x="116" y="720"/>
                  </a:cubicBezTo>
                  <a:cubicBezTo>
                    <a:pt x="77" y="861"/>
                    <a:pt x="40" y="1003"/>
                    <a:pt x="1" y="1144"/>
                  </a:cubicBezTo>
                  <a:cubicBezTo>
                    <a:pt x="277" y="911"/>
                    <a:pt x="545" y="668"/>
                    <a:pt x="819" y="430"/>
                  </a:cubicBezTo>
                  <a:cubicBezTo>
                    <a:pt x="864" y="390"/>
                    <a:pt x="906" y="348"/>
                    <a:pt x="952" y="309"/>
                  </a:cubicBezTo>
                  <a:cubicBezTo>
                    <a:pt x="971" y="294"/>
                    <a:pt x="991" y="277"/>
                    <a:pt x="1010" y="261"/>
                  </a:cubicBezTo>
                  <a:cubicBezTo>
                    <a:pt x="997" y="173"/>
                    <a:pt x="979" y="86"/>
                    <a:pt x="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9"/>
            <p:cNvSpPr/>
            <p:nvPr/>
          </p:nvSpPr>
          <p:spPr>
            <a:xfrm>
              <a:off x="5245575" y="1818550"/>
              <a:ext cx="44850" cy="50025"/>
            </a:xfrm>
            <a:custGeom>
              <a:rect b="b" l="l" r="r" t="t"/>
              <a:pathLst>
                <a:path extrusionOk="0" h="2001" w="1794">
                  <a:moveTo>
                    <a:pt x="1746" y="0"/>
                  </a:moveTo>
                  <a:cubicBezTo>
                    <a:pt x="1173" y="549"/>
                    <a:pt x="595" y="1091"/>
                    <a:pt x="29" y="1645"/>
                  </a:cubicBezTo>
                  <a:cubicBezTo>
                    <a:pt x="26" y="1648"/>
                    <a:pt x="24" y="1652"/>
                    <a:pt x="21" y="1655"/>
                  </a:cubicBezTo>
                  <a:cubicBezTo>
                    <a:pt x="13" y="1769"/>
                    <a:pt x="5" y="1885"/>
                    <a:pt x="0" y="2001"/>
                  </a:cubicBezTo>
                  <a:cubicBezTo>
                    <a:pt x="200" y="1805"/>
                    <a:pt x="393" y="1602"/>
                    <a:pt x="597" y="1412"/>
                  </a:cubicBezTo>
                  <a:cubicBezTo>
                    <a:pt x="999" y="1035"/>
                    <a:pt x="1397" y="655"/>
                    <a:pt x="1794" y="275"/>
                  </a:cubicBezTo>
                  <a:cubicBezTo>
                    <a:pt x="1777" y="184"/>
                    <a:pt x="1761" y="92"/>
                    <a:pt x="1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9"/>
            <p:cNvSpPr/>
            <p:nvPr/>
          </p:nvSpPr>
          <p:spPr>
            <a:xfrm>
              <a:off x="5235775" y="1932875"/>
              <a:ext cx="83475" cy="82300"/>
            </a:xfrm>
            <a:custGeom>
              <a:rect b="b" l="l" r="r" t="t"/>
              <a:pathLst>
                <a:path extrusionOk="0" h="3292" w="3339">
                  <a:moveTo>
                    <a:pt x="3273" y="0"/>
                  </a:moveTo>
                  <a:cubicBezTo>
                    <a:pt x="2510" y="719"/>
                    <a:pt x="1749" y="1438"/>
                    <a:pt x="983" y="2154"/>
                  </a:cubicBezTo>
                  <a:cubicBezTo>
                    <a:pt x="708" y="2411"/>
                    <a:pt x="419" y="2654"/>
                    <a:pt x="130" y="2897"/>
                  </a:cubicBezTo>
                  <a:cubicBezTo>
                    <a:pt x="100" y="2924"/>
                    <a:pt x="68" y="2949"/>
                    <a:pt x="36" y="2975"/>
                  </a:cubicBezTo>
                  <a:cubicBezTo>
                    <a:pt x="24" y="3080"/>
                    <a:pt x="12" y="3186"/>
                    <a:pt x="0" y="3291"/>
                  </a:cubicBezTo>
                  <a:cubicBezTo>
                    <a:pt x="80" y="3226"/>
                    <a:pt x="160" y="3159"/>
                    <a:pt x="240" y="3094"/>
                  </a:cubicBezTo>
                  <a:cubicBezTo>
                    <a:pt x="491" y="2887"/>
                    <a:pt x="752" y="2691"/>
                    <a:pt x="989" y="2469"/>
                  </a:cubicBezTo>
                  <a:cubicBezTo>
                    <a:pt x="1775" y="1737"/>
                    <a:pt x="2556" y="1001"/>
                    <a:pt x="3338" y="265"/>
                  </a:cubicBezTo>
                  <a:cubicBezTo>
                    <a:pt x="3317" y="177"/>
                    <a:pt x="3294" y="88"/>
                    <a:pt x="3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9"/>
            <p:cNvSpPr/>
            <p:nvPr/>
          </p:nvSpPr>
          <p:spPr>
            <a:xfrm>
              <a:off x="5244025" y="1875000"/>
              <a:ext cx="59950" cy="66400"/>
            </a:xfrm>
            <a:custGeom>
              <a:rect b="b" l="l" r="r" t="t"/>
              <a:pathLst>
                <a:path extrusionOk="0" h="2656" w="2398">
                  <a:moveTo>
                    <a:pt x="2327" y="1"/>
                  </a:moveTo>
                  <a:cubicBezTo>
                    <a:pt x="2164" y="159"/>
                    <a:pt x="1999" y="319"/>
                    <a:pt x="1843" y="487"/>
                  </a:cubicBezTo>
                  <a:cubicBezTo>
                    <a:pt x="1600" y="752"/>
                    <a:pt x="1331" y="991"/>
                    <a:pt x="1085" y="1256"/>
                  </a:cubicBezTo>
                  <a:cubicBezTo>
                    <a:pt x="845" y="1513"/>
                    <a:pt x="585" y="1750"/>
                    <a:pt x="339" y="2001"/>
                  </a:cubicBezTo>
                  <a:cubicBezTo>
                    <a:pt x="233" y="2108"/>
                    <a:pt x="127" y="2216"/>
                    <a:pt x="19" y="2323"/>
                  </a:cubicBezTo>
                  <a:cubicBezTo>
                    <a:pt x="17" y="2368"/>
                    <a:pt x="16" y="2413"/>
                    <a:pt x="15" y="2458"/>
                  </a:cubicBezTo>
                  <a:cubicBezTo>
                    <a:pt x="13" y="2525"/>
                    <a:pt x="8" y="2590"/>
                    <a:pt x="1" y="2656"/>
                  </a:cubicBezTo>
                  <a:cubicBezTo>
                    <a:pt x="175" y="2491"/>
                    <a:pt x="346" y="2324"/>
                    <a:pt x="510" y="2148"/>
                  </a:cubicBezTo>
                  <a:cubicBezTo>
                    <a:pt x="795" y="1840"/>
                    <a:pt x="1112" y="1564"/>
                    <a:pt x="1401" y="1258"/>
                  </a:cubicBezTo>
                  <a:cubicBezTo>
                    <a:pt x="1724" y="917"/>
                    <a:pt x="2064" y="591"/>
                    <a:pt x="2397" y="261"/>
                  </a:cubicBezTo>
                  <a:cubicBezTo>
                    <a:pt x="2374" y="174"/>
                    <a:pt x="2350" y="87"/>
                    <a:pt x="2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 name="Google Shape;463;p19"/>
          <p:cNvSpPr/>
          <p:nvPr/>
        </p:nvSpPr>
        <p:spPr>
          <a:xfrm>
            <a:off x="-116725" y="4508775"/>
            <a:ext cx="9367725" cy="729575"/>
          </a:xfrm>
          <a:custGeom>
            <a:rect b="b" l="l" r="r" t="t"/>
            <a:pathLst>
              <a:path extrusionOk="0" h="29183" w="374709">
                <a:moveTo>
                  <a:pt x="0" y="5836"/>
                </a:moveTo>
                <a:lnTo>
                  <a:pt x="32685" y="4085"/>
                </a:lnTo>
                <a:lnTo>
                  <a:pt x="106809" y="8755"/>
                </a:lnTo>
                <a:lnTo>
                  <a:pt x="194650" y="10214"/>
                </a:lnTo>
                <a:lnTo>
                  <a:pt x="344359" y="5253"/>
                </a:lnTo>
                <a:lnTo>
                  <a:pt x="370040" y="0"/>
                </a:lnTo>
                <a:lnTo>
                  <a:pt x="374709" y="8171"/>
                </a:lnTo>
                <a:lnTo>
                  <a:pt x="374709" y="29183"/>
                </a:lnTo>
                <a:lnTo>
                  <a:pt x="2334" y="29183"/>
                </a:lnTo>
                <a:close/>
              </a:path>
            </a:pathLst>
          </a:custGeom>
          <a:solidFill>
            <a:schemeClr val="dk1"/>
          </a:solidFill>
          <a:ln>
            <a:noFill/>
          </a:ln>
        </p:spPr>
      </p:sp>
      <p:sp>
        <p:nvSpPr>
          <p:cNvPr id="464" name="Google Shape;464;p19"/>
          <p:cNvSpPr/>
          <p:nvPr/>
        </p:nvSpPr>
        <p:spPr>
          <a:xfrm flipH="1">
            <a:off x="8827275" y="458252"/>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9"/>
          <p:cNvSpPr/>
          <p:nvPr/>
        </p:nvSpPr>
        <p:spPr>
          <a:xfrm flipH="1">
            <a:off x="9001526" y="15756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9"/>
          <p:cNvSpPr/>
          <p:nvPr/>
        </p:nvSpPr>
        <p:spPr>
          <a:xfrm flipH="1">
            <a:off x="8664901" y="20669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9"/>
          <p:cNvSpPr/>
          <p:nvPr/>
        </p:nvSpPr>
        <p:spPr>
          <a:xfrm flipH="1">
            <a:off x="8548424" y="12488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9"/>
          <p:cNvSpPr/>
          <p:nvPr/>
        </p:nvSpPr>
        <p:spPr>
          <a:xfrm flipH="1">
            <a:off x="479375" y="2818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9"/>
          <p:cNvSpPr/>
          <p:nvPr/>
        </p:nvSpPr>
        <p:spPr>
          <a:xfrm flipH="1">
            <a:off x="6706624" y="1315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9"/>
          <p:cNvSpPr/>
          <p:nvPr/>
        </p:nvSpPr>
        <p:spPr>
          <a:xfrm flipH="1">
            <a:off x="355350" y="10060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9"/>
          <p:cNvSpPr/>
          <p:nvPr/>
        </p:nvSpPr>
        <p:spPr>
          <a:xfrm flipH="1">
            <a:off x="2444651" y="2318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9"/>
          <p:cNvSpPr/>
          <p:nvPr/>
        </p:nvSpPr>
        <p:spPr>
          <a:xfrm flipH="1">
            <a:off x="8664901" y="2691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9"/>
          <p:cNvSpPr/>
          <p:nvPr/>
        </p:nvSpPr>
        <p:spPr>
          <a:xfrm flipH="1">
            <a:off x="7726751" y="2245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9"/>
          <p:cNvSpPr/>
          <p:nvPr/>
        </p:nvSpPr>
        <p:spPr>
          <a:xfrm flipH="1">
            <a:off x="5326451" y="4442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9"/>
          <p:cNvSpPr/>
          <p:nvPr/>
        </p:nvSpPr>
        <p:spPr>
          <a:xfrm flipH="1">
            <a:off x="3911076" y="3704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9"/>
          <p:cNvSpPr/>
          <p:nvPr/>
        </p:nvSpPr>
        <p:spPr>
          <a:xfrm flipH="1">
            <a:off x="5608275" y="1314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9"/>
          <p:cNvSpPr/>
          <p:nvPr/>
        </p:nvSpPr>
        <p:spPr>
          <a:xfrm flipH="1">
            <a:off x="1799900" y="1314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9"/>
          <p:cNvSpPr/>
          <p:nvPr/>
        </p:nvSpPr>
        <p:spPr>
          <a:xfrm flipH="1">
            <a:off x="136151" y="5046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9"/>
          <p:cNvSpPr txBox="1"/>
          <p:nvPr>
            <p:ph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5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480" name="Shape 480"/>
        <p:cNvGrpSpPr/>
        <p:nvPr/>
      </p:nvGrpSpPr>
      <p:grpSpPr>
        <a:xfrm>
          <a:off x="0" y="0"/>
          <a:ext cx="0" cy="0"/>
          <a:chOff x="0" y="0"/>
          <a:chExt cx="0" cy="0"/>
        </a:xfrm>
      </p:grpSpPr>
      <p:sp>
        <p:nvSpPr>
          <p:cNvPr id="481" name="Google Shape;481;p20"/>
          <p:cNvSpPr txBox="1"/>
          <p:nvPr>
            <p:ph hasCustomPrompt="1" type="title"/>
          </p:nvPr>
        </p:nvSpPr>
        <p:spPr>
          <a:xfrm>
            <a:off x="4306975" y="908338"/>
            <a:ext cx="4123800" cy="75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7000">
                <a:solidFill>
                  <a:schemeClr val="accent4"/>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82" name="Google Shape;482;p20"/>
          <p:cNvSpPr txBox="1"/>
          <p:nvPr>
            <p:ph idx="1" type="subTitle"/>
          </p:nvPr>
        </p:nvSpPr>
        <p:spPr>
          <a:xfrm>
            <a:off x="4306975" y="1710644"/>
            <a:ext cx="4123800" cy="320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3" name="Google Shape;483;p20"/>
          <p:cNvSpPr txBox="1"/>
          <p:nvPr>
            <p:ph hasCustomPrompt="1" idx="2" type="title"/>
          </p:nvPr>
        </p:nvSpPr>
        <p:spPr>
          <a:xfrm>
            <a:off x="4306975" y="2638757"/>
            <a:ext cx="4123800" cy="75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7000">
                <a:solidFill>
                  <a:schemeClr val="accent4"/>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84" name="Google Shape;484;p20"/>
          <p:cNvSpPr txBox="1"/>
          <p:nvPr>
            <p:ph idx="3" type="subTitle"/>
          </p:nvPr>
        </p:nvSpPr>
        <p:spPr>
          <a:xfrm>
            <a:off x="4306975" y="3440985"/>
            <a:ext cx="4123800" cy="320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5" name="Google Shape;485;p20"/>
          <p:cNvSpPr/>
          <p:nvPr/>
        </p:nvSpPr>
        <p:spPr>
          <a:xfrm>
            <a:off x="-72950" y="4412175"/>
            <a:ext cx="9280175" cy="754791"/>
          </a:xfrm>
          <a:custGeom>
            <a:rect b="b" l="l" r="r" t="t"/>
            <a:pathLst>
              <a:path extrusionOk="0" h="27432" w="371207">
                <a:moveTo>
                  <a:pt x="3793" y="2919"/>
                </a:moveTo>
                <a:lnTo>
                  <a:pt x="49027" y="2043"/>
                </a:lnTo>
                <a:lnTo>
                  <a:pt x="84339" y="7296"/>
                </a:lnTo>
                <a:lnTo>
                  <a:pt x="185603" y="0"/>
                </a:lnTo>
                <a:lnTo>
                  <a:pt x="286868" y="0"/>
                </a:lnTo>
                <a:lnTo>
                  <a:pt x="310798" y="3210"/>
                </a:lnTo>
                <a:lnTo>
                  <a:pt x="371207" y="2627"/>
                </a:lnTo>
                <a:lnTo>
                  <a:pt x="371207" y="27432"/>
                </a:lnTo>
                <a:lnTo>
                  <a:pt x="0" y="27432"/>
                </a:lnTo>
                <a:lnTo>
                  <a:pt x="0" y="5253"/>
                </a:lnTo>
                <a:close/>
              </a:path>
            </a:pathLst>
          </a:custGeom>
          <a:solidFill>
            <a:schemeClr val="dk1"/>
          </a:solidFill>
          <a:ln>
            <a:noFill/>
          </a:ln>
        </p:spPr>
      </p:sp>
      <p:sp>
        <p:nvSpPr>
          <p:cNvPr id="486" name="Google Shape;486;p20"/>
          <p:cNvSpPr/>
          <p:nvPr/>
        </p:nvSpPr>
        <p:spPr>
          <a:xfrm flipH="1">
            <a:off x="3077347" y="4323679"/>
            <a:ext cx="672261" cy="407025"/>
          </a:xfrm>
          <a:custGeom>
            <a:rect b="b" l="l" r="r" t="t"/>
            <a:pathLst>
              <a:path extrusionOk="0" h="1699" w="2806">
                <a:moveTo>
                  <a:pt x="1343" y="0"/>
                </a:moveTo>
                <a:cubicBezTo>
                  <a:pt x="609" y="0"/>
                  <a:pt x="0" y="592"/>
                  <a:pt x="32" y="917"/>
                </a:cubicBezTo>
                <a:cubicBezTo>
                  <a:pt x="65" y="1250"/>
                  <a:pt x="509" y="1662"/>
                  <a:pt x="881" y="1697"/>
                </a:cubicBezTo>
                <a:cubicBezTo>
                  <a:pt x="896" y="1698"/>
                  <a:pt x="912" y="1699"/>
                  <a:pt x="930" y="1699"/>
                </a:cubicBezTo>
                <a:cubicBezTo>
                  <a:pt x="1370" y="1699"/>
                  <a:pt x="2793" y="1307"/>
                  <a:pt x="2802" y="917"/>
                </a:cubicBezTo>
                <a:cubicBezTo>
                  <a:pt x="2805" y="757"/>
                  <a:pt x="2163" y="35"/>
                  <a:pt x="1403" y="1"/>
                </a:cubicBezTo>
                <a:cubicBezTo>
                  <a:pt x="1383" y="0"/>
                  <a:pt x="1363" y="0"/>
                  <a:pt x="1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0"/>
          <p:cNvSpPr/>
          <p:nvPr/>
        </p:nvSpPr>
        <p:spPr>
          <a:xfrm>
            <a:off x="8430772" y="4323679"/>
            <a:ext cx="672261" cy="407025"/>
          </a:xfrm>
          <a:custGeom>
            <a:rect b="b" l="l" r="r" t="t"/>
            <a:pathLst>
              <a:path extrusionOk="0" h="1699" w="2806">
                <a:moveTo>
                  <a:pt x="1343" y="0"/>
                </a:moveTo>
                <a:cubicBezTo>
                  <a:pt x="609" y="0"/>
                  <a:pt x="0" y="592"/>
                  <a:pt x="32" y="917"/>
                </a:cubicBezTo>
                <a:cubicBezTo>
                  <a:pt x="65" y="1250"/>
                  <a:pt x="509" y="1662"/>
                  <a:pt x="881" y="1697"/>
                </a:cubicBezTo>
                <a:cubicBezTo>
                  <a:pt x="896" y="1698"/>
                  <a:pt x="912" y="1699"/>
                  <a:pt x="930" y="1699"/>
                </a:cubicBezTo>
                <a:cubicBezTo>
                  <a:pt x="1370" y="1699"/>
                  <a:pt x="2793" y="1307"/>
                  <a:pt x="2802" y="917"/>
                </a:cubicBezTo>
                <a:cubicBezTo>
                  <a:pt x="2805" y="757"/>
                  <a:pt x="2163" y="35"/>
                  <a:pt x="1403" y="1"/>
                </a:cubicBezTo>
                <a:cubicBezTo>
                  <a:pt x="1383" y="0"/>
                  <a:pt x="1363" y="0"/>
                  <a:pt x="1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 name="Google Shape;488;p20"/>
          <p:cNvGrpSpPr/>
          <p:nvPr/>
        </p:nvGrpSpPr>
        <p:grpSpPr>
          <a:xfrm flipH="1" rot="9222170">
            <a:off x="-151593" y="-152428"/>
            <a:ext cx="912813" cy="1019274"/>
            <a:chOff x="5950125" y="1065025"/>
            <a:chExt cx="318100" cy="355200"/>
          </a:xfrm>
        </p:grpSpPr>
        <p:sp>
          <p:nvSpPr>
            <p:cNvPr id="489" name="Google Shape;489;p20"/>
            <p:cNvSpPr/>
            <p:nvPr/>
          </p:nvSpPr>
          <p:spPr>
            <a:xfrm>
              <a:off x="5950125" y="1065025"/>
              <a:ext cx="318100" cy="355200"/>
            </a:xfrm>
            <a:custGeom>
              <a:rect b="b" l="l" r="r" t="t"/>
              <a:pathLst>
                <a:path extrusionOk="0" h="14208" w="12724">
                  <a:moveTo>
                    <a:pt x="6641" y="6961"/>
                  </a:moveTo>
                  <a:cubicBezTo>
                    <a:pt x="6642" y="6961"/>
                    <a:pt x="6643" y="6961"/>
                    <a:pt x="6644" y="6962"/>
                  </a:cubicBezTo>
                  <a:cubicBezTo>
                    <a:pt x="6659" y="6963"/>
                    <a:pt x="6674" y="6965"/>
                    <a:pt x="6688" y="6967"/>
                  </a:cubicBezTo>
                  <a:cubicBezTo>
                    <a:pt x="6879" y="6990"/>
                    <a:pt x="7070" y="6999"/>
                    <a:pt x="7263" y="7003"/>
                  </a:cubicBezTo>
                  <a:cubicBezTo>
                    <a:pt x="7289" y="7003"/>
                    <a:pt x="7317" y="7005"/>
                    <a:pt x="7344" y="7008"/>
                  </a:cubicBezTo>
                  <a:cubicBezTo>
                    <a:pt x="7370" y="7010"/>
                    <a:pt x="7379" y="7024"/>
                    <a:pt x="7370" y="7049"/>
                  </a:cubicBezTo>
                  <a:cubicBezTo>
                    <a:pt x="7352" y="7103"/>
                    <a:pt x="7331" y="7156"/>
                    <a:pt x="7312" y="7210"/>
                  </a:cubicBezTo>
                  <a:cubicBezTo>
                    <a:pt x="7258" y="7358"/>
                    <a:pt x="7196" y="7502"/>
                    <a:pt x="7123" y="7640"/>
                  </a:cubicBezTo>
                  <a:cubicBezTo>
                    <a:pt x="7084" y="7721"/>
                    <a:pt x="7049" y="7803"/>
                    <a:pt x="7007" y="7883"/>
                  </a:cubicBezTo>
                  <a:cubicBezTo>
                    <a:pt x="6986" y="7923"/>
                    <a:pt x="6972" y="7970"/>
                    <a:pt x="6926" y="7992"/>
                  </a:cubicBezTo>
                  <a:cubicBezTo>
                    <a:pt x="6898" y="7955"/>
                    <a:pt x="6893" y="7910"/>
                    <a:pt x="6881" y="7868"/>
                  </a:cubicBezTo>
                  <a:cubicBezTo>
                    <a:pt x="6876" y="7854"/>
                    <a:pt x="6873" y="7840"/>
                    <a:pt x="6867" y="7825"/>
                  </a:cubicBezTo>
                  <a:cubicBezTo>
                    <a:pt x="6798" y="7604"/>
                    <a:pt x="6727" y="7384"/>
                    <a:pt x="6659" y="7163"/>
                  </a:cubicBezTo>
                  <a:cubicBezTo>
                    <a:pt x="6641" y="7109"/>
                    <a:pt x="6627" y="7054"/>
                    <a:pt x="6613" y="6998"/>
                  </a:cubicBezTo>
                  <a:cubicBezTo>
                    <a:pt x="6607" y="6974"/>
                    <a:pt x="6617" y="6961"/>
                    <a:pt x="6641" y="6961"/>
                  </a:cubicBezTo>
                  <a:close/>
                  <a:moveTo>
                    <a:pt x="7496" y="1"/>
                  </a:moveTo>
                  <a:cubicBezTo>
                    <a:pt x="7468" y="1"/>
                    <a:pt x="7443" y="18"/>
                    <a:pt x="7423" y="54"/>
                  </a:cubicBezTo>
                  <a:cubicBezTo>
                    <a:pt x="7402" y="94"/>
                    <a:pt x="7390" y="138"/>
                    <a:pt x="7382" y="182"/>
                  </a:cubicBezTo>
                  <a:cubicBezTo>
                    <a:pt x="7334" y="443"/>
                    <a:pt x="7307" y="705"/>
                    <a:pt x="7363" y="969"/>
                  </a:cubicBezTo>
                  <a:cubicBezTo>
                    <a:pt x="7393" y="1108"/>
                    <a:pt x="7412" y="1249"/>
                    <a:pt x="7450" y="1387"/>
                  </a:cubicBezTo>
                  <a:cubicBezTo>
                    <a:pt x="7498" y="1565"/>
                    <a:pt x="7548" y="1742"/>
                    <a:pt x="7599" y="1920"/>
                  </a:cubicBezTo>
                  <a:cubicBezTo>
                    <a:pt x="7656" y="2117"/>
                    <a:pt x="7728" y="2308"/>
                    <a:pt x="7811" y="2495"/>
                  </a:cubicBezTo>
                  <a:cubicBezTo>
                    <a:pt x="7899" y="2694"/>
                    <a:pt x="8004" y="2884"/>
                    <a:pt x="8100" y="3078"/>
                  </a:cubicBezTo>
                  <a:cubicBezTo>
                    <a:pt x="8178" y="3232"/>
                    <a:pt x="8270" y="3378"/>
                    <a:pt x="8355" y="3527"/>
                  </a:cubicBezTo>
                  <a:cubicBezTo>
                    <a:pt x="8413" y="3632"/>
                    <a:pt x="8474" y="3735"/>
                    <a:pt x="8535" y="3838"/>
                  </a:cubicBezTo>
                  <a:cubicBezTo>
                    <a:pt x="8552" y="3869"/>
                    <a:pt x="8559" y="3896"/>
                    <a:pt x="8540" y="3928"/>
                  </a:cubicBezTo>
                  <a:cubicBezTo>
                    <a:pt x="8524" y="3959"/>
                    <a:pt x="8512" y="3993"/>
                    <a:pt x="8499" y="4025"/>
                  </a:cubicBezTo>
                  <a:cubicBezTo>
                    <a:pt x="8452" y="4138"/>
                    <a:pt x="8404" y="4250"/>
                    <a:pt x="8358" y="4363"/>
                  </a:cubicBezTo>
                  <a:cubicBezTo>
                    <a:pt x="8330" y="4432"/>
                    <a:pt x="8303" y="4503"/>
                    <a:pt x="8277" y="4572"/>
                  </a:cubicBezTo>
                  <a:cubicBezTo>
                    <a:pt x="8233" y="4694"/>
                    <a:pt x="8190" y="4817"/>
                    <a:pt x="8147" y="4939"/>
                  </a:cubicBezTo>
                  <a:cubicBezTo>
                    <a:pt x="8109" y="5044"/>
                    <a:pt x="8073" y="5151"/>
                    <a:pt x="8036" y="5257"/>
                  </a:cubicBezTo>
                  <a:cubicBezTo>
                    <a:pt x="8004" y="5353"/>
                    <a:pt x="7972" y="5451"/>
                    <a:pt x="7938" y="5547"/>
                  </a:cubicBezTo>
                  <a:cubicBezTo>
                    <a:pt x="7898" y="5660"/>
                    <a:pt x="7857" y="5773"/>
                    <a:pt x="7816" y="5885"/>
                  </a:cubicBezTo>
                  <a:cubicBezTo>
                    <a:pt x="7763" y="6028"/>
                    <a:pt x="7709" y="6169"/>
                    <a:pt x="7657" y="6313"/>
                  </a:cubicBezTo>
                  <a:cubicBezTo>
                    <a:pt x="7639" y="6360"/>
                    <a:pt x="7609" y="6390"/>
                    <a:pt x="7563" y="6411"/>
                  </a:cubicBezTo>
                  <a:cubicBezTo>
                    <a:pt x="7444" y="6464"/>
                    <a:pt x="7333" y="6533"/>
                    <a:pt x="7223" y="6599"/>
                  </a:cubicBezTo>
                  <a:cubicBezTo>
                    <a:pt x="7150" y="6643"/>
                    <a:pt x="7077" y="6687"/>
                    <a:pt x="7004" y="6729"/>
                  </a:cubicBezTo>
                  <a:cubicBezTo>
                    <a:pt x="6887" y="6797"/>
                    <a:pt x="6763" y="6840"/>
                    <a:pt x="6629" y="6852"/>
                  </a:cubicBezTo>
                  <a:cubicBezTo>
                    <a:pt x="6623" y="6853"/>
                    <a:pt x="6618" y="6853"/>
                    <a:pt x="6613" y="6853"/>
                  </a:cubicBezTo>
                  <a:cubicBezTo>
                    <a:pt x="6588" y="6853"/>
                    <a:pt x="6567" y="6844"/>
                    <a:pt x="6550" y="6822"/>
                  </a:cubicBezTo>
                  <a:cubicBezTo>
                    <a:pt x="6529" y="6792"/>
                    <a:pt x="6503" y="6764"/>
                    <a:pt x="6484" y="6732"/>
                  </a:cubicBezTo>
                  <a:cubicBezTo>
                    <a:pt x="6442" y="6664"/>
                    <a:pt x="6402" y="6595"/>
                    <a:pt x="6363" y="6525"/>
                  </a:cubicBezTo>
                  <a:cubicBezTo>
                    <a:pt x="6247" y="6319"/>
                    <a:pt x="6156" y="6099"/>
                    <a:pt x="6058" y="5884"/>
                  </a:cubicBezTo>
                  <a:cubicBezTo>
                    <a:pt x="5986" y="5729"/>
                    <a:pt x="5915" y="5575"/>
                    <a:pt x="5821" y="5434"/>
                  </a:cubicBezTo>
                  <a:cubicBezTo>
                    <a:pt x="5785" y="5379"/>
                    <a:pt x="5746" y="5328"/>
                    <a:pt x="5698" y="5283"/>
                  </a:cubicBezTo>
                  <a:cubicBezTo>
                    <a:pt x="5575" y="5164"/>
                    <a:pt x="5440" y="5055"/>
                    <a:pt x="5309" y="4945"/>
                  </a:cubicBezTo>
                  <a:cubicBezTo>
                    <a:pt x="5224" y="4873"/>
                    <a:pt x="5125" y="4826"/>
                    <a:pt x="5016" y="4803"/>
                  </a:cubicBezTo>
                  <a:cubicBezTo>
                    <a:pt x="4968" y="4791"/>
                    <a:pt x="4919" y="4775"/>
                    <a:pt x="4871" y="4762"/>
                  </a:cubicBezTo>
                  <a:cubicBezTo>
                    <a:pt x="4846" y="4754"/>
                    <a:pt x="4819" y="4747"/>
                    <a:pt x="4791" y="4742"/>
                  </a:cubicBezTo>
                  <a:cubicBezTo>
                    <a:pt x="4773" y="4739"/>
                    <a:pt x="4756" y="4737"/>
                    <a:pt x="4740" y="4737"/>
                  </a:cubicBezTo>
                  <a:cubicBezTo>
                    <a:pt x="4639" y="4737"/>
                    <a:pt x="4587" y="4802"/>
                    <a:pt x="4593" y="4919"/>
                  </a:cubicBezTo>
                  <a:cubicBezTo>
                    <a:pt x="4596" y="4986"/>
                    <a:pt x="4619" y="5046"/>
                    <a:pt x="4647" y="5105"/>
                  </a:cubicBezTo>
                  <a:cubicBezTo>
                    <a:pt x="4720" y="5262"/>
                    <a:pt x="4812" y="5408"/>
                    <a:pt x="4922" y="5541"/>
                  </a:cubicBezTo>
                  <a:cubicBezTo>
                    <a:pt x="5071" y="5718"/>
                    <a:pt x="5224" y="5893"/>
                    <a:pt x="5381" y="6064"/>
                  </a:cubicBezTo>
                  <a:cubicBezTo>
                    <a:pt x="5504" y="6199"/>
                    <a:pt x="5633" y="6327"/>
                    <a:pt x="5778" y="6437"/>
                  </a:cubicBezTo>
                  <a:cubicBezTo>
                    <a:pt x="5880" y="6514"/>
                    <a:pt x="5984" y="6587"/>
                    <a:pt x="6087" y="6661"/>
                  </a:cubicBezTo>
                  <a:cubicBezTo>
                    <a:pt x="6176" y="6725"/>
                    <a:pt x="6265" y="6792"/>
                    <a:pt x="6363" y="6841"/>
                  </a:cubicBezTo>
                  <a:cubicBezTo>
                    <a:pt x="6398" y="6858"/>
                    <a:pt x="6413" y="6887"/>
                    <a:pt x="6423" y="6922"/>
                  </a:cubicBezTo>
                  <a:cubicBezTo>
                    <a:pt x="6460" y="7040"/>
                    <a:pt x="6499" y="7159"/>
                    <a:pt x="6534" y="7279"/>
                  </a:cubicBezTo>
                  <a:cubicBezTo>
                    <a:pt x="6580" y="7431"/>
                    <a:pt x="6624" y="7585"/>
                    <a:pt x="6678" y="7735"/>
                  </a:cubicBezTo>
                  <a:cubicBezTo>
                    <a:pt x="6721" y="7852"/>
                    <a:pt x="6762" y="7970"/>
                    <a:pt x="6804" y="8088"/>
                  </a:cubicBezTo>
                  <a:cubicBezTo>
                    <a:pt x="6810" y="8106"/>
                    <a:pt x="6816" y="8125"/>
                    <a:pt x="6823" y="8144"/>
                  </a:cubicBezTo>
                  <a:cubicBezTo>
                    <a:pt x="6832" y="8169"/>
                    <a:pt x="6830" y="8193"/>
                    <a:pt x="6818" y="8217"/>
                  </a:cubicBezTo>
                  <a:cubicBezTo>
                    <a:pt x="6809" y="8235"/>
                    <a:pt x="6801" y="8253"/>
                    <a:pt x="6792" y="8271"/>
                  </a:cubicBezTo>
                  <a:cubicBezTo>
                    <a:pt x="6736" y="8376"/>
                    <a:pt x="6680" y="8482"/>
                    <a:pt x="6625" y="8588"/>
                  </a:cubicBezTo>
                  <a:cubicBezTo>
                    <a:pt x="6528" y="8776"/>
                    <a:pt x="6431" y="8965"/>
                    <a:pt x="6334" y="9154"/>
                  </a:cubicBezTo>
                  <a:cubicBezTo>
                    <a:pt x="6330" y="9162"/>
                    <a:pt x="6325" y="9172"/>
                    <a:pt x="6320" y="9180"/>
                  </a:cubicBezTo>
                  <a:cubicBezTo>
                    <a:pt x="6252" y="9303"/>
                    <a:pt x="6185" y="9424"/>
                    <a:pt x="6117" y="9546"/>
                  </a:cubicBezTo>
                  <a:cubicBezTo>
                    <a:pt x="6063" y="9645"/>
                    <a:pt x="6011" y="9744"/>
                    <a:pt x="5955" y="9842"/>
                  </a:cubicBezTo>
                  <a:cubicBezTo>
                    <a:pt x="5922" y="9903"/>
                    <a:pt x="5885" y="9962"/>
                    <a:pt x="5850" y="10022"/>
                  </a:cubicBezTo>
                  <a:cubicBezTo>
                    <a:pt x="5808" y="10093"/>
                    <a:pt x="5764" y="10163"/>
                    <a:pt x="5723" y="10234"/>
                  </a:cubicBezTo>
                  <a:cubicBezTo>
                    <a:pt x="5676" y="10316"/>
                    <a:pt x="5634" y="10401"/>
                    <a:pt x="5583" y="10482"/>
                  </a:cubicBezTo>
                  <a:cubicBezTo>
                    <a:pt x="5495" y="10622"/>
                    <a:pt x="5438" y="10777"/>
                    <a:pt x="5384" y="10932"/>
                  </a:cubicBezTo>
                  <a:cubicBezTo>
                    <a:pt x="5343" y="11047"/>
                    <a:pt x="5308" y="11164"/>
                    <a:pt x="5270" y="11280"/>
                  </a:cubicBezTo>
                  <a:cubicBezTo>
                    <a:pt x="5263" y="11299"/>
                    <a:pt x="5255" y="11317"/>
                    <a:pt x="5247" y="11336"/>
                  </a:cubicBezTo>
                  <a:cubicBezTo>
                    <a:pt x="5244" y="11340"/>
                    <a:pt x="5237" y="11346"/>
                    <a:pt x="5231" y="11346"/>
                  </a:cubicBezTo>
                  <a:cubicBezTo>
                    <a:pt x="5231" y="11346"/>
                    <a:pt x="5230" y="11346"/>
                    <a:pt x="5230" y="11346"/>
                  </a:cubicBezTo>
                  <a:cubicBezTo>
                    <a:pt x="5224" y="11346"/>
                    <a:pt x="5216" y="11340"/>
                    <a:pt x="5213" y="11334"/>
                  </a:cubicBezTo>
                  <a:cubicBezTo>
                    <a:pt x="5198" y="11298"/>
                    <a:pt x="5180" y="11261"/>
                    <a:pt x="5167" y="11223"/>
                  </a:cubicBezTo>
                  <a:cubicBezTo>
                    <a:pt x="5101" y="11038"/>
                    <a:pt x="5037" y="10851"/>
                    <a:pt x="4968" y="10667"/>
                  </a:cubicBezTo>
                  <a:cubicBezTo>
                    <a:pt x="4920" y="10541"/>
                    <a:pt x="4867" y="10416"/>
                    <a:pt x="4815" y="10293"/>
                  </a:cubicBezTo>
                  <a:cubicBezTo>
                    <a:pt x="4772" y="10189"/>
                    <a:pt x="4726" y="10087"/>
                    <a:pt x="4680" y="9984"/>
                  </a:cubicBezTo>
                  <a:cubicBezTo>
                    <a:pt x="4617" y="9845"/>
                    <a:pt x="4555" y="9707"/>
                    <a:pt x="4493" y="9569"/>
                  </a:cubicBezTo>
                  <a:cubicBezTo>
                    <a:pt x="4441" y="9454"/>
                    <a:pt x="4391" y="9341"/>
                    <a:pt x="4340" y="9227"/>
                  </a:cubicBezTo>
                  <a:cubicBezTo>
                    <a:pt x="4328" y="9200"/>
                    <a:pt x="4327" y="9176"/>
                    <a:pt x="4337" y="9147"/>
                  </a:cubicBezTo>
                  <a:cubicBezTo>
                    <a:pt x="4357" y="9094"/>
                    <a:pt x="4375" y="9040"/>
                    <a:pt x="4392" y="8984"/>
                  </a:cubicBezTo>
                  <a:cubicBezTo>
                    <a:pt x="4441" y="8833"/>
                    <a:pt x="4497" y="8683"/>
                    <a:pt x="4561" y="8537"/>
                  </a:cubicBezTo>
                  <a:cubicBezTo>
                    <a:pt x="4601" y="8446"/>
                    <a:pt x="4639" y="8353"/>
                    <a:pt x="4674" y="8260"/>
                  </a:cubicBezTo>
                  <a:cubicBezTo>
                    <a:pt x="4715" y="8148"/>
                    <a:pt x="4753" y="8034"/>
                    <a:pt x="4791" y="7921"/>
                  </a:cubicBezTo>
                  <a:cubicBezTo>
                    <a:pt x="4856" y="7731"/>
                    <a:pt x="4921" y="7544"/>
                    <a:pt x="4978" y="7352"/>
                  </a:cubicBezTo>
                  <a:cubicBezTo>
                    <a:pt x="5039" y="7141"/>
                    <a:pt x="5091" y="6929"/>
                    <a:pt x="5132" y="6713"/>
                  </a:cubicBezTo>
                  <a:cubicBezTo>
                    <a:pt x="5154" y="6596"/>
                    <a:pt x="5160" y="6479"/>
                    <a:pt x="5151" y="6362"/>
                  </a:cubicBezTo>
                  <a:cubicBezTo>
                    <a:pt x="5141" y="6211"/>
                    <a:pt x="5085" y="6076"/>
                    <a:pt x="5001" y="5952"/>
                  </a:cubicBezTo>
                  <a:cubicBezTo>
                    <a:pt x="4974" y="5910"/>
                    <a:pt x="4937" y="5875"/>
                    <a:pt x="4892" y="5852"/>
                  </a:cubicBezTo>
                  <a:cubicBezTo>
                    <a:pt x="4868" y="5839"/>
                    <a:pt x="4844" y="5833"/>
                    <a:pt x="4822" y="5833"/>
                  </a:cubicBezTo>
                  <a:cubicBezTo>
                    <a:pt x="4784" y="5833"/>
                    <a:pt x="4749" y="5851"/>
                    <a:pt x="4720" y="5888"/>
                  </a:cubicBezTo>
                  <a:cubicBezTo>
                    <a:pt x="4696" y="5917"/>
                    <a:pt x="4681" y="5952"/>
                    <a:pt x="4669" y="5987"/>
                  </a:cubicBezTo>
                  <a:cubicBezTo>
                    <a:pt x="4660" y="6011"/>
                    <a:pt x="4653" y="6035"/>
                    <a:pt x="4643" y="6058"/>
                  </a:cubicBezTo>
                  <a:cubicBezTo>
                    <a:pt x="4565" y="6235"/>
                    <a:pt x="4513" y="6419"/>
                    <a:pt x="4469" y="6606"/>
                  </a:cubicBezTo>
                  <a:cubicBezTo>
                    <a:pt x="4430" y="6776"/>
                    <a:pt x="4395" y="6947"/>
                    <a:pt x="4378" y="7121"/>
                  </a:cubicBezTo>
                  <a:cubicBezTo>
                    <a:pt x="4363" y="7273"/>
                    <a:pt x="4351" y="7424"/>
                    <a:pt x="4339" y="7577"/>
                  </a:cubicBezTo>
                  <a:cubicBezTo>
                    <a:pt x="4321" y="7805"/>
                    <a:pt x="4304" y="8034"/>
                    <a:pt x="4300" y="8264"/>
                  </a:cubicBezTo>
                  <a:cubicBezTo>
                    <a:pt x="4296" y="8483"/>
                    <a:pt x="4282" y="8702"/>
                    <a:pt x="4253" y="8920"/>
                  </a:cubicBezTo>
                  <a:cubicBezTo>
                    <a:pt x="4246" y="8974"/>
                    <a:pt x="4238" y="9028"/>
                    <a:pt x="4228" y="9083"/>
                  </a:cubicBezTo>
                  <a:cubicBezTo>
                    <a:pt x="4226" y="9096"/>
                    <a:pt x="4219" y="9103"/>
                    <a:pt x="4208" y="9103"/>
                  </a:cubicBezTo>
                  <a:cubicBezTo>
                    <a:pt x="4205" y="9103"/>
                    <a:pt x="4200" y="9102"/>
                    <a:pt x="4196" y="9100"/>
                  </a:cubicBezTo>
                  <a:cubicBezTo>
                    <a:pt x="4180" y="9093"/>
                    <a:pt x="4164" y="9085"/>
                    <a:pt x="4151" y="9074"/>
                  </a:cubicBezTo>
                  <a:cubicBezTo>
                    <a:pt x="4031" y="8983"/>
                    <a:pt x="3898" y="8914"/>
                    <a:pt x="3772" y="8833"/>
                  </a:cubicBezTo>
                  <a:cubicBezTo>
                    <a:pt x="3676" y="8771"/>
                    <a:pt x="3578" y="8711"/>
                    <a:pt x="3481" y="8651"/>
                  </a:cubicBezTo>
                  <a:cubicBezTo>
                    <a:pt x="3377" y="8587"/>
                    <a:pt x="3274" y="8520"/>
                    <a:pt x="3167" y="8462"/>
                  </a:cubicBezTo>
                  <a:cubicBezTo>
                    <a:pt x="3037" y="8394"/>
                    <a:pt x="2911" y="8316"/>
                    <a:pt x="2777" y="8255"/>
                  </a:cubicBezTo>
                  <a:cubicBezTo>
                    <a:pt x="2768" y="8251"/>
                    <a:pt x="2758" y="8246"/>
                    <a:pt x="2750" y="8241"/>
                  </a:cubicBezTo>
                  <a:cubicBezTo>
                    <a:pt x="2660" y="8181"/>
                    <a:pt x="2558" y="8149"/>
                    <a:pt x="2456" y="8115"/>
                  </a:cubicBezTo>
                  <a:cubicBezTo>
                    <a:pt x="2311" y="8066"/>
                    <a:pt x="2161" y="8046"/>
                    <a:pt x="2010" y="8021"/>
                  </a:cubicBezTo>
                  <a:cubicBezTo>
                    <a:pt x="1939" y="8010"/>
                    <a:pt x="1869" y="8005"/>
                    <a:pt x="1798" y="8005"/>
                  </a:cubicBezTo>
                  <a:cubicBezTo>
                    <a:pt x="1757" y="8005"/>
                    <a:pt x="1716" y="8007"/>
                    <a:pt x="1674" y="8010"/>
                  </a:cubicBezTo>
                  <a:cubicBezTo>
                    <a:pt x="1563" y="8018"/>
                    <a:pt x="1450" y="8028"/>
                    <a:pt x="1339" y="8038"/>
                  </a:cubicBezTo>
                  <a:cubicBezTo>
                    <a:pt x="1250" y="8046"/>
                    <a:pt x="1162" y="8064"/>
                    <a:pt x="1075" y="8088"/>
                  </a:cubicBezTo>
                  <a:cubicBezTo>
                    <a:pt x="945" y="8121"/>
                    <a:pt x="815" y="8161"/>
                    <a:pt x="684" y="8188"/>
                  </a:cubicBezTo>
                  <a:cubicBezTo>
                    <a:pt x="447" y="8236"/>
                    <a:pt x="258" y="8366"/>
                    <a:pt x="76" y="8514"/>
                  </a:cubicBezTo>
                  <a:cubicBezTo>
                    <a:pt x="49" y="8537"/>
                    <a:pt x="29" y="8566"/>
                    <a:pt x="19" y="8600"/>
                  </a:cubicBezTo>
                  <a:cubicBezTo>
                    <a:pt x="1" y="8658"/>
                    <a:pt x="18" y="8711"/>
                    <a:pt x="69" y="8744"/>
                  </a:cubicBezTo>
                  <a:cubicBezTo>
                    <a:pt x="90" y="8757"/>
                    <a:pt x="113" y="8767"/>
                    <a:pt x="137" y="8774"/>
                  </a:cubicBezTo>
                  <a:cubicBezTo>
                    <a:pt x="196" y="8793"/>
                    <a:pt x="258" y="8804"/>
                    <a:pt x="320" y="8807"/>
                  </a:cubicBezTo>
                  <a:cubicBezTo>
                    <a:pt x="356" y="8809"/>
                    <a:pt x="391" y="8810"/>
                    <a:pt x="427" y="8810"/>
                  </a:cubicBezTo>
                  <a:cubicBezTo>
                    <a:pt x="523" y="8810"/>
                    <a:pt x="620" y="8803"/>
                    <a:pt x="716" y="8796"/>
                  </a:cubicBezTo>
                  <a:cubicBezTo>
                    <a:pt x="950" y="8776"/>
                    <a:pt x="1184" y="8764"/>
                    <a:pt x="1418" y="8760"/>
                  </a:cubicBezTo>
                  <a:cubicBezTo>
                    <a:pt x="1519" y="8759"/>
                    <a:pt x="1618" y="8753"/>
                    <a:pt x="1717" y="8748"/>
                  </a:cubicBezTo>
                  <a:cubicBezTo>
                    <a:pt x="1815" y="8743"/>
                    <a:pt x="1912" y="8738"/>
                    <a:pt x="2010" y="8738"/>
                  </a:cubicBezTo>
                  <a:cubicBezTo>
                    <a:pt x="2055" y="8738"/>
                    <a:pt x="2099" y="8739"/>
                    <a:pt x="2144" y="8742"/>
                  </a:cubicBezTo>
                  <a:cubicBezTo>
                    <a:pt x="2352" y="8753"/>
                    <a:pt x="2554" y="8796"/>
                    <a:pt x="2754" y="8850"/>
                  </a:cubicBezTo>
                  <a:cubicBezTo>
                    <a:pt x="2988" y="8914"/>
                    <a:pt x="3222" y="8974"/>
                    <a:pt x="3460" y="9021"/>
                  </a:cubicBezTo>
                  <a:cubicBezTo>
                    <a:pt x="3693" y="9066"/>
                    <a:pt x="3916" y="9144"/>
                    <a:pt x="4142" y="9216"/>
                  </a:cubicBezTo>
                  <a:cubicBezTo>
                    <a:pt x="4167" y="9223"/>
                    <a:pt x="4186" y="9237"/>
                    <a:pt x="4198" y="9262"/>
                  </a:cubicBezTo>
                  <a:cubicBezTo>
                    <a:pt x="4210" y="9289"/>
                    <a:pt x="4224" y="9316"/>
                    <a:pt x="4237" y="9343"/>
                  </a:cubicBezTo>
                  <a:cubicBezTo>
                    <a:pt x="4329" y="9539"/>
                    <a:pt x="4410" y="9741"/>
                    <a:pt x="4492" y="9941"/>
                  </a:cubicBezTo>
                  <a:cubicBezTo>
                    <a:pt x="4589" y="10177"/>
                    <a:pt x="4687" y="10411"/>
                    <a:pt x="4776" y="10650"/>
                  </a:cubicBezTo>
                  <a:cubicBezTo>
                    <a:pt x="4899" y="10979"/>
                    <a:pt x="5020" y="11310"/>
                    <a:pt x="5111" y="11650"/>
                  </a:cubicBezTo>
                  <a:cubicBezTo>
                    <a:pt x="5123" y="11696"/>
                    <a:pt x="5120" y="11736"/>
                    <a:pt x="5104" y="11781"/>
                  </a:cubicBezTo>
                  <a:cubicBezTo>
                    <a:pt x="5052" y="11918"/>
                    <a:pt x="5005" y="12058"/>
                    <a:pt x="4958" y="12198"/>
                  </a:cubicBezTo>
                  <a:cubicBezTo>
                    <a:pt x="4909" y="12341"/>
                    <a:pt x="4862" y="12486"/>
                    <a:pt x="4813" y="12630"/>
                  </a:cubicBezTo>
                  <a:cubicBezTo>
                    <a:pt x="4776" y="12738"/>
                    <a:pt x="4737" y="12846"/>
                    <a:pt x="4697" y="12954"/>
                  </a:cubicBezTo>
                  <a:cubicBezTo>
                    <a:pt x="4667" y="13040"/>
                    <a:pt x="4635" y="13127"/>
                    <a:pt x="4600" y="13213"/>
                  </a:cubicBezTo>
                  <a:cubicBezTo>
                    <a:pt x="4557" y="13322"/>
                    <a:pt x="4511" y="13429"/>
                    <a:pt x="4466" y="13538"/>
                  </a:cubicBezTo>
                  <a:cubicBezTo>
                    <a:pt x="4462" y="13549"/>
                    <a:pt x="4458" y="13561"/>
                    <a:pt x="4454" y="13572"/>
                  </a:cubicBezTo>
                  <a:cubicBezTo>
                    <a:pt x="4419" y="13663"/>
                    <a:pt x="4385" y="13755"/>
                    <a:pt x="4349" y="13845"/>
                  </a:cubicBezTo>
                  <a:cubicBezTo>
                    <a:pt x="4316" y="13929"/>
                    <a:pt x="4282" y="14011"/>
                    <a:pt x="4248" y="14094"/>
                  </a:cubicBezTo>
                  <a:cubicBezTo>
                    <a:pt x="4246" y="14102"/>
                    <a:pt x="4243" y="14109"/>
                    <a:pt x="4241" y="14116"/>
                  </a:cubicBezTo>
                  <a:cubicBezTo>
                    <a:pt x="4232" y="14152"/>
                    <a:pt x="4243" y="14180"/>
                    <a:pt x="4275" y="14199"/>
                  </a:cubicBezTo>
                  <a:cubicBezTo>
                    <a:pt x="4284" y="14205"/>
                    <a:pt x="4294" y="14208"/>
                    <a:pt x="4305" y="14208"/>
                  </a:cubicBezTo>
                  <a:cubicBezTo>
                    <a:pt x="4320" y="14208"/>
                    <a:pt x="4335" y="14201"/>
                    <a:pt x="4349" y="14188"/>
                  </a:cubicBezTo>
                  <a:cubicBezTo>
                    <a:pt x="4400" y="14139"/>
                    <a:pt x="4452" y="14091"/>
                    <a:pt x="4483" y="14028"/>
                  </a:cubicBezTo>
                  <a:cubicBezTo>
                    <a:pt x="4520" y="13953"/>
                    <a:pt x="4554" y="13878"/>
                    <a:pt x="4585" y="13803"/>
                  </a:cubicBezTo>
                  <a:cubicBezTo>
                    <a:pt x="4626" y="13703"/>
                    <a:pt x="4660" y="13602"/>
                    <a:pt x="4702" y="13503"/>
                  </a:cubicBezTo>
                  <a:cubicBezTo>
                    <a:pt x="4756" y="13374"/>
                    <a:pt x="4806" y="13244"/>
                    <a:pt x="4856" y="13114"/>
                  </a:cubicBezTo>
                  <a:cubicBezTo>
                    <a:pt x="4916" y="12952"/>
                    <a:pt x="4963" y="12787"/>
                    <a:pt x="5011" y="12621"/>
                  </a:cubicBezTo>
                  <a:cubicBezTo>
                    <a:pt x="5050" y="12477"/>
                    <a:pt x="5091" y="12334"/>
                    <a:pt x="5141" y="12192"/>
                  </a:cubicBezTo>
                  <a:cubicBezTo>
                    <a:pt x="5175" y="12093"/>
                    <a:pt x="5210" y="11995"/>
                    <a:pt x="5244" y="11896"/>
                  </a:cubicBezTo>
                  <a:cubicBezTo>
                    <a:pt x="5275" y="11805"/>
                    <a:pt x="5305" y="11716"/>
                    <a:pt x="5335" y="11626"/>
                  </a:cubicBezTo>
                  <a:cubicBezTo>
                    <a:pt x="5342" y="11604"/>
                    <a:pt x="5354" y="11586"/>
                    <a:pt x="5376" y="11575"/>
                  </a:cubicBezTo>
                  <a:cubicBezTo>
                    <a:pt x="5517" y="11495"/>
                    <a:pt x="5656" y="11412"/>
                    <a:pt x="5800" y="11338"/>
                  </a:cubicBezTo>
                  <a:cubicBezTo>
                    <a:pt x="6110" y="11176"/>
                    <a:pt x="6427" y="11031"/>
                    <a:pt x="6751" y="10899"/>
                  </a:cubicBezTo>
                  <a:cubicBezTo>
                    <a:pt x="6956" y="10815"/>
                    <a:pt x="7163" y="10735"/>
                    <a:pt x="7371" y="10656"/>
                  </a:cubicBezTo>
                  <a:cubicBezTo>
                    <a:pt x="7544" y="10591"/>
                    <a:pt x="7718" y="10531"/>
                    <a:pt x="7892" y="10468"/>
                  </a:cubicBezTo>
                  <a:cubicBezTo>
                    <a:pt x="7990" y="10432"/>
                    <a:pt x="8092" y="10404"/>
                    <a:pt x="8194" y="10381"/>
                  </a:cubicBezTo>
                  <a:cubicBezTo>
                    <a:pt x="8286" y="10359"/>
                    <a:pt x="8380" y="10349"/>
                    <a:pt x="8474" y="10349"/>
                  </a:cubicBezTo>
                  <a:cubicBezTo>
                    <a:pt x="8504" y="10349"/>
                    <a:pt x="8534" y="10350"/>
                    <a:pt x="8565" y="10352"/>
                  </a:cubicBezTo>
                  <a:cubicBezTo>
                    <a:pt x="8606" y="10355"/>
                    <a:pt x="8643" y="10364"/>
                    <a:pt x="8680" y="10382"/>
                  </a:cubicBezTo>
                  <a:cubicBezTo>
                    <a:pt x="8761" y="10420"/>
                    <a:pt x="8842" y="10459"/>
                    <a:pt x="8923" y="10497"/>
                  </a:cubicBezTo>
                  <a:cubicBezTo>
                    <a:pt x="9052" y="10559"/>
                    <a:pt x="9183" y="10613"/>
                    <a:pt x="9312" y="10669"/>
                  </a:cubicBezTo>
                  <a:cubicBezTo>
                    <a:pt x="9471" y="10737"/>
                    <a:pt x="9631" y="10798"/>
                    <a:pt x="9792" y="10858"/>
                  </a:cubicBezTo>
                  <a:cubicBezTo>
                    <a:pt x="10003" y="10935"/>
                    <a:pt x="10222" y="10990"/>
                    <a:pt x="10442" y="11034"/>
                  </a:cubicBezTo>
                  <a:cubicBezTo>
                    <a:pt x="10664" y="11078"/>
                    <a:pt x="10888" y="11112"/>
                    <a:pt x="11116" y="11130"/>
                  </a:cubicBezTo>
                  <a:cubicBezTo>
                    <a:pt x="11209" y="11137"/>
                    <a:pt x="11301" y="11141"/>
                    <a:pt x="11394" y="11141"/>
                  </a:cubicBezTo>
                  <a:cubicBezTo>
                    <a:pt x="11493" y="11141"/>
                    <a:pt x="11592" y="11136"/>
                    <a:pt x="11691" y="11126"/>
                  </a:cubicBezTo>
                  <a:cubicBezTo>
                    <a:pt x="11860" y="11108"/>
                    <a:pt x="12026" y="11072"/>
                    <a:pt x="12192" y="11036"/>
                  </a:cubicBezTo>
                  <a:cubicBezTo>
                    <a:pt x="12243" y="11024"/>
                    <a:pt x="12293" y="11011"/>
                    <a:pt x="12342" y="10992"/>
                  </a:cubicBezTo>
                  <a:cubicBezTo>
                    <a:pt x="12393" y="10970"/>
                    <a:pt x="12440" y="10943"/>
                    <a:pt x="12478" y="10901"/>
                  </a:cubicBezTo>
                  <a:cubicBezTo>
                    <a:pt x="12536" y="10835"/>
                    <a:pt x="12533" y="10770"/>
                    <a:pt x="12469" y="10712"/>
                  </a:cubicBezTo>
                  <a:cubicBezTo>
                    <a:pt x="12435" y="10682"/>
                    <a:pt x="12398" y="10656"/>
                    <a:pt x="12357" y="10636"/>
                  </a:cubicBezTo>
                  <a:cubicBezTo>
                    <a:pt x="12279" y="10600"/>
                    <a:pt x="12200" y="10563"/>
                    <a:pt x="12117" y="10534"/>
                  </a:cubicBezTo>
                  <a:cubicBezTo>
                    <a:pt x="11911" y="10461"/>
                    <a:pt x="11700" y="10413"/>
                    <a:pt x="11484" y="10387"/>
                  </a:cubicBezTo>
                  <a:cubicBezTo>
                    <a:pt x="11133" y="10343"/>
                    <a:pt x="10780" y="10315"/>
                    <a:pt x="10428" y="10279"/>
                  </a:cubicBezTo>
                  <a:cubicBezTo>
                    <a:pt x="10276" y="10264"/>
                    <a:pt x="10125" y="10255"/>
                    <a:pt x="9974" y="10255"/>
                  </a:cubicBezTo>
                  <a:cubicBezTo>
                    <a:pt x="9869" y="10255"/>
                    <a:pt x="9763" y="10259"/>
                    <a:pt x="9658" y="10268"/>
                  </a:cubicBezTo>
                  <a:cubicBezTo>
                    <a:pt x="9598" y="10272"/>
                    <a:pt x="9538" y="10275"/>
                    <a:pt x="9479" y="10278"/>
                  </a:cubicBezTo>
                  <a:cubicBezTo>
                    <a:pt x="9430" y="10280"/>
                    <a:pt x="9382" y="10282"/>
                    <a:pt x="9334" y="10282"/>
                  </a:cubicBezTo>
                  <a:cubicBezTo>
                    <a:pt x="9082" y="10282"/>
                    <a:pt x="8833" y="10253"/>
                    <a:pt x="8583" y="10221"/>
                  </a:cubicBezTo>
                  <a:cubicBezTo>
                    <a:pt x="8551" y="10217"/>
                    <a:pt x="8520" y="10208"/>
                    <a:pt x="8490" y="10196"/>
                  </a:cubicBezTo>
                  <a:cubicBezTo>
                    <a:pt x="8434" y="10176"/>
                    <a:pt x="8439" y="10147"/>
                    <a:pt x="8466" y="10118"/>
                  </a:cubicBezTo>
                  <a:cubicBezTo>
                    <a:pt x="8469" y="10115"/>
                    <a:pt x="8472" y="10111"/>
                    <a:pt x="8475" y="10107"/>
                  </a:cubicBezTo>
                  <a:cubicBezTo>
                    <a:pt x="8593" y="9956"/>
                    <a:pt x="8697" y="9794"/>
                    <a:pt x="8800" y="9632"/>
                  </a:cubicBezTo>
                  <a:cubicBezTo>
                    <a:pt x="8856" y="9543"/>
                    <a:pt x="8910" y="9453"/>
                    <a:pt x="8965" y="9364"/>
                  </a:cubicBezTo>
                  <a:cubicBezTo>
                    <a:pt x="9022" y="9274"/>
                    <a:pt x="9081" y="9184"/>
                    <a:pt x="9138" y="9093"/>
                  </a:cubicBezTo>
                  <a:cubicBezTo>
                    <a:pt x="9233" y="8941"/>
                    <a:pt x="9338" y="8795"/>
                    <a:pt x="9445" y="8652"/>
                  </a:cubicBezTo>
                  <a:cubicBezTo>
                    <a:pt x="9547" y="8515"/>
                    <a:pt x="9658" y="8387"/>
                    <a:pt x="9770" y="8260"/>
                  </a:cubicBezTo>
                  <a:cubicBezTo>
                    <a:pt x="9881" y="8132"/>
                    <a:pt x="9986" y="7998"/>
                    <a:pt x="10080" y="7856"/>
                  </a:cubicBezTo>
                  <a:cubicBezTo>
                    <a:pt x="10150" y="7748"/>
                    <a:pt x="10222" y="7640"/>
                    <a:pt x="10294" y="7532"/>
                  </a:cubicBezTo>
                  <a:cubicBezTo>
                    <a:pt x="10339" y="7463"/>
                    <a:pt x="10387" y="7396"/>
                    <a:pt x="10427" y="7324"/>
                  </a:cubicBezTo>
                  <a:cubicBezTo>
                    <a:pt x="10536" y="7129"/>
                    <a:pt x="10620" y="6925"/>
                    <a:pt x="10672" y="6707"/>
                  </a:cubicBezTo>
                  <a:cubicBezTo>
                    <a:pt x="10682" y="6668"/>
                    <a:pt x="10688" y="6629"/>
                    <a:pt x="10685" y="6589"/>
                  </a:cubicBezTo>
                  <a:cubicBezTo>
                    <a:pt x="10680" y="6496"/>
                    <a:pt x="10618" y="6438"/>
                    <a:pt x="10528" y="6438"/>
                  </a:cubicBezTo>
                  <a:cubicBezTo>
                    <a:pt x="10525" y="6438"/>
                    <a:pt x="10521" y="6438"/>
                    <a:pt x="10517" y="6438"/>
                  </a:cubicBezTo>
                  <a:cubicBezTo>
                    <a:pt x="10479" y="6440"/>
                    <a:pt x="10442" y="6450"/>
                    <a:pt x="10407" y="6463"/>
                  </a:cubicBezTo>
                  <a:cubicBezTo>
                    <a:pt x="10261" y="6517"/>
                    <a:pt x="10126" y="6592"/>
                    <a:pt x="10010" y="6697"/>
                  </a:cubicBezTo>
                  <a:cubicBezTo>
                    <a:pt x="9787" y="6901"/>
                    <a:pt x="9610" y="7142"/>
                    <a:pt x="9474" y="7411"/>
                  </a:cubicBezTo>
                  <a:cubicBezTo>
                    <a:pt x="9409" y="7538"/>
                    <a:pt x="9344" y="7664"/>
                    <a:pt x="9271" y="7786"/>
                  </a:cubicBezTo>
                  <a:cubicBezTo>
                    <a:pt x="9184" y="7929"/>
                    <a:pt x="9108" y="8077"/>
                    <a:pt x="9021" y="8220"/>
                  </a:cubicBezTo>
                  <a:cubicBezTo>
                    <a:pt x="8976" y="8292"/>
                    <a:pt x="8933" y="8365"/>
                    <a:pt x="8889" y="8438"/>
                  </a:cubicBezTo>
                  <a:cubicBezTo>
                    <a:pt x="8833" y="8531"/>
                    <a:pt x="8775" y="8624"/>
                    <a:pt x="8719" y="8719"/>
                  </a:cubicBezTo>
                  <a:cubicBezTo>
                    <a:pt x="8695" y="8762"/>
                    <a:pt x="8674" y="8808"/>
                    <a:pt x="8656" y="8854"/>
                  </a:cubicBezTo>
                  <a:cubicBezTo>
                    <a:pt x="8591" y="9025"/>
                    <a:pt x="8543" y="9200"/>
                    <a:pt x="8504" y="9378"/>
                  </a:cubicBezTo>
                  <a:cubicBezTo>
                    <a:pt x="8465" y="9557"/>
                    <a:pt x="8426" y="9735"/>
                    <a:pt x="8372" y="9909"/>
                  </a:cubicBezTo>
                  <a:cubicBezTo>
                    <a:pt x="8346" y="9994"/>
                    <a:pt x="8319" y="10080"/>
                    <a:pt x="8280" y="10161"/>
                  </a:cubicBezTo>
                  <a:cubicBezTo>
                    <a:pt x="8264" y="10197"/>
                    <a:pt x="8239" y="10223"/>
                    <a:pt x="8200" y="10233"/>
                  </a:cubicBezTo>
                  <a:cubicBezTo>
                    <a:pt x="8183" y="10237"/>
                    <a:pt x="8166" y="10243"/>
                    <a:pt x="8150" y="10248"/>
                  </a:cubicBezTo>
                  <a:cubicBezTo>
                    <a:pt x="7983" y="10301"/>
                    <a:pt x="7816" y="10352"/>
                    <a:pt x="7650" y="10404"/>
                  </a:cubicBezTo>
                  <a:cubicBezTo>
                    <a:pt x="7552" y="10434"/>
                    <a:pt x="7455" y="10464"/>
                    <a:pt x="7357" y="10495"/>
                  </a:cubicBezTo>
                  <a:cubicBezTo>
                    <a:pt x="7222" y="10537"/>
                    <a:pt x="7085" y="10579"/>
                    <a:pt x="6950" y="10622"/>
                  </a:cubicBezTo>
                  <a:cubicBezTo>
                    <a:pt x="6765" y="10683"/>
                    <a:pt x="6585" y="10758"/>
                    <a:pt x="6408" y="10837"/>
                  </a:cubicBezTo>
                  <a:cubicBezTo>
                    <a:pt x="6195" y="10931"/>
                    <a:pt x="5987" y="11034"/>
                    <a:pt x="5791" y="11156"/>
                  </a:cubicBezTo>
                  <a:cubicBezTo>
                    <a:pt x="5693" y="11218"/>
                    <a:pt x="5596" y="11278"/>
                    <a:pt x="5498" y="11339"/>
                  </a:cubicBezTo>
                  <a:cubicBezTo>
                    <a:pt x="5481" y="11350"/>
                    <a:pt x="5464" y="11359"/>
                    <a:pt x="5446" y="11366"/>
                  </a:cubicBezTo>
                  <a:cubicBezTo>
                    <a:pt x="5444" y="11367"/>
                    <a:pt x="5443" y="11367"/>
                    <a:pt x="5442" y="11367"/>
                  </a:cubicBezTo>
                  <a:cubicBezTo>
                    <a:pt x="5436" y="11367"/>
                    <a:pt x="5431" y="11361"/>
                    <a:pt x="5432" y="11354"/>
                  </a:cubicBezTo>
                  <a:cubicBezTo>
                    <a:pt x="5434" y="11340"/>
                    <a:pt x="5439" y="11325"/>
                    <a:pt x="5446" y="11312"/>
                  </a:cubicBezTo>
                  <a:cubicBezTo>
                    <a:pt x="5475" y="11230"/>
                    <a:pt x="5507" y="11148"/>
                    <a:pt x="5538" y="11066"/>
                  </a:cubicBezTo>
                  <a:cubicBezTo>
                    <a:pt x="5574" y="10973"/>
                    <a:pt x="5606" y="10879"/>
                    <a:pt x="5645" y="10788"/>
                  </a:cubicBezTo>
                  <a:cubicBezTo>
                    <a:pt x="5728" y="10592"/>
                    <a:pt x="5826" y="10405"/>
                    <a:pt x="5921" y="10215"/>
                  </a:cubicBezTo>
                  <a:cubicBezTo>
                    <a:pt x="5977" y="10098"/>
                    <a:pt x="6040" y="9984"/>
                    <a:pt x="6102" y="9870"/>
                  </a:cubicBezTo>
                  <a:cubicBezTo>
                    <a:pt x="6106" y="9862"/>
                    <a:pt x="6112" y="9853"/>
                    <a:pt x="6117" y="9844"/>
                  </a:cubicBezTo>
                  <a:cubicBezTo>
                    <a:pt x="6169" y="9751"/>
                    <a:pt x="6225" y="9659"/>
                    <a:pt x="6276" y="9565"/>
                  </a:cubicBezTo>
                  <a:cubicBezTo>
                    <a:pt x="6342" y="9442"/>
                    <a:pt x="6407" y="9318"/>
                    <a:pt x="6472" y="9195"/>
                  </a:cubicBezTo>
                  <a:cubicBezTo>
                    <a:pt x="6474" y="9191"/>
                    <a:pt x="6477" y="9186"/>
                    <a:pt x="6479" y="9182"/>
                  </a:cubicBezTo>
                  <a:cubicBezTo>
                    <a:pt x="6568" y="9046"/>
                    <a:pt x="6628" y="8894"/>
                    <a:pt x="6710" y="8754"/>
                  </a:cubicBezTo>
                  <a:cubicBezTo>
                    <a:pt x="6774" y="8644"/>
                    <a:pt x="6826" y="8528"/>
                    <a:pt x="6886" y="8416"/>
                  </a:cubicBezTo>
                  <a:cubicBezTo>
                    <a:pt x="7005" y="8193"/>
                    <a:pt x="7112" y="7965"/>
                    <a:pt x="7211" y="7733"/>
                  </a:cubicBezTo>
                  <a:cubicBezTo>
                    <a:pt x="7274" y="7586"/>
                    <a:pt x="7342" y="7443"/>
                    <a:pt x="7408" y="7297"/>
                  </a:cubicBezTo>
                  <a:cubicBezTo>
                    <a:pt x="7428" y="7251"/>
                    <a:pt x="7450" y="7206"/>
                    <a:pt x="7470" y="7161"/>
                  </a:cubicBezTo>
                  <a:cubicBezTo>
                    <a:pt x="7481" y="7139"/>
                    <a:pt x="7490" y="7115"/>
                    <a:pt x="7498" y="7092"/>
                  </a:cubicBezTo>
                  <a:cubicBezTo>
                    <a:pt x="7529" y="7006"/>
                    <a:pt x="7529" y="7003"/>
                    <a:pt x="7620" y="7003"/>
                  </a:cubicBezTo>
                  <a:cubicBezTo>
                    <a:pt x="7807" y="7003"/>
                    <a:pt x="7993" y="6984"/>
                    <a:pt x="8178" y="6949"/>
                  </a:cubicBezTo>
                  <a:cubicBezTo>
                    <a:pt x="8320" y="6922"/>
                    <a:pt x="8461" y="6890"/>
                    <a:pt x="8603" y="6859"/>
                  </a:cubicBezTo>
                  <a:cubicBezTo>
                    <a:pt x="8695" y="6839"/>
                    <a:pt x="8788" y="6818"/>
                    <a:pt x="8879" y="6793"/>
                  </a:cubicBezTo>
                  <a:cubicBezTo>
                    <a:pt x="9058" y="6741"/>
                    <a:pt x="9235" y="6681"/>
                    <a:pt x="9412" y="6620"/>
                  </a:cubicBezTo>
                  <a:cubicBezTo>
                    <a:pt x="9554" y="6570"/>
                    <a:pt x="9679" y="6498"/>
                    <a:pt x="9791" y="6399"/>
                  </a:cubicBezTo>
                  <a:cubicBezTo>
                    <a:pt x="9839" y="6354"/>
                    <a:pt x="9887" y="6310"/>
                    <a:pt x="9930" y="6262"/>
                  </a:cubicBezTo>
                  <a:cubicBezTo>
                    <a:pt x="10065" y="6112"/>
                    <a:pt x="10205" y="5967"/>
                    <a:pt x="10345" y="5820"/>
                  </a:cubicBezTo>
                  <a:cubicBezTo>
                    <a:pt x="10383" y="5780"/>
                    <a:pt x="10416" y="5737"/>
                    <a:pt x="10451" y="5695"/>
                  </a:cubicBezTo>
                  <a:cubicBezTo>
                    <a:pt x="10479" y="5662"/>
                    <a:pt x="10498" y="5625"/>
                    <a:pt x="10513" y="5585"/>
                  </a:cubicBezTo>
                  <a:cubicBezTo>
                    <a:pt x="10541" y="5503"/>
                    <a:pt x="10506" y="5439"/>
                    <a:pt x="10421" y="5423"/>
                  </a:cubicBezTo>
                  <a:cubicBezTo>
                    <a:pt x="10396" y="5419"/>
                    <a:pt x="10371" y="5417"/>
                    <a:pt x="10346" y="5417"/>
                  </a:cubicBezTo>
                  <a:cubicBezTo>
                    <a:pt x="10341" y="5417"/>
                    <a:pt x="10336" y="5417"/>
                    <a:pt x="10332" y="5417"/>
                  </a:cubicBezTo>
                  <a:cubicBezTo>
                    <a:pt x="10124" y="5424"/>
                    <a:pt x="9918" y="5449"/>
                    <a:pt x="9720" y="5516"/>
                  </a:cubicBezTo>
                  <a:cubicBezTo>
                    <a:pt x="9507" y="5588"/>
                    <a:pt x="9298" y="5667"/>
                    <a:pt x="9084" y="5735"/>
                  </a:cubicBezTo>
                  <a:cubicBezTo>
                    <a:pt x="8988" y="5765"/>
                    <a:pt x="8896" y="5805"/>
                    <a:pt x="8804" y="5843"/>
                  </a:cubicBezTo>
                  <a:cubicBezTo>
                    <a:pt x="8727" y="5873"/>
                    <a:pt x="8652" y="5905"/>
                    <a:pt x="8578" y="5941"/>
                  </a:cubicBezTo>
                  <a:cubicBezTo>
                    <a:pt x="8413" y="6019"/>
                    <a:pt x="8250" y="6101"/>
                    <a:pt x="8087" y="6179"/>
                  </a:cubicBezTo>
                  <a:cubicBezTo>
                    <a:pt x="8014" y="6213"/>
                    <a:pt x="7940" y="6244"/>
                    <a:pt x="7867" y="6275"/>
                  </a:cubicBezTo>
                  <a:cubicBezTo>
                    <a:pt x="7861" y="6277"/>
                    <a:pt x="7855" y="6278"/>
                    <a:pt x="7851" y="6278"/>
                  </a:cubicBezTo>
                  <a:cubicBezTo>
                    <a:pt x="7838" y="6278"/>
                    <a:pt x="7833" y="6268"/>
                    <a:pt x="7839" y="6250"/>
                  </a:cubicBezTo>
                  <a:cubicBezTo>
                    <a:pt x="7862" y="6177"/>
                    <a:pt x="7888" y="6104"/>
                    <a:pt x="7914" y="6031"/>
                  </a:cubicBezTo>
                  <a:cubicBezTo>
                    <a:pt x="7954" y="5918"/>
                    <a:pt x="7996" y="5807"/>
                    <a:pt x="8035" y="5693"/>
                  </a:cubicBezTo>
                  <a:cubicBezTo>
                    <a:pt x="8094" y="5529"/>
                    <a:pt x="8151" y="5365"/>
                    <a:pt x="8210" y="5201"/>
                  </a:cubicBezTo>
                  <a:cubicBezTo>
                    <a:pt x="8255" y="5079"/>
                    <a:pt x="8302" y="4957"/>
                    <a:pt x="8345" y="4835"/>
                  </a:cubicBezTo>
                  <a:cubicBezTo>
                    <a:pt x="8395" y="4697"/>
                    <a:pt x="8446" y="4559"/>
                    <a:pt x="8508" y="4426"/>
                  </a:cubicBezTo>
                  <a:cubicBezTo>
                    <a:pt x="8521" y="4398"/>
                    <a:pt x="8531" y="4371"/>
                    <a:pt x="8541" y="4342"/>
                  </a:cubicBezTo>
                  <a:cubicBezTo>
                    <a:pt x="8578" y="4244"/>
                    <a:pt x="8630" y="4153"/>
                    <a:pt x="8660" y="4051"/>
                  </a:cubicBezTo>
                  <a:cubicBezTo>
                    <a:pt x="8668" y="4025"/>
                    <a:pt x="8688" y="4011"/>
                    <a:pt x="8715" y="4010"/>
                  </a:cubicBezTo>
                  <a:cubicBezTo>
                    <a:pt x="8743" y="4009"/>
                    <a:pt x="8770" y="4007"/>
                    <a:pt x="8798" y="4006"/>
                  </a:cubicBezTo>
                  <a:cubicBezTo>
                    <a:pt x="9105" y="3997"/>
                    <a:pt x="9411" y="3977"/>
                    <a:pt x="9716" y="3949"/>
                  </a:cubicBezTo>
                  <a:cubicBezTo>
                    <a:pt x="9824" y="3940"/>
                    <a:pt x="9929" y="3921"/>
                    <a:pt x="10033" y="3892"/>
                  </a:cubicBezTo>
                  <a:cubicBezTo>
                    <a:pt x="10177" y="3851"/>
                    <a:pt x="10319" y="3807"/>
                    <a:pt x="10463" y="3763"/>
                  </a:cubicBezTo>
                  <a:cubicBezTo>
                    <a:pt x="10563" y="3731"/>
                    <a:pt x="10664" y="3707"/>
                    <a:pt x="10768" y="3690"/>
                  </a:cubicBezTo>
                  <a:cubicBezTo>
                    <a:pt x="10943" y="3661"/>
                    <a:pt x="11120" y="3648"/>
                    <a:pt x="11297" y="3640"/>
                  </a:cubicBezTo>
                  <a:cubicBezTo>
                    <a:pt x="11490" y="3631"/>
                    <a:pt x="11678" y="3594"/>
                    <a:pt x="11861" y="3533"/>
                  </a:cubicBezTo>
                  <a:cubicBezTo>
                    <a:pt x="12043" y="3474"/>
                    <a:pt x="12224" y="3408"/>
                    <a:pt x="12405" y="3344"/>
                  </a:cubicBezTo>
                  <a:cubicBezTo>
                    <a:pt x="12449" y="3328"/>
                    <a:pt x="12492" y="3307"/>
                    <a:pt x="12534" y="3286"/>
                  </a:cubicBezTo>
                  <a:cubicBezTo>
                    <a:pt x="12594" y="3255"/>
                    <a:pt x="12637" y="3208"/>
                    <a:pt x="12670" y="3149"/>
                  </a:cubicBezTo>
                  <a:cubicBezTo>
                    <a:pt x="12721" y="3056"/>
                    <a:pt x="12724" y="2959"/>
                    <a:pt x="12704" y="2859"/>
                  </a:cubicBezTo>
                  <a:cubicBezTo>
                    <a:pt x="12695" y="2813"/>
                    <a:pt x="12670" y="2776"/>
                    <a:pt x="12628" y="2753"/>
                  </a:cubicBezTo>
                  <a:cubicBezTo>
                    <a:pt x="12583" y="2730"/>
                    <a:pt x="12538" y="2709"/>
                    <a:pt x="12488" y="2697"/>
                  </a:cubicBezTo>
                  <a:cubicBezTo>
                    <a:pt x="12411" y="2679"/>
                    <a:pt x="12332" y="2669"/>
                    <a:pt x="12252" y="2667"/>
                  </a:cubicBezTo>
                  <a:cubicBezTo>
                    <a:pt x="12179" y="2665"/>
                    <a:pt x="12108" y="2662"/>
                    <a:pt x="12035" y="2660"/>
                  </a:cubicBezTo>
                  <a:cubicBezTo>
                    <a:pt x="11880" y="2655"/>
                    <a:pt x="11725" y="2647"/>
                    <a:pt x="11571" y="2647"/>
                  </a:cubicBezTo>
                  <a:cubicBezTo>
                    <a:pt x="11529" y="2647"/>
                    <a:pt x="11486" y="2647"/>
                    <a:pt x="11444" y="2649"/>
                  </a:cubicBezTo>
                  <a:cubicBezTo>
                    <a:pt x="11337" y="2653"/>
                    <a:pt x="11230" y="2665"/>
                    <a:pt x="11126" y="2693"/>
                  </a:cubicBezTo>
                  <a:cubicBezTo>
                    <a:pt x="10877" y="2759"/>
                    <a:pt x="10638" y="2852"/>
                    <a:pt x="10403" y="2957"/>
                  </a:cubicBezTo>
                  <a:cubicBezTo>
                    <a:pt x="10264" y="3019"/>
                    <a:pt x="10128" y="3087"/>
                    <a:pt x="9991" y="3152"/>
                  </a:cubicBezTo>
                  <a:cubicBezTo>
                    <a:pt x="9782" y="3254"/>
                    <a:pt x="9572" y="3353"/>
                    <a:pt x="9364" y="3456"/>
                  </a:cubicBezTo>
                  <a:cubicBezTo>
                    <a:pt x="9166" y="3556"/>
                    <a:pt x="8974" y="3668"/>
                    <a:pt x="8784" y="3782"/>
                  </a:cubicBezTo>
                  <a:cubicBezTo>
                    <a:pt x="8764" y="3793"/>
                    <a:pt x="8745" y="3805"/>
                    <a:pt x="8725" y="3815"/>
                  </a:cubicBezTo>
                  <a:cubicBezTo>
                    <a:pt x="8720" y="3818"/>
                    <a:pt x="8715" y="3819"/>
                    <a:pt x="8711" y="3819"/>
                  </a:cubicBezTo>
                  <a:cubicBezTo>
                    <a:pt x="8702" y="3819"/>
                    <a:pt x="8696" y="3812"/>
                    <a:pt x="8694" y="3797"/>
                  </a:cubicBezTo>
                  <a:cubicBezTo>
                    <a:pt x="8679" y="3692"/>
                    <a:pt x="8658" y="3586"/>
                    <a:pt x="8634" y="3482"/>
                  </a:cubicBezTo>
                  <a:cubicBezTo>
                    <a:pt x="8621" y="3421"/>
                    <a:pt x="8608" y="3360"/>
                    <a:pt x="8595" y="3299"/>
                  </a:cubicBezTo>
                  <a:cubicBezTo>
                    <a:pt x="8560" y="3116"/>
                    <a:pt x="8531" y="2930"/>
                    <a:pt x="8501" y="2745"/>
                  </a:cubicBezTo>
                  <a:cubicBezTo>
                    <a:pt x="8456" y="2463"/>
                    <a:pt x="8416" y="2178"/>
                    <a:pt x="8381" y="1893"/>
                  </a:cubicBezTo>
                  <a:cubicBezTo>
                    <a:pt x="8357" y="1686"/>
                    <a:pt x="8334" y="1477"/>
                    <a:pt x="8291" y="1271"/>
                  </a:cubicBezTo>
                  <a:cubicBezTo>
                    <a:pt x="8246" y="1061"/>
                    <a:pt x="8163" y="868"/>
                    <a:pt x="8037" y="694"/>
                  </a:cubicBezTo>
                  <a:cubicBezTo>
                    <a:pt x="7996" y="634"/>
                    <a:pt x="7953" y="576"/>
                    <a:pt x="7909" y="519"/>
                  </a:cubicBezTo>
                  <a:cubicBezTo>
                    <a:pt x="7851" y="446"/>
                    <a:pt x="7801" y="369"/>
                    <a:pt x="7753" y="290"/>
                  </a:cubicBezTo>
                  <a:cubicBezTo>
                    <a:pt x="7714" y="226"/>
                    <a:pt x="7672" y="164"/>
                    <a:pt x="7631" y="102"/>
                  </a:cubicBezTo>
                  <a:cubicBezTo>
                    <a:pt x="7610" y="71"/>
                    <a:pt x="7585" y="43"/>
                    <a:pt x="7553" y="21"/>
                  </a:cubicBezTo>
                  <a:cubicBezTo>
                    <a:pt x="7533" y="7"/>
                    <a:pt x="7514" y="1"/>
                    <a:pt x="7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0"/>
            <p:cNvSpPr/>
            <p:nvPr/>
          </p:nvSpPr>
          <p:spPr>
            <a:xfrm>
              <a:off x="6158050" y="1153200"/>
              <a:ext cx="29725" cy="28700"/>
            </a:xfrm>
            <a:custGeom>
              <a:rect b="b" l="l" r="r" t="t"/>
              <a:pathLst>
                <a:path extrusionOk="0" h="1148" w="1189">
                  <a:moveTo>
                    <a:pt x="670" y="0"/>
                  </a:moveTo>
                  <a:cubicBezTo>
                    <a:pt x="625" y="0"/>
                    <a:pt x="581" y="8"/>
                    <a:pt x="537" y="15"/>
                  </a:cubicBezTo>
                  <a:cubicBezTo>
                    <a:pt x="497" y="23"/>
                    <a:pt x="461" y="37"/>
                    <a:pt x="427" y="58"/>
                  </a:cubicBezTo>
                  <a:cubicBezTo>
                    <a:pt x="381" y="88"/>
                    <a:pt x="332" y="114"/>
                    <a:pt x="283" y="140"/>
                  </a:cubicBezTo>
                  <a:cubicBezTo>
                    <a:pt x="238" y="166"/>
                    <a:pt x="194" y="195"/>
                    <a:pt x="156" y="229"/>
                  </a:cubicBezTo>
                  <a:cubicBezTo>
                    <a:pt x="112" y="267"/>
                    <a:pt x="72" y="311"/>
                    <a:pt x="52" y="365"/>
                  </a:cubicBezTo>
                  <a:cubicBezTo>
                    <a:pt x="19" y="454"/>
                    <a:pt x="1" y="548"/>
                    <a:pt x="19" y="643"/>
                  </a:cubicBezTo>
                  <a:cubicBezTo>
                    <a:pt x="39" y="749"/>
                    <a:pt x="76" y="849"/>
                    <a:pt x="134" y="941"/>
                  </a:cubicBezTo>
                  <a:cubicBezTo>
                    <a:pt x="178" y="1012"/>
                    <a:pt x="239" y="1060"/>
                    <a:pt x="311" y="1096"/>
                  </a:cubicBezTo>
                  <a:cubicBezTo>
                    <a:pt x="341" y="1118"/>
                    <a:pt x="377" y="1120"/>
                    <a:pt x="409" y="1129"/>
                  </a:cubicBezTo>
                  <a:cubicBezTo>
                    <a:pt x="453" y="1142"/>
                    <a:pt x="496" y="1148"/>
                    <a:pt x="539" y="1148"/>
                  </a:cubicBezTo>
                  <a:cubicBezTo>
                    <a:pt x="589" y="1148"/>
                    <a:pt x="640" y="1140"/>
                    <a:pt x="690" y="1124"/>
                  </a:cubicBezTo>
                  <a:cubicBezTo>
                    <a:pt x="761" y="1103"/>
                    <a:pt x="831" y="1077"/>
                    <a:pt x="896" y="1038"/>
                  </a:cubicBezTo>
                  <a:cubicBezTo>
                    <a:pt x="984" y="986"/>
                    <a:pt x="1070" y="931"/>
                    <a:pt x="1131" y="846"/>
                  </a:cubicBezTo>
                  <a:cubicBezTo>
                    <a:pt x="1142" y="829"/>
                    <a:pt x="1155" y="814"/>
                    <a:pt x="1160" y="794"/>
                  </a:cubicBezTo>
                  <a:cubicBezTo>
                    <a:pt x="1182" y="712"/>
                    <a:pt x="1188" y="629"/>
                    <a:pt x="1172" y="543"/>
                  </a:cubicBezTo>
                  <a:cubicBezTo>
                    <a:pt x="1161" y="478"/>
                    <a:pt x="1133" y="420"/>
                    <a:pt x="1105" y="361"/>
                  </a:cubicBezTo>
                  <a:cubicBezTo>
                    <a:pt x="1052" y="247"/>
                    <a:pt x="983" y="145"/>
                    <a:pt x="879" y="70"/>
                  </a:cubicBezTo>
                  <a:cubicBezTo>
                    <a:pt x="844" y="45"/>
                    <a:pt x="807" y="28"/>
                    <a:pt x="766" y="14"/>
                  </a:cubicBezTo>
                  <a:cubicBezTo>
                    <a:pt x="734" y="4"/>
                    <a:pt x="702"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0"/>
            <p:cNvSpPr/>
            <p:nvPr/>
          </p:nvSpPr>
          <p:spPr>
            <a:xfrm>
              <a:off x="6107225" y="1217825"/>
              <a:ext cx="26700" cy="27325"/>
            </a:xfrm>
            <a:custGeom>
              <a:rect b="b" l="l" r="r" t="t"/>
              <a:pathLst>
                <a:path extrusionOk="0" h="1093" w="1068">
                  <a:moveTo>
                    <a:pt x="531" y="0"/>
                  </a:moveTo>
                  <a:cubicBezTo>
                    <a:pt x="463" y="0"/>
                    <a:pt x="397" y="16"/>
                    <a:pt x="332" y="48"/>
                  </a:cubicBezTo>
                  <a:cubicBezTo>
                    <a:pt x="236" y="94"/>
                    <a:pt x="167" y="166"/>
                    <a:pt x="105" y="249"/>
                  </a:cubicBezTo>
                  <a:cubicBezTo>
                    <a:pt x="31" y="349"/>
                    <a:pt x="1" y="462"/>
                    <a:pt x="8" y="585"/>
                  </a:cubicBezTo>
                  <a:cubicBezTo>
                    <a:pt x="10" y="638"/>
                    <a:pt x="23" y="688"/>
                    <a:pt x="40" y="738"/>
                  </a:cubicBezTo>
                  <a:cubicBezTo>
                    <a:pt x="66" y="822"/>
                    <a:pt x="116" y="886"/>
                    <a:pt x="189" y="936"/>
                  </a:cubicBezTo>
                  <a:cubicBezTo>
                    <a:pt x="233" y="965"/>
                    <a:pt x="277" y="993"/>
                    <a:pt x="334" y="1017"/>
                  </a:cubicBezTo>
                  <a:cubicBezTo>
                    <a:pt x="423" y="1072"/>
                    <a:pt x="530" y="1089"/>
                    <a:pt x="641" y="1092"/>
                  </a:cubicBezTo>
                  <a:cubicBezTo>
                    <a:pt x="644" y="1092"/>
                    <a:pt x="648" y="1092"/>
                    <a:pt x="651" y="1092"/>
                  </a:cubicBezTo>
                  <a:cubicBezTo>
                    <a:pt x="737" y="1092"/>
                    <a:pt x="817" y="1068"/>
                    <a:pt x="876" y="1001"/>
                  </a:cubicBezTo>
                  <a:cubicBezTo>
                    <a:pt x="921" y="951"/>
                    <a:pt x="960" y="896"/>
                    <a:pt x="982" y="830"/>
                  </a:cubicBezTo>
                  <a:cubicBezTo>
                    <a:pt x="1000" y="774"/>
                    <a:pt x="1017" y="716"/>
                    <a:pt x="1035" y="660"/>
                  </a:cubicBezTo>
                  <a:cubicBezTo>
                    <a:pt x="1056" y="591"/>
                    <a:pt x="1068" y="520"/>
                    <a:pt x="1066" y="447"/>
                  </a:cubicBezTo>
                  <a:cubicBezTo>
                    <a:pt x="1064" y="322"/>
                    <a:pt x="1013" y="220"/>
                    <a:pt x="927" y="135"/>
                  </a:cubicBezTo>
                  <a:cubicBezTo>
                    <a:pt x="884" y="93"/>
                    <a:pt x="834" y="60"/>
                    <a:pt x="773" y="49"/>
                  </a:cubicBezTo>
                  <a:cubicBezTo>
                    <a:pt x="736" y="42"/>
                    <a:pt x="700" y="31"/>
                    <a:pt x="664" y="20"/>
                  </a:cubicBezTo>
                  <a:cubicBezTo>
                    <a:pt x="619" y="7"/>
                    <a:pt x="575" y="0"/>
                    <a:pt x="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0"/>
            <p:cNvSpPr/>
            <p:nvPr/>
          </p:nvSpPr>
          <p:spPr>
            <a:xfrm>
              <a:off x="6138275" y="1132950"/>
              <a:ext cx="28150" cy="25175"/>
            </a:xfrm>
            <a:custGeom>
              <a:rect b="b" l="l" r="r" t="t"/>
              <a:pathLst>
                <a:path extrusionOk="0" h="1007" w="1126">
                  <a:moveTo>
                    <a:pt x="666" y="0"/>
                  </a:moveTo>
                  <a:cubicBezTo>
                    <a:pt x="650" y="0"/>
                    <a:pt x="633" y="1"/>
                    <a:pt x="617" y="3"/>
                  </a:cubicBezTo>
                  <a:cubicBezTo>
                    <a:pt x="500" y="20"/>
                    <a:pt x="388" y="52"/>
                    <a:pt x="280" y="99"/>
                  </a:cubicBezTo>
                  <a:cubicBezTo>
                    <a:pt x="217" y="126"/>
                    <a:pt x="157" y="163"/>
                    <a:pt x="105" y="209"/>
                  </a:cubicBezTo>
                  <a:cubicBezTo>
                    <a:pt x="90" y="223"/>
                    <a:pt x="76" y="237"/>
                    <a:pt x="66" y="254"/>
                  </a:cubicBezTo>
                  <a:cubicBezTo>
                    <a:pt x="26" y="325"/>
                    <a:pt x="5" y="400"/>
                    <a:pt x="3" y="482"/>
                  </a:cubicBezTo>
                  <a:cubicBezTo>
                    <a:pt x="1" y="594"/>
                    <a:pt x="32" y="698"/>
                    <a:pt x="74" y="800"/>
                  </a:cubicBezTo>
                  <a:cubicBezTo>
                    <a:pt x="89" y="835"/>
                    <a:pt x="113" y="862"/>
                    <a:pt x="142" y="887"/>
                  </a:cubicBezTo>
                  <a:cubicBezTo>
                    <a:pt x="200" y="937"/>
                    <a:pt x="267" y="965"/>
                    <a:pt x="341" y="984"/>
                  </a:cubicBezTo>
                  <a:cubicBezTo>
                    <a:pt x="403" y="999"/>
                    <a:pt x="464" y="1006"/>
                    <a:pt x="525" y="1006"/>
                  </a:cubicBezTo>
                  <a:cubicBezTo>
                    <a:pt x="631" y="1006"/>
                    <a:pt x="736" y="985"/>
                    <a:pt x="839" y="948"/>
                  </a:cubicBezTo>
                  <a:cubicBezTo>
                    <a:pt x="954" y="907"/>
                    <a:pt x="1027" y="821"/>
                    <a:pt x="1068" y="709"/>
                  </a:cubicBezTo>
                  <a:cubicBezTo>
                    <a:pt x="1093" y="643"/>
                    <a:pt x="1107" y="575"/>
                    <a:pt x="1115" y="506"/>
                  </a:cubicBezTo>
                  <a:cubicBezTo>
                    <a:pt x="1123" y="444"/>
                    <a:pt x="1126" y="382"/>
                    <a:pt x="1103" y="322"/>
                  </a:cubicBezTo>
                  <a:cubicBezTo>
                    <a:pt x="1059" y="199"/>
                    <a:pt x="981" y="107"/>
                    <a:pt x="861" y="55"/>
                  </a:cubicBezTo>
                  <a:cubicBezTo>
                    <a:pt x="844" y="46"/>
                    <a:pt x="829" y="38"/>
                    <a:pt x="812" y="32"/>
                  </a:cubicBezTo>
                  <a:cubicBezTo>
                    <a:pt x="765" y="11"/>
                    <a:pt x="71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0"/>
            <p:cNvSpPr/>
            <p:nvPr/>
          </p:nvSpPr>
          <p:spPr>
            <a:xfrm>
              <a:off x="6083000" y="1228425"/>
              <a:ext cx="24325" cy="26100"/>
            </a:xfrm>
            <a:custGeom>
              <a:rect b="b" l="l" r="r" t="t"/>
              <a:pathLst>
                <a:path extrusionOk="0" h="1044" w="973">
                  <a:moveTo>
                    <a:pt x="557" y="0"/>
                  </a:moveTo>
                  <a:cubicBezTo>
                    <a:pt x="519" y="0"/>
                    <a:pt x="481" y="7"/>
                    <a:pt x="442" y="22"/>
                  </a:cubicBezTo>
                  <a:cubicBezTo>
                    <a:pt x="394" y="42"/>
                    <a:pt x="346" y="62"/>
                    <a:pt x="299" y="88"/>
                  </a:cubicBezTo>
                  <a:cubicBezTo>
                    <a:pt x="223" y="130"/>
                    <a:pt x="152" y="181"/>
                    <a:pt x="94" y="245"/>
                  </a:cubicBezTo>
                  <a:cubicBezTo>
                    <a:pt x="38" y="306"/>
                    <a:pt x="1" y="378"/>
                    <a:pt x="1" y="460"/>
                  </a:cubicBezTo>
                  <a:cubicBezTo>
                    <a:pt x="2" y="535"/>
                    <a:pt x="17" y="609"/>
                    <a:pt x="53" y="676"/>
                  </a:cubicBezTo>
                  <a:cubicBezTo>
                    <a:pt x="69" y="707"/>
                    <a:pt x="87" y="738"/>
                    <a:pt x="102" y="768"/>
                  </a:cubicBezTo>
                  <a:cubicBezTo>
                    <a:pt x="153" y="876"/>
                    <a:pt x="232" y="953"/>
                    <a:pt x="342" y="1002"/>
                  </a:cubicBezTo>
                  <a:cubicBezTo>
                    <a:pt x="404" y="1029"/>
                    <a:pt x="465" y="1043"/>
                    <a:pt x="526" y="1043"/>
                  </a:cubicBezTo>
                  <a:cubicBezTo>
                    <a:pt x="578" y="1043"/>
                    <a:pt x="630" y="1033"/>
                    <a:pt x="682" y="1013"/>
                  </a:cubicBezTo>
                  <a:cubicBezTo>
                    <a:pt x="725" y="996"/>
                    <a:pt x="760" y="969"/>
                    <a:pt x="792" y="936"/>
                  </a:cubicBezTo>
                  <a:cubicBezTo>
                    <a:pt x="830" y="895"/>
                    <a:pt x="852" y="845"/>
                    <a:pt x="878" y="789"/>
                  </a:cubicBezTo>
                  <a:cubicBezTo>
                    <a:pt x="912" y="727"/>
                    <a:pt x="938" y="655"/>
                    <a:pt x="952" y="578"/>
                  </a:cubicBezTo>
                  <a:cubicBezTo>
                    <a:pt x="972" y="462"/>
                    <a:pt x="962" y="350"/>
                    <a:pt x="912" y="242"/>
                  </a:cubicBezTo>
                  <a:cubicBezTo>
                    <a:pt x="868" y="147"/>
                    <a:pt x="805" y="69"/>
                    <a:pt x="703" y="30"/>
                  </a:cubicBezTo>
                  <a:cubicBezTo>
                    <a:pt x="654" y="11"/>
                    <a:pt x="606"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0"/>
            <p:cNvSpPr/>
            <p:nvPr/>
          </p:nvSpPr>
          <p:spPr>
            <a:xfrm>
              <a:off x="6102625" y="1245100"/>
              <a:ext cx="25050" cy="24675"/>
            </a:xfrm>
            <a:custGeom>
              <a:rect b="b" l="l" r="r" t="t"/>
              <a:pathLst>
                <a:path extrusionOk="0" h="987" w="1002">
                  <a:moveTo>
                    <a:pt x="474" y="0"/>
                  </a:moveTo>
                  <a:cubicBezTo>
                    <a:pt x="437" y="0"/>
                    <a:pt x="400" y="6"/>
                    <a:pt x="363" y="16"/>
                  </a:cubicBezTo>
                  <a:cubicBezTo>
                    <a:pt x="344" y="22"/>
                    <a:pt x="325" y="32"/>
                    <a:pt x="306" y="34"/>
                  </a:cubicBezTo>
                  <a:cubicBezTo>
                    <a:pt x="274" y="37"/>
                    <a:pt x="249" y="53"/>
                    <a:pt x="228" y="75"/>
                  </a:cubicBezTo>
                  <a:cubicBezTo>
                    <a:pt x="152" y="152"/>
                    <a:pt x="86" y="236"/>
                    <a:pt x="47" y="337"/>
                  </a:cubicBezTo>
                  <a:cubicBezTo>
                    <a:pt x="11" y="429"/>
                    <a:pt x="1" y="524"/>
                    <a:pt x="39" y="621"/>
                  </a:cubicBezTo>
                  <a:cubicBezTo>
                    <a:pt x="59" y="673"/>
                    <a:pt x="84" y="721"/>
                    <a:pt x="111" y="768"/>
                  </a:cubicBezTo>
                  <a:cubicBezTo>
                    <a:pt x="155" y="844"/>
                    <a:pt x="212" y="904"/>
                    <a:pt x="256" y="920"/>
                  </a:cubicBezTo>
                  <a:cubicBezTo>
                    <a:pt x="354" y="964"/>
                    <a:pt x="441" y="986"/>
                    <a:pt x="522" y="986"/>
                  </a:cubicBezTo>
                  <a:cubicBezTo>
                    <a:pt x="583" y="986"/>
                    <a:pt x="641" y="974"/>
                    <a:pt x="699" y="948"/>
                  </a:cubicBezTo>
                  <a:cubicBezTo>
                    <a:pt x="786" y="909"/>
                    <a:pt x="851" y="846"/>
                    <a:pt x="911" y="774"/>
                  </a:cubicBezTo>
                  <a:cubicBezTo>
                    <a:pt x="963" y="710"/>
                    <a:pt x="984" y="635"/>
                    <a:pt x="998" y="556"/>
                  </a:cubicBezTo>
                  <a:cubicBezTo>
                    <a:pt x="1002" y="537"/>
                    <a:pt x="1002" y="516"/>
                    <a:pt x="1000" y="497"/>
                  </a:cubicBezTo>
                  <a:cubicBezTo>
                    <a:pt x="988" y="382"/>
                    <a:pt x="945" y="280"/>
                    <a:pt x="864" y="196"/>
                  </a:cubicBezTo>
                  <a:cubicBezTo>
                    <a:pt x="795" y="125"/>
                    <a:pt x="715" y="72"/>
                    <a:pt x="625" y="33"/>
                  </a:cubicBezTo>
                  <a:cubicBezTo>
                    <a:pt x="575" y="11"/>
                    <a:pt x="525" y="0"/>
                    <a:pt x="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0"/>
            <p:cNvSpPr/>
            <p:nvPr/>
          </p:nvSpPr>
          <p:spPr>
            <a:xfrm>
              <a:off x="6036050" y="1286050"/>
              <a:ext cx="25025" cy="23975"/>
            </a:xfrm>
            <a:custGeom>
              <a:rect b="b" l="l" r="r" t="t"/>
              <a:pathLst>
                <a:path extrusionOk="0" h="959" w="1001">
                  <a:moveTo>
                    <a:pt x="497" y="0"/>
                  </a:moveTo>
                  <a:cubicBezTo>
                    <a:pt x="393" y="0"/>
                    <a:pt x="294" y="24"/>
                    <a:pt x="202" y="76"/>
                  </a:cubicBezTo>
                  <a:cubicBezTo>
                    <a:pt x="115" y="123"/>
                    <a:pt x="59" y="198"/>
                    <a:pt x="31" y="293"/>
                  </a:cubicBezTo>
                  <a:cubicBezTo>
                    <a:pt x="23" y="321"/>
                    <a:pt x="19" y="351"/>
                    <a:pt x="14" y="381"/>
                  </a:cubicBezTo>
                  <a:cubicBezTo>
                    <a:pt x="0" y="474"/>
                    <a:pt x="12" y="563"/>
                    <a:pt x="59" y="648"/>
                  </a:cubicBezTo>
                  <a:cubicBezTo>
                    <a:pt x="81" y="690"/>
                    <a:pt x="110" y="727"/>
                    <a:pt x="137" y="765"/>
                  </a:cubicBezTo>
                  <a:cubicBezTo>
                    <a:pt x="203" y="857"/>
                    <a:pt x="299" y="904"/>
                    <a:pt x="400" y="941"/>
                  </a:cubicBezTo>
                  <a:cubicBezTo>
                    <a:pt x="432" y="952"/>
                    <a:pt x="466" y="959"/>
                    <a:pt x="500" y="959"/>
                  </a:cubicBezTo>
                  <a:cubicBezTo>
                    <a:pt x="516" y="959"/>
                    <a:pt x="532" y="957"/>
                    <a:pt x="548" y="954"/>
                  </a:cubicBezTo>
                  <a:cubicBezTo>
                    <a:pt x="654" y="933"/>
                    <a:pt x="750" y="890"/>
                    <a:pt x="823" y="801"/>
                  </a:cubicBezTo>
                  <a:cubicBezTo>
                    <a:pt x="862" y="754"/>
                    <a:pt x="888" y="702"/>
                    <a:pt x="913" y="648"/>
                  </a:cubicBezTo>
                  <a:cubicBezTo>
                    <a:pt x="928" y="618"/>
                    <a:pt x="944" y="591"/>
                    <a:pt x="954" y="560"/>
                  </a:cubicBezTo>
                  <a:cubicBezTo>
                    <a:pt x="987" y="464"/>
                    <a:pt x="1000" y="365"/>
                    <a:pt x="956" y="269"/>
                  </a:cubicBezTo>
                  <a:cubicBezTo>
                    <a:pt x="922" y="195"/>
                    <a:pt x="871" y="135"/>
                    <a:pt x="811" y="81"/>
                  </a:cubicBezTo>
                  <a:cubicBezTo>
                    <a:pt x="757" y="33"/>
                    <a:pt x="695" y="8"/>
                    <a:pt x="622" y="8"/>
                  </a:cubicBezTo>
                  <a:cubicBezTo>
                    <a:pt x="619" y="8"/>
                    <a:pt x="616" y="8"/>
                    <a:pt x="613" y="8"/>
                  </a:cubicBezTo>
                  <a:cubicBezTo>
                    <a:pt x="612" y="8"/>
                    <a:pt x="610" y="8"/>
                    <a:pt x="609" y="8"/>
                  </a:cubicBezTo>
                  <a:cubicBezTo>
                    <a:pt x="596" y="8"/>
                    <a:pt x="582" y="5"/>
                    <a:pt x="569" y="4"/>
                  </a:cubicBezTo>
                  <a:cubicBezTo>
                    <a:pt x="545" y="2"/>
                    <a:pt x="521" y="0"/>
                    <a:pt x="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0"/>
            <p:cNvSpPr/>
            <p:nvPr/>
          </p:nvSpPr>
          <p:spPr>
            <a:xfrm>
              <a:off x="6147075" y="1325575"/>
              <a:ext cx="26000" cy="22725"/>
            </a:xfrm>
            <a:custGeom>
              <a:rect b="b" l="l" r="r" t="t"/>
              <a:pathLst>
                <a:path extrusionOk="0" h="909" w="1040">
                  <a:moveTo>
                    <a:pt x="490" y="1"/>
                  </a:moveTo>
                  <a:cubicBezTo>
                    <a:pt x="482" y="1"/>
                    <a:pt x="474" y="1"/>
                    <a:pt x="466" y="2"/>
                  </a:cubicBezTo>
                  <a:cubicBezTo>
                    <a:pt x="415" y="3"/>
                    <a:pt x="366" y="12"/>
                    <a:pt x="320" y="33"/>
                  </a:cubicBezTo>
                  <a:cubicBezTo>
                    <a:pt x="262" y="60"/>
                    <a:pt x="204" y="89"/>
                    <a:pt x="146" y="119"/>
                  </a:cubicBezTo>
                  <a:cubicBezTo>
                    <a:pt x="116" y="136"/>
                    <a:pt x="88" y="157"/>
                    <a:pt x="69" y="188"/>
                  </a:cubicBezTo>
                  <a:cubicBezTo>
                    <a:pt x="22" y="265"/>
                    <a:pt x="1" y="347"/>
                    <a:pt x="12" y="438"/>
                  </a:cubicBezTo>
                  <a:cubicBezTo>
                    <a:pt x="20" y="500"/>
                    <a:pt x="39" y="559"/>
                    <a:pt x="65" y="616"/>
                  </a:cubicBezTo>
                  <a:cubicBezTo>
                    <a:pt x="119" y="725"/>
                    <a:pt x="191" y="819"/>
                    <a:pt x="306" y="873"/>
                  </a:cubicBezTo>
                  <a:cubicBezTo>
                    <a:pt x="357" y="897"/>
                    <a:pt x="408" y="909"/>
                    <a:pt x="461" y="909"/>
                  </a:cubicBezTo>
                  <a:cubicBezTo>
                    <a:pt x="500" y="909"/>
                    <a:pt x="540" y="902"/>
                    <a:pt x="581" y="889"/>
                  </a:cubicBezTo>
                  <a:cubicBezTo>
                    <a:pt x="629" y="875"/>
                    <a:pt x="674" y="853"/>
                    <a:pt x="717" y="829"/>
                  </a:cubicBezTo>
                  <a:cubicBezTo>
                    <a:pt x="788" y="790"/>
                    <a:pt x="856" y="749"/>
                    <a:pt x="916" y="697"/>
                  </a:cubicBezTo>
                  <a:cubicBezTo>
                    <a:pt x="1005" y="620"/>
                    <a:pt x="1040" y="523"/>
                    <a:pt x="1017" y="408"/>
                  </a:cubicBezTo>
                  <a:cubicBezTo>
                    <a:pt x="1001" y="324"/>
                    <a:pt x="964" y="248"/>
                    <a:pt x="903" y="185"/>
                  </a:cubicBezTo>
                  <a:cubicBezTo>
                    <a:pt x="858" y="138"/>
                    <a:pt x="807" y="98"/>
                    <a:pt x="754" y="62"/>
                  </a:cubicBezTo>
                  <a:cubicBezTo>
                    <a:pt x="728" y="45"/>
                    <a:pt x="697" y="29"/>
                    <a:pt x="665" y="22"/>
                  </a:cubicBezTo>
                  <a:cubicBezTo>
                    <a:pt x="608" y="10"/>
                    <a:pt x="549" y="1"/>
                    <a:pt x="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0"/>
            <p:cNvSpPr/>
            <p:nvPr/>
          </p:nvSpPr>
          <p:spPr>
            <a:xfrm>
              <a:off x="6147925" y="1295075"/>
              <a:ext cx="24950" cy="22700"/>
            </a:xfrm>
            <a:custGeom>
              <a:rect b="b" l="l" r="r" t="t"/>
              <a:pathLst>
                <a:path extrusionOk="0" h="908" w="998">
                  <a:moveTo>
                    <a:pt x="500" y="0"/>
                  </a:moveTo>
                  <a:cubicBezTo>
                    <a:pt x="404" y="0"/>
                    <a:pt x="318" y="30"/>
                    <a:pt x="239" y="90"/>
                  </a:cubicBezTo>
                  <a:cubicBezTo>
                    <a:pt x="179" y="135"/>
                    <a:pt x="128" y="189"/>
                    <a:pt x="85" y="250"/>
                  </a:cubicBezTo>
                  <a:cubicBezTo>
                    <a:pt x="17" y="344"/>
                    <a:pt x="1" y="445"/>
                    <a:pt x="35" y="554"/>
                  </a:cubicBezTo>
                  <a:cubicBezTo>
                    <a:pt x="45" y="580"/>
                    <a:pt x="53" y="605"/>
                    <a:pt x="63" y="631"/>
                  </a:cubicBezTo>
                  <a:cubicBezTo>
                    <a:pt x="108" y="735"/>
                    <a:pt x="176" y="817"/>
                    <a:pt x="279" y="867"/>
                  </a:cubicBezTo>
                  <a:cubicBezTo>
                    <a:pt x="333" y="894"/>
                    <a:pt x="388" y="908"/>
                    <a:pt x="446" y="908"/>
                  </a:cubicBezTo>
                  <a:cubicBezTo>
                    <a:pt x="467" y="908"/>
                    <a:pt x="489" y="906"/>
                    <a:pt x="511" y="902"/>
                  </a:cubicBezTo>
                  <a:cubicBezTo>
                    <a:pt x="628" y="881"/>
                    <a:pt x="737" y="838"/>
                    <a:pt x="832" y="766"/>
                  </a:cubicBezTo>
                  <a:cubicBezTo>
                    <a:pt x="899" y="715"/>
                    <a:pt x="949" y="647"/>
                    <a:pt x="969" y="559"/>
                  </a:cubicBezTo>
                  <a:cubicBezTo>
                    <a:pt x="998" y="436"/>
                    <a:pt x="976" y="322"/>
                    <a:pt x="919" y="213"/>
                  </a:cubicBezTo>
                  <a:cubicBezTo>
                    <a:pt x="875" y="130"/>
                    <a:pt x="803" y="70"/>
                    <a:pt x="714" y="37"/>
                  </a:cubicBezTo>
                  <a:cubicBezTo>
                    <a:pt x="661" y="19"/>
                    <a:pt x="604" y="9"/>
                    <a:pt x="546" y="2"/>
                  </a:cubicBezTo>
                  <a:cubicBezTo>
                    <a:pt x="530" y="1"/>
                    <a:pt x="515" y="0"/>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0"/>
            <p:cNvSpPr/>
            <p:nvPr/>
          </p:nvSpPr>
          <p:spPr>
            <a:xfrm>
              <a:off x="6060550" y="1277325"/>
              <a:ext cx="22650" cy="21850"/>
            </a:xfrm>
            <a:custGeom>
              <a:rect b="b" l="l" r="r" t="t"/>
              <a:pathLst>
                <a:path extrusionOk="0" h="874" w="906">
                  <a:moveTo>
                    <a:pt x="504" y="0"/>
                  </a:moveTo>
                  <a:cubicBezTo>
                    <a:pt x="469" y="0"/>
                    <a:pt x="434" y="3"/>
                    <a:pt x="398" y="8"/>
                  </a:cubicBezTo>
                  <a:cubicBezTo>
                    <a:pt x="354" y="13"/>
                    <a:pt x="311" y="23"/>
                    <a:pt x="271" y="47"/>
                  </a:cubicBezTo>
                  <a:cubicBezTo>
                    <a:pt x="177" y="101"/>
                    <a:pt x="106" y="174"/>
                    <a:pt x="63" y="274"/>
                  </a:cubicBezTo>
                  <a:cubicBezTo>
                    <a:pt x="48" y="311"/>
                    <a:pt x="26" y="345"/>
                    <a:pt x="20" y="385"/>
                  </a:cubicBezTo>
                  <a:cubicBezTo>
                    <a:pt x="1" y="512"/>
                    <a:pt x="33" y="622"/>
                    <a:pt x="123" y="713"/>
                  </a:cubicBezTo>
                  <a:cubicBezTo>
                    <a:pt x="233" y="826"/>
                    <a:pt x="367" y="873"/>
                    <a:pt x="517" y="873"/>
                  </a:cubicBezTo>
                  <a:cubicBezTo>
                    <a:pt x="535" y="873"/>
                    <a:pt x="554" y="872"/>
                    <a:pt x="572" y="871"/>
                  </a:cubicBezTo>
                  <a:cubicBezTo>
                    <a:pt x="669" y="864"/>
                    <a:pt x="736" y="812"/>
                    <a:pt x="790" y="733"/>
                  </a:cubicBezTo>
                  <a:cubicBezTo>
                    <a:pt x="824" y="685"/>
                    <a:pt x="839" y="630"/>
                    <a:pt x="862" y="578"/>
                  </a:cubicBezTo>
                  <a:cubicBezTo>
                    <a:pt x="906" y="474"/>
                    <a:pt x="903" y="365"/>
                    <a:pt x="878" y="256"/>
                  </a:cubicBezTo>
                  <a:cubicBezTo>
                    <a:pt x="875" y="241"/>
                    <a:pt x="868" y="228"/>
                    <a:pt x="861" y="215"/>
                  </a:cubicBezTo>
                  <a:cubicBezTo>
                    <a:pt x="823" y="139"/>
                    <a:pt x="762" y="85"/>
                    <a:pt x="689" y="44"/>
                  </a:cubicBezTo>
                  <a:cubicBezTo>
                    <a:pt x="630" y="11"/>
                    <a:pt x="56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0"/>
            <p:cNvSpPr/>
            <p:nvPr/>
          </p:nvSpPr>
          <p:spPr>
            <a:xfrm>
              <a:off x="6042900" y="1261750"/>
              <a:ext cx="21800" cy="21075"/>
            </a:xfrm>
            <a:custGeom>
              <a:rect b="b" l="l" r="r" t="t"/>
              <a:pathLst>
                <a:path extrusionOk="0" h="843" w="872">
                  <a:moveTo>
                    <a:pt x="455" y="1"/>
                  </a:moveTo>
                  <a:cubicBezTo>
                    <a:pt x="387" y="1"/>
                    <a:pt x="321" y="16"/>
                    <a:pt x="256" y="48"/>
                  </a:cubicBezTo>
                  <a:cubicBezTo>
                    <a:pt x="160" y="95"/>
                    <a:pt x="86" y="167"/>
                    <a:pt x="35" y="283"/>
                  </a:cubicBezTo>
                  <a:cubicBezTo>
                    <a:pt x="28" y="302"/>
                    <a:pt x="8" y="334"/>
                    <a:pt x="6" y="372"/>
                  </a:cubicBezTo>
                  <a:cubicBezTo>
                    <a:pt x="0" y="501"/>
                    <a:pt x="40" y="613"/>
                    <a:pt x="136" y="701"/>
                  </a:cubicBezTo>
                  <a:cubicBezTo>
                    <a:pt x="170" y="733"/>
                    <a:pt x="208" y="760"/>
                    <a:pt x="251" y="781"/>
                  </a:cubicBezTo>
                  <a:cubicBezTo>
                    <a:pt x="316" y="811"/>
                    <a:pt x="383" y="826"/>
                    <a:pt x="451" y="839"/>
                  </a:cubicBezTo>
                  <a:cubicBezTo>
                    <a:pt x="464" y="841"/>
                    <a:pt x="477" y="842"/>
                    <a:pt x="491" y="842"/>
                  </a:cubicBezTo>
                  <a:cubicBezTo>
                    <a:pt x="530" y="842"/>
                    <a:pt x="568" y="832"/>
                    <a:pt x="602" y="811"/>
                  </a:cubicBezTo>
                  <a:cubicBezTo>
                    <a:pt x="661" y="775"/>
                    <a:pt x="710" y="729"/>
                    <a:pt x="743" y="670"/>
                  </a:cubicBezTo>
                  <a:cubicBezTo>
                    <a:pt x="776" y="610"/>
                    <a:pt x="812" y="550"/>
                    <a:pt x="835" y="484"/>
                  </a:cubicBezTo>
                  <a:cubicBezTo>
                    <a:pt x="872" y="371"/>
                    <a:pt x="872" y="265"/>
                    <a:pt x="803" y="163"/>
                  </a:cubicBezTo>
                  <a:cubicBezTo>
                    <a:pt x="773" y="118"/>
                    <a:pt x="739" y="81"/>
                    <a:pt x="687" y="62"/>
                  </a:cubicBezTo>
                  <a:cubicBezTo>
                    <a:pt x="664" y="53"/>
                    <a:pt x="642" y="40"/>
                    <a:pt x="619" y="31"/>
                  </a:cubicBezTo>
                  <a:cubicBezTo>
                    <a:pt x="564" y="11"/>
                    <a:pt x="509" y="1"/>
                    <a:pt x="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20"/>
          <p:cNvGrpSpPr/>
          <p:nvPr/>
        </p:nvGrpSpPr>
        <p:grpSpPr>
          <a:xfrm rot="-9222170">
            <a:off x="8362532" y="-152428"/>
            <a:ext cx="912813" cy="1019274"/>
            <a:chOff x="5950125" y="1065025"/>
            <a:chExt cx="318100" cy="355200"/>
          </a:xfrm>
        </p:grpSpPr>
        <p:sp>
          <p:nvSpPr>
            <p:cNvPr id="501" name="Google Shape;501;p20"/>
            <p:cNvSpPr/>
            <p:nvPr/>
          </p:nvSpPr>
          <p:spPr>
            <a:xfrm>
              <a:off x="5950125" y="1065025"/>
              <a:ext cx="318100" cy="355200"/>
            </a:xfrm>
            <a:custGeom>
              <a:rect b="b" l="l" r="r" t="t"/>
              <a:pathLst>
                <a:path extrusionOk="0" h="14208" w="12724">
                  <a:moveTo>
                    <a:pt x="6641" y="6961"/>
                  </a:moveTo>
                  <a:cubicBezTo>
                    <a:pt x="6642" y="6961"/>
                    <a:pt x="6643" y="6961"/>
                    <a:pt x="6644" y="6962"/>
                  </a:cubicBezTo>
                  <a:cubicBezTo>
                    <a:pt x="6659" y="6963"/>
                    <a:pt x="6674" y="6965"/>
                    <a:pt x="6688" y="6967"/>
                  </a:cubicBezTo>
                  <a:cubicBezTo>
                    <a:pt x="6879" y="6990"/>
                    <a:pt x="7070" y="6999"/>
                    <a:pt x="7263" y="7003"/>
                  </a:cubicBezTo>
                  <a:cubicBezTo>
                    <a:pt x="7289" y="7003"/>
                    <a:pt x="7317" y="7005"/>
                    <a:pt x="7344" y="7008"/>
                  </a:cubicBezTo>
                  <a:cubicBezTo>
                    <a:pt x="7370" y="7010"/>
                    <a:pt x="7379" y="7024"/>
                    <a:pt x="7370" y="7049"/>
                  </a:cubicBezTo>
                  <a:cubicBezTo>
                    <a:pt x="7352" y="7103"/>
                    <a:pt x="7331" y="7156"/>
                    <a:pt x="7312" y="7210"/>
                  </a:cubicBezTo>
                  <a:cubicBezTo>
                    <a:pt x="7258" y="7358"/>
                    <a:pt x="7196" y="7502"/>
                    <a:pt x="7123" y="7640"/>
                  </a:cubicBezTo>
                  <a:cubicBezTo>
                    <a:pt x="7084" y="7721"/>
                    <a:pt x="7049" y="7803"/>
                    <a:pt x="7007" y="7883"/>
                  </a:cubicBezTo>
                  <a:cubicBezTo>
                    <a:pt x="6986" y="7923"/>
                    <a:pt x="6972" y="7970"/>
                    <a:pt x="6926" y="7992"/>
                  </a:cubicBezTo>
                  <a:cubicBezTo>
                    <a:pt x="6898" y="7955"/>
                    <a:pt x="6893" y="7910"/>
                    <a:pt x="6881" y="7868"/>
                  </a:cubicBezTo>
                  <a:cubicBezTo>
                    <a:pt x="6876" y="7854"/>
                    <a:pt x="6873" y="7840"/>
                    <a:pt x="6867" y="7825"/>
                  </a:cubicBezTo>
                  <a:cubicBezTo>
                    <a:pt x="6798" y="7604"/>
                    <a:pt x="6727" y="7384"/>
                    <a:pt x="6659" y="7163"/>
                  </a:cubicBezTo>
                  <a:cubicBezTo>
                    <a:pt x="6641" y="7109"/>
                    <a:pt x="6627" y="7054"/>
                    <a:pt x="6613" y="6998"/>
                  </a:cubicBezTo>
                  <a:cubicBezTo>
                    <a:pt x="6607" y="6974"/>
                    <a:pt x="6617" y="6961"/>
                    <a:pt x="6641" y="6961"/>
                  </a:cubicBezTo>
                  <a:close/>
                  <a:moveTo>
                    <a:pt x="7496" y="1"/>
                  </a:moveTo>
                  <a:cubicBezTo>
                    <a:pt x="7468" y="1"/>
                    <a:pt x="7443" y="18"/>
                    <a:pt x="7423" y="54"/>
                  </a:cubicBezTo>
                  <a:cubicBezTo>
                    <a:pt x="7402" y="94"/>
                    <a:pt x="7390" y="138"/>
                    <a:pt x="7382" y="182"/>
                  </a:cubicBezTo>
                  <a:cubicBezTo>
                    <a:pt x="7334" y="443"/>
                    <a:pt x="7307" y="705"/>
                    <a:pt x="7363" y="969"/>
                  </a:cubicBezTo>
                  <a:cubicBezTo>
                    <a:pt x="7393" y="1108"/>
                    <a:pt x="7412" y="1249"/>
                    <a:pt x="7450" y="1387"/>
                  </a:cubicBezTo>
                  <a:cubicBezTo>
                    <a:pt x="7498" y="1565"/>
                    <a:pt x="7548" y="1742"/>
                    <a:pt x="7599" y="1920"/>
                  </a:cubicBezTo>
                  <a:cubicBezTo>
                    <a:pt x="7656" y="2117"/>
                    <a:pt x="7728" y="2308"/>
                    <a:pt x="7811" y="2495"/>
                  </a:cubicBezTo>
                  <a:cubicBezTo>
                    <a:pt x="7899" y="2694"/>
                    <a:pt x="8004" y="2884"/>
                    <a:pt x="8100" y="3078"/>
                  </a:cubicBezTo>
                  <a:cubicBezTo>
                    <a:pt x="8178" y="3232"/>
                    <a:pt x="8270" y="3378"/>
                    <a:pt x="8355" y="3527"/>
                  </a:cubicBezTo>
                  <a:cubicBezTo>
                    <a:pt x="8413" y="3632"/>
                    <a:pt x="8474" y="3735"/>
                    <a:pt x="8535" y="3838"/>
                  </a:cubicBezTo>
                  <a:cubicBezTo>
                    <a:pt x="8552" y="3869"/>
                    <a:pt x="8559" y="3896"/>
                    <a:pt x="8540" y="3928"/>
                  </a:cubicBezTo>
                  <a:cubicBezTo>
                    <a:pt x="8524" y="3959"/>
                    <a:pt x="8512" y="3993"/>
                    <a:pt x="8499" y="4025"/>
                  </a:cubicBezTo>
                  <a:cubicBezTo>
                    <a:pt x="8452" y="4138"/>
                    <a:pt x="8404" y="4250"/>
                    <a:pt x="8358" y="4363"/>
                  </a:cubicBezTo>
                  <a:cubicBezTo>
                    <a:pt x="8330" y="4432"/>
                    <a:pt x="8303" y="4503"/>
                    <a:pt x="8277" y="4572"/>
                  </a:cubicBezTo>
                  <a:cubicBezTo>
                    <a:pt x="8233" y="4694"/>
                    <a:pt x="8190" y="4817"/>
                    <a:pt x="8147" y="4939"/>
                  </a:cubicBezTo>
                  <a:cubicBezTo>
                    <a:pt x="8109" y="5044"/>
                    <a:pt x="8073" y="5151"/>
                    <a:pt x="8036" y="5257"/>
                  </a:cubicBezTo>
                  <a:cubicBezTo>
                    <a:pt x="8004" y="5353"/>
                    <a:pt x="7972" y="5451"/>
                    <a:pt x="7938" y="5547"/>
                  </a:cubicBezTo>
                  <a:cubicBezTo>
                    <a:pt x="7898" y="5660"/>
                    <a:pt x="7857" y="5773"/>
                    <a:pt x="7816" y="5885"/>
                  </a:cubicBezTo>
                  <a:cubicBezTo>
                    <a:pt x="7763" y="6028"/>
                    <a:pt x="7709" y="6169"/>
                    <a:pt x="7657" y="6313"/>
                  </a:cubicBezTo>
                  <a:cubicBezTo>
                    <a:pt x="7639" y="6360"/>
                    <a:pt x="7609" y="6390"/>
                    <a:pt x="7563" y="6411"/>
                  </a:cubicBezTo>
                  <a:cubicBezTo>
                    <a:pt x="7444" y="6464"/>
                    <a:pt x="7333" y="6533"/>
                    <a:pt x="7223" y="6599"/>
                  </a:cubicBezTo>
                  <a:cubicBezTo>
                    <a:pt x="7150" y="6643"/>
                    <a:pt x="7077" y="6687"/>
                    <a:pt x="7004" y="6729"/>
                  </a:cubicBezTo>
                  <a:cubicBezTo>
                    <a:pt x="6887" y="6797"/>
                    <a:pt x="6763" y="6840"/>
                    <a:pt x="6629" y="6852"/>
                  </a:cubicBezTo>
                  <a:cubicBezTo>
                    <a:pt x="6623" y="6853"/>
                    <a:pt x="6618" y="6853"/>
                    <a:pt x="6613" y="6853"/>
                  </a:cubicBezTo>
                  <a:cubicBezTo>
                    <a:pt x="6588" y="6853"/>
                    <a:pt x="6567" y="6844"/>
                    <a:pt x="6550" y="6822"/>
                  </a:cubicBezTo>
                  <a:cubicBezTo>
                    <a:pt x="6529" y="6792"/>
                    <a:pt x="6503" y="6764"/>
                    <a:pt x="6484" y="6732"/>
                  </a:cubicBezTo>
                  <a:cubicBezTo>
                    <a:pt x="6442" y="6664"/>
                    <a:pt x="6402" y="6595"/>
                    <a:pt x="6363" y="6525"/>
                  </a:cubicBezTo>
                  <a:cubicBezTo>
                    <a:pt x="6247" y="6319"/>
                    <a:pt x="6156" y="6099"/>
                    <a:pt x="6058" y="5884"/>
                  </a:cubicBezTo>
                  <a:cubicBezTo>
                    <a:pt x="5986" y="5729"/>
                    <a:pt x="5915" y="5575"/>
                    <a:pt x="5821" y="5434"/>
                  </a:cubicBezTo>
                  <a:cubicBezTo>
                    <a:pt x="5785" y="5379"/>
                    <a:pt x="5746" y="5328"/>
                    <a:pt x="5698" y="5283"/>
                  </a:cubicBezTo>
                  <a:cubicBezTo>
                    <a:pt x="5575" y="5164"/>
                    <a:pt x="5440" y="5055"/>
                    <a:pt x="5309" y="4945"/>
                  </a:cubicBezTo>
                  <a:cubicBezTo>
                    <a:pt x="5224" y="4873"/>
                    <a:pt x="5125" y="4826"/>
                    <a:pt x="5016" y="4803"/>
                  </a:cubicBezTo>
                  <a:cubicBezTo>
                    <a:pt x="4968" y="4791"/>
                    <a:pt x="4919" y="4775"/>
                    <a:pt x="4871" y="4762"/>
                  </a:cubicBezTo>
                  <a:cubicBezTo>
                    <a:pt x="4846" y="4754"/>
                    <a:pt x="4819" y="4747"/>
                    <a:pt x="4791" y="4742"/>
                  </a:cubicBezTo>
                  <a:cubicBezTo>
                    <a:pt x="4773" y="4739"/>
                    <a:pt x="4756" y="4737"/>
                    <a:pt x="4740" y="4737"/>
                  </a:cubicBezTo>
                  <a:cubicBezTo>
                    <a:pt x="4639" y="4737"/>
                    <a:pt x="4587" y="4802"/>
                    <a:pt x="4593" y="4919"/>
                  </a:cubicBezTo>
                  <a:cubicBezTo>
                    <a:pt x="4596" y="4986"/>
                    <a:pt x="4619" y="5046"/>
                    <a:pt x="4647" y="5105"/>
                  </a:cubicBezTo>
                  <a:cubicBezTo>
                    <a:pt x="4720" y="5262"/>
                    <a:pt x="4812" y="5408"/>
                    <a:pt x="4922" y="5541"/>
                  </a:cubicBezTo>
                  <a:cubicBezTo>
                    <a:pt x="5071" y="5718"/>
                    <a:pt x="5224" y="5893"/>
                    <a:pt x="5381" y="6064"/>
                  </a:cubicBezTo>
                  <a:cubicBezTo>
                    <a:pt x="5504" y="6199"/>
                    <a:pt x="5633" y="6327"/>
                    <a:pt x="5778" y="6437"/>
                  </a:cubicBezTo>
                  <a:cubicBezTo>
                    <a:pt x="5880" y="6514"/>
                    <a:pt x="5984" y="6587"/>
                    <a:pt x="6087" y="6661"/>
                  </a:cubicBezTo>
                  <a:cubicBezTo>
                    <a:pt x="6176" y="6725"/>
                    <a:pt x="6265" y="6792"/>
                    <a:pt x="6363" y="6841"/>
                  </a:cubicBezTo>
                  <a:cubicBezTo>
                    <a:pt x="6398" y="6858"/>
                    <a:pt x="6413" y="6887"/>
                    <a:pt x="6423" y="6922"/>
                  </a:cubicBezTo>
                  <a:cubicBezTo>
                    <a:pt x="6460" y="7040"/>
                    <a:pt x="6499" y="7159"/>
                    <a:pt x="6534" y="7279"/>
                  </a:cubicBezTo>
                  <a:cubicBezTo>
                    <a:pt x="6580" y="7431"/>
                    <a:pt x="6624" y="7585"/>
                    <a:pt x="6678" y="7735"/>
                  </a:cubicBezTo>
                  <a:cubicBezTo>
                    <a:pt x="6721" y="7852"/>
                    <a:pt x="6762" y="7970"/>
                    <a:pt x="6804" y="8088"/>
                  </a:cubicBezTo>
                  <a:cubicBezTo>
                    <a:pt x="6810" y="8106"/>
                    <a:pt x="6816" y="8125"/>
                    <a:pt x="6823" y="8144"/>
                  </a:cubicBezTo>
                  <a:cubicBezTo>
                    <a:pt x="6832" y="8169"/>
                    <a:pt x="6830" y="8193"/>
                    <a:pt x="6818" y="8217"/>
                  </a:cubicBezTo>
                  <a:cubicBezTo>
                    <a:pt x="6809" y="8235"/>
                    <a:pt x="6801" y="8253"/>
                    <a:pt x="6792" y="8271"/>
                  </a:cubicBezTo>
                  <a:cubicBezTo>
                    <a:pt x="6736" y="8376"/>
                    <a:pt x="6680" y="8482"/>
                    <a:pt x="6625" y="8588"/>
                  </a:cubicBezTo>
                  <a:cubicBezTo>
                    <a:pt x="6528" y="8776"/>
                    <a:pt x="6431" y="8965"/>
                    <a:pt x="6334" y="9154"/>
                  </a:cubicBezTo>
                  <a:cubicBezTo>
                    <a:pt x="6330" y="9162"/>
                    <a:pt x="6325" y="9172"/>
                    <a:pt x="6320" y="9180"/>
                  </a:cubicBezTo>
                  <a:cubicBezTo>
                    <a:pt x="6252" y="9303"/>
                    <a:pt x="6185" y="9424"/>
                    <a:pt x="6117" y="9546"/>
                  </a:cubicBezTo>
                  <a:cubicBezTo>
                    <a:pt x="6063" y="9645"/>
                    <a:pt x="6011" y="9744"/>
                    <a:pt x="5955" y="9842"/>
                  </a:cubicBezTo>
                  <a:cubicBezTo>
                    <a:pt x="5922" y="9903"/>
                    <a:pt x="5885" y="9962"/>
                    <a:pt x="5850" y="10022"/>
                  </a:cubicBezTo>
                  <a:cubicBezTo>
                    <a:pt x="5808" y="10093"/>
                    <a:pt x="5764" y="10163"/>
                    <a:pt x="5723" y="10234"/>
                  </a:cubicBezTo>
                  <a:cubicBezTo>
                    <a:pt x="5676" y="10316"/>
                    <a:pt x="5634" y="10401"/>
                    <a:pt x="5583" y="10482"/>
                  </a:cubicBezTo>
                  <a:cubicBezTo>
                    <a:pt x="5495" y="10622"/>
                    <a:pt x="5438" y="10777"/>
                    <a:pt x="5384" y="10932"/>
                  </a:cubicBezTo>
                  <a:cubicBezTo>
                    <a:pt x="5343" y="11047"/>
                    <a:pt x="5308" y="11164"/>
                    <a:pt x="5270" y="11280"/>
                  </a:cubicBezTo>
                  <a:cubicBezTo>
                    <a:pt x="5263" y="11299"/>
                    <a:pt x="5255" y="11317"/>
                    <a:pt x="5247" y="11336"/>
                  </a:cubicBezTo>
                  <a:cubicBezTo>
                    <a:pt x="5244" y="11340"/>
                    <a:pt x="5237" y="11346"/>
                    <a:pt x="5231" y="11346"/>
                  </a:cubicBezTo>
                  <a:cubicBezTo>
                    <a:pt x="5231" y="11346"/>
                    <a:pt x="5230" y="11346"/>
                    <a:pt x="5230" y="11346"/>
                  </a:cubicBezTo>
                  <a:cubicBezTo>
                    <a:pt x="5224" y="11346"/>
                    <a:pt x="5216" y="11340"/>
                    <a:pt x="5213" y="11334"/>
                  </a:cubicBezTo>
                  <a:cubicBezTo>
                    <a:pt x="5198" y="11298"/>
                    <a:pt x="5180" y="11261"/>
                    <a:pt x="5167" y="11223"/>
                  </a:cubicBezTo>
                  <a:cubicBezTo>
                    <a:pt x="5101" y="11038"/>
                    <a:pt x="5037" y="10851"/>
                    <a:pt x="4968" y="10667"/>
                  </a:cubicBezTo>
                  <a:cubicBezTo>
                    <a:pt x="4920" y="10541"/>
                    <a:pt x="4867" y="10416"/>
                    <a:pt x="4815" y="10293"/>
                  </a:cubicBezTo>
                  <a:cubicBezTo>
                    <a:pt x="4772" y="10189"/>
                    <a:pt x="4726" y="10087"/>
                    <a:pt x="4680" y="9984"/>
                  </a:cubicBezTo>
                  <a:cubicBezTo>
                    <a:pt x="4617" y="9845"/>
                    <a:pt x="4555" y="9707"/>
                    <a:pt x="4493" y="9569"/>
                  </a:cubicBezTo>
                  <a:cubicBezTo>
                    <a:pt x="4441" y="9454"/>
                    <a:pt x="4391" y="9341"/>
                    <a:pt x="4340" y="9227"/>
                  </a:cubicBezTo>
                  <a:cubicBezTo>
                    <a:pt x="4328" y="9200"/>
                    <a:pt x="4327" y="9176"/>
                    <a:pt x="4337" y="9147"/>
                  </a:cubicBezTo>
                  <a:cubicBezTo>
                    <a:pt x="4357" y="9094"/>
                    <a:pt x="4375" y="9040"/>
                    <a:pt x="4392" y="8984"/>
                  </a:cubicBezTo>
                  <a:cubicBezTo>
                    <a:pt x="4441" y="8833"/>
                    <a:pt x="4497" y="8683"/>
                    <a:pt x="4561" y="8537"/>
                  </a:cubicBezTo>
                  <a:cubicBezTo>
                    <a:pt x="4601" y="8446"/>
                    <a:pt x="4639" y="8353"/>
                    <a:pt x="4674" y="8260"/>
                  </a:cubicBezTo>
                  <a:cubicBezTo>
                    <a:pt x="4715" y="8148"/>
                    <a:pt x="4753" y="8034"/>
                    <a:pt x="4791" y="7921"/>
                  </a:cubicBezTo>
                  <a:cubicBezTo>
                    <a:pt x="4856" y="7731"/>
                    <a:pt x="4921" y="7544"/>
                    <a:pt x="4978" y="7352"/>
                  </a:cubicBezTo>
                  <a:cubicBezTo>
                    <a:pt x="5039" y="7141"/>
                    <a:pt x="5091" y="6929"/>
                    <a:pt x="5132" y="6713"/>
                  </a:cubicBezTo>
                  <a:cubicBezTo>
                    <a:pt x="5154" y="6596"/>
                    <a:pt x="5160" y="6479"/>
                    <a:pt x="5151" y="6362"/>
                  </a:cubicBezTo>
                  <a:cubicBezTo>
                    <a:pt x="5141" y="6211"/>
                    <a:pt x="5085" y="6076"/>
                    <a:pt x="5001" y="5952"/>
                  </a:cubicBezTo>
                  <a:cubicBezTo>
                    <a:pt x="4974" y="5910"/>
                    <a:pt x="4937" y="5875"/>
                    <a:pt x="4892" y="5852"/>
                  </a:cubicBezTo>
                  <a:cubicBezTo>
                    <a:pt x="4868" y="5839"/>
                    <a:pt x="4844" y="5833"/>
                    <a:pt x="4822" y="5833"/>
                  </a:cubicBezTo>
                  <a:cubicBezTo>
                    <a:pt x="4784" y="5833"/>
                    <a:pt x="4749" y="5851"/>
                    <a:pt x="4720" y="5888"/>
                  </a:cubicBezTo>
                  <a:cubicBezTo>
                    <a:pt x="4696" y="5917"/>
                    <a:pt x="4681" y="5952"/>
                    <a:pt x="4669" y="5987"/>
                  </a:cubicBezTo>
                  <a:cubicBezTo>
                    <a:pt x="4660" y="6011"/>
                    <a:pt x="4653" y="6035"/>
                    <a:pt x="4643" y="6058"/>
                  </a:cubicBezTo>
                  <a:cubicBezTo>
                    <a:pt x="4565" y="6235"/>
                    <a:pt x="4513" y="6419"/>
                    <a:pt x="4469" y="6606"/>
                  </a:cubicBezTo>
                  <a:cubicBezTo>
                    <a:pt x="4430" y="6776"/>
                    <a:pt x="4395" y="6947"/>
                    <a:pt x="4378" y="7121"/>
                  </a:cubicBezTo>
                  <a:cubicBezTo>
                    <a:pt x="4363" y="7273"/>
                    <a:pt x="4351" y="7424"/>
                    <a:pt x="4339" y="7577"/>
                  </a:cubicBezTo>
                  <a:cubicBezTo>
                    <a:pt x="4321" y="7805"/>
                    <a:pt x="4304" y="8034"/>
                    <a:pt x="4300" y="8264"/>
                  </a:cubicBezTo>
                  <a:cubicBezTo>
                    <a:pt x="4296" y="8483"/>
                    <a:pt x="4282" y="8702"/>
                    <a:pt x="4253" y="8920"/>
                  </a:cubicBezTo>
                  <a:cubicBezTo>
                    <a:pt x="4246" y="8974"/>
                    <a:pt x="4238" y="9028"/>
                    <a:pt x="4228" y="9083"/>
                  </a:cubicBezTo>
                  <a:cubicBezTo>
                    <a:pt x="4226" y="9096"/>
                    <a:pt x="4219" y="9103"/>
                    <a:pt x="4208" y="9103"/>
                  </a:cubicBezTo>
                  <a:cubicBezTo>
                    <a:pt x="4205" y="9103"/>
                    <a:pt x="4200" y="9102"/>
                    <a:pt x="4196" y="9100"/>
                  </a:cubicBezTo>
                  <a:cubicBezTo>
                    <a:pt x="4180" y="9093"/>
                    <a:pt x="4164" y="9085"/>
                    <a:pt x="4151" y="9074"/>
                  </a:cubicBezTo>
                  <a:cubicBezTo>
                    <a:pt x="4031" y="8983"/>
                    <a:pt x="3898" y="8914"/>
                    <a:pt x="3772" y="8833"/>
                  </a:cubicBezTo>
                  <a:cubicBezTo>
                    <a:pt x="3676" y="8771"/>
                    <a:pt x="3578" y="8711"/>
                    <a:pt x="3481" y="8651"/>
                  </a:cubicBezTo>
                  <a:cubicBezTo>
                    <a:pt x="3377" y="8587"/>
                    <a:pt x="3274" y="8520"/>
                    <a:pt x="3167" y="8462"/>
                  </a:cubicBezTo>
                  <a:cubicBezTo>
                    <a:pt x="3037" y="8394"/>
                    <a:pt x="2911" y="8316"/>
                    <a:pt x="2777" y="8255"/>
                  </a:cubicBezTo>
                  <a:cubicBezTo>
                    <a:pt x="2768" y="8251"/>
                    <a:pt x="2758" y="8246"/>
                    <a:pt x="2750" y="8241"/>
                  </a:cubicBezTo>
                  <a:cubicBezTo>
                    <a:pt x="2660" y="8181"/>
                    <a:pt x="2558" y="8149"/>
                    <a:pt x="2456" y="8115"/>
                  </a:cubicBezTo>
                  <a:cubicBezTo>
                    <a:pt x="2311" y="8066"/>
                    <a:pt x="2161" y="8046"/>
                    <a:pt x="2010" y="8021"/>
                  </a:cubicBezTo>
                  <a:cubicBezTo>
                    <a:pt x="1939" y="8010"/>
                    <a:pt x="1869" y="8005"/>
                    <a:pt x="1798" y="8005"/>
                  </a:cubicBezTo>
                  <a:cubicBezTo>
                    <a:pt x="1757" y="8005"/>
                    <a:pt x="1716" y="8007"/>
                    <a:pt x="1674" y="8010"/>
                  </a:cubicBezTo>
                  <a:cubicBezTo>
                    <a:pt x="1563" y="8018"/>
                    <a:pt x="1450" y="8028"/>
                    <a:pt x="1339" y="8038"/>
                  </a:cubicBezTo>
                  <a:cubicBezTo>
                    <a:pt x="1250" y="8046"/>
                    <a:pt x="1162" y="8064"/>
                    <a:pt x="1075" y="8088"/>
                  </a:cubicBezTo>
                  <a:cubicBezTo>
                    <a:pt x="945" y="8121"/>
                    <a:pt x="815" y="8161"/>
                    <a:pt x="684" y="8188"/>
                  </a:cubicBezTo>
                  <a:cubicBezTo>
                    <a:pt x="447" y="8236"/>
                    <a:pt x="258" y="8366"/>
                    <a:pt x="76" y="8514"/>
                  </a:cubicBezTo>
                  <a:cubicBezTo>
                    <a:pt x="49" y="8537"/>
                    <a:pt x="29" y="8566"/>
                    <a:pt x="19" y="8600"/>
                  </a:cubicBezTo>
                  <a:cubicBezTo>
                    <a:pt x="1" y="8658"/>
                    <a:pt x="18" y="8711"/>
                    <a:pt x="69" y="8744"/>
                  </a:cubicBezTo>
                  <a:cubicBezTo>
                    <a:pt x="90" y="8757"/>
                    <a:pt x="113" y="8767"/>
                    <a:pt x="137" y="8774"/>
                  </a:cubicBezTo>
                  <a:cubicBezTo>
                    <a:pt x="196" y="8793"/>
                    <a:pt x="258" y="8804"/>
                    <a:pt x="320" y="8807"/>
                  </a:cubicBezTo>
                  <a:cubicBezTo>
                    <a:pt x="356" y="8809"/>
                    <a:pt x="391" y="8810"/>
                    <a:pt x="427" y="8810"/>
                  </a:cubicBezTo>
                  <a:cubicBezTo>
                    <a:pt x="523" y="8810"/>
                    <a:pt x="620" y="8803"/>
                    <a:pt x="716" y="8796"/>
                  </a:cubicBezTo>
                  <a:cubicBezTo>
                    <a:pt x="950" y="8776"/>
                    <a:pt x="1184" y="8764"/>
                    <a:pt x="1418" y="8760"/>
                  </a:cubicBezTo>
                  <a:cubicBezTo>
                    <a:pt x="1519" y="8759"/>
                    <a:pt x="1618" y="8753"/>
                    <a:pt x="1717" y="8748"/>
                  </a:cubicBezTo>
                  <a:cubicBezTo>
                    <a:pt x="1815" y="8743"/>
                    <a:pt x="1912" y="8738"/>
                    <a:pt x="2010" y="8738"/>
                  </a:cubicBezTo>
                  <a:cubicBezTo>
                    <a:pt x="2055" y="8738"/>
                    <a:pt x="2099" y="8739"/>
                    <a:pt x="2144" y="8742"/>
                  </a:cubicBezTo>
                  <a:cubicBezTo>
                    <a:pt x="2352" y="8753"/>
                    <a:pt x="2554" y="8796"/>
                    <a:pt x="2754" y="8850"/>
                  </a:cubicBezTo>
                  <a:cubicBezTo>
                    <a:pt x="2988" y="8914"/>
                    <a:pt x="3222" y="8974"/>
                    <a:pt x="3460" y="9021"/>
                  </a:cubicBezTo>
                  <a:cubicBezTo>
                    <a:pt x="3693" y="9066"/>
                    <a:pt x="3916" y="9144"/>
                    <a:pt x="4142" y="9216"/>
                  </a:cubicBezTo>
                  <a:cubicBezTo>
                    <a:pt x="4167" y="9223"/>
                    <a:pt x="4186" y="9237"/>
                    <a:pt x="4198" y="9262"/>
                  </a:cubicBezTo>
                  <a:cubicBezTo>
                    <a:pt x="4210" y="9289"/>
                    <a:pt x="4224" y="9316"/>
                    <a:pt x="4237" y="9343"/>
                  </a:cubicBezTo>
                  <a:cubicBezTo>
                    <a:pt x="4329" y="9539"/>
                    <a:pt x="4410" y="9741"/>
                    <a:pt x="4492" y="9941"/>
                  </a:cubicBezTo>
                  <a:cubicBezTo>
                    <a:pt x="4589" y="10177"/>
                    <a:pt x="4687" y="10411"/>
                    <a:pt x="4776" y="10650"/>
                  </a:cubicBezTo>
                  <a:cubicBezTo>
                    <a:pt x="4899" y="10979"/>
                    <a:pt x="5020" y="11310"/>
                    <a:pt x="5111" y="11650"/>
                  </a:cubicBezTo>
                  <a:cubicBezTo>
                    <a:pt x="5123" y="11696"/>
                    <a:pt x="5120" y="11736"/>
                    <a:pt x="5104" y="11781"/>
                  </a:cubicBezTo>
                  <a:cubicBezTo>
                    <a:pt x="5052" y="11918"/>
                    <a:pt x="5005" y="12058"/>
                    <a:pt x="4958" y="12198"/>
                  </a:cubicBezTo>
                  <a:cubicBezTo>
                    <a:pt x="4909" y="12341"/>
                    <a:pt x="4862" y="12486"/>
                    <a:pt x="4813" y="12630"/>
                  </a:cubicBezTo>
                  <a:cubicBezTo>
                    <a:pt x="4776" y="12738"/>
                    <a:pt x="4737" y="12846"/>
                    <a:pt x="4697" y="12954"/>
                  </a:cubicBezTo>
                  <a:cubicBezTo>
                    <a:pt x="4667" y="13040"/>
                    <a:pt x="4635" y="13127"/>
                    <a:pt x="4600" y="13213"/>
                  </a:cubicBezTo>
                  <a:cubicBezTo>
                    <a:pt x="4557" y="13322"/>
                    <a:pt x="4511" y="13429"/>
                    <a:pt x="4466" y="13538"/>
                  </a:cubicBezTo>
                  <a:cubicBezTo>
                    <a:pt x="4462" y="13549"/>
                    <a:pt x="4458" y="13561"/>
                    <a:pt x="4454" y="13572"/>
                  </a:cubicBezTo>
                  <a:cubicBezTo>
                    <a:pt x="4419" y="13663"/>
                    <a:pt x="4385" y="13755"/>
                    <a:pt x="4349" y="13845"/>
                  </a:cubicBezTo>
                  <a:cubicBezTo>
                    <a:pt x="4316" y="13929"/>
                    <a:pt x="4282" y="14011"/>
                    <a:pt x="4248" y="14094"/>
                  </a:cubicBezTo>
                  <a:cubicBezTo>
                    <a:pt x="4246" y="14102"/>
                    <a:pt x="4243" y="14109"/>
                    <a:pt x="4241" y="14116"/>
                  </a:cubicBezTo>
                  <a:cubicBezTo>
                    <a:pt x="4232" y="14152"/>
                    <a:pt x="4243" y="14180"/>
                    <a:pt x="4275" y="14199"/>
                  </a:cubicBezTo>
                  <a:cubicBezTo>
                    <a:pt x="4284" y="14205"/>
                    <a:pt x="4294" y="14208"/>
                    <a:pt x="4305" y="14208"/>
                  </a:cubicBezTo>
                  <a:cubicBezTo>
                    <a:pt x="4320" y="14208"/>
                    <a:pt x="4335" y="14201"/>
                    <a:pt x="4349" y="14188"/>
                  </a:cubicBezTo>
                  <a:cubicBezTo>
                    <a:pt x="4400" y="14139"/>
                    <a:pt x="4452" y="14091"/>
                    <a:pt x="4483" y="14028"/>
                  </a:cubicBezTo>
                  <a:cubicBezTo>
                    <a:pt x="4520" y="13953"/>
                    <a:pt x="4554" y="13878"/>
                    <a:pt x="4585" y="13803"/>
                  </a:cubicBezTo>
                  <a:cubicBezTo>
                    <a:pt x="4626" y="13703"/>
                    <a:pt x="4660" y="13602"/>
                    <a:pt x="4702" y="13503"/>
                  </a:cubicBezTo>
                  <a:cubicBezTo>
                    <a:pt x="4756" y="13374"/>
                    <a:pt x="4806" y="13244"/>
                    <a:pt x="4856" y="13114"/>
                  </a:cubicBezTo>
                  <a:cubicBezTo>
                    <a:pt x="4916" y="12952"/>
                    <a:pt x="4963" y="12787"/>
                    <a:pt x="5011" y="12621"/>
                  </a:cubicBezTo>
                  <a:cubicBezTo>
                    <a:pt x="5050" y="12477"/>
                    <a:pt x="5091" y="12334"/>
                    <a:pt x="5141" y="12192"/>
                  </a:cubicBezTo>
                  <a:cubicBezTo>
                    <a:pt x="5175" y="12093"/>
                    <a:pt x="5210" y="11995"/>
                    <a:pt x="5244" y="11896"/>
                  </a:cubicBezTo>
                  <a:cubicBezTo>
                    <a:pt x="5275" y="11805"/>
                    <a:pt x="5305" y="11716"/>
                    <a:pt x="5335" y="11626"/>
                  </a:cubicBezTo>
                  <a:cubicBezTo>
                    <a:pt x="5342" y="11604"/>
                    <a:pt x="5354" y="11586"/>
                    <a:pt x="5376" y="11575"/>
                  </a:cubicBezTo>
                  <a:cubicBezTo>
                    <a:pt x="5517" y="11495"/>
                    <a:pt x="5656" y="11412"/>
                    <a:pt x="5800" y="11338"/>
                  </a:cubicBezTo>
                  <a:cubicBezTo>
                    <a:pt x="6110" y="11176"/>
                    <a:pt x="6427" y="11031"/>
                    <a:pt x="6751" y="10899"/>
                  </a:cubicBezTo>
                  <a:cubicBezTo>
                    <a:pt x="6956" y="10815"/>
                    <a:pt x="7163" y="10735"/>
                    <a:pt x="7371" y="10656"/>
                  </a:cubicBezTo>
                  <a:cubicBezTo>
                    <a:pt x="7544" y="10591"/>
                    <a:pt x="7718" y="10531"/>
                    <a:pt x="7892" y="10468"/>
                  </a:cubicBezTo>
                  <a:cubicBezTo>
                    <a:pt x="7990" y="10432"/>
                    <a:pt x="8092" y="10404"/>
                    <a:pt x="8194" y="10381"/>
                  </a:cubicBezTo>
                  <a:cubicBezTo>
                    <a:pt x="8286" y="10359"/>
                    <a:pt x="8380" y="10349"/>
                    <a:pt x="8474" y="10349"/>
                  </a:cubicBezTo>
                  <a:cubicBezTo>
                    <a:pt x="8504" y="10349"/>
                    <a:pt x="8534" y="10350"/>
                    <a:pt x="8565" y="10352"/>
                  </a:cubicBezTo>
                  <a:cubicBezTo>
                    <a:pt x="8606" y="10355"/>
                    <a:pt x="8643" y="10364"/>
                    <a:pt x="8680" y="10382"/>
                  </a:cubicBezTo>
                  <a:cubicBezTo>
                    <a:pt x="8761" y="10420"/>
                    <a:pt x="8842" y="10459"/>
                    <a:pt x="8923" y="10497"/>
                  </a:cubicBezTo>
                  <a:cubicBezTo>
                    <a:pt x="9052" y="10559"/>
                    <a:pt x="9183" y="10613"/>
                    <a:pt x="9312" y="10669"/>
                  </a:cubicBezTo>
                  <a:cubicBezTo>
                    <a:pt x="9471" y="10737"/>
                    <a:pt x="9631" y="10798"/>
                    <a:pt x="9792" y="10858"/>
                  </a:cubicBezTo>
                  <a:cubicBezTo>
                    <a:pt x="10003" y="10935"/>
                    <a:pt x="10222" y="10990"/>
                    <a:pt x="10442" y="11034"/>
                  </a:cubicBezTo>
                  <a:cubicBezTo>
                    <a:pt x="10664" y="11078"/>
                    <a:pt x="10888" y="11112"/>
                    <a:pt x="11116" y="11130"/>
                  </a:cubicBezTo>
                  <a:cubicBezTo>
                    <a:pt x="11209" y="11137"/>
                    <a:pt x="11301" y="11141"/>
                    <a:pt x="11394" y="11141"/>
                  </a:cubicBezTo>
                  <a:cubicBezTo>
                    <a:pt x="11493" y="11141"/>
                    <a:pt x="11592" y="11136"/>
                    <a:pt x="11691" y="11126"/>
                  </a:cubicBezTo>
                  <a:cubicBezTo>
                    <a:pt x="11860" y="11108"/>
                    <a:pt x="12026" y="11072"/>
                    <a:pt x="12192" y="11036"/>
                  </a:cubicBezTo>
                  <a:cubicBezTo>
                    <a:pt x="12243" y="11024"/>
                    <a:pt x="12293" y="11011"/>
                    <a:pt x="12342" y="10992"/>
                  </a:cubicBezTo>
                  <a:cubicBezTo>
                    <a:pt x="12393" y="10970"/>
                    <a:pt x="12440" y="10943"/>
                    <a:pt x="12478" y="10901"/>
                  </a:cubicBezTo>
                  <a:cubicBezTo>
                    <a:pt x="12536" y="10835"/>
                    <a:pt x="12533" y="10770"/>
                    <a:pt x="12469" y="10712"/>
                  </a:cubicBezTo>
                  <a:cubicBezTo>
                    <a:pt x="12435" y="10682"/>
                    <a:pt x="12398" y="10656"/>
                    <a:pt x="12357" y="10636"/>
                  </a:cubicBezTo>
                  <a:cubicBezTo>
                    <a:pt x="12279" y="10600"/>
                    <a:pt x="12200" y="10563"/>
                    <a:pt x="12117" y="10534"/>
                  </a:cubicBezTo>
                  <a:cubicBezTo>
                    <a:pt x="11911" y="10461"/>
                    <a:pt x="11700" y="10413"/>
                    <a:pt x="11484" y="10387"/>
                  </a:cubicBezTo>
                  <a:cubicBezTo>
                    <a:pt x="11133" y="10343"/>
                    <a:pt x="10780" y="10315"/>
                    <a:pt x="10428" y="10279"/>
                  </a:cubicBezTo>
                  <a:cubicBezTo>
                    <a:pt x="10276" y="10264"/>
                    <a:pt x="10125" y="10255"/>
                    <a:pt x="9974" y="10255"/>
                  </a:cubicBezTo>
                  <a:cubicBezTo>
                    <a:pt x="9869" y="10255"/>
                    <a:pt x="9763" y="10259"/>
                    <a:pt x="9658" y="10268"/>
                  </a:cubicBezTo>
                  <a:cubicBezTo>
                    <a:pt x="9598" y="10272"/>
                    <a:pt x="9538" y="10275"/>
                    <a:pt x="9479" y="10278"/>
                  </a:cubicBezTo>
                  <a:cubicBezTo>
                    <a:pt x="9430" y="10280"/>
                    <a:pt x="9382" y="10282"/>
                    <a:pt x="9334" y="10282"/>
                  </a:cubicBezTo>
                  <a:cubicBezTo>
                    <a:pt x="9082" y="10282"/>
                    <a:pt x="8833" y="10253"/>
                    <a:pt x="8583" y="10221"/>
                  </a:cubicBezTo>
                  <a:cubicBezTo>
                    <a:pt x="8551" y="10217"/>
                    <a:pt x="8520" y="10208"/>
                    <a:pt x="8490" y="10196"/>
                  </a:cubicBezTo>
                  <a:cubicBezTo>
                    <a:pt x="8434" y="10176"/>
                    <a:pt x="8439" y="10147"/>
                    <a:pt x="8466" y="10118"/>
                  </a:cubicBezTo>
                  <a:cubicBezTo>
                    <a:pt x="8469" y="10115"/>
                    <a:pt x="8472" y="10111"/>
                    <a:pt x="8475" y="10107"/>
                  </a:cubicBezTo>
                  <a:cubicBezTo>
                    <a:pt x="8593" y="9956"/>
                    <a:pt x="8697" y="9794"/>
                    <a:pt x="8800" y="9632"/>
                  </a:cubicBezTo>
                  <a:cubicBezTo>
                    <a:pt x="8856" y="9543"/>
                    <a:pt x="8910" y="9453"/>
                    <a:pt x="8965" y="9364"/>
                  </a:cubicBezTo>
                  <a:cubicBezTo>
                    <a:pt x="9022" y="9274"/>
                    <a:pt x="9081" y="9184"/>
                    <a:pt x="9138" y="9093"/>
                  </a:cubicBezTo>
                  <a:cubicBezTo>
                    <a:pt x="9233" y="8941"/>
                    <a:pt x="9338" y="8795"/>
                    <a:pt x="9445" y="8652"/>
                  </a:cubicBezTo>
                  <a:cubicBezTo>
                    <a:pt x="9547" y="8515"/>
                    <a:pt x="9658" y="8387"/>
                    <a:pt x="9770" y="8260"/>
                  </a:cubicBezTo>
                  <a:cubicBezTo>
                    <a:pt x="9881" y="8132"/>
                    <a:pt x="9986" y="7998"/>
                    <a:pt x="10080" y="7856"/>
                  </a:cubicBezTo>
                  <a:cubicBezTo>
                    <a:pt x="10150" y="7748"/>
                    <a:pt x="10222" y="7640"/>
                    <a:pt x="10294" y="7532"/>
                  </a:cubicBezTo>
                  <a:cubicBezTo>
                    <a:pt x="10339" y="7463"/>
                    <a:pt x="10387" y="7396"/>
                    <a:pt x="10427" y="7324"/>
                  </a:cubicBezTo>
                  <a:cubicBezTo>
                    <a:pt x="10536" y="7129"/>
                    <a:pt x="10620" y="6925"/>
                    <a:pt x="10672" y="6707"/>
                  </a:cubicBezTo>
                  <a:cubicBezTo>
                    <a:pt x="10682" y="6668"/>
                    <a:pt x="10688" y="6629"/>
                    <a:pt x="10685" y="6589"/>
                  </a:cubicBezTo>
                  <a:cubicBezTo>
                    <a:pt x="10680" y="6496"/>
                    <a:pt x="10618" y="6438"/>
                    <a:pt x="10528" y="6438"/>
                  </a:cubicBezTo>
                  <a:cubicBezTo>
                    <a:pt x="10525" y="6438"/>
                    <a:pt x="10521" y="6438"/>
                    <a:pt x="10517" y="6438"/>
                  </a:cubicBezTo>
                  <a:cubicBezTo>
                    <a:pt x="10479" y="6440"/>
                    <a:pt x="10442" y="6450"/>
                    <a:pt x="10407" y="6463"/>
                  </a:cubicBezTo>
                  <a:cubicBezTo>
                    <a:pt x="10261" y="6517"/>
                    <a:pt x="10126" y="6592"/>
                    <a:pt x="10010" y="6697"/>
                  </a:cubicBezTo>
                  <a:cubicBezTo>
                    <a:pt x="9787" y="6901"/>
                    <a:pt x="9610" y="7142"/>
                    <a:pt x="9474" y="7411"/>
                  </a:cubicBezTo>
                  <a:cubicBezTo>
                    <a:pt x="9409" y="7538"/>
                    <a:pt x="9344" y="7664"/>
                    <a:pt x="9271" y="7786"/>
                  </a:cubicBezTo>
                  <a:cubicBezTo>
                    <a:pt x="9184" y="7929"/>
                    <a:pt x="9108" y="8077"/>
                    <a:pt x="9021" y="8220"/>
                  </a:cubicBezTo>
                  <a:cubicBezTo>
                    <a:pt x="8976" y="8292"/>
                    <a:pt x="8933" y="8365"/>
                    <a:pt x="8889" y="8438"/>
                  </a:cubicBezTo>
                  <a:cubicBezTo>
                    <a:pt x="8833" y="8531"/>
                    <a:pt x="8775" y="8624"/>
                    <a:pt x="8719" y="8719"/>
                  </a:cubicBezTo>
                  <a:cubicBezTo>
                    <a:pt x="8695" y="8762"/>
                    <a:pt x="8674" y="8808"/>
                    <a:pt x="8656" y="8854"/>
                  </a:cubicBezTo>
                  <a:cubicBezTo>
                    <a:pt x="8591" y="9025"/>
                    <a:pt x="8543" y="9200"/>
                    <a:pt x="8504" y="9378"/>
                  </a:cubicBezTo>
                  <a:cubicBezTo>
                    <a:pt x="8465" y="9557"/>
                    <a:pt x="8426" y="9735"/>
                    <a:pt x="8372" y="9909"/>
                  </a:cubicBezTo>
                  <a:cubicBezTo>
                    <a:pt x="8346" y="9994"/>
                    <a:pt x="8319" y="10080"/>
                    <a:pt x="8280" y="10161"/>
                  </a:cubicBezTo>
                  <a:cubicBezTo>
                    <a:pt x="8264" y="10197"/>
                    <a:pt x="8239" y="10223"/>
                    <a:pt x="8200" y="10233"/>
                  </a:cubicBezTo>
                  <a:cubicBezTo>
                    <a:pt x="8183" y="10237"/>
                    <a:pt x="8166" y="10243"/>
                    <a:pt x="8150" y="10248"/>
                  </a:cubicBezTo>
                  <a:cubicBezTo>
                    <a:pt x="7983" y="10301"/>
                    <a:pt x="7816" y="10352"/>
                    <a:pt x="7650" y="10404"/>
                  </a:cubicBezTo>
                  <a:cubicBezTo>
                    <a:pt x="7552" y="10434"/>
                    <a:pt x="7455" y="10464"/>
                    <a:pt x="7357" y="10495"/>
                  </a:cubicBezTo>
                  <a:cubicBezTo>
                    <a:pt x="7222" y="10537"/>
                    <a:pt x="7085" y="10579"/>
                    <a:pt x="6950" y="10622"/>
                  </a:cubicBezTo>
                  <a:cubicBezTo>
                    <a:pt x="6765" y="10683"/>
                    <a:pt x="6585" y="10758"/>
                    <a:pt x="6408" y="10837"/>
                  </a:cubicBezTo>
                  <a:cubicBezTo>
                    <a:pt x="6195" y="10931"/>
                    <a:pt x="5987" y="11034"/>
                    <a:pt x="5791" y="11156"/>
                  </a:cubicBezTo>
                  <a:cubicBezTo>
                    <a:pt x="5693" y="11218"/>
                    <a:pt x="5596" y="11278"/>
                    <a:pt x="5498" y="11339"/>
                  </a:cubicBezTo>
                  <a:cubicBezTo>
                    <a:pt x="5481" y="11350"/>
                    <a:pt x="5464" y="11359"/>
                    <a:pt x="5446" y="11366"/>
                  </a:cubicBezTo>
                  <a:cubicBezTo>
                    <a:pt x="5444" y="11367"/>
                    <a:pt x="5443" y="11367"/>
                    <a:pt x="5442" y="11367"/>
                  </a:cubicBezTo>
                  <a:cubicBezTo>
                    <a:pt x="5436" y="11367"/>
                    <a:pt x="5431" y="11361"/>
                    <a:pt x="5432" y="11354"/>
                  </a:cubicBezTo>
                  <a:cubicBezTo>
                    <a:pt x="5434" y="11340"/>
                    <a:pt x="5439" y="11325"/>
                    <a:pt x="5446" y="11312"/>
                  </a:cubicBezTo>
                  <a:cubicBezTo>
                    <a:pt x="5475" y="11230"/>
                    <a:pt x="5507" y="11148"/>
                    <a:pt x="5538" y="11066"/>
                  </a:cubicBezTo>
                  <a:cubicBezTo>
                    <a:pt x="5574" y="10973"/>
                    <a:pt x="5606" y="10879"/>
                    <a:pt x="5645" y="10788"/>
                  </a:cubicBezTo>
                  <a:cubicBezTo>
                    <a:pt x="5728" y="10592"/>
                    <a:pt x="5826" y="10405"/>
                    <a:pt x="5921" y="10215"/>
                  </a:cubicBezTo>
                  <a:cubicBezTo>
                    <a:pt x="5977" y="10098"/>
                    <a:pt x="6040" y="9984"/>
                    <a:pt x="6102" y="9870"/>
                  </a:cubicBezTo>
                  <a:cubicBezTo>
                    <a:pt x="6106" y="9862"/>
                    <a:pt x="6112" y="9853"/>
                    <a:pt x="6117" y="9844"/>
                  </a:cubicBezTo>
                  <a:cubicBezTo>
                    <a:pt x="6169" y="9751"/>
                    <a:pt x="6225" y="9659"/>
                    <a:pt x="6276" y="9565"/>
                  </a:cubicBezTo>
                  <a:cubicBezTo>
                    <a:pt x="6342" y="9442"/>
                    <a:pt x="6407" y="9318"/>
                    <a:pt x="6472" y="9195"/>
                  </a:cubicBezTo>
                  <a:cubicBezTo>
                    <a:pt x="6474" y="9191"/>
                    <a:pt x="6477" y="9186"/>
                    <a:pt x="6479" y="9182"/>
                  </a:cubicBezTo>
                  <a:cubicBezTo>
                    <a:pt x="6568" y="9046"/>
                    <a:pt x="6628" y="8894"/>
                    <a:pt x="6710" y="8754"/>
                  </a:cubicBezTo>
                  <a:cubicBezTo>
                    <a:pt x="6774" y="8644"/>
                    <a:pt x="6826" y="8528"/>
                    <a:pt x="6886" y="8416"/>
                  </a:cubicBezTo>
                  <a:cubicBezTo>
                    <a:pt x="7005" y="8193"/>
                    <a:pt x="7112" y="7965"/>
                    <a:pt x="7211" y="7733"/>
                  </a:cubicBezTo>
                  <a:cubicBezTo>
                    <a:pt x="7274" y="7586"/>
                    <a:pt x="7342" y="7443"/>
                    <a:pt x="7408" y="7297"/>
                  </a:cubicBezTo>
                  <a:cubicBezTo>
                    <a:pt x="7428" y="7251"/>
                    <a:pt x="7450" y="7206"/>
                    <a:pt x="7470" y="7161"/>
                  </a:cubicBezTo>
                  <a:cubicBezTo>
                    <a:pt x="7481" y="7139"/>
                    <a:pt x="7490" y="7115"/>
                    <a:pt x="7498" y="7092"/>
                  </a:cubicBezTo>
                  <a:cubicBezTo>
                    <a:pt x="7529" y="7006"/>
                    <a:pt x="7529" y="7003"/>
                    <a:pt x="7620" y="7003"/>
                  </a:cubicBezTo>
                  <a:cubicBezTo>
                    <a:pt x="7807" y="7003"/>
                    <a:pt x="7993" y="6984"/>
                    <a:pt x="8178" y="6949"/>
                  </a:cubicBezTo>
                  <a:cubicBezTo>
                    <a:pt x="8320" y="6922"/>
                    <a:pt x="8461" y="6890"/>
                    <a:pt x="8603" y="6859"/>
                  </a:cubicBezTo>
                  <a:cubicBezTo>
                    <a:pt x="8695" y="6839"/>
                    <a:pt x="8788" y="6818"/>
                    <a:pt x="8879" y="6793"/>
                  </a:cubicBezTo>
                  <a:cubicBezTo>
                    <a:pt x="9058" y="6741"/>
                    <a:pt x="9235" y="6681"/>
                    <a:pt x="9412" y="6620"/>
                  </a:cubicBezTo>
                  <a:cubicBezTo>
                    <a:pt x="9554" y="6570"/>
                    <a:pt x="9679" y="6498"/>
                    <a:pt x="9791" y="6399"/>
                  </a:cubicBezTo>
                  <a:cubicBezTo>
                    <a:pt x="9839" y="6354"/>
                    <a:pt x="9887" y="6310"/>
                    <a:pt x="9930" y="6262"/>
                  </a:cubicBezTo>
                  <a:cubicBezTo>
                    <a:pt x="10065" y="6112"/>
                    <a:pt x="10205" y="5967"/>
                    <a:pt x="10345" y="5820"/>
                  </a:cubicBezTo>
                  <a:cubicBezTo>
                    <a:pt x="10383" y="5780"/>
                    <a:pt x="10416" y="5737"/>
                    <a:pt x="10451" y="5695"/>
                  </a:cubicBezTo>
                  <a:cubicBezTo>
                    <a:pt x="10479" y="5662"/>
                    <a:pt x="10498" y="5625"/>
                    <a:pt x="10513" y="5585"/>
                  </a:cubicBezTo>
                  <a:cubicBezTo>
                    <a:pt x="10541" y="5503"/>
                    <a:pt x="10506" y="5439"/>
                    <a:pt x="10421" y="5423"/>
                  </a:cubicBezTo>
                  <a:cubicBezTo>
                    <a:pt x="10396" y="5419"/>
                    <a:pt x="10371" y="5417"/>
                    <a:pt x="10346" y="5417"/>
                  </a:cubicBezTo>
                  <a:cubicBezTo>
                    <a:pt x="10341" y="5417"/>
                    <a:pt x="10336" y="5417"/>
                    <a:pt x="10332" y="5417"/>
                  </a:cubicBezTo>
                  <a:cubicBezTo>
                    <a:pt x="10124" y="5424"/>
                    <a:pt x="9918" y="5449"/>
                    <a:pt x="9720" y="5516"/>
                  </a:cubicBezTo>
                  <a:cubicBezTo>
                    <a:pt x="9507" y="5588"/>
                    <a:pt x="9298" y="5667"/>
                    <a:pt x="9084" y="5735"/>
                  </a:cubicBezTo>
                  <a:cubicBezTo>
                    <a:pt x="8988" y="5765"/>
                    <a:pt x="8896" y="5805"/>
                    <a:pt x="8804" y="5843"/>
                  </a:cubicBezTo>
                  <a:cubicBezTo>
                    <a:pt x="8727" y="5873"/>
                    <a:pt x="8652" y="5905"/>
                    <a:pt x="8578" y="5941"/>
                  </a:cubicBezTo>
                  <a:cubicBezTo>
                    <a:pt x="8413" y="6019"/>
                    <a:pt x="8250" y="6101"/>
                    <a:pt x="8087" y="6179"/>
                  </a:cubicBezTo>
                  <a:cubicBezTo>
                    <a:pt x="8014" y="6213"/>
                    <a:pt x="7940" y="6244"/>
                    <a:pt x="7867" y="6275"/>
                  </a:cubicBezTo>
                  <a:cubicBezTo>
                    <a:pt x="7861" y="6277"/>
                    <a:pt x="7855" y="6278"/>
                    <a:pt x="7851" y="6278"/>
                  </a:cubicBezTo>
                  <a:cubicBezTo>
                    <a:pt x="7838" y="6278"/>
                    <a:pt x="7833" y="6268"/>
                    <a:pt x="7839" y="6250"/>
                  </a:cubicBezTo>
                  <a:cubicBezTo>
                    <a:pt x="7862" y="6177"/>
                    <a:pt x="7888" y="6104"/>
                    <a:pt x="7914" y="6031"/>
                  </a:cubicBezTo>
                  <a:cubicBezTo>
                    <a:pt x="7954" y="5918"/>
                    <a:pt x="7996" y="5807"/>
                    <a:pt x="8035" y="5693"/>
                  </a:cubicBezTo>
                  <a:cubicBezTo>
                    <a:pt x="8094" y="5529"/>
                    <a:pt x="8151" y="5365"/>
                    <a:pt x="8210" y="5201"/>
                  </a:cubicBezTo>
                  <a:cubicBezTo>
                    <a:pt x="8255" y="5079"/>
                    <a:pt x="8302" y="4957"/>
                    <a:pt x="8345" y="4835"/>
                  </a:cubicBezTo>
                  <a:cubicBezTo>
                    <a:pt x="8395" y="4697"/>
                    <a:pt x="8446" y="4559"/>
                    <a:pt x="8508" y="4426"/>
                  </a:cubicBezTo>
                  <a:cubicBezTo>
                    <a:pt x="8521" y="4398"/>
                    <a:pt x="8531" y="4371"/>
                    <a:pt x="8541" y="4342"/>
                  </a:cubicBezTo>
                  <a:cubicBezTo>
                    <a:pt x="8578" y="4244"/>
                    <a:pt x="8630" y="4153"/>
                    <a:pt x="8660" y="4051"/>
                  </a:cubicBezTo>
                  <a:cubicBezTo>
                    <a:pt x="8668" y="4025"/>
                    <a:pt x="8688" y="4011"/>
                    <a:pt x="8715" y="4010"/>
                  </a:cubicBezTo>
                  <a:cubicBezTo>
                    <a:pt x="8743" y="4009"/>
                    <a:pt x="8770" y="4007"/>
                    <a:pt x="8798" y="4006"/>
                  </a:cubicBezTo>
                  <a:cubicBezTo>
                    <a:pt x="9105" y="3997"/>
                    <a:pt x="9411" y="3977"/>
                    <a:pt x="9716" y="3949"/>
                  </a:cubicBezTo>
                  <a:cubicBezTo>
                    <a:pt x="9824" y="3940"/>
                    <a:pt x="9929" y="3921"/>
                    <a:pt x="10033" y="3892"/>
                  </a:cubicBezTo>
                  <a:cubicBezTo>
                    <a:pt x="10177" y="3851"/>
                    <a:pt x="10319" y="3807"/>
                    <a:pt x="10463" y="3763"/>
                  </a:cubicBezTo>
                  <a:cubicBezTo>
                    <a:pt x="10563" y="3731"/>
                    <a:pt x="10664" y="3707"/>
                    <a:pt x="10768" y="3690"/>
                  </a:cubicBezTo>
                  <a:cubicBezTo>
                    <a:pt x="10943" y="3661"/>
                    <a:pt x="11120" y="3648"/>
                    <a:pt x="11297" y="3640"/>
                  </a:cubicBezTo>
                  <a:cubicBezTo>
                    <a:pt x="11490" y="3631"/>
                    <a:pt x="11678" y="3594"/>
                    <a:pt x="11861" y="3533"/>
                  </a:cubicBezTo>
                  <a:cubicBezTo>
                    <a:pt x="12043" y="3474"/>
                    <a:pt x="12224" y="3408"/>
                    <a:pt x="12405" y="3344"/>
                  </a:cubicBezTo>
                  <a:cubicBezTo>
                    <a:pt x="12449" y="3328"/>
                    <a:pt x="12492" y="3307"/>
                    <a:pt x="12534" y="3286"/>
                  </a:cubicBezTo>
                  <a:cubicBezTo>
                    <a:pt x="12594" y="3255"/>
                    <a:pt x="12637" y="3208"/>
                    <a:pt x="12670" y="3149"/>
                  </a:cubicBezTo>
                  <a:cubicBezTo>
                    <a:pt x="12721" y="3056"/>
                    <a:pt x="12724" y="2959"/>
                    <a:pt x="12704" y="2859"/>
                  </a:cubicBezTo>
                  <a:cubicBezTo>
                    <a:pt x="12695" y="2813"/>
                    <a:pt x="12670" y="2776"/>
                    <a:pt x="12628" y="2753"/>
                  </a:cubicBezTo>
                  <a:cubicBezTo>
                    <a:pt x="12583" y="2730"/>
                    <a:pt x="12538" y="2709"/>
                    <a:pt x="12488" y="2697"/>
                  </a:cubicBezTo>
                  <a:cubicBezTo>
                    <a:pt x="12411" y="2679"/>
                    <a:pt x="12332" y="2669"/>
                    <a:pt x="12252" y="2667"/>
                  </a:cubicBezTo>
                  <a:cubicBezTo>
                    <a:pt x="12179" y="2665"/>
                    <a:pt x="12108" y="2662"/>
                    <a:pt x="12035" y="2660"/>
                  </a:cubicBezTo>
                  <a:cubicBezTo>
                    <a:pt x="11880" y="2655"/>
                    <a:pt x="11725" y="2647"/>
                    <a:pt x="11571" y="2647"/>
                  </a:cubicBezTo>
                  <a:cubicBezTo>
                    <a:pt x="11529" y="2647"/>
                    <a:pt x="11486" y="2647"/>
                    <a:pt x="11444" y="2649"/>
                  </a:cubicBezTo>
                  <a:cubicBezTo>
                    <a:pt x="11337" y="2653"/>
                    <a:pt x="11230" y="2665"/>
                    <a:pt x="11126" y="2693"/>
                  </a:cubicBezTo>
                  <a:cubicBezTo>
                    <a:pt x="10877" y="2759"/>
                    <a:pt x="10638" y="2852"/>
                    <a:pt x="10403" y="2957"/>
                  </a:cubicBezTo>
                  <a:cubicBezTo>
                    <a:pt x="10264" y="3019"/>
                    <a:pt x="10128" y="3087"/>
                    <a:pt x="9991" y="3152"/>
                  </a:cubicBezTo>
                  <a:cubicBezTo>
                    <a:pt x="9782" y="3254"/>
                    <a:pt x="9572" y="3353"/>
                    <a:pt x="9364" y="3456"/>
                  </a:cubicBezTo>
                  <a:cubicBezTo>
                    <a:pt x="9166" y="3556"/>
                    <a:pt x="8974" y="3668"/>
                    <a:pt x="8784" y="3782"/>
                  </a:cubicBezTo>
                  <a:cubicBezTo>
                    <a:pt x="8764" y="3793"/>
                    <a:pt x="8745" y="3805"/>
                    <a:pt x="8725" y="3815"/>
                  </a:cubicBezTo>
                  <a:cubicBezTo>
                    <a:pt x="8720" y="3818"/>
                    <a:pt x="8715" y="3819"/>
                    <a:pt x="8711" y="3819"/>
                  </a:cubicBezTo>
                  <a:cubicBezTo>
                    <a:pt x="8702" y="3819"/>
                    <a:pt x="8696" y="3812"/>
                    <a:pt x="8694" y="3797"/>
                  </a:cubicBezTo>
                  <a:cubicBezTo>
                    <a:pt x="8679" y="3692"/>
                    <a:pt x="8658" y="3586"/>
                    <a:pt x="8634" y="3482"/>
                  </a:cubicBezTo>
                  <a:cubicBezTo>
                    <a:pt x="8621" y="3421"/>
                    <a:pt x="8608" y="3360"/>
                    <a:pt x="8595" y="3299"/>
                  </a:cubicBezTo>
                  <a:cubicBezTo>
                    <a:pt x="8560" y="3116"/>
                    <a:pt x="8531" y="2930"/>
                    <a:pt x="8501" y="2745"/>
                  </a:cubicBezTo>
                  <a:cubicBezTo>
                    <a:pt x="8456" y="2463"/>
                    <a:pt x="8416" y="2178"/>
                    <a:pt x="8381" y="1893"/>
                  </a:cubicBezTo>
                  <a:cubicBezTo>
                    <a:pt x="8357" y="1686"/>
                    <a:pt x="8334" y="1477"/>
                    <a:pt x="8291" y="1271"/>
                  </a:cubicBezTo>
                  <a:cubicBezTo>
                    <a:pt x="8246" y="1061"/>
                    <a:pt x="8163" y="868"/>
                    <a:pt x="8037" y="694"/>
                  </a:cubicBezTo>
                  <a:cubicBezTo>
                    <a:pt x="7996" y="634"/>
                    <a:pt x="7953" y="576"/>
                    <a:pt x="7909" y="519"/>
                  </a:cubicBezTo>
                  <a:cubicBezTo>
                    <a:pt x="7851" y="446"/>
                    <a:pt x="7801" y="369"/>
                    <a:pt x="7753" y="290"/>
                  </a:cubicBezTo>
                  <a:cubicBezTo>
                    <a:pt x="7714" y="226"/>
                    <a:pt x="7672" y="164"/>
                    <a:pt x="7631" y="102"/>
                  </a:cubicBezTo>
                  <a:cubicBezTo>
                    <a:pt x="7610" y="71"/>
                    <a:pt x="7585" y="43"/>
                    <a:pt x="7553" y="21"/>
                  </a:cubicBezTo>
                  <a:cubicBezTo>
                    <a:pt x="7533" y="7"/>
                    <a:pt x="7514" y="1"/>
                    <a:pt x="7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0"/>
            <p:cNvSpPr/>
            <p:nvPr/>
          </p:nvSpPr>
          <p:spPr>
            <a:xfrm>
              <a:off x="6158050" y="1153200"/>
              <a:ext cx="29725" cy="28700"/>
            </a:xfrm>
            <a:custGeom>
              <a:rect b="b" l="l" r="r" t="t"/>
              <a:pathLst>
                <a:path extrusionOk="0" h="1148" w="1189">
                  <a:moveTo>
                    <a:pt x="670" y="0"/>
                  </a:moveTo>
                  <a:cubicBezTo>
                    <a:pt x="625" y="0"/>
                    <a:pt x="581" y="8"/>
                    <a:pt x="537" y="15"/>
                  </a:cubicBezTo>
                  <a:cubicBezTo>
                    <a:pt x="497" y="23"/>
                    <a:pt x="461" y="37"/>
                    <a:pt x="427" y="58"/>
                  </a:cubicBezTo>
                  <a:cubicBezTo>
                    <a:pt x="381" y="88"/>
                    <a:pt x="332" y="114"/>
                    <a:pt x="283" y="140"/>
                  </a:cubicBezTo>
                  <a:cubicBezTo>
                    <a:pt x="238" y="166"/>
                    <a:pt x="194" y="195"/>
                    <a:pt x="156" y="229"/>
                  </a:cubicBezTo>
                  <a:cubicBezTo>
                    <a:pt x="112" y="267"/>
                    <a:pt x="72" y="311"/>
                    <a:pt x="52" y="365"/>
                  </a:cubicBezTo>
                  <a:cubicBezTo>
                    <a:pt x="19" y="454"/>
                    <a:pt x="1" y="548"/>
                    <a:pt x="19" y="643"/>
                  </a:cubicBezTo>
                  <a:cubicBezTo>
                    <a:pt x="39" y="749"/>
                    <a:pt x="76" y="849"/>
                    <a:pt x="134" y="941"/>
                  </a:cubicBezTo>
                  <a:cubicBezTo>
                    <a:pt x="178" y="1012"/>
                    <a:pt x="239" y="1060"/>
                    <a:pt x="311" y="1096"/>
                  </a:cubicBezTo>
                  <a:cubicBezTo>
                    <a:pt x="341" y="1118"/>
                    <a:pt x="377" y="1120"/>
                    <a:pt x="409" y="1129"/>
                  </a:cubicBezTo>
                  <a:cubicBezTo>
                    <a:pt x="453" y="1142"/>
                    <a:pt x="496" y="1148"/>
                    <a:pt x="539" y="1148"/>
                  </a:cubicBezTo>
                  <a:cubicBezTo>
                    <a:pt x="589" y="1148"/>
                    <a:pt x="640" y="1140"/>
                    <a:pt x="690" y="1124"/>
                  </a:cubicBezTo>
                  <a:cubicBezTo>
                    <a:pt x="761" y="1103"/>
                    <a:pt x="831" y="1077"/>
                    <a:pt x="896" y="1038"/>
                  </a:cubicBezTo>
                  <a:cubicBezTo>
                    <a:pt x="984" y="986"/>
                    <a:pt x="1070" y="931"/>
                    <a:pt x="1131" y="846"/>
                  </a:cubicBezTo>
                  <a:cubicBezTo>
                    <a:pt x="1142" y="829"/>
                    <a:pt x="1155" y="814"/>
                    <a:pt x="1160" y="794"/>
                  </a:cubicBezTo>
                  <a:cubicBezTo>
                    <a:pt x="1182" y="712"/>
                    <a:pt x="1188" y="629"/>
                    <a:pt x="1172" y="543"/>
                  </a:cubicBezTo>
                  <a:cubicBezTo>
                    <a:pt x="1161" y="478"/>
                    <a:pt x="1133" y="420"/>
                    <a:pt x="1105" y="361"/>
                  </a:cubicBezTo>
                  <a:cubicBezTo>
                    <a:pt x="1052" y="247"/>
                    <a:pt x="983" y="145"/>
                    <a:pt x="879" y="70"/>
                  </a:cubicBezTo>
                  <a:cubicBezTo>
                    <a:pt x="844" y="45"/>
                    <a:pt x="807" y="28"/>
                    <a:pt x="766" y="14"/>
                  </a:cubicBezTo>
                  <a:cubicBezTo>
                    <a:pt x="734" y="4"/>
                    <a:pt x="702"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0"/>
            <p:cNvSpPr/>
            <p:nvPr/>
          </p:nvSpPr>
          <p:spPr>
            <a:xfrm>
              <a:off x="6107225" y="1217825"/>
              <a:ext cx="26700" cy="27325"/>
            </a:xfrm>
            <a:custGeom>
              <a:rect b="b" l="l" r="r" t="t"/>
              <a:pathLst>
                <a:path extrusionOk="0" h="1093" w="1068">
                  <a:moveTo>
                    <a:pt x="531" y="0"/>
                  </a:moveTo>
                  <a:cubicBezTo>
                    <a:pt x="463" y="0"/>
                    <a:pt x="397" y="16"/>
                    <a:pt x="332" y="48"/>
                  </a:cubicBezTo>
                  <a:cubicBezTo>
                    <a:pt x="236" y="94"/>
                    <a:pt x="167" y="166"/>
                    <a:pt x="105" y="249"/>
                  </a:cubicBezTo>
                  <a:cubicBezTo>
                    <a:pt x="31" y="349"/>
                    <a:pt x="1" y="462"/>
                    <a:pt x="8" y="585"/>
                  </a:cubicBezTo>
                  <a:cubicBezTo>
                    <a:pt x="10" y="638"/>
                    <a:pt x="23" y="688"/>
                    <a:pt x="40" y="738"/>
                  </a:cubicBezTo>
                  <a:cubicBezTo>
                    <a:pt x="66" y="822"/>
                    <a:pt x="116" y="886"/>
                    <a:pt x="189" y="936"/>
                  </a:cubicBezTo>
                  <a:cubicBezTo>
                    <a:pt x="233" y="965"/>
                    <a:pt x="277" y="993"/>
                    <a:pt x="334" y="1017"/>
                  </a:cubicBezTo>
                  <a:cubicBezTo>
                    <a:pt x="423" y="1072"/>
                    <a:pt x="530" y="1089"/>
                    <a:pt x="641" y="1092"/>
                  </a:cubicBezTo>
                  <a:cubicBezTo>
                    <a:pt x="644" y="1092"/>
                    <a:pt x="648" y="1092"/>
                    <a:pt x="651" y="1092"/>
                  </a:cubicBezTo>
                  <a:cubicBezTo>
                    <a:pt x="737" y="1092"/>
                    <a:pt x="817" y="1068"/>
                    <a:pt x="876" y="1001"/>
                  </a:cubicBezTo>
                  <a:cubicBezTo>
                    <a:pt x="921" y="951"/>
                    <a:pt x="960" y="896"/>
                    <a:pt x="982" y="830"/>
                  </a:cubicBezTo>
                  <a:cubicBezTo>
                    <a:pt x="1000" y="774"/>
                    <a:pt x="1017" y="716"/>
                    <a:pt x="1035" y="660"/>
                  </a:cubicBezTo>
                  <a:cubicBezTo>
                    <a:pt x="1056" y="591"/>
                    <a:pt x="1068" y="520"/>
                    <a:pt x="1066" y="447"/>
                  </a:cubicBezTo>
                  <a:cubicBezTo>
                    <a:pt x="1064" y="322"/>
                    <a:pt x="1013" y="220"/>
                    <a:pt x="927" y="135"/>
                  </a:cubicBezTo>
                  <a:cubicBezTo>
                    <a:pt x="884" y="93"/>
                    <a:pt x="834" y="60"/>
                    <a:pt x="773" y="49"/>
                  </a:cubicBezTo>
                  <a:cubicBezTo>
                    <a:pt x="736" y="42"/>
                    <a:pt x="700" y="31"/>
                    <a:pt x="664" y="20"/>
                  </a:cubicBezTo>
                  <a:cubicBezTo>
                    <a:pt x="619" y="7"/>
                    <a:pt x="575" y="0"/>
                    <a:pt x="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0"/>
            <p:cNvSpPr/>
            <p:nvPr/>
          </p:nvSpPr>
          <p:spPr>
            <a:xfrm>
              <a:off x="6138275" y="1132950"/>
              <a:ext cx="28150" cy="25175"/>
            </a:xfrm>
            <a:custGeom>
              <a:rect b="b" l="l" r="r" t="t"/>
              <a:pathLst>
                <a:path extrusionOk="0" h="1007" w="1126">
                  <a:moveTo>
                    <a:pt x="666" y="0"/>
                  </a:moveTo>
                  <a:cubicBezTo>
                    <a:pt x="650" y="0"/>
                    <a:pt x="633" y="1"/>
                    <a:pt x="617" y="3"/>
                  </a:cubicBezTo>
                  <a:cubicBezTo>
                    <a:pt x="500" y="20"/>
                    <a:pt x="388" y="52"/>
                    <a:pt x="280" y="99"/>
                  </a:cubicBezTo>
                  <a:cubicBezTo>
                    <a:pt x="217" y="126"/>
                    <a:pt x="157" y="163"/>
                    <a:pt x="105" y="209"/>
                  </a:cubicBezTo>
                  <a:cubicBezTo>
                    <a:pt x="90" y="223"/>
                    <a:pt x="76" y="237"/>
                    <a:pt x="66" y="254"/>
                  </a:cubicBezTo>
                  <a:cubicBezTo>
                    <a:pt x="26" y="325"/>
                    <a:pt x="5" y="400"/>
                    <a:pt x="3" y="482"/>
                  </a:cubicBezTo>
                  <a:cubicBezTo>
                    <a:pt x="1" y="594"/>
                    <a:pt x="32" y="698"/>
                    <a:pt x="74" y="800"/>
                  </a:cubicBezTo>
                  <a:cubicBezTo>
                    <a:pt x="89" y="835"/>
                    <a:pt x="113" y="862"/>
                    <a:pt x="142" y="887"/>
                  </a:cubicBezTo>
                  <a:cubicBezTo>
                    <a:pt x="200" y="937"/>
                    <a:pt x="267" y="965"/>
                    <a:pt x="341" y="984"/>
                  </a:cubicBezTo>
                  <a:cubicBezTo>
                    <a:pt x="403" y="999"/>
                    <a:pt x="464" y="1006"/>
                    <a:pt x="525" y="1006"/>
                  </a:cubicBezTo>
                  <a:cubicBezTo>
                    <a:pt x="631" y="1006"/>
                    <a:pt x="736" y="985"/>
                    <a:pt x="839" y="948"/>
                  </a:cubicBezTo>
                  <a:cubicBezTo>
                    <a:pt x="954" y="907"/>
                    <a:pt x="1027" y="821"/>
                    <a:pt x="1068" y="709"/>
                  </a:cubicBezTo>
                  <a:cubicBezTo>
                    <a:pt x="1093" y="643"/>
                    <a:pt x="1107" y="575"/>
                    <a:pt x="1115" y="506"/>
                  </a:cubicBezTo>
                  <a:cubicBezTo>
                    <a:pt x="1123" y="444"/>
                    <a:pt x="1126" y="382"/>
                    <a:pt x="1103" y="322"/>
                  </a:cubicBezTo>
                  <a:cubicBezTo>
                    <a:pt x="1059" y="199"/>
                    <a:pt x="981" y="107"/>
                    <a:pt x="861" y="55"/>
                  </a:cubicBezTo>
                  <a:cubicBezTo>
                    <a:pt x="844" y="46"/>
                    <a:pt x="829" y="38"/>
                    <a:pt x="812" y="32"/>
                  </a:cubicBezTo>
                  <a:cubicBezTo>
                    <a:pt x="765" y="11"/>
                    <a:pt x="71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0"/>
            <p:cNvSpPr/>
            <p:nvPr/>
          </p:nvSpPr>
          <p:spPr>
            <a:xfrm>
              <a:off x="6083000" y="1228425"/>
              <a:ext cx="24325" cy="26100"/>
            </a:xfrm>
            <a:custGeom>
              <a:rect b="b" l="l" r="r" t="t"/>
              <a:pathLst>
                <a:path extrusionOk="0" h="1044" w="973">
                  <a:moveTo>
                    <a:pt x="557" y="0"/>
                  </a:moveTo>
                  <a:cubicBezTo>
                    <a:pt x="519" y="0"/>
                    <a:pt x="481" y="7"/>
                    <a:pt x="442" y="22"/>
                  </a:cubicBezTo>
                  <a:cubicBezTo>
                    <a:pt x="394" y="42"/>
                    <a:pt x="346" y="62"/>
                    <a:pt x="299" y="88"/>
                  </a:cubicBezTo>
                  <a:cubicBezTo>
                    <a:pt x="223" y="130"/>
                    <a:pt x="152" y="181"/>
                    <a:pt x="94" y="245"/>
                  </a:cubicBezTo>
                  <a:cubicBezTo>
                    <a:pt x="38" y="306"/>
                    <a:pt x="1" y="378"/>
                    <a:pt x="1" y="460"/>
                  </a:cubicBezTo>
                  <a:cubicBezTo>
                    <a:pt x="2" y="535"/>
                    <a:pt x="17" y="609"/>
                    <a:pt x="53" y="676"/>
                  </a:cubicBezTo>
                  <a:cubicBezTo>
                    <a:pt x="69" y="707"/>
                    <a:pt x="87" y="738"/>
                    <a:pt x="102" y="768"/>
                  </a:cubicBezTo>
                  <a:cubicBezTo>
                    <a:pt x="153" y="876"/>
                    <a:pt x="232" y="953"/>
                    <a:pt x="342" y="1002"/>
                  </a:cubicBezTo>
                  <a:cubicBezTo>
                    <a:pt x="404" y="1029"/>
                    <a:pt x="465" y="1043"/>
                    <a:pt x="526" y="1043"/>
                  </a:cubicBezTo>
                  <a:cubicBezTo>
                    <a:pt x="578" y="1043"/>
                    <a:pt x="630" y="1033"/>
                    <a:pt x="682" y="1013"/>
                  </a:cubicBezTo>
                  <a:cubicBezTo>
                    <a:pt x="725" y="996"/>
                    <a:pt x="760" y="969"/>
                    <a:pt x="792" y="936"/>
                  </a:cubicBezTo>
                  <a:cubicBezTo>
                    <a:pt x="830" y="895"/>
                    <a:pt x="852" y="845"/>
                    <a:pt x="878" y="789"/>
                  </a:cubicBezTo>
                  <a:cubicBezTo>
                    <a:pt x="912" y="727"/>
                    <a:pt x="938" y="655"/>
                    <a:pt x="952" y="578"/>
                  </a:cubicBezTo>
                  <a:cubicBezTo>
                    <a:pt x="972" y="462"/>
                    <a:pt x="962" y="350"/>
                    <a:pt x="912" y="242"/>
                  </a:cubicBezTo>
                  <a:cubicBezTo>
                    <a:pt x="868" y="147"/>
                    <a:pt x="805" y="69"/>
                    <a:pt x="703" y="30"/>
                  </a:cubicBezTo>
                  <a:cubicBezTo>
                    <a:pt x="654" y="11"/>
                    <a:pt x="606"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0"/>
            <p:cNvSpPr/>
            <p:nvPr/>
          </p:nvSpPr>
          <p:spPr>
            <a:xfrm>
              <a:off x="6102625" y="1245100"/>
              <a:ext cx="25050" cy="24675"/>
            </a:xfrm>
            <a:custGeom>
              <a:rect b="b" l="l" r="r" t="t"/>
              <a:pathLst>
                <a:path extrusionOk="0" h="987" w="1002">
                  <a:moveTo>
                    <a:pt x="474" y="0"/>
                  </a:moveTo>
                  <a:cubicBezTo>
                    <a:pt x="437" y="0"/>
                    <a:pt x="400" y="6"/>
                    <a:pt x="363" y="16"/>
                  </a:cubicBezTo>
                  <a:cubicBezTo>
                    <a:pt x="344" y="22"/>
                    <a:pt x="325" y="32"/>
                    <a:pt x="306" y="34"/>
                  </a:cubicBezTo>
                  <a:cubicBezTo>
                    <a:pt x="274" y="37"/>
                    <a:pt x="249" y="53"/>
                    <a:pt x="228" y="75"/>
                  </a:cubicBezTo>
                  <a:cubicBezTo>
                    <a:pt x="152" y="152"/>
                    <a:pt x="86" y="236"/>
                    <a:pt x="47" y="337"/>
                  </a:cubicBezTo>
                  <a:cubicBezTo>
                    <a:pt x="11" y="429"/>
                    <a:pt x="1" y="524"/>
                    <a:pt x="39" y="621"/>
                  </a:cubicBezTo>
                  <a:cubicBezTo>
                    <a:pt x="59" y="673"/>
                    <a:pt x="84" y="721"/>
                    <a:pt x="111" y="768"/>
                  </a:cubicBezTo>
                  <a:cubicBezTo>
                    <a:pt x="155" y="844"/>
                    <a:pt x="212" y="904"/>
                    <a:pt x="256" y="920"/>
                  </a:cubicBezTo>
                  <a:cubicBezTo>
                    <a:pt x="354" y="964"/>
                    <a:pt x="441" y="986"/>
                    <a:pt x="522" y="986"/>
                  </a:cubicBezTo>
                  <a:cubicBezTo>
                    <a:pt x="583" y="986"/>
                    <a:pt x="641" y="974"/>
                    <a:pt x="699" y="948"/>
                  </a:cubicBezTo>
                  <a:cubicBezTo>
                    <a:pt x="786" y="909"/>
                    <a:pt x="851" y="846"/>
                    <a:pt x="911" y="774"/>
                  </a:cubicBezTo>
                  <a:cubicBezTo>
                    <a:pt x="963" y="710"/>
                    <a:pt x="984" y="635"/>
                    <a:pt x="998" y="556"/>
                  </a:cubicBezTo>
                  <a:cubicBezTo>
                    <a:pt x="1002" y="537"/>
                    <a:pt x="1002" y="516"/>
                    <a:pt x="1000" y="497"/>
                  </a:cubicBezTo>
                  <a:cubicBezTo>
                    <a:pt x="988" y="382"/>
                    <a:pt x="945" y="280"/>
                    <a:pt x="864" y="196"/>
                  </a:cubicBezTo>
                  <a:cubicBezTo>
                    <a:pt x="795" y="125"/>
                    <a:pt x="715" y="72"/>
                    <a:pt x="625" y="33"/>
                  </a:cubicBezTo>
                  <a:cubicBezTo>
                    <a:pt x="575" y="11"/>
                    <a:pt x="525" y="0"/>
                    <a:pt x="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0"/>
            <p:cNvSpPr/>
            <p:nvPr/>
          </p:nvSpPr>
          <p:spPr>
            <a:xfrm>
              <a:off x="6036050" y="1286050"/>
              <a:ext cx="25025" cy="23975"/>
            </a:xfrm>
            <a:custGeom>
              <a:rect b="b" l="l" r="r" t="t"/>
              <a:pathLst>
                <a:path extrusionOk="0" h="959" w="1001">
                  <a:moveTo>
                    <a:pt x="497" y="0"/>
                  </a:moveTo>
                  <a:cubicBezTo>
                    <a:pt x="393" y="0"/>
                    <a:pt x="294" y="24"/>
                    <a:pt x="202" y="76"/>
                  </a:cubicBezTo>
                  <a:cubicBezTo>
                    <a:pt x="115" y="123"/>
                    <a:pt x="59" y="198"/>
                    <a:pt x="31" y="293"/>
                  </a:cubicBezTo>
                  <a:cubicBezTo>
                    <a:pt x="23" y="321"/>
                    <a:pt x="19" y="351"/>
                    <a:pt x="14" y="381"/>
                  </a:cubicBezTo>
                  <a:cubicBezTo>
                    <a:pt x="0" y="474"/>
                    <a:pt x="12" y="563"/>
                    <a:pt x="59" y="648"/>
                  </a:cubicBezTo>
                  <a:cubicBezTo>
                    <a:pt x="81" y="690"/>
                    <a:pt x="110" y="727"/>
                    <a:pt x="137" y="765"/>
                  </a:cubicBezTo>
                  <a:cubicBezTo>
                    <a:pt x="203" y="857"/>
                    <a:pt x="299" y="904"/>
                    <a:pt x="400" y="941"/>
                  </a:cubicBezTo>
                  <a:cubicBezTo>
                    <a:pt x="432" y="952"/>
                    <a:pt x="466" y="959"/>
                    <a:pt x="500" y="959"/>
                  </a:cubicBezTo>
                  <a:cubicBezTo>
                    <a:pt x="516" y="959"/>
                    <a:pt x="532" y="957"/>
                    <a:pt x="548" y="954"/>
                  </a:cubicBezTo>
                  <a:cubicBezTo>
                    <a:pt x="654" y="933"/>
                    <a:pt x="750" y="890"/>
                    <a:pt x="823" y="801"/>
                  </a:cubicBezTo>
                  <a:cubicBezTo>
                    <a:pt x="862" y="754"/>
                    <a:pt x="888" y="702"/>
                    <a:pt x="913" y="648"/>
                  </a:cubicBezTo>
                  <a:cubicBezTo>
                    <a:pt x="928" y="618"/>
                    <a:pt x="944" y="591"/>
                    <a:pt x="954" y="560"/>
                  </a:cubicBezTo>
                  <a:cubicBezTo>
                    <a:pt x="987" y="464"/>
                    <a:pt x="1000" y="365"/>
                    <a:pt x="956" y="269"/>
                  </a:cubicBezTo>
                  <a:cubicBezTo>
                    <a:pt x="922" y="195"/>
                    <a:pt x="871" y="135"/>
                    <a:pt x="811" y="81"/>
                  </a:cubicBezTo>
                  <a:cubicBezTo>
                    <a:pt x="757" y="33"/>
                    <a:pt x="695" y="8"/>
                    <a:pt x="622" y="8"/>
                  </a:cubicBezTo>
                  <a:cubicBezTo>
                    <a:pt x="619" y="8"/>
                    <a:pt x="616" y="8"/>
                    <a:pt x="613" y="8"/>
                  </a:cubicBezTo>
                  <a:cubicBezTo>
                    <a:pt x="612" y="8"/>
                    <a:pt x="610" y="8"/>
                    <a:pt x="609" y="8"/>
                  </a:cubicBezTo>
                  <a:cubicBezTo>
                    <a:pt x="596" y="8"/>
                    <a:pt x="582" y="5"/>
                    <a:pt x="569" y="4"/>
                  </a:cubicBezTo>
                  <a:cubicBezTo>
                    <a:pt x="545" y="2"/>
                    <a:pt x="521" y="0"/>
                    <a:pt x="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0"/>
            <p:cNvSpPr/>
            <p:nvPr/>
          </p:nvSpPr>
          <p:spPr>
            <a:xfrm>
              <a:off x="6147075" y="1325575"/>
              <a:ext cx="26000" cy="22725"/>
            </a:xfrm>
            <a:custGeom>
              <a:rect b="b" l="l" r="r" t="t"/>
              <a:pathLst>
                <a:path extrusionOk="0" h="909" w="1040">
                  <a:moveTo>
                    <a:pt x="490" y="1"/>
                  </a:moveTo>
                  <a:cubicBezTo>
                    <a:pt x="482" y="1"/>
                    <a:pt x="474" y="1"/>
                    <a:pt x="466" y="2"/>
                  </a:cubicBezTo>
                  <a:cubicBezTo>
                    <a:pt x="415" y="3"/>
                    <a:pt x="366" y="12"/>
                    <a:pt x="320" y="33"/>
                  </a:cubicBezTo>
                  <a:cubicBezTo>
                    <a:pt x="262" y="60"/>
                    <a:pt x="204" y="89"/>
                    <a:pt x="146" y="119"/>
                  </a:cubicBezTo>
                  <a:cubicBezTo>
                    <a:pt x="116" y="136"/>
                    <a:pt x="88" y="157"/>
                    <a:pt x="69" y="188"/>
                  </a:cubicBezTo>
                  <a:cubicBezTo>
                    <a:pt x="22" y="265"/>
                    <a:pt x="1" y="347"/>
                    <a:pt x="12" y="438"/>
                  </a:cubicBezTo>
                  <a:cubicBezTo>
                    <a:pt x="20" y="500"/>
                    <a:pt x="39" y="559"/>
                    <a:pt x="65" y="616"/>
                  </a:cubicBezTo>
                  <a:cubicBezTo>
                    <a:pt x="119" y="725"/>
                    <a:pt x="191" y="819"/>
                    <a:pt x="306" y="873"/>
                  </a:cubicBezTo>
                  <a:cubicBezTo>
                    <a:pt x="357" y="897"/>
                    <a:pt x="408" y="909"/>
                    <a:pt x="461" y="909"/>
                  </a:cubicBezTo>
                  <a:cubicBezTo>
                    <a:pt x="500" y="909"/>
                    <a:pt x="540" y="902"/>
                    <a:pt x="581" y="889"/>
                  </a:cubicBezTo>
                  <a:cubicBezTo>
                    <a:pt x="629" y="875"/>
                    <a:pt x="674" y="853"/>
                    <a:pt x="717" y="829"/>
                  </a:cubicBezTo>
                  <a:cubicBezTo>
                    <a:pt x="788" y="790"/>
                    <a:pt x="856" y="749"/>
                    <a:pt x="916" y="697"/>
                  </a:cubicBezTo>
                  <a:cubicBezTo>
                    <a:pt x="1005" y="620"/>
                    <a:pt x="1040" y="523"/>
                    <a:pt x="1017" y="408"/>
                  </a:cubicBezTo>
                  <a:cubicBezTo>
                    <a:pt x="1001" y="324"/>
                    <a:pt x="964" y="248"/>
                    <a:pt x="903" y="185"/>
                  </a:cubicBezTo>
                  <a:cubicBezTo>
                    <a:pt x="858" y="138"/>
                    <a:pt x="807" y="98"/>
                    <a:pt x="754" y="62"/>
                  </a:cubicBezTo>
                  <a:cubicBezTo>
                    <a:pt x="728" y="45"/>
                    <a:pt x="697" y="29"/>
                    <a:pt x="665" y="22"/>
                  </a:cubicBezTo>
                  <a:cubicBezTo>
                    <a:pt x="608" y="10"/>
                    <a:pt x="549" y="1"/>
                    <a:pt x="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0"/>
            <p:cNvSpPr/>
            <p:nvPr/>
          </p:nvSpPr>
          <p:spPr>
            <a:xfrm>
              <a:off x="6147925" y="1295075"/>
              <a:ext cx="24950" cy="22700"/>
            </a:xfrm>
            <a:custGeom>
              <a:rect b="b" l="l" r="r" t="t"/>
              <a:pathLst>
                <a:path extrusionOk="0" h="908" w="998">
                  <a:moveTo>
                    <a:pt x="500" y="0"/>
                  </a:moveTo>
                  <a:cubicBezTo>
                    <a:pt x="404" y="0"/>
                    <a:pt x="318" y="30"/>
                    <a:pt x="239" y="90"/>
                  </a:cubicBezTo>
                  <a:cubicBezTo>
                    <a:pt x="179" y="135"/>
                    <a:pt x="128" y="189"/>
                    <a:pt x="85" y="250"/>
                  </a:cubicBezTo>
                  <a:cubicBezTo>
                    <a:pt x="17" y="344"/>
                    <a:pt x="1" y="445"/>
                    <a:pt x="35" y="554"/>
                  </a:cubicBezTo>
                  <a:cubicBezTo>
                    <a:pt x="45" y="580"/>
                    <a:pt x="53" y="605"/>
                    <a:pt x="63" y="631"/>
                  </a:cubicBezTo>
                  <a:cubicBezTo>
                    <a:pt x="108" y="735"/>
                    <a:pt x="176" y="817"/>
                    <a:pt x="279" y="867"/>
                  </a:cubicBezTo>
                  <a:cubicBezTo>
                    <a:pt x="333" y="894"/>
                    <a:pt x="388" y="908"/>
                    <a:pt x="446" y="908"/>
                  </a:cubicBezTo>
                  <a:cubicBezTo>
                    <a:pt x="467" y="908"/>
                    <a:pt x="489" y="906"/>
                    <a:pt x="511" y="902"/>
                  </a:cubicBezTo>
                  <a:cubicBezTo>
                    <a:pt x="628" y="881"/>
                    <a:pt x="737" y="838"/>
                    <a:pt x="832" y="766"/>
                  </a:cubicBezTo>
                  <a:cubicBezTo>
                    <a:pt x="899" y="715"/>
                    <a:pt x="949" y="647"/>
                    <a:pt x="969" y="559"/>
                  </a:cubicBezTo>
                  <a:cubicBezTo>
                    <a:pt x="998" y="436"/>
                    <a:pt x="976" y="322"/>
                    <a:pt x="919" y="213"/>
                  </a:cubicBezTo>
                  <a:cubicBezTo>
                    <a:pt x="875" y="130"/>
                    <a:pt x="803" y="70"/>
                    <a:pt x="714" y="37"/>
                  </a:cubicBezTo>
                  <a:cubicBezTo>
                    <a:pt x="661" y="19"/>
                    <a:pt x="604" y="9"/>
                    <a:pt x="546" y="2"/>
                  </a:cubicBezTo>
                  <a:cubicBezTo>
                    <a:pt x="530" y="1"/>
                    <a:pt x="515" y="0"/>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0"/>
            <p:cNvSpPr/>
            <p:nvPr/>
          </p:nvSpPr>
          <p:spPr>
            <a:xfrm>
              <a:off x="6060550" y="1277325"/>
              <a:ext cx="22650" cy="21850"/>
            </a:xfrm>
            <a:custGeom>
              <a:rect b="b" l="l" r="r" t="t"/>
              <a:pathLst>
                <a:path extrusionOk="0" h="874" w="906">
                  <a:moveTo>
                    <a:pt x="504" y="0"/>
                  </a:moveTo>
                  <a:cubicBezTo>
                    <a:pt x="469" y="0"/>
                    <a:pt x="434" y="3"/>
                    <a:pt x="398" y="8"/>
                  </a:cubicBezTo>
                  <a:cubicBezTo>
                    <a:pt x="354" y="13"/>
                    <a:pt x="311" y="23"/>
                    <a:pt x="271" y="47"/>
                  </a:cubicBezTo>
                  <a:cubicBezTo>
                    <a:pt x="177" y="101"/>
                    <a:pt x="106" y="174"/>
                    <a:pt x="63" y="274"/>
                  </a:cubicBezTo>
                  <a:cubicBezTo>
                    <a:pt x="48" y="311"/>
                    <a:pt x="26" y="345"/>
                    <a:pt x="20" y="385"/>
                  </a:cubicBezTo>
                  <a:cubicBezTo>
                    <a:pt x="1" y="512"/>
                    <a:pt x="33" y="622"/>
                    <a:pt x="123" y="713"/>
                  </a:cubicBezTo>
                  <a:cubicBezTo>
                    <a:pt x="233" y="826"/>
                    <a:pt x="367" y="873"/>
                    <a:pt x="517" y="873"/>
                  </a:cubicBezTo>
                  <a:cubicBezTo>
                    <a:pt x="535" y="873"/>
                    <a:pt x="554" y="872"/>
                    <a:pt x="572" y="871"/>
                  </a:cubicBezTo>
                  <a:cubicBezTo>
                    <a:pt x="669" y="864"/>
                    <a:pt x="736" y="812"/>
                    <a:pt x="790" y="733"/>
                  </a:cubicBezTo>
                  <a:cubicBezTo>
                    <a:pt x="824" y="685"/>
                    <a:pt x="839" y="630"/>
                    <a:pt x="862" y="578"/>
                  </a:cubicBezTo>
                  <a:cubicBezTo>
                    <a:pt x="906" y="474"/>
                    <a:pt x="903" y="365"/>
                    <a:pt x="878" y="256"/>
                  </a:cubicBezTo>
                  <a:cubicBezTo>
                    <a:pt x="875" y="241"/>
                    <a:pt x="868" y="228"/>
                    <a:pt x="861" y="215"/>
                  </a:cubicBezTo>
                  <a:cubicBezTo>
                    <a:pt x="823" y="139"/>
                    <a:pt x="762" y="85"/>
                    <a:pt x="689" y="44"/>
                  </a:cubicBezTo>
                  <a:cubicBezTo>
                    <a:pt x="630" y="11"/>
                    <a:pt x="56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0"/>
            <p:cNvSpPr/>
            <p:nvPr/>
          </p:nvSpPr>
          <p:spPr>
            <a:xfrm>
              <a:off x="6042900" y="1261750"/>
              <a:ext cx="21800" cy="21075"/>
            </a:xfrm>
            <a:custGeom>
              <a:rect b="b" l="l" r="r" t="t"/>
              <a:pathLst>
                <a:path extrusionOk="0" h="843" w="872">
                  <a:moveTo>
                    <a:pt x="455" y="1"/>
                  </a:moveTo>
                  <a:cubicBezTo>
                    <a:pt x="387" y="1"/>
                    <a:pt x="321" y="16"/>
                    <a:pt x="256" y="48"/>
                  </a:cubicBezTo>
                  <a:cubicBezTo>
                    <a:pt x="160" y="95"/>
                    <a:pt x="86" y="167"/>
                    <a:pt x="35" y="283"/>
                  </a:cubicBezTo>
                  <a:cubicBezTo>
                    <a:pt x="28" y="302"/>
                    <a:pt x="8" y="334"/>
                    <a:pt x="6" y="372"/>
                  </a:cubicBezTo>
                  <a:cubicBezTo>
                    <a:pt x="0" y="501"/>
                    <a:pt x="40" y="613"/>
                    <a:pt x="136" y="701"/>
                  </a:cubicBezTo>
                  <a:cubicBezTo>
                    <a:pt x="170" y="733"/>
                    <a:pt x="208" y="760"/>
                    <a:pt x="251" y="781"/>
                  </a:cubicBezTo>
                  <a:cubicBezTo>
                    <a:pt x="316" y="811"/>
                    <a:pt x="383" y="826"/>
                    <a:pt x="451" y="839"/>
                  </a:cubicBezTo>
                  <a:cubicBezTo>
                    <a:pt x="464" y="841"/>
                    <a:pt x="477" y="842"/>
                    <a:pt x="491" y="842"/>
                  </a:cubicBezTo>
                  <a:cubicBezTo>
                    <a:pt x="530" y="842"/>
                    <a:pt x="568" y="832"/>
                    <a:pt x="602" y="811"/>
                  </a:cubicBezTo>
                  <a:cubicBezTo>
                    <a:pt x="661" y="775"/>
                    <a:pt x="710" y="729"/>
                    <a:pt x="743" y="670"/>
                  </a:cubicBezTo>
                  <a:cubicBezTo>
                    <a:pt x="776" y="610"/>
                    <a:pt x="812" y="550"/>
                    <a:pt x="835" y="484"/>
                  </a:cubicBezTo>
                  <a:cubicBezTo>
                    <a:pt x="872" y="371"/>
                    <a:pt x="872" y="265"/>
                    <a:pt x="803" y="163"/>
                  </a:cubicBezTo>
                  <a:cubicBezTo>
                    <a:pt x="773" y="118"/>
                    <a:pt x="739" y="81"/>
                    <a:pt x="687" y="62"/>
                  </a:cubicBezTo>
                  <a:cubicBezTo>
                    <a:pt x="664" y="53"/>
                    <a:pt x="642" y="40"/>
                    <a:pt x="619" y="31"/>
                  </a:cubicBezTo>
                  <a:cubicBezTo>
                    <a:pt x="564" y="11"/>
                    <a:pt x="509" y="1"/>
                    <a:pt x="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 name="Google Shape;512;p20"/>
          <p:cNvSpPr/>
          <p:nvPr/>
        </p:nvSpPr>
        <p:spPr>
          <a:xfrm>
            <a:off x="199425" y="1006602"/>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0"/>
          <p:cNvSpPr/>
          <p:nvPr/>
        </p:nvSpPr>
        <p:spPr>
          <a:xfrm>
            <a:off x="118850" y="20134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0"/>
          <p:cNvSpPr/>
          <p:nvPr/>
        </p:nvSpPr>
        <p:spPr>
          <a:xfrm>
            <a:off x="540950" y="16131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0"/>
          <p:cNvSpPr/>
          <p:nvPr/>
        </p:nvSpPr>
        <p:spPr>
          <a:xfrm>
            <a:off x="8809125" y="11316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0"/>
          <p:cNvSpPr/>
          <p:nvPr/>
        </p:nvSpPr>
        <p:spPr>
          <a:xfrm>
            <a:off x="3775000" y="131513"/>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0"/>
          <p:cNvSpPr/>
          <p:nvPr/>
        </p:nvSpPr>
        <p:spPr>
          <a:xfrm>
            <a:off x="8412024" y="1500430"/>
            <a:ext cx="335402" cy="312738"/>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0"/>
          <p:cNvSpPr/>
          <p:nvPr/>
        </p:nvSpPr>
        <p:spPr>
          <a:xfrm>
            <a:off x="8878950" y="21733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0"/>
          <p:cNvSpPr/>
          <p:nvPr/>
        </p:nvSpPr>
        <p:spPr>
          <a:xfrm>
            <a:off x="2478725" y="2346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0"/>
          <p:cNvSpPr/>
          <p:nvPr/>
        </p:nvSpPr>
        <p:spPr>
          <a:xfrm>
            <a:off x="5044525" y="939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0"/>
          <p:cNvSpPr/>
          <p:nvPr/>
        </p:nvSpPr>
        <p:spPr>
          <a:xfrm>
            <a:off x="3344625" y="3767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0"/>
          <p:cNvSpPr/>
          <p:nvPr/>
        </p:nvSpPr>
        <p:spPr>
          <a:xfrm>
            <a:off x="7495600" y="2346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0"/>
          <p:cNvSpPr/>
          <p:nvPr/>
        </p:nvSpPr>
        <p:spPr>
          <a:xfrm>
            <a:off x="6372350" y="1085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0"/>
          <p:cNvSpPr/>
          <p:nvPr/>
        </p:nvSpPr>
        <p:spPr>
          <a:xfrm>
            <a:off x="8568500" y="26329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0"/>
          <p:cNvSpPr/>
          <p:nvPr/>
        </p:nvSpPr>
        <p:spPr>
          <a:xfrm>
            <a:off x="5715875" y="1597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0"/>
          <p:cNvSpPr/>
          <p:nvPr/>
        </p:nvSpPr>
        <p:spPr>
          <a:xfrm>
            <a:off x="1323625" y="146088"/>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0"/>
          <p:cNvSpPr/>
          <p:nvPr/>
        </p:nvSpPr>
        <p:spPr>
          <a:xfrm>
            <a:off x="7904475" y="1377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0"/>
          <p:cNvSpPr/>
          <p:nvPr/>
        </p:nvSpPr>
        <p:spPr>
          <a:xfrm>
            <a:off x="8991550" y="28882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2"/>
        </a:solidFill>
      </p:bgPr>
    </p:bg>
    <p:spTree>
      <p:nvGrpSpPr>
        <p:cNvPr id="27" name="Shape 27"/>
        <p:cNvGrpSpPr/>
        <p:nvPr/>
      </p:nvGrpSpPr>
      <p:grpSpPr>
        <a:xfrm>
          <a:off x="0" y="0"/>
          <a:ext cx="0" cy="0"/>
          <a:chOff x="0" y="0"/>
          <a:chExt cx="0" cy="0"/>
        </a:xfrm>
      </p:grpSpPr>
      <p:sp>
        <p:nvSpPr>
          <p:cNvPr id="28" name="Google Shape;28;p3"/>
          <p:cNvSpPr/>
          <p:nvPr/>
        </p:nvSpPr>
        <p:spPr>
          <a:xfrm>
            <a:off x="1156730" y="110125"/>
            <a:ext cx="6830540" cy="4610205"/>
          </a:xfrm>
          <a:custGeom>
            <a:rect b="b" l="l" r="r" t="t"/>
            <a:pathLst>
              <a:path extrusionOk="0" h="34359" w="36231">
                <a:moveTo>
                  <a:pt x="18968" y="1"/>
                </a:moveTo>
                <a:cubicBezTo>
                  <a:pt x="18940" y="1"/>
                  <a:pt x="18912" y="1"/>
                  <a:pt x="18884" y="1"/>
                </a:cubicBezTo>
                <a:cubicBezTo>
                  <a:pt x="18235" y="7"/>
                  <a:pt x="17586" y="2"/>
                  <a:pt x="16937" y="9"/>
                </a:cubicBezTo>
                <a:cubicBezTo>
                  <a:pt x="16721" y="12"/>
                  <a:pt x="16506" y="39"/>
                  <a:pt x="16291" y="59"/>
                </a:cubicBezTo>
                <a:cubicBezTo>
                  <a:pt x="15687" y="115"/>
                  <a:pt x="15095" y="247"/>
                  <a:pt x="14500" y="359"/>
                </a:cubicBezTo>
                <a:cubicBezTo>
                  <a:pt x="13378" y="572"/>
                  <a:pt x="12279" y="866"/>
                  <a:pt x="11224" y="1307"/>
                </a:cubicBezTo>
                <a:cubicBezTo>
                  <a:pt x="10437" y="1635"/>
                  <a:pt x="9669" y="1999"/>
                  <a:pt x="9016" y="2564"/>
                </a:cubicBezTo>
                <a:cubicBezTo>
                  <a:pt x="8491" y="3018"/>
                  <a:pt x="7943" y="3440"/>
                  <a:pt x="7392" y="3859"/>
                </a:cubicBezTo>
                <a:cubicBezTo>
                  <a:pt x="6750" y="4349"/>
                  <a:pt x="6104" y="4834"/>
                  <a:pt x="5502" y="5373"/>
                </a:cubicBezTo>
                <a:cubicBezTo>
                  <a:pt x="4323" y="6429"/>
                  <a:pt x="3320" y="7633"/>
                  <a:pt x="2478" y="8971"/>
                </a:cubicBezTo>
                <a:cubicBezTo>
                  <a:pt x="2248" y="9338"/>
                  <a:pt x="2018" y="9704"/>
                  <a:pt x="1848" y="10105"/>
                </a:cubicBezTo>
                <a:cubicBezTo>
                  <a:pt x="1295" y="11410"/>
                  <a:pt x="885" y="12760"/>
                  <a:pt x="592" y="14146"/>
                </a:cubicBezTo>
                <a:cubicBezTo>
                  <a:pt x="326" y="15406"/>
                  <a:pt x="271" y="16690"/>
                  <a:pt x="164" y="17967"/>
                </a:cubicBezTo>
                <a:cubicBezTo>
                  <a:pt x="129" y="18373"/>
                  <a:pt x="110" y="18779"/>
                  <a:pt x="71" y="19185"/>
                </a:cubicBezTo>
                <a:lnTo>
                  <a:pt x="74" y="19185"/>
                </a:lnTo>
                <a:cubicBezTo>
                  <a:pt x="54" y="19563"/>
                  <a:pt x="71" y="19942"/>
                  <a:pt x="54" y="20321"/>
                </a:cubicBezTo>
                <a:cubicBezTo>
                  <a:pt x="0" y="21590"/>
                  <a:pt x="195" y="22859"/>
                  <a:pt x="161" y="24130"/>
                </a:cubicBezTo>
                <a:cubicBezTo>
                  <a:pt x="115" y="25941"/>
                  <a:pt x="743" y="27749"/>
                  <a:pt x="500" y="29319"/>
                </a:cubicBezTo>
                <a:cubicBezTo>
                  <a:pt x="531" y="30755"/>
                  <a:pt x="570" y="31949"/>
                  <a:pt x="921" y="33141"/>
                </a:cubicBezTo>
                <a:cubicBezTo>
                  <a:pt x="1048" y="33573"/>
                  <a:pt x="1715" y="33880"/>
                  <a:pt x="3064" y="34091"/>
                </a:cubicBezTo>
                <a:cubicBezTo>
                  <a:pt x="4195" y="34268"/>
                  <a:pt x="5426" y="34359"/>
                  <a:pt x="6672" y="34359"/>
                </a:cubicBezTo>
                <a:cubicBezTo>
                  <a:pt x="6907" y="34359"/>
                  <a:pt x="7142" y="34356"/>
                  <a:pt x="7377" y="34349"/>
                </a:cubicBezTo>
                <a:lnTo>
                  <a:pt x="28854" y="34349"/>
                </a:lnTo>
                <a:cubicBezTo>
                  <a:pt x="29089" y="34356"/>
                  <a:pt x="29324" y="34359"/>
                  <a:pt x="29558" y="34359"/>
                </a:cubicBezTo>
                <a:cubicBezTo>
                  <a:pt x="30804" y="34359"/>
                  <a:pt x="32036" y="34268"/>
                  <a:pt x="33167" y="34091"/>
                </a:cubicBezTo>
                <a:cubicBezTo>
                  <a:pt x="34516" y="33880"/>
                  <a:pt x="35182" y="33573"/>
                  <a:pt x="35309" y="33141"/>
                </a:cubicBezTo>
                <a:cubicBezTo>
                  <a:pt x="35660" y="31949"/>
                  <a:pt x="35699" y="30755"/>
                  <a:pt x="35731" y="29319"/>
                </a:cubicBezTo>
                <a:cubicBezTo>
                  <a:pt x="35487" y="27749"/>
                  <a:pt x="36116" y="25941"/>
                  <a:pt x="36069" y="24130"/>
                </a:cubicBezTo>
                <a:cubicBezTo>
                  <a:pt x="36036" y="22859"/>
                  <a:pt x="36231" y="21590"/>
                  <a:pt x="36176" y="20321"/>
                </a:cubicBezTo>
                <a:cubicBezTo>
                  <a:pt x="36160" y="19942"/>
                  <a:pt x="36176" y="19563"/>
                  <a:pt x="36157" y="19185"/>
                </a:cubicBezTo>
                <a:lnTo>
                  <a:pt x="36186" y="19185"/>
                </a:lnTo>
                <a:cubicBezTo>
                  <a:pt x="36178" y="19099"/>
                  <a:pt x="36171" y="19013"/>
                  <a:pt x="36164" y="18927"/>
                </a:cubicBezTo>
                <a:cubicBezTo>
                  <a:pt x="36091" y="18050"/>
                  <a:pt x="35999" y="17176"/>
                  <a:pt x="35939" y="16300"/>
                </a:cubicBezTo>
                <a:cubicBezTo>
                  <a:pt x="35897" y="15694"/>
                  <a:pt x="35812" y="15096"/>
                  <a:pt x="35710" y="14499"/>
                </a:cubicBezTo>
                <a:cubicBezTo>
                  <a:pt x="35495" y="13244"/>
                  <a:pt x="35114" y="12034"/>
                  <a:pt x="34689" y="10837"/>
                </a:cubicBezTo>
                <a:cubicBezTo>
                  <a:pt x="34515" y="10347"/>
                  <a:pt x="34304" y="9871"/>
                  <a:pt x="34037" y="9425"/>
                </a:cubicBezTo>
                <a:cubicBezTo>
                  <a:pt x="33353" y="8284"/>
                  <a:pt x="32579" y="7210"/>
                  <a:pt x="31651" y="6251"/>
                </a:cubicBezTo>
                <a:cubicBezTo>
                  <a:pt x="30917" y="5492"/>
                  <a:pt x="30112" y="4816"/>
                  <a:pt x="29271" y="4181"/>
                </a:cubicBezTo>
                <a:cubicBezTo>
                  <a:pt x="28603" y="3677"/>
                  <a:pt x="27938" y="3170"/>
                  <a:pt x="27300" y="2629"/>
                </a:cubicBezTo>
                <a:cubicBezTo>
                  <a:pt x="26959" y="2338"/>
                  <a:pt x="26599" y="2074"/>
                  <a:pt x="26202" y="1863"/>
                </a:cubicBezTo>
                <a:cubicBezTo>
                  <a:pt x="25602" y="1545"/>
                  <a:pt x="24982" y="1275"/>
                  <a:pt x="24343" y="1044"/>
                </a:cubicBezTo>
                <a:cubicBezTo>
                  <a:pt x="23184" y="628"/>
                  <a:pt x="21978" y="407"/>
                  <a:pt x="20774" y="178"/>
                </a:cubicBezTo>
                <a:cubicBezTo>
                  <a:pt x="20179" y="64"/>
                  <a:pt x="19576" y="1"/>
                  <a:pt x="189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txBox="1"/>
          <p:nvPr>
            <p:ph type="title"/>
          </p:nvPr>
        </p:nvSpPr>
        <p:spPr>
          <a:xfrm>
            <a:off x="2782350" y="1883975"/>
            <a:ext cx="3579300" cy="1802700"/>
          </a:xfrm>
          <a:prstGeom prst="rect">
            <a:avLst/>
          </a:prstGeom>
          <a:ln>
            <a:noFill/>
          </a:ln>
        </p:spPr>
        <p:txBody>
          <a:bodyPr anchorCtr="0" anchor="b" bIns="91425" lIns="91425" spcFirstLastPara="1" rIns="91425" wrap="square" tIns="91425">
            <a:noAutofit/>
          </a:bodyPr>
          <a:lstStyle>
            <a:lvl1pPr lvl="0" algn="ctr">
              <a:lnSpc>
                <a:spcPct val="70000"/>
              </a:lnSpc>
              <a:spcBef>
                <a:spcPts val="0"/>
              </a:spcBef>
              <a:spcAft>
                <a:spcPts val="0"/>
              </a:spcAft>
              <a:buSzPts val="3600"/>
              <a:buNone/>
              <a:defRPr sz="8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0" name="Google Shape;30;p3"/>
          <p:cNvSpPr txBox="1"/>
          <p:nvPr>
            <p:ph hasCustomPrompt="1" idx="2" type="title"/>
          </p:nvPr>
        </p:nvSpPr>
        <p:spPr>
          <a:xfrm>
            <a:off x="3937800" y="539488"/>
            <a:ext cx="1268400" cy="1269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10000">
                <a:solidFill>
                  <a:schemeClr val="accent4"/>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1" name="Google Shape;31;p3"/>
          <p:cNvSpPr txBox="1"/>
          <p:nvPr>
            <p:ph idx="1" type="subTitle"/>
          </p:nvPr>
        </p:nvSpPr>
        <p:spPr>
          <a:xfrm>
            <a:off x="3268050" y="3686675"/>
            <a:ext cx="2607900" cy="63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 name="Google Shape;32;p3"/>
          <p:cNvSpPr/>
          <p:nvPr/>
        </p:nvSpPr>
        <p:spPr>
          <a:xfrm>
            <a:off x="-85725" y="4524375"/>
            <a:ext cx="9296400" cy="676275"/>
          </a:xfrm>
          <a:custGeom>
            <a:rect b="b" l="l" r="r" t="t"/>
            <a:pathLst>
              <a:path extrusionOk="0" h="27051" w="371856">
                <a:moveTo>
                  <a:pt x="0" y="4191"/>
                </a:moveTo>
                <a:lnTo>
                  <a:pt x="80010" y="2286"/>
                </a:lnTo>
                <a:lnTo>
                  <a:pt x="140208" y="7620"/>
                </a:lnTo>
                <a:lnTo>
                  <a:pt x="246507" y="4572"/>
                </a:lnTo>
                <a:lnTo>
                  <a:pt x="326136" y="0"/>
                </a:lnTo>
                <a:lnTo>
                  <a:pt x="371094" y="6096"/>
                </a:lnTo>
                <a:lnTo>
                  <a:pt x="371856" y="26289"/>
                </a:lnTo>
                <a:lnTo>
                  <a:pt x="2286" y="27051"/>
                </a:lnTo>
                <a:close/>
              </a:path>
            </a:pathLst>
          </a:custGeom>
          <a:solidFill>
            <a:schemeClr val="dk1"/>
          </a:solidFill>
          <a:ln>
            <a:noFill/>
          </a:ln>
        </p:spPr>
      </p:sp>
      <p:sp>
        <p:nvSpPr>
          <p:cNvPr id="33" name="Google Shape;33;p3"/>
          <p:cNvSpPr/>
          <p:nvPr/>
        </p:nvSpPr>
        <p:spPr>
          <a:xfrm>
            <a:off x="1035025" y="4215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106300" y="12161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361875" y="168792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217750" y="25530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8404500" y="22402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8554125" y="12629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8485075" y="4358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7493000" y="3552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8889525" y="9111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solidFill>
          <a:schemeClr val="lt2"/>
        </a:solidFill>
      </p:bgPr>
    </p:bg>
    <p:spTree>
      <p:nvGrpSpPr>
        <p:cNvPr id="529" name="Shape 529"/>
        <p:cNvGrpSpPr/>
        <p:nvPr/>
      </p:nvGrpSpPr>
      <p:grpSpPr>
        <a:xfrm>
          <a:off x="0" y="0"/>
          <a:ext cx="0" cy="0"/>
          <a:chOff x="0" y="0"/>
          <a:chExt cx="0" cy="0"/>
        </a:xfrm>
      </p:grpSpPr>
      <p:sp>
        <p:nvSpPr>
          <p:cNvPr id="530" name="Google Shape;530;p21"/>
          <p:cNvSpPr/>
          <p:nvPr/>
        </p:nvSpPr>
        <p:spPr>
          <a:xfrm>
            <a:off x="1230236" y="266650"/>
            <a:ext cx="6683533" cy="4610205"/>
          </a:xfrm>
          <a:custGeom>
            <a:rect b="b" l="l" r="r" t="t"/>
            <a:pathLst>
              <a:path extrusionOk="0" h="34359" w="36231">
                <a:moveTo>
                  <a:pt x="18968" y="1"/>
                </a:moveTo>
                <a:cubicBezTo>
                  <a:pt x="18940" y="1"/>
                  <a:pt x="18912" y="1"/>
                  <a:pt x="18884" y="1"/>
                </a:cubicBezTo>
                <a:cubicBezTo>
                  <a:pt x="18235" y="7"/>
                  <a:pt x="17586" y="2"/>
                  <a:pt x="16937" y="9"/>
                </a:cubicBezTo>
                <a:cubicBezTo>
                  <a:pt x="16721" y="12"/>
                  <a:pt x="16506" y="39"/>
                  <a:pt x="16291" y="59"/>
                </a:cubicBezTo>
                <a:cubicBezTo>
                  <a:pt x="15687" y="115"/>
                  <a:pt x="15095" y="247"/>
                  <a:pt x="14500" y="359"/>
                </a:cubicBezTo>
                <a:cubicBezTo>
                  <a:pt x="13378" y="572"/>
                  <a:pt x="12279" y="866"/>
                  <a:pt x="11224" y="1307"/>
                </a:cubicBezTo>
                <a:cubicBezTo>
                  <a:pt x="10437" y="1635"/>
                  <a:pt x="9669" y="1999"/>
                  <a:pt x="9016" y="2564"/>
                </a:cubicBezTo>
                <a:cubicBezTo>
                  <a:pt x="8491" y="3018"/>
                  <a:pt x="7943" y="3440"/>
                  <a:pt x="7392" y="3859"/>
                </a:cubicBezTo>
                <a:cubicBezTo>
                  <a:pt x="6750" y="4349"/>
                  <a:pt x="6104" y="4834"/>
                  <a:pt x="5502" y="5373"/>
                </a:cubicBezTo>
                <a:cubicBezTo>
                  <a:pt x="4323" y="6429"/>
                  <a:pt x="3320" y="7633"/>
                  <a:pt x="2478" y="8971"/>
                </a:cubicBezTo>
                <a:cubicBezTo>
                  <a:pt x="2248" y="9338"/>
                  <a:pt x="2018" y="9704"/>
                  <a:pt x="1848" y="10105"/>
                </a:cubicBezTo>
                <a:cubicBezTo>
                  <a:pt x="1295" y="11410"/>
                  <a:pt x="885" y="12760"/>
                  <a:pt x="592" y="14146"/>
                </a:cubicBezTo>
                <a:cubicBezTo>
                  <a:pt x="326" y="15406"/>
                  <a:pt x="271" y="16690"/>
                  <a:pt x="164" y="17967"/>
                </a:cubicBezTo>
                <a:cubicBezTo>
                  <a:pt x="129" y="18373"/>
                  <a:pt x="110" y="18779"/>
                  <a:pt x="71" y="19185"/>
                </a:cubicBezTo>
                <a:lnTo>
                  <a:pt x="74" y="19185"/>
                </a:lnTo>
                <a:cubicBezTo>
                  <a:pt x="54" y="19563"/>
                  <a:pt x="71" y="19942"/>
                  <a:pt x="54" y="20321"/>
                </a:cubicBezTo>
                <a:cubicBezTo>
                  <a:pt x="0" y="21590"/>
                  <a:pt x="195" y="22859"/>
                  <a:pt x="161" y="24130"/>
                </a:cubicBezTo>
                <a:cubicBezTo>
                  <a:pt x="115" y="25941"/>
                  <a:pt x="743" y="27749"/>
                  <a:pt x="500" y="29319"/>
                </a:cubicBezTo>
                <a:cubicBezTo>
                  <a:pt x="531" y="30755"/>
                  <a:pt x="570" y="31949"/>
                  <a:pt x="921" y="33141"/>
                </a:cubicBezTo>
                <a:cubicBezTo>
                  <a:pt x="1048" y="33573"/>
                  <a:pt x="1715" y="33880"/>
                  <a:pt x="3064" y="34091"/>
                </a:cubicBezTo>
                <a:cubicBezTo>
                  <a:pt x="4195" y="34268"/>
                  <a:pt x="5426" y="34359"/>
                  <a:pt x="6672" y="34359"/>
                </a:cubicBezTo>
                <a:cubicBezTo>
                  <a:pt x="6907" y="34359"/>
                  <a:pt x="7142" y="34356"/>
                  <a:pt x="7377" y="34349"/>
                </a:cubicBezTo>
                <a:lnTo>
                  <a:pt x="28854" y="34349"/>
                </a:lnTo>
                <a:cubicBezTo>
                  <a:pt x="29089" y="34356"/>
                  <a:pt x="29324" y="34359"/>
                  <a:pt x="29558" y="34359"/>
                </a:cubicBezTo>
                <a:cubicBezTo>
                  <a:pt x="30804" y="34359"/>
                  <a:pt x="32036" y="34268"/>
                  <a:pt x="33167" y="34091"/>
                </a:cubicBezTo>
                <a:cubicBezTo>
                  <a:pt x="34516" y="33880"/>
                  <a:pt x="35182" y="33573"/>
                  <a:pt x="35309" y="33141"/>
                </a:cubicBezTo>
                <a:cubicBezTo>
                  <a:pt x="35660" y="31949"/>
                  <a:pt x="35699" y="30755"/>
                  <a:pt x="35731" y="29319"/>
                </a:cubicBezTo>
                <a:cubicBezTo>
                  <a:pt x="35487" y="27749"/>
                  <a:pt x="36116" y="25941"/>
                  <a:pt x="36069" y="24130"/>
                </a:cubicBezTo>
                <a:cubicBezTo>
                  <a:pt x="36036" y="22859"/>
                  <a:pt x="36231" y="21590"/>
                  <a:pt x="36176" y="20321"/>
                </a:cubicBezTo>
                <a:cubicBezTo>
                  <a:pt x="36160" y="19942"/>
                  <a:pt x="36176" y="19563"/>
                  <a:pt x="36157" y="19185"/>
                </a:cubicBezTo>
                <a:lnTo>
                  <a:pt x="36186" y="19185"/>
                </a:lnTo>
                <a:cubicBezTo>
                  <a:pt x="36178" y="19099"/>
                  <a:pt x="36171" y="19013"/>
                  <a:pt x="36164" y="18927"/>
                </a:cubicBezTo>
                <a:cubicBezTo>
                  <a:pt x="36091" y="18050"/>
                  <a:pt x="35999" y="17176"/>
                  <a:pt x="35939" y="16300"/>
                </a:cubicBezTo>
                <a:cubicBezTo>
                  <a:pt x="35897" y="15694"/>
                  <a:pt x="35812" y="15096"/>
                  <a:pt x="35710" y="14499"/>
                </a:cubicBezTo>
                <a:cubicBezTo>
                  <a:pt x="35495" y="13244"/>
                  <a:pt x="35114" y="12034"/>
                  <a:pt x="34689" y="10837"/>
                </a:cubicBezTo>
                <a:cubicBezTo>
                  <a:pt x="34515" y="10347"/>
                  <a:pt x="34304" y="9871"/>
                  <a:pt x="34037" y="9425"/>
                </a:cubicBezTo>
                <a:cubicBezTo>
                  <a:pt x="33353" y="8284"/>
                  <a:pt x="32579" y="7210"/>
                  <a:pt x="31651" y="6251"/>
                </a:cubicBezTo>
                <a:cubicBezTo>
                  <a:pt x="30917" y="5492"/>
                  <a:pt x="30112" y="4816"/>
                  <a:pt x="29271" y="4181"/>
                </a:cubicBezTo>
                <a:cubicBezTo>
                  <a:pt x="28603" y="3677"/>
                  <a:pt x="27938" y="3170"/>
                  <a:pt x="27300" y="2629"/>
                </a:cubicBezTo>
                <a:cubicBezTo>
                  <a:pt x="26959" y="2338"/>
                  <a:pt x="26599" y="2074"/>
                  <a:pt x="26202" y="1863"/>
                </a:cubicBezTo>
                <a:cubicBezTo>
                  <a:pt x="25602" y="1545"/>
                  <a:pt x="24982" y="1275"/>
                  <a:pt x="24343" y="1044"/>
                </a:cubicBezTo>
                <a:cubicBezTo>
                  <a:pt x="23184" y="628"/>
                  <a:pt x="21978" y="407"/>
                  <a:pt x="20774" y="178"/>
                </a:cubicBezTo>
                <a:cubicBezTo>
                  <a:pt x="20179" y="64"/>
                  <a:pt x="19576" y="1"/>
                  <a:pt x="189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1"/>
          <p:cNvSpPr txBox="1"/>
          <p:nvPr>
            <p:ph type="title"/>
          </p:nvPr>
        </p:nvSpPr>
        <p:spPr>
          <a:xfrm>
            <a:off x="2435700" y="608425"/>
            <a:ext cx="4272600" cy="105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500"/>
              <a:buNone/>
              <a:defRPr sz="8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2" name="Google Shape;532;p21"/>
          <p:cNvSpPr txBox="1"/>
          <p:nvPr>
            <p:ph idx="1" type="subTitle"/>
          </p:nvPr>
        </p:nvSpPr>
        <p:spPr>
          <a:xfrm>
            <a:off x="2435698" y="1725425"/>
            <a:ext cx="4272600" cy="101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3" name="Google Shape;533;p21"/>
          <p:cNvSpPr txBox="1"/>
          <p:nvPr/>
        </p:nvSpPr>
        <p:spPr>
          <a:xfrm>
            <a:off x="2351700" y="3764350"/>
            <a:ext cx="44406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accent6"/>
                </a:solidFill>
                <a:latin typeface="Figtree"/>
                <a:ea typeface="Figtree"/>
                <a:cs typeface="Figtree"/>
                <a:sym typeface="Figtree"/>
              </a:rPr>
              <a:t>CREDITS:</a:t>
            </a:r>
            <a:r>
              <a:rPr lang="en" sz="1000">
                <a:solidFill>
                  <a:schemeClr val="accent6"/>
                </a:solidFill>
                <a:latin typeface="Figtree"/>
                <a:ea typeface="Figtree"/>
                <a:cs typeface="Figtree"/>
                <a:sym typeface="Figtree"/>
              </a:rPr>
              <a:t> This presentation template was created by </a:t>
            </a:r>
            <a:r>
              <a:rPr b="1" lang="en" sz="1000">
                <a:solidFill>
                  <a:schemeClr val="accent6"/>
                </a:solidFill>
                <a:uFill>
                  <a:noFill/>
                </a:uFill>
                <a:latin typeface="Figtree"/>
                <a:ea typeface="Figtree"/>
                <a:cs typeface="Figtree"/>
                <a:sym typeface="Figtree"/>
                <a:hlinkClick r:id="rId2">
                  <a:extLst>
                    <a:ext uri="{A12FA001-AC4F-418D-AE19-62706E023703}">
                      <ahyp:hlinkClr val="tx"/>
                    </a:ext>
                  </a:extLst>
                </a:hlinkClick>
              </a:rPr>
              <a:t>Slidesgo</a:t>
            </a:r>
            <a:r>
              <a:rPr lang="en" sz="1000">
                <a:solidFill>
                  <a:schemeClr val="accent6"/>
                </a:solidFill>
                <a:latin typeface="Figtree"/>
                <a:ea typeface="Figtree"/>
                <a:cs typeface="Figtree"/>
                <a:sym typeface="Figtree"/>
              </a:rPr>
              <a:t>, and includes icons by </a:t>
            </a:r>
            <a:r>
              <a:rPr b="1" lang="en" sz="1000">
                <a:solidFill>
                  <a:schemeClr val="accent6"/>
                </a:solidFill>
                <a:uFill>
                  <a:noFill/>
                </a:uFill>
                <a:latin typeface="Figtree"/>
                <a:ea typeface="Figtree"/>
                <a:cs typeface="Figtree"/>
                <a:sym typeface="Figtree"/>
                <a:hlinkClick r:id="rId3">
                  <a:extLst>
                    <a:ext uri="{A12FA001-AC4F-418D-AE19-62706E023703}">
                      <ahyp:hlinkClr val="tx"/>
                    </a:ext>
                  </a:extLst>
                </a:hlinkClick>
              </a:rPr>
              <a:t>Flaticon</a:t>
            </a:r>
            <a:r>
              <a:rPr lang="en" sz="1000">
                <a:solidFill>
                  <a:schemeClr val="accent6"/>
                </a:solidFill>
                <a:latin typeface="Figtree"/>
                <a:ea typeface="Figtree"/>
                <a:cs typeface="Figtree"/>
                <a:sym typeface="Figtree"/>
              </a:rPr>
              <a:t>, and infographics &amp; images by </a:t>
            </a:r>
            <a:r>
              <a:rPr b="1" lang="en" sz="1000">
                <a:solidFill>
                  <a:schemeClr val="accent6"/>
                </a:solidFill>
                <a:uFill>
                  <a:noFill/>
                </a:uFill>
                <a:latin typeface="Figtree"/>
                <a:ea typeface="Figtree"/>
                <a:cs typeface="Figtree"/>
                <a:sym typeface="Figtree"/>
                <a:hlinkClick r:id="rId4">
                  <a:extLst>
                    <a:ext uri="{A12FA001-AC4F-418D-AE19-62706E023703}">
                      <ahyp:hlinkClr val="tx"/>
                    </a:ext>
                  </a:extLst>
                </a:hlinkClick>
              </a:rPr>
              <a:t>Freepik</a:t>
            </a:r>
            <a:r>
              <a:rPr lang="en" sz="1000">
                <a:solidFill>
                  <a:schemeClr val="accent6"/>
                </a:solidFill>
                <a:latin typeface="Figtree"/>
                <a:ea typeface="Figtree"/>
                <a:cs typeface="Figtree"/>
                <a:sym typeface="Figtree"/>
              </a:rPr>
              <a:t> </a:t>
            </a:r>
            <a:endParaRPr b="1" sz="1000">
              <a:solidFill>
                <a:schemeClr val="accent6"/>
              </a:solidFill>
              <a:latin typeface="Figtree"/>
              <a:ea typeface="Figtree"/>
              <a:cs typeface="Figtree"/>
              <a:sym typeface="Figtree"/>
            </a:endParaRPr>
          </a:p>
        </p:txBody>
      </p:sp>
      <p:sp>
        <p:nvSpPr>
          <p:cNvPr id="534" name="Google Shape;534;p21"/>
          <p:cNvSpPr/>
          <p:nvPr/>
        </p:nvSpPr>
        <p:spPr>
          <a:xfrm>
            <a:off x="-80250" y="4508775"/>
            <a:ext cx="9229125" cy="678500"/>
          </a:xfrm>
          <a:custGeom>
            <a:rect b="b" l="l" r="r" t="t"/>
            <a:pathLst>
              <a:path extrusionOk="0" h="27140" w="369165">
                <a:moveTo>
                  <a:pt x="4377" y="7587"/>
                </a:moveTo>
                <a:lnTo>
                  <a:pt x="58949" y="4085"/>
                </a:lnTo>
                <a:lnTo>
                  <a:pt x="96596" y="6128"/>
                </a:lnTo>
                <a:lnTo>
                  <a:pt x="300876" y="7296"/>
                </a:lnTo>
                <a:lnTo>
                  <a:pt x="369165" y="0"/>
                </a:lnTo>
                <a:lnTo>
                  <a:pt x="369165" y="27140"/>
                </a:lnTo>
                <a:lnTo>
                  <a:pt x="0" y="27140"/>
                </a:lnTo>
                <a:lnTo>
                  <a:pt x="0" y="9922"/>
                </a:lnTo>
                <a:close/>
              </a:path>
            </a:pathLst>
          </a:custGeom>
          <a:solidFill>
            <a:schemeClr val="dk1"/>
          </a:solidFill>
          <a:ln>
            <a:noFill/>
          </a:ln>
        </p:spPr>
      </p:sp>
      <p:sp>
        <p:nvSpPr>
          <p:cNvPr id="535" name="Google Shape;535;p21"/>
          <p:cNvSpPr/>
          <p:nvPr/>
        </p:nvSpPr>
        <p:spPr>
          <a:xfrm>
            <a:off x="106300" y="12161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1"/>
          <p:cNvSpPr/>
          <p:nvPr/>
        </p:nvSpPr>
        <p:spPr>
          <a:xfrm>
            <a:off x="2013900" y="2737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1"/>
          <p:cNvSpPr/>
          <p:nvPr/>
        </p:nvSpPr>
        <p:spPr>
          <a:xfrm>
            <a:off x="361875" y="168792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1"/>
          <p:cNvSpPr/>
          <p:nvPr/>
        </p:nvSpPr>
        <p:spPr>
          <a:xfrm>
            <a:off x="8404500" y="22402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1"/>
          <p:cNvSpPr/>
          <p:nvPr/>
        </p:nvSpPr>
        <p:spPr>
          <a:xfrm>
            <a:off x="6496725" y="3464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1"/>
          <p:cNvSpPr/>
          <p:nvPr/>
        </p:nvSpPr>
        <p:spPr>
          <a:xfrm>
            <a:off x="8554125" y="12629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1"/>
          <p:cNvSpPr/>
          <p:nvPr/>
        </p:nvSpPr>
        <p:spPr>
          <a:xfrm>
            <a:off x="8485075" y="4358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1"/>
          <p:cNvSpPr/>
          <p:nvPr/>
        </p:nvSpPr>
        <p:spPr>
          <a:xfrm>
            <a:off x="7493000" y="3552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1"/>
          <p:cNvSpPr/>
          <p:nvPr/>
        </p:nvSpPr>
        <p:spPr>
          <a:xfrm>
            <a:off x="8889525" y="9111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1"/>
          <p:cNvSpPr/>
          <p:nvPr/>
        </p:nvSpPr>
        <p:spPr>
          <a:xfrm>
            <a:off x="361875" y="3552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1"/>
          <p:cNvSpPr/>
          <p:nvPr/>
        </p:nvSpPr>
        <p:spPr>
          <a:xfrm>
            <a:off x="2854700" y="3552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1"/>
          <p:cNvSpPr/>
          <p:nvPr/>
        </p:nvSpPr>
        <p:spPr>
          <a:xfrm>
            <a:off x="8907675" y="20425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1"/>
          <p:cNvSpPr/>
          <p:nvPr/>
        </p:nvSpPr>
        <p:spPr>
          <a:xfrm>
            <a:off x="5764775" y="2033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548" name="Shape 548"/>
        <p:cNvGrpSpPr/>
        <p:nvPr/>
      </p:nvGrpSpPr>
      <p:grpSpPr>
        <a:xfrm>
          <a:off x="0" y="0"/>
          <a:ext cx="0" cy="0"/>
          <a:chOff x="0" y="0"/>
          <a:chExt cx="0" cy="0"/>
        </a:xfrm>
      </p:grpSpPr>
      <p:grpSp>
        <p:nvGrpSpPr>
          <p:cNvPr id="549" name="Google Shape;549;p22"/>
          <p:cNvGrpSpPr/>
          <p:nvPr/>
        </p:nvGrpSpPr>
        <p:grpSpPr>
          <a:xfrm>
            <a:off x="8188119" y="1095735"/>
            <a:ext cx="991068" cy="3610667"/>
            <a:chOff x="5182850" y="1693525"/>
            <a:chExt cx="223450" cy="814075"/>
          </a:xfrm>
        </p:grpSpPr>
        <p:sp>
          <p:nvSpPr>
            <p:cNvPr id="550" name="Google Shape;550;p22"/>
            <p:cNvSpPr/>
            <p:nvPr/>
          </p:nvSpPr>
          <p:spPr>
            <a:xfrm>
              <a:off x="5248050" y="1693525"/>
              <a:ext cx="54525" cy="53025"/>
            </a:xfrm>
            <a:custGeom>
              <a:rect b="b" l="l" r="r" t="t"/>
              <a:pathLst>
                <a:path extrusionOk="0" h="2121" w="2181">
                  <a:moveTo>
                    <a:pt x="1043" y="1"/>
                  </a:moveTo>
                  <a:cubicBezTo>
                    <a:pt x="1039" y="1"/>
                    <a:pt x="1034" y="1"/>
                    <a:pt x="1029" y="2"/>
                  </a:cubicBezTo>
                  <a:cubicBezTo>
                    <a:pt x="988" y="7"/>
                    <a:pt x="964" y="35"/>
                    <a:pt x="950" y="71"/>
                  </a:cubicBezTo>
                  <a:cubicBezTo>
                    <a:pt x="923" y="137"/>
                    <a:pt x="933" y="204"/>
                    <a:pt x="939" y="271"/>
                  </a:cubicBezTo>
                  <a:cubicBezTo>
                    <a:pt x="951" y="383"/>
                    <a:pt x="963" y="494"/>
                    <a:pt x="970" y="607"/>
                  </a:cubicBezTo>
                  <a:cubicBezTo>
                    <a:pt x="972" y="649"/>
                    <a:pt x="987" y="705"/>
                    <a:pt x="942" y="730"/>
                  </a:cubicBezTo>
                  <a:cubicBezTo>
                    <a:pt x="932" y="735"/>
                    <a:pt x="923" y="738"/>
                    <a:pt x="914" y="738"/>
                  </a:cubicBezTo>
                  <a:cubicBezTo>
                    <a:pt x="880" y="738"/>
                    <a:pt x="856" y="699"/>
                    <a:pt x="832" y="676"/>
                  </a:cubicBezTo>
                  <a:cubicBezTo>
                    <a:pt x="741" y="588"/>
                    <a:pt x="652" y="496"/>
                    <a:pt x="561" y="408"/>
                  </a:cubicBezTo>
                  <a:cubicBezTo>
                    <a:pt x="523" y="371"/>
                    <a:pt x="484" y="335"/>
                    <a:pt x="442" y="306"/>
                  </a:cubicBezTo>
                  <a:cubicBezTo>
                    <a:pt x="416" y="287"/>
                    <a:pt x="389" y="278"/>
                    <a:pt x="365" y="278"/>
                  </a:cubicBezTo>
                  <a:cubicBezTo>
                    <a:pt x="339" y="278"/>
                    <a:pt x="316" y="287"/>
                    <a:pt x="297" y="305"/>
                  </a:cubicBezTo>
                  <a:cubicBezTo>
                    <a:pt x="260" y="340"/>
                    <a:pt x="257" y="395"/>
                    <a:pt x="297" y="446"/>
                  </a:cubicBezTo>
                  <a:cubicBezTo>
                    <a:pt x="345" y="504"/>
                    <a:pt x="397" y="559"/>
                    <a:pt x="449" y="612"/>
                  </a:cubicBezTo>
                  <a:cubicBezTo>
                    <a:pt x="537" y="704"/>
                    <a:pt x="629" y="793"/>
                    <a:pt x="717" y="884"/>
                  </a:cubicBezTo>
                  <a:cubicBezTo>
                    <a:pt x="752" y="921"/>
                    <a:pt x="742" y="958"/>
                    <a:pt x="697" y="969"/>
                  </a:cubicBezTo>
                  <a:cubicBezTo>
                    <a:pt x="580" y="999"/>
                    <a:pt x="461" y="1013"/>
                    <a:pt x="341" y="1016"/>
                  </a:cubicBezTo>
                  <a:cubicBezTo>
                    <a:pt x="250" y="1018"/>
                    <a:pt x="161" y="1030"/>
                    <a:pt x="76" y="1062"/>
                  </a:cubicBezTo>
                  <a:cubicBezTo>
                    <a:pt x="28" y="1080"/>
                    <a:pt x="1" y="1126"/>
                    <a:pt x="10" y="1166"/>
                  </a:cubicBezTo>
                  <a:cubicBezTo>
                    <a:pt x="19" y="1206"/>
                    <a:pt x="47" y="1231"/>
                    <a:pt x="84" y="1241"/>
                  </a:cubicBezTo>
                  <a:cubicBezTo>
                    <a:pt x="116" y="1251"/>
                    <a:pt x="149" y="1254"/>
                    <a:pt x="182" y="1254"/>
                  </a:cubicBezTo>
                  <a:cubicBezTo>
                    <a:pt x="231" y="1254"/>
                    <a:pt x="280" y="1247"/>
                    <a:pt x="329" y="1240"/>
                  </a:cubicBezTo>
                  <a:cubicBezTo>
                    <a:pt x="418" y="1230"/>
                    <a:pt x="507" y="1220"/>
                    <a:pt x="596" y="1216"/>
                  </a:cubicBezTo>
                  <a:cubicBezTo>
                    <a:pt x="597" y="1216"/>
                    <a:pt x="598" y="1216"/>
                    <a:pt x="599" y="1216"/>
                  </a:cubicBezTo>
                  <a:cubicBezTo>
                    <a:pt x="651" y="1216"/>
                    <a:pt x="674" y="1268"/>
                    <a:pt x="639" y="1310"/>
                  </a:cubicBezTo>
                  <a:cubicBezTo>
                    <a:pt x="573" y="1392"/>
                    <a:pt x="501" y="1468"/>
                    <a:pt x="435" y="1550"/>
                  </a:cubicBezTo>
                  <a:cubicBezTo>
                    <a:pt x="393" y="1601"/>
                    <a:pt x="345" y="1651"/>
                    <a:pt x="332" y="1721"/>
                  </a:cubicBezTo>
                  <a:cubicBezTo>
                    <a:pt x="327" y="1751"/>
                    <a:pt x="334" y="1781"/>
                    <a:pt x="360" y="1801"/>
                  </a:cubicBezTo>
                  <a:cubicBezTo>
                    <a:pt x="377" y="1816"/>
                    <a:pt x="397" y="1827"/>
                    <a:pt x="418" y="1827"/>
                  </a:cubicBezTo>
                  <a:cubicBezTo>
                    <a:pt x="426" y="1827"/>
                    <a:pt x="435" y="1826"/>
                    <a:pt x="443" y="1822"/>
                  </a:cubicBezTo>
                  <a:cubicBezTo>
                    <a:pt x="476" y="1806"/>
                    <a:pt x="510" y="1788"/>
                    <a:pt x="536" y="1762"/>
                  </a:cubicBezTo>
                  <a:cubicBezTo>
                    <a:pt x="587" y="1709"/>
                    <a:pt x="631" y="1648"/>
                    <a:pt x="682" y="1593"/>
                  </a:cubicBezTo>
                  <a:cubicBezTo>
                    <a:pt x="758" y="1510"/>
                    <a:pt x="835" y="1429"/>
                    <a:pt x="915" y="1349"/>
                  </a:cubicBezTo>
                  <a:cubicBezTo>
                    <a:pt x="924" y="1340"/>
                    <a:pt x="936" y="1335"/>
                    <a:pt x="948" y="1335"/>
                  </a:cubicBezTo>
                  <a:cubicBezTo>
                    <a:pt x="973" y="1335"/>
                    <a:pt x="999" y="1353"/>
                    <a:pt x="1001" y="1380"/>
                  </a:cubicBezTo>
                  <a:cubicBezTo>
                    <a:pt x="1008" y="1470"/>
                    <a:pt x="1012" y="1559"/>
                    <a:pt x="1015" y="1649"/>
                  </a:cubicBezTo>
                  <a:cubicBezTo>
                    <a:pt x="1019" y="1776"/>
                    <a:pt x="1020" y="1904"/>
                    <a:pt x="1028" y="2031"/>
                  </a:cubicBezTo>
                  <a:cubicBezTo>
                    <a:pt x="1031" y="2078"/>
                    <a:pt x="1061" y="2116"/>
                    <a:pt x="1113" y="2120"/>
                  </a:cubicBezTo>
                  <a:cubicBezTo>
                    <a:pt x="1117" y="2120"/>
                    <a:pt x="1121" y="2120"/>
                    <a:pt x="1125" y="2120"/>
                  </a:cubicBezTo>
                  <a:cubicBezTo>
                    <a:pt x="1169" y="2120"/>
                    <a:pt x="1198" y="2092"/>
                    <a:pt x="1219" y="2052"/>
                  </a:cubicBezTo>
                  <a:cubicBezTo>
                    <a:pt x="1253" y="1990"/>
                    <a:pt x="1252" y="1922"/>
                    <a:pt x="1249" y="1855"/>
                  </a:cubicBezTo>
                  <a:cubicBezTo>
                    <a:pt x="1243" y="1722"/>
                    <a:pt x="1234" y="1588"/>
                    <a:pt x="1225" y="1414"/>
                  </a:cubicBezTo>
                  <a:lnTo>
                    <a:pt x="1225" y="1414"/>
                  </a:lnTo>
                  <a:cubicBezTo>
                    <a:pt x="1354" y="1509"/>
                    <a:pt x="1423" y="1597"/>
                    <a:pt x="1499" y="1680"/>
                  </a:cubicBezTo>
                  <a:cubicBezTo>
                    <a:pt x="1570" y="1757"/>
                    <a:pt x="1639" y="1835"/>
                    <a:pt x="1714" y="1909"/>
                  </a:cubicBezTo>
                  <a:cubicBezTo>
                    <a:pt x="1739" y="1934"/>
                    <a:pt x="1775" y="1953"/>
                    <a:pt x="1809" y="1965"/>
                  </a:cubicBezTo>
                  <a:cubicBezTo>
                    <a:pt x="1817" y="1968"/>
                    <a:pt x="1825" y="1969"/>
                    <a:pt x="1832" y="1969"/>
                  </a:cubicBezTo>
                  <a:cubicBezTo>
                    <a:pt x="1883" y="1969"/>
                    <a:pt x="1931" y="1914"/>
                    <a:pt x="1921" y="1862"/>
                  </a:cubicBezTo>
                  <a:cubicBezTo>
                    <a:pt x="1910" y="1799"/>
                    <a:pt x="1869" y="1755"/>
                    <a:pt x="1827" y="1712"/>
                  </a:cubicBezTo>
                  <a:cubicBezTo>
                    <a:pt x="1713" y="1593"/>
                    <a:pt x="1594" y="1478"/>
                    <a:pt x="1486" y="1354"/>
                  </a:cubicBezTo>
                  <a:cubicBezTo>
                    <a:pt x="1436" y="1297"/>
                    <a:pt x="1322" y="1256"/>
                    <a:pt x="1364" y="1165"/>
                  </a:cubicBezTo>
                  <a:cubicBezTo>
                    <a:pt x="1381" y="1128"/>
                    <a:pt x="1418" y="1120"/>
                    <a:pt x="1459" y="1120"/>
                  </a:cubicBezTo>
                  <a:cubicBezTo>
                    <a:pt x="1489" y="1120"/>
                    <a:pt x="1521" y="1124"/>
                    <a:pt x="1549" y="1124"/>
                  </a:cubicBezTo>
                  <a:cubicBezTo>
                    <a:pt x="1557" y="1124"/>
                    <a:pt x="1565" y="1123"/>
                    <a:pt x="1572" y="1123"/>
                  </a:cubicBezTo>
                  <a:cubicBezTo>
                    <a:pt x="1617" y="1118"/>
                    <a:pt x="1662" y="1120"/>
                    <a:pt x="1707" y="1118"/>
                  </a:cubicBezTo>
                  <a:cubicBezTo>
                    <a:pt x="1819" y="1111"/>
                    <a:pt x="1931" y="1109"/>
                    <a:pt x="2043" y="1098"/>
                  </a:cubicBezTo>
                  <a:cubicBezTo>
                    <a:pt x="2125" y="1089"/>
                    <a:pt x="2171" y="1047"/>
                    <a:pt x="2176" y="997"/>
                  </a:cubicBezTo>
                  <a:cubicBezTo>
                    <a:pt x="2181" y="938"/>
                    <a:pt x="2125" y="886"/>
                    <a:pt x="2034" y="885"/>
                  </a:cubicBezTo>
                  <a:cubicBezTo>
                    <a:pt x="2027" y="885"/>
                    <a:pt x="2020" y="885"/>
                    <a:pt x="2013" y="885"/>
                  </a:cubicBezTo>
                  <a:cubicBezTo>
                    <a:pt x="1878" y="885"/>
                    <a:pt x="1742" y="895"/>
                    <a:pt x="1607" y="899"/>
                  </a:cubicBezTo>
                  <a:cubicBezTo>
                    <a:pt x="1565" y="900"/>
                    <a:pt x="1514" y="923"/>
                    <a:pt x="1472" y="923"/>
                  </a:cubicBezTo>
                  <a:cubicBezTo>
                    <a:pt x="1445" y="923"/>
                    <a:pt x="1421" y="914"/>
                    <a:pt x="1406" y="882"/>
                  </a:cubicBezTo>
                  <a:cubicBezTo>
                    <a:pt x="1379" y="826"/>
                    <a:pt x="1466" y="773"/>
                    <a:pt x="1507" y="720"/>
                  </a:cubicBezTo>
                  <a:cubicBezTo>
                    <a:pt x="1543" y="673"/>
                    <a:pt x="1588" y="632"/>
                    <a:pt x="1628" y="587"/>
                  </a:cubicBezTo>
                  <a:cubicBezTo>
                    <a:pt x="1659" y="555"/>
                    <a:pt x="1690" y="522"/>
                    <a:pt x="1715" y="485"/>
                  </a:cubicBezTo>
                  <a:cubicBezTo>
                    <a:pt x="1754" y="431"/>
                    <a:pt x="1753" y="378"/>
                    <a:pt x="1719" y="341"/>
                  </a:cubicBezTo>
                  <a:cubicBezTo>
                    <a:pt x="1704" y="323"/>
                    <a:pt x="1683" y="314"/>
                    <a:pt x="1660" y="314"/>
                  </a:cubicBezTo>
                  <a:cubicBezTo>
                    <a:pt x="1634" y="314"/>
                    <a:pt x="1606" y="325"/>
                    <a:pt x="1579" y="348"/>
                  </a:cubicBezTo>
                  <a:cubicBezTo>
                    <a:pt x="1528" y="392"/>
                    <a:pt x="1485" y="445"/>
                    <a:pt x="1433" y="487"/>
                  </a:cubicBezTo>
                  <a:cubicBezTo>
                    <a:pt x="1367" y="541"/>
                    <a:pt x="1333" y="641"/>
                    <a:pt x="1228" y="641"/>
                  </a:cubicBezTo>
                  <a:cubicBezTo>
                    <a:pt x="1184" y="568"/>
                    <a:pt x="1185" y="483"/>
                    <a:pt x="1175" y="402"/>
                  </a:cubicBezTo>
                  <a:cubicBezTo>
                    <a:pt x="1166" y="335"/>
                    <a:pt x="1168" y="268"/>
                    <a:pt x="1160" y="200"/>
                  </a:cubicBezTo>
                  <a:cubicBezTo>
                    <a:pt x="1156" y="156"/>
                    <a:pt x="1148" y="111"/>
                    <a:pt x="1133" y="69"/>
                  </a:cubicBezTo>
                  <a:cubicBezTo>
                    <a:pt x="1119" y="28"/>
                    <a:pt x="1088" y="1"/>
                    <a:pt x="10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2"/>
            <p:cNvSpPr/>
            <p:nvPr/>
          </p:nvSpPr>
          <p:spPr>
            <a:xfrm>
              <a:off x="5279300" y="2334000"/>
              <a:ext cx="61575" cy="173600"/>
            </a:xfrm>
            <a:custGeom>
              <a:rect b="b" l="l" r="r" t="t"/>
              <a:pathLst>
                <a:path extrusionOk="0" h="6944" w="2463">
                  <a:moveTo>
                    <a:pt x="1408" y="0"/>
                  </a:moveTo>
                  <a:cubicBezTo>
                    <a:pt x="1393" y="0"/>
                    <a:pt x="1379" y="0"/>
                    <a:pt x="1364" y="1"/>
                  </a:cubicBezTo>
                  <a:cubicBezTo>
                    <a:pt x="1057" y="14"/>
                    <a:pt x="755" y="50"/>
                    <a:pt x="456" y="93"/>
                  </a:cubicBezTo>
                  <a:cubicBezTo>
                    <a:pt x="330" y="112"/>
                    <a:pt x="261" y="167"/>
                    <a:pt x="241" y="249"/>
                  </a:cubicBezTo>
                  <a:cubicBezTo>
                    <a:pt x="218" y="345"/>
                    <a:pt x="193" y="442"/>
                    <a:pt x="179" y="539"/>
                  </a:cubicBezTo>
                  <a:cubicBezTo>
                    <a:pt x="147" y="764"/>
                    <a:pt x="129" y="990"/>
                    <a:pt x="92" y="1214"/>
                  </a:cubicBezTo>
                  <a:cubicBezTo>
                    <a:pt x="0" y="1763"/>
                    <a:pt x="28" y="2313"/>
                    <a:pt x="64" y="2862"/>
                  </a:cubicBezTo>
                  <a:cubicBezTo>
                    <a:pt x="78" y="3087"/>
                    <a:pt x="112" y="3313"/>
                    <a:pt x="112" y="3539"/>
                  </a:cubicBezTo>
                  <a:cubicBezTo>
                    <a:pt x="113" y="4066"/>
                    <a:pt x="110" y="4593"/>
                    <a:pt x="106" y="5120"/>
                  </a:cubicBezTo>
                  <a:cubicBezTo>
                    <a:pt x="105" y="5218"/>
                    <a:pt x="102" y="5317"/>
                    <a:pt x="83" y="5413"/>
                  </a:cubicBezTo>
                  <a:cubicBezTo>
                    <a:pt x="24" y="5729"/>
                    <a:pt x="51" y="6046"/>
                    <a:pt x="52" y="6361"/>
                  </a:cubicBezTo>
                  <a:cubicBezTo>
                    <a:pt x="52" y="6613"/>
                    <a:pt x="242" y="6768"/>
                    <a:pt x="588" y="6855"/>
                  </a:cubicBezTo>
                  <a:cubicBezTo>
                    <a:pt x="845" y="6920"/>
                    <a:pt x="1109" y="6944"/>
                    <a:pt x="1378" y="6944"/>
                  </a:cubicBezTo>
                  <a:cubicBezTo>
                    <a:pt x="1439" y="6944"/>
                    <a:pt x="1499" y="6943"/>
                    <a:pt x="1561" y="6940"/>
                  </a:cubicBezTo>
                  <a:cubicBezTo>
                    <a:pt x="1828" y="6930"/>
                    <a:pt x="2005" y="6839"/>
                    <a:pt x="2116" y="6684"/>
                  </a:cubicBezTo>
                  <a:cubicBezTo>
                    <a:pt x="2185" y="6588"/>
                    <a:pt x="2222" y="6486"/>
                    <a:pt x="2252" y="6381"/>
                  </a:cubicBezTo>
                  <a:cubicBezTo>
                    <a:pt x="2382" y="5922"/>
                    <a:pt x="2462" y="5459"/>
                    <a:pt x="2432" y="4990"/>
                  </a:cubicBezTo>
                  <a:cubicBezTo>
                    <a:pt x="2432" y="4816"/>
                    <a:pt x="2453" y="4642"/>
                    <a:pt x="2427" y="4470"/>
                  </a:cubicBezTo>
                  <a:cubicBezTo>
                    <a:pt x="2354" y="3997"/>
                    <a:pt x="2396" y="3522"/>
                    <a:pt x="2320" y="3049"/>
                  </a:cubicBezTo>
                  <a:cubicBezTo>
                    <a:pt x="2268" y="2728"/>
                    <a:pt x="2267" y="2404"/>
                    <a:pt x="2229" y="2080"/>
                  </a:cubicBezTo>
                  <a:cubicBezTo>
                    <a:pt x="2175" y="1622"/>
                    <a:pt x="2126" y="1165"/>
                    <a:pt x="2101" y="706"/>
                  </a:cubicBezTo>
                  <a:cubicBezTo>
                    <a:pt x="2095" y="571"/>
                    <a:pt x="2066" y="435"/>
                    <a:pt x="2025" y="303"/>
                  </a:cubicBezTo>
                  <a:cubicBezTo>
                    <a:pt x="1969" y="125"/>
                    <a:pt x="1805" y="33"/>
                    <a:pt x="1534" y="6"/>
                  </a:cubicBezTo>
                  <a:cubicBezTo>
                    <a:pt x="1492" y="2"/>
                    <a:pt x="1450" y="0"/>
                    <a:pt x="1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2"/>
            <p:cNvSpPr/>
            <p:nvPr/>
          </p:nvSpPr>
          <p:spPr>
            <a:xfrm>
              <a:off x="5182850" y="1754575"/>
              <a:ext cx="223450" cy="648125"/>
            </a:xfrm>
            <a:custGeom>
              <a:rect b="b" l="l" r="r" t="t"/>
              <a:pathLst>
                <a:path extrusionOk="0" h="25925" w="8938">
                  <a:moveTo>
                    <a:pt x="3596" y="0"/>
                  </a:moveTo>
                  <a:cubicBezTo>
                    <a:pt x="3532" y="0"/>
                    <a:pt x="3474" y="33"/>
                    <a:pt x="3436" y="98"/>
                  </a:cubicBezTo>
                  <a:cubicBezTo>
                    <a:pt x="3402" y="157"/>
                    <a:pt x="3379" y="223"/>
                    <a:pt x="3361" y="289"/>
                  </a:cubicBezTo>
                  <a:cubicBezTo>
                    <a:pt x="3220" y="803"/>
                    <a:pt x="3084" y="1317"/>
                    <a:pt x="2942" y="1831"/>
                  </a:cubicBezTo>
                  <a:cubicBezTo>
                    <a:pt x="2665" y="2837"/>
                    <a:pt x="2513" y="3862"/>
                    <a:pt x="2499" y="4907"/>
                  </a:cubicBezTo>
                  <a:cubicBezTo>
                    <a:pt x="2496" y="5112"/>
                    <a:pt x="2515" y="5318"/>
                    <a:pt x="2510" y="5524"/>
                  </a:cubicBezTo>
                  <a:cubicBezTo>
                    <a:pt x="2498" y="6108"/>
                    <a:pt x="2480" y="6692"/>
                    <a:pt x="2462" y="7276"/>
                  </a:cubicBezTo>
                  <a:cubicBezTo>
                    <a:pt x="2459" y="7361"/>
                    <a:pt x="2452" y="7447"/>
                    <a:pt x="2442" y="7532"/>
                  </a:cubicBezTo>
                  <a:cubicBezTo>
                    <a:pt x="2405" y="7874"/>
                    <a:pt x="2365" y="8215"/>
                    <a:pt x="2326" y="8556"/>
                  </a:cubicBezTo>
                  <a:cubicBezTo>
                    <a:pt x="2294" y="8846"/>
                    <a:pt x="2263" y="9136"/>
                    <a:pt x="2231" y="9426"/>
                  </a:cubicBezTo>
                  <a:cubicBezTo>
                    <a:pt x="2191" y="9776"/>
                    <a:pt x="2150" y="10125"/>
                    <a:pt x="2111" y="10475"/>
                  </a:cubicBezTo>
                  <a:cubicBezTo>
                    <a:pt x="2078" y="10773"/>
                    <a:pt x="2053" y="11073"/>
                    <a:pt x="2015" y="11371"/>
                  </a:cubicBezTo>
                  <a:cubicBezTo>
                    <a:pt x="1961" y="11797"/>
                    <a:pt x="1898" y="12222"/>
                    <a:pt x="1839" y="12647"/>
                  </a:cubicBezTo>
                  <a:cubicBezTo>
                    <a:pt x="1757" y="13233"/>
                    <a:pt x="1658" y="13818"/>
                    <a:pt x="1532" y="14396"/>
                  </a:cubicBezTo>
                  <a:cubicBezTo>
                    <a:pt x="1359" y="15193"/>
                    <a:pt x="1164" y="15986"/>
                    <a:pt x="1042" y="16793"/>
                  </a:cubicBezTo>
                  <a:cubicBezTo>
                    <a:pt x="905" y="17711"/>
                    <a:pt x="773" y="18628"/>
                    <a:pt x="651" y="19547"/>
                  </a:cubicBezTo>
                  <a:cubicBezTo>
                    <a:pt x="567" y="20176"/>
                    <a:pt x="505" y="20808"/>
                    <a:pt x="432" y="21439"/>
                  </a:cubicBezTo>
                  <a:cubicBezTo>
                    <a:pt x="378" y="21909"/>
                    <a:pt x="324" y="22377"/>
                    <a:pt x="269" y="22846"/>
                  </a:cubicBezTo>
                  <a:cubicBezTo>
                    <a:pt x="243" y="23059"/>
                    <a:pt x="214" y="23271"/>
                    <a:pt x="189" y="23484"/>
                  </a:cubicBezTo>
                  <a:cubicBezTo>
                    <a:pt x="142" y="23876"/>
                    <a:pt x="87" y="24268"/>
                    <a:pt x="71" y="24662"/>
                  </a:cubicBezTo>
                  <a:cubicBezTo>
                    <a:pt x="64" y="24817"/>
                    <a:pt x="63" y="24971"/>
                    <a:pt x="29" y="25124"/>
                  </a:cubicBezTo>
                  <a:cubicBezTo>
                    <a:pt x="0" y="25253"/>
                    <a:pt x="27" y="25381"/>
                    <a:pt x="50" y="25507"/>
                  </a:cubicBezTo>
                  <a:cubicBezTo>
                    <a:pt x="75" y="25645"/>
                    <a:pt x="162" y="25735"/>
                    <a:pt x="293" y="25784"/>
                  </a:cubicBezTo>
                  <a:cubicBezTo>
                    <a:pt x="408" y="25826"/>
                    <a:pt x="526" y="25842"/>
                    <a:pt x="647" y="25846"/>
                  </a:cubicBezTo>
                  <a:cubicBezTo>
                    <a:pt x="1128" y="25861"/>
                    <a:pt x="1608" y="25875"/>
                    <a:pt x="1991" y="25888"/>
                  </a:cubicBezTo>
                  <a:cubicBezTo>
                    <a:pt x="2597" y="25891"/>
                    <a:pt x="3136" y="25911"/>
                    <a:pt x="3663" y="25911"/>
                  </a:cubicBezTo>
                  <a:cubicBezTo>
                    <a:pt x="3774" y="25911"/>
                    <a:pt x="3885" y="25910"/>
                    <a:pt x="3996" y="25908"/>
                  </a:cubicBezTo>
                  <a:cubicBezTo>
                    <a:pt x="4099" y="25906"/>
                    <a:pt x="4202" y="25905"/>
                    <a:pt x="4306" y="25905"/>
                  </a:cubicBezTo>
                  <a:cubicBezTo>
                    <a:pt x="4789" y="25905"/>
                    <a:pt x="5273" y="25925"/>
                    <a:pt x="5758" y="25925"/>
                  </a:cubicBezTo>
                  <a:cubicBezTo>
                    <a:pt x="5848" y="25925"/>
                    <a:pt x="5939" y="25924"/>
                    <a:pt x="6030" y="25922"/>
                  </a:cubicBezTo>
                  <a:cubicBezTo>
                    <a:pt x="6259" y="25919"/>
                    <a:pt x="6489" y="25918"/>
                    <a:pt x="6719" y="25918"/>
                  </a:cubicBezTo>
                  <a:cubicBezTo>
                    <a:pt x="6850" y="25918"/>
                    <a:pt x="6982" y="25918"/>
                    <a:pt x="7114" y="25918"/>
                  </a:cubicBezTo>
                  <a:cubicBezTo>
                    <a:pt x="7371" y="25918"/>
                    <a:pt x="7627" y="25917"/>
                    <a:pt x="7884" y="25912"/>
                  </a:cubicBezTo>
                  <a:cubicBezTo>
                    <a:pt x="8151" y="25907"/>
                    <a:pt x="8416" y="25889"/>
                    <a:pt x="8679" y="25845"/>
                  </a:cubicBezTo>
                  <a:cubicBezTo>
                    <a:pt x="8836" y="25819"/>
                    <a:pt x="8860" y="25782"/>
                    <a:pt x="8874" y="25624"/>
                  </a:cubicBezTo>
                  <a:cubicBezTo>
                    <a:pt x="8879" y="25581"/>
                    <a:pt x="8878" y="25538"/>
                    <a:pt x="8881" y="25495"/>
                  </a:cubicBezTo>
                  <a:cubicBezTo>
                    <a:pt x="8938" y="24814"/>
                    <a:pt x="8855" y="24140"/>
                    <a:pt x="8765" y="23467"/>
                  </a:cubicBezTo>
                  <a:cubicBezTo>
                    <a:pt x="8617" y="22377"/>
                    <a:pt x="8465" y="21289"/>
                    <a:pt x="8318" y="20200"/>
                  </a:cubicBezTo>
                  <a:cubicBezTo>
                    <a:pt x="8178" y="19170"/>
                    <a:pt x="8041" y="18141"/>
                    <a:pt x="7871" y="17116"/>
                  </a:cubicBezTo>
                  <a:cubicBezTo>
                    <a:pt x="7660" y="15844"/>
                    <a:pt x="7399" y="14583"/>
                    <a:pt x="7127" y="13324"/>
                  </a:cubicBezTo>
                  <a:cubicBezTo>
                    <a:pt x="6907" y="12307"/>
                    <a:pt x="6634" y="11305"/>
                    <a:pt x="6258" y="10333"/>
                  </a:cubicBezTo>
                  <a:cubicBezTo>
                    <a:pt x="6001" y="9666"/>
                    <a:pt x="5808" y="8981"/>
                    <a:pt x="5658" y="8283"/>
                  </a:cubicBezTo>
                  <a:cubicBezTo>
                    <a:pt x="5554" y="7795"/>
                    <a:pt x="5438" y="7311"/>
                    <a:pt x="5312" y="6829"/>
                  </a:cubicBezTo>
                  <a:cubicBezTo>
                    <a:pt x="5074" y="5915"/>
                    <a:pt x="4821" y="5005"/>
                    <a:pt x="4580" y="4091"/>
                  </a:cubicBezTo>
                  <a:cubicBezTo>
                    <a:pt x="4377" y="3318"/>
                    <a:pt x="4231" y="2533"/>
                    <a:pt x="4140" y="1738"/>
                  </a:cubicBezTo>
                  <a:cubicBezTo>
                    <a:pt x="4102" y="1414"/>
                    <a:pt x="4060" y="1090"/>
                    <a:pt x="4019" y="767"/>
                  </a:cubicBezTo>
                  <a:cubicBezTo>
                    <a:pt x="3994" y="570"/>
                    <a:pt x="3941" y="380"/>
                    <a:pt x="3855" y="200"/>
                  </a:cubicBezTo>
                  <a:cubicBezTo>
                    <a:pt x="3821" y="128"/>
                    <a:pt x="3775" y="69"/>
                    <a:pt x="3704" y="30"/>
                  </a:cubicBezTo>
                  <a:cubicBezTo>
                    <a:pt x="3668" y="10"/>
                    <a:pt x="3631" y="0"/>
                    <a:pt x="35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2"/>
            <p:cNvSpPr/>
            <p:nvPr/>
          </p:nvSpPr>
          <p:spPr>
            <a:xfrm>
              <a:off x="5183925" y="2201600"/>
              <a:ext cx="199825" cy="179075"/>
            </a:xfrm>
            <a:custGeom>
              <a:rect b="b" l="l" r="r" t="t"/>
              <a:pathLst>
                <a:path extrusionOk="0" h="7163" w="7993">
                  <a:moveTo>
                    <a:pt x="7950" y="1"/>
                  </a:moveTo>
                  <a:cubicBezTo>
                    <a:pt x="7794" y="136"/>
                    <a:pt x="7639" y="272"/>
                    <a:pt x="7483" y="407"/>
                  </a:cubicBezTo>
                  <a:cubicBezTo>
                    <a:pt x="6999" y="830"/>
                    <a:pt x="6514" y="1251"/>
                    <a:pt x="6028" y="1671"/>
                  </a:cubicBezTo>
                  <a:cubicBezTo>
                    <a:pt x="5652" y="1997"/>
                    <a:pt x="5270" y="2315"/>
                    <a:pt x="4893" y="2640"/>
                  </a:cubicBezTo>
                  <a:cubicBezTo>
                    <a:pt x="4504" y="2975"/>
                    <a:pt x="4108" y="3303"/>
                    <a:pt x="3722" y="3642"/>
                  </a:cubicBezTo>
                  <a:cubicBezTo>
                    <a:pt x="3232" y="4071"/>
                    <a:pt x="2742" y="4500"/>
                    <a:pt x="2247" y="4922"/>
                  </a:cubicBezTo>
                  <a:cubicBezTo>
                    <a:pt x="1908" y="5212"/>
                    <a:pt x="1576" y="5510"/>
                    <a:pt x="1241" y="5804"/>
                  </a:cubicBezTo>
                  <a:cubicBezTo>
                    <a:pt x="1229" y="5815"/>
                    <a:pt x="1216" y="5827"/>
                    <a:pt x="1203" y="5838"/>
                  </a:cubicBezTo>
                  <a:cubicBezTo>
                    <a:pt x="842" y="6128"/>
                    <a:pt x="488" y="6424"/>
                    <a:pt x="145" y="6736"/>
                  </a:cubicBezTo>
                  <a:cubicBezTo>
                    <a:pt x="107" y="6771"/>
                    <a:pt x="71" y="6809"/>
                    <a:pt x="29" y="6839"/>
                  </a:cubicBezTo>
                  <a:cubicBezTo>
                    <a:pt x="28" y="6840"/>
                    <a:pt x="27" y="6841"/>
                    <a:pt x="25" y="6842"/>
                  </a:cubicBezTo>
                  <a:cubicBezTo>
                    <a:pt x="21" y="6949"/>
                    <a:pt x="17" y="7056"/>
                    <a:pt x="0" y="7162"/>
                  </a:cubicBezTo>
                  <a:cubicBezTo>
                    <a:pt x="248" y="6947"/>
                    <a:pt x="500" y="6736"/>
                    <a:pt x="742" y="6515"/>
                  </a:cubicBezTo>
                  <a:cubicBezTo>
                    <a:pt x="749" y="6509"/>
                    <a:pt x="756" y="6504"/>
                    <a:pt x="762" y="6498"/>
                  </a:cubicBezTo>
                  <a:cubicBezTo>
                    <a:pt x="1202" y="6129"/>
                    <a:pt x="1644" y="5764"/>
                    <a:pt x="2081" y="5392"/>
                  </a:cubicBezTo>
                  <a:cubicBezTo>
                    <a:pt x="2304" y="5204"/>
                    <a:pt x="2520" y="5009"/>
                    <a:pt x="2739" y="4818"/>
                  </a:cubicBezTo>
                  <a:cubicBezTo>
                    <a:pt x="3209" y="4405"/>
                    <a:pt x="3678" y="3992"/>
                    <a:pt x="4158" y="3591"/>
                  </a:cubicBezTo>
                  <a:cubicBezTo>
                    <a:pt x="4356" y="3426"/>
                    <a:pt x="4543" y="3250"/>
                    <a:pt x="4743" y="3087"/>
                  </a:cubicBezTo>
                  <a:cubicBezTo>
                    <a:pt x="5154" y="2752"/>
                    <a:pt x="5555" y="2401"/>
                    <a:pt x="5956" y="2053"/>
                  </a:cubicBezTo>
                  <a:cubicBezTo>
                    <a:pt x="6311" y="1745"/>
                    <a:pt x="6663" y="1431"/>
                    <a:pt x="7016" y="1118"/>
                  </a:cubicBezTo>
                  <a:cubicBezTo>
                    <a:pt x="7036" y="1102"/>
                    <a:pt x="7054" y="1083"/>
                    <a:pt x="7075" y="1067"/>
                  </a:cubicBezTo>
                  <a:cubicBezTo>
                    <a:pt x="7398" y="840"/>
                    <a:pt x="7668" y="549"/>
                    <a:pt x="7974" y="299"/>
                  </a:cubicBezTo>
                  <a:cubicBezTo>
                    <a:pt x="7980" y="295"/>
                    <a:pt x="7986" y="289"/>
                    <a:pt x="7992" y="285"/>
                  </a:cubicBezTo>
                  <a:cubicBezTo>
                    <a:pt x="7978" y="190"/>
                    <a:pt x="7964" y="95"/>
                    <a:pt x="7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2"/>
            <p:cNvSpPr/>
            <p:nvPr/>
          </p:nvSpPr>
          <p:spPr>
            <a:xfrm>
              <a:off x="5244300" y="2278050"/>
              <a:ext cx="149950" cy="124025"/>
            </a:xfrm>
            <a:custGeom>
              <a:rect b="b" l="l" r="r" t="t"/>
              <a:pathLst>
                <a:path extrusionOk="0" h="4961" w="5998">
                  <a:moveTo>
                    <a:pt x="5961" y="0"/>
                  </a:moveTo>
                  <a:cubicBezTo>
                    <a:pt x="5909" y="46"/>
                    <a:pt x="5856" y="92"/>
                    <a:pt x="5803" y="138"/>
                  </a:cubicBezTo>
                  <a:cubicBezTo>
                    <a:pt x="5791" y="150"/>
                    <a:pt x="5778" y="161"/>
                    <a:pt x="5764" y="172"/>
                  </a:cubicBezTo>
                  <a:cubicBezTo>
                    <a:pt x="5495" y="396"/>
                    <a:pt x="5223" y="620"/>
                    <a:pt x="4956" y="847"/>
                  </a:cubicBezTo>
                  <a:cubicBezTo>
                    <a:pt x="4687" y="1074"/>
                    <a:pt x="4431" y="1316"/>
                    <a:pt x="4155" y="1534"/>
                  </a:cubicBezTo>
                  <a:cubicBezTo>
                    <a:pt x="3980" y="1672"/>
                    <a:pt x="3816" y="1823"/>
                    <a:pt x="3644" y="1965"/>
                  </a:cubicBezTo>
                  <a:cubicBezTo>
                    <a:pt x="3413" y="2156"/>
                    <a:pt x="3179" y="2341"/>
                    <a:pt x="2948" y="2534"/>
                  </a:cubicBezTo>
                  <a:cubicBezTo>
                    <a:pt x="2711" y="2731"/>
                    <a:pt x="2485" y="2942"/>
                    <a:pt x="2241" y="3132"/>
                  </a:cubicBezTo>
                  <a:cubicBezTo>
                    <a:pt x="2085" y="3252"/>
                    <a:pt x="1940" y="3386"/>
                    <a:pt x="1787" y="3509"/>
                  </a:cubicBezTo>
                  <a:cubicBezTo>
                    <a:pt x="1460" y="3772"/>
                    <a:pt x="1130" y="4032"/>
                    <a:pt x="805" y="4297"/>
                  </a:cubicBezTo>
                  <a:cubicBezTo>
                    <a:pt x="535" y="4515"/>
                    <a:pt x="268" y="4736"/>
                    <a:pt x="0" y="4954"/>
                  </a:cubicBezTo>
                  <a:cubicBezTo>
                    <a:pt x="121" y="4956"/>
                    <a:pt x="240" y="4958"/>
                    <a:pt x="356" y="4961"/>
                  </a:cubicBezTo>
                  <a:cubicBezTo>
                    <a:pt x="608" y="4756"/>
                    <a:pt x="858" y="4550"/>
                    <a:pt x="1109" y="4346"/>
                  </a:cubicBezTo>
                  <a:cubicBezTo>
                    <a:pt x="1493" y="4031"/>
                    <a:pt x="1880" y="3718"/>
                    <a:pt x="2263" y="3404"/>
                  </a:cubicBezTo>
                  <a:cubicBezTo>
                    <a:pt x="2456" y="3246"/>
                    <a:pt x="2645" y="3086"/>
                    <a:pt x="2837" y="2927"/>
                  </a:cubicBezTo>
                  <a:cubicBezTo>
                    <a:pt x="3056" y="2748"/>
                    <a:pt x="3277" y="2573"/>
                    <a:pt x="3494" y="2391"/>
                  </a:cubicBezTo>
                  <a:cubicBezTo>
                    <a:pt x="3736" y="2188"/>
                    <a:pt x="3969" y="1971"/>
                    <a:pt x="4220" y="1775"/>
                  </a:cubicBezTo>
                  <a:cubicBezTo>
                    <a:pt x="4389" y="1643"/>
                    <a:pt x="4545" y="1497"/>
                    <a:pt x="4710" y="1360"/>
                  </a:cubicBezTo>
                  <a:cubicBezTo>
                    <a:pt x="4979" y="1134"/>
                    <a:pt x="5253" y="913"/>
                    <a:pt x="5519" y="685"/>
                  </a:cubicBezTo>
                  <a:cubicBezTo>
                    <a:pt x="5679" y="548"/>
                    <a:pt x="5839" y="409"/>
                    <a:pt x="5998" y="268"/>
                  </a:cubicBezTo>
                  <a:cubicBezTo>
                    <a:pt x="5985" y="179"/>
                    <a:pt x="5973" y="89"/>
                    <a:pt x="5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2"/>
            <p:cNvSpPr/>
            <p:nvPr/>
          </p:nvSpPr>
          <p:spPr>
            <a:xfrm>
              <a:off x="5193950" y="2131100"/>
              <a:ext cx="177550" cy="156825"/>
            </a:xfrm>
            <a:custGeom>
              <a:rect b="b" l="l" r="r" t="t"/>
              <a:pathLst>
                <a:path extrusionOk="0" h="6273" w="7102">
                  <a:moveTo>
                    <a:pt x="7047" y="0"/>
                  </a:moveTo>
                  <a:cubicBezTo>
                    <a:pt x="6704" y="299"/>
                    <a:pt x="6364" y="603"/>
                    <a:pt x="6022" y="904"/>
                  </a:cubicBezTo>
                  <a:cubicBezTo>
                    <a:pt x="6009" y="917"/>
                    <a:pt x="5997" y="928"/>
                    <a:pt x="5984" y="939"/>
                  </a:cubicBezTo>
                  <a:cubicBezTo>
                    <a:pt x="5651" y="1222"/>
                    <a:pt x="5316" y="1504"/>
                    <a:pt x="4985" y="1789"/>
                  </a:cubicBezTo>
                  <a:cubicBezTo>
                    <a:pt x="4705" y="2028"/>
                    <a:pt x="4428" y="2271"/>
                    <a:pt x="4149" y="2512"/>
                  </a:cubicBezTo>
                  <a:cubicBezTo>
                    <a:pt x="4137" y="2524"/>
                    <a:pt x="4124" y="2535"/>
                    <a:pt x="4111" y="2546"/>
                  </a:cubicBezTo>
                  <a:cubicBezTo>
                    <a:pt x="3872" y="2742"/>
                    <a:pt x="3633" y="2935"/>
                    <a:pt x="3395" y="3133"/>
                  </a:cubicBezTo>
                  <a:cubicBezTo>
                    <a:pt x="3166" y="3325"/>
                    <a:pt x="2946" y="3531"/>
                    <a:pt x="2708" y="3713"/>
                  </a:cubicBezTo>
                  <a:cubicBezTo>
                    <a:pt x="2530" y="3848"/>
                    <a:pt x="2369" y="4003"/>
                    <a:pt x="2196" y="4143"/>
                  </a:cubicBezTo>
                  <a:cubicBezTo>
                    <a:pt x="1983" y="4316"/>
                    <a:pt x="1768" y="4485"/>
                    <a:pt x="1558" y="4660"/>
                  </a:cubicBezTo>
                  <a:cubicBezTo>
                    <a:pt x="1340" y="4840"/>
                    <a:pt x="1127" y="5028"/>
                    <a:pt x="910" y="5208"/>
                  </a:cubicBezTo>
                  <a:cubicBezTo>
                    <a:pt x="621" y="5448"/>
                    <a:pt x="328" y="5685"/>
                    <a:pt x="39" y="5925"/>
                  </a:cubicBezTo>
                  <a:cubicBezTo>
                    <a:pt x="26" y="6041"/>
                    <a:pt x="13" y="6157"/>
                    <a:pt x="1" y="6272"/>
                  </a:cubicBezTo>
                  <a:cubicBezTo>
                    <a:pt x="166" y="6127"/>
                    <a:pt x="333" y="5981"/>
                    <a:pt x="500" y="5835"/>
                  </a:cubicBezTo>
                  <a:cubicBezTo>
                    <a:pt x="513" y="5824"/>
                    <a:pt x="527" y="5814"/>
                    <a:pt x="540" y="5802"/>
                  </a:cubicBezTo>
                  <a:cubicBezTo>
                    <a:pt x="766" y="5619"/>
                    <a:pt x="994" y="5437"/>
                    <a:pt x="1218" y="5251"/>
                  </a:cubicBezTo>
                  <a:cubicBezTo>
                    <a:pt x="1441" y="5064"/>
                    <a:pt x="1655" y="4865"/>
                    <a:pt x="1886" y="4689"/>
                  </a:cubicBezTo>
                  <a:cubicBezTo>
                    <a:pt x="2071" y="4548"/>
                    <a:pt x="2237" y="4388"/>
                    <a:pt x="2418" y="4242"/>
                  </a:cubicBezTo>
                  <a:cubicBezTo>
                    <a:pt x="2631" y="4071"/>
                    <a:pt x="2845" y="3899"/>
                    <a:pt x="3056" y="3724"/>
                  </a:cubicBezTo>
                  <a:cubicBezTo>
                    <a:pt x="3287" y="3532"/>
                    <a:pt x="3506" y="3326"/>
                    <a:pt x="3743" y="3144"/>
                  </a:cubicBezTo>
                  <a:cubicBezTo>
                    <a:pt x="3935" y="2997"/>
                    <a:pt x="4108" y="2831"/>
                    <a:pt x="4292" y="2676"/>
                  </a:cubicBezTo>
                  <a:cubicBezTo>
                    <a:pt x="4548" y="2462"/>
                    <a:pt x="4809" y="2254"/>
                    <a:pt x="5063" y="2036"/>
                  </a:cubicBezTo>
                  <a:cubicBezTo>
                    <a:pt x="5394" y="1752"/>
                    <a:pt x="5720" y="1460"/>
                    <a:pt x="6048" y="1171"/>
                  </a:cubicBezTo>
                  <a:cubicBezTo>
                    <a:pt x="6061" y="1160"/>
                    <a:pt x="6074" y="1149"/>
                    <a:pt x="6087" y="1138"/>
                  </a:cubicBezTo>
                  <a:cubicBezTo>
                    <a:pt x="6414" y="860"/>
                    <a:pt x="6742" y="586"/>
                    <a:pt x="7065" y="304"/>
                  </a:cubicBezTo>
                  <a:cubicBezTo>
                    <a:pt x="7077" y="294"/>
                    <a:pt x="7089" y="284"/>
                    <a:pt x="7102" y="273"/>
                  </a:cubicBezTo>
                  <a:cubicBezTo>
                    <a:pt x="7083" y="182"/>
                    <a:pt x="7066" y="90"/>
                    <a:pt x="70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2"/>
            <p:cNvSpPr/>
            <p:nvPr/>
          </p:nvSpPr>
          <p:spPr>
            <a:xfrm>
              <a:off x="5204750" y="2062675"/>
              <a:ext cx="152075" cy="140125"/>
            </a:xfrm>
            <a:custGeom>
              <a:rect b="b" l="l" r="r" t="t"/>
              <a:pathLst>
                <a:path extrusionOk="0" h="5605" w="6083">
                  <a:moveTo>
                    <a:pt x="6014" y="0"/>
                  </a:moveTo>
                  <a:cubicBezTo>
                    <a:pt x="5517" y="459"/>
                    <a:pt x="5031" y="930"/>
                    <a:pt x="4517" y="1369"/>
                  </a:cubicBezTo>
                  <a:cubicBezTo>
                    <a:pt x="4060" y="1759"/>
                    <a:pt x="3646" y="2195"/>
                    <a:pt x="3180" y="2576"/>
                  </a:cubicBezTo>
                  <a:cubicBezTo>
                    <a:pt x="2888" y="2813"/>
                    <a:pt x="2618" y="3078"/>
                    <a:pt x="2331" y="3324"/>
                  </a:cubicBezTo>
                  <a:cubicBezTo>
                    <a:pt x="1916" y="3681"/>
                    <a:pt x="1505" y="4044"/>
                    <a:pt x="1083" y="4394"/>
                  </a:cubicBezTo>
                  <a:cubicBezTo>
                    <a:pt x="736" y="4680"/>
                    <a:pt x="394" y="4973"/>
                    <a:pt x="51" y="5265"/>
                  </a:cubicBezTo>
                  <a:cubicBezTo>
                    <a:pt x="33" y="5378"/>
                    <a:pt x="17" y="5491"/>
                    <a:pt x="1" y="5605"/>
                  </a:cubicBezTo>
                  <a:cubicBezTo>
                    <a:pt x="169" y="5465"/>
                    <a:pt x="341" y="5328"/>
                    <a:pt x="512" y="5190"/>
                  </a:cubicBezTo>
                  <a:cubicBezTo>
                    <a:pt x="857" y="4910"/>
                    <a:pt x="1197" y="4621"/>
                    <a:pt x="1536" y="4331"/>
                  </a:cubicBezTo>
                  <a:cubicBezTo>
                    <a:pt x="1984" y="3947"/>
                    <a:pt x="2432" y="3560"/>
                    <a:pt x="2876" y="3170"/>
                  </a:cubicBezTo>
                  <a:cubicBezTo>
                    <a:pt x="3179" y="2905"/>
                    <a:pt x="3477" y="2634"/>
                    <a:pt x="3779" y="2367"/>
                  </a:cubicBezTo>
                  <a:cubicBezTo>
                    <a:pt x="4511" y="1719"/>
                    <a:pt x="5225" y="1052"/>
                    <a:pt x="5946" y="391"/>
                  </a:cubicBezTo>
                  <a:cubicBezTo>
                    <a:pt x="5992" y="350"/>
                    <a:pt x="6037" y="307"/>
                    <a:pt x="6082" y="266"/>
                  </a:cubicBezTo>
                  <a:cubicBezTo>
                    <a:pt x="6060" y="177"/>
                    <a:pt x="6037" y="88"/>
                    <a:pt x="6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2"/>
            <p:cNvSpPr/>
            <p:nvPr/>
          </p:nvSpPr>
          <p:spPr>
            <a:xfrm>
              <a:off x="5223675" y="1995850"/>
              <a:ext cx="111750" cy="106150"/>
            </a:xfrm>
            <a:custGeom>
              <a:rect b="b" l="l" r="r" t="t"/>
              <a:pathLst>
                <a:path extrusionOk="0" h="4246" w="4470">
                  <a:moveTo>
                    <a:pt x="4386" y="0"/>
                  </a:moveTo>
                  <a:cubicBezTo>
                    <a:pt x="3354" y="955"/>
                    <a:pt x="2349" y="1942"/>
                    <a:pt x="1282" y="2860"/>
                  </a:cubicBezTo>
                  <a:cubicBezTo>
                    <a:pt x="1041" y="3066"/>
                    <a:pt x="805" y="3279"/>
                    <a:pt x="559" y="3478"/>
                  </a:cubicBezTo>
                  <a:cubicBezTo>
                    <a:pt x="395" y="3611"/>
                    <a:pt x="230" y="3743"/>
                    <a:pt x="69" y="3877"/>
                  </a:cubicBezTo>
                  <a:cubicBezTo>
                    <a:pt x="47" y="4000"/>
                    <a:pt x="24" y="4123"/>
                    <a:pt x="0" y="4245"/>
                  </a:cubicBezTo>
                  <a:cubicBezTo>
                    <a:pt x="204" y="4070"/>
                    <a:pt x="402" y="3890"/>
                    <a:pt x="613" y="3726"/>
                  </a:cubicBezTo>
                  <a:cubicBezTo>
                    <a:pt x="810" y="3573"/>
                    <a:pt x="992" y="3404"/>
                    <a:pt x="1180" y="3242"/>
                  </a:cubicBezTo>
                  <a:cubicBezTo>
                    <a:pt x="1530" y="2941"/>
                    <a:pt x="1891" y="2651"/>
                    <a:pt x="2231" y="2337"/>
                  </a:cubicBezTo>
                  <a:cubicBezTo>
                    <a:pt x="2981" y="1646"/>
                    <a:pt x="3724" y="947"/>
                    <a:pt x="4469" y="250"/>
                  </a:cubicBezTo>
                  <a:cubicBezTo>
                    <a:pt x="4441" y="167"/>
                    <a:pt x="4413" y="84"/>
                    <a:pt x="4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2"/>
            <p:cNvSpPr/>
            <p:nvPr/>
          </p:nvSpPr>
          <p:spPr>
            <a:xfrm>
              <a:off x="5257900" y="1766150"/>
              <a:ext cx="25275" cy="28625"/>
            </a:xfrm>
            <a:custGeom>
              <a:rect b="b" l="l" r="r" t="t"/>
              <a:pathLst>
                <a:path extrusionOk="0" h="1145" w="1011">
                  <a:moveTo>
                    <a:pt x="954" y="1"/>
                  </a:moveTo>
                  <a:cubicBezTo>
                    <a:pt x="676" y="242"/>
                    <a:pt x="399" y="483"/>
                    <a:pt x="116" y="720"/>
                  </a:cubicBezTo>
                  <a:cubicBezTo>
                    <a:pt x="77" y="861"/>
                    <a:pt x="40" y="1003"/>
                    <a:pt x="1" y="1144"/>
                  </a:cubicBezTo>
                  <a:cubicBezTo>
                    <a:pt x="277" y="911"/>
                    <a:pt x="545" y="668"/>
                    <a:pt x="819" y="430"/>
                  </a:cubicBezTo>
                  <a:cubicBezTo>
                    <a:pt x="864" y="390"/>
                    <a:pt x="906" y="348"/>
                    <a:pt x="952" y="309"/>
                  </a:cubicBezTo>
                  <a:cubicBezTo>
                    <a:pt x="971" y="294"/>
                    <a:pt x="991" y="277"/>
                    <a:pt x="1010" y="261"/>
                  </a:cubicBezTo>
                  <a:cubicBezTo>
                    <a:pt x="997" y="173"/>
                    <a:pt x="979" y="86"/>
                    <a:pt x="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2"/>
            <p:cNvSpPr/>
            <p:nvPr/>
          </p:nvSpPr>
          <p:spPr>
            <a:xfrm>
              <a:off x="5245575" y="1818550"/>
              <a:ext cx="44850" cy="50025"/>
            </a:xfrm>
            <a:custGeom>
              <a:rect b="b" l="l" r="r" t="t"/>
              <a:pathLst>
                <a:path extrusionOk="0" h="2001" w="1794">
                  <a:moveTo>
                    <a:pt x="1746" y="0"/>
                  </a:moveTo>
                  <a:cubicBezTo>
                    <a:pt x="1173" y="549"/>
                    <a:pt x="595" y="1091"/>
                    <a:pt x="29" y="1645"/>
                  </a:cubicBezTo>
                  <a:cubicBezTo>
                    <a:pt x="26" y="1648"/>
                    <a:pt x="24" y="1652"/>
                    <a:pt x="21" y="1655"/>
                  </a:cubicBezTo>
                  <a:cubicBezTo>
                    <a:pt x="13" y="1769"/>
                    <a:pt x="5" y="1885"/>
                    <a:pt x="0" y="2001"/>
                  </a:cubicBezTo>
                  <a:cubicBezTo>
                    <a:pt x="200" y="1805"/>
                    <a:pt x="393" y="1602"/>
                    <a:pt x="597" y="1412"/>
                  </a:cubicBezTo>
                  <a:cubicBezTo>
                    <a:pt x="999" y="1035"/>
                    <a:pt x="1397" y="655"/>
                    <a:pt x="1794" y="275"/>
                  </a:cubicBezTo>
                  <a:cubicBezTo>
                    <a:pt x="1777" y="184"/>
                    <a:pt x="1761" y="92"/>
                    <a:pt x="1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2"/>
            <p:cNvSpPr/>
            <p:nvPr/>
          </p:nvSpPr>
          <p:spPr>
            <a:xfrm>
              <a:off x="5235775" y="1932875"/>
              <a:ext cx="83475" cy="82300"/>
            </a:xfrm>
            <a:custGeom>
              <a:rect b="b" l="l" r="r" t="t"/>
              <a:pathLst>
                <a:path extrusionOk="0" h="3292" w="3339">
                  <a:moveTo>
                    <a:pt x="3273" y="0"/>
                  </a:moveTo>
                  <a:cubicBezTo>
                    <a:pt x="2510" y="719"/>
                    <a:pt x="1749" y="1438"/>
                    <a:pt x="983" y="2154"/>
                  </a:cubicBezTo>
                  <a:cubicBezTo>
                    <a:pt x="708" y="2411"/>
                    <a:pt x="419" y="2654"/>
                    <a:pt x="130" y="2897"/>
                  </a:cubicBezTo>
                  <a:cubicBezTo>
                    <a:pt x="100" y="2924"/>
                    <a:pt x="68" y="2949"/>
                    <a:pt x="36" y="2975"/>
                  </a:cubicBezTo>
                  <a:cubicBezTo>
                    <a:pt x="24" y="3080"/>
                    <a:pt x="12" y="3186"/>
                    <a:pt x="0" y="3291"/>
                  </a:cubicBezTo>
                  <a:cubicBezTo>
                    <a:pt x="80" y="3226"/>
                    <a:pt x="160" y="3159"/>
                    <a:pt x="240" y="3094"/>
                  </a:cubicBezTo>
                  <a:cubicBezTo>
                    <a:pt x="491" y="2887"/>
                    <a:pt x="752" y="2691"/>
                    <a:pt x="989" y="2469"/>
                  </a:cubicBezTo>
                  <a:cubicBezTo>
                    <a:pt x="1775" y="1737"/>
                    <a:pt x="2556" y="1001"/>
                    <a:pt x="3338" y="265"/>
                  </a:cubicBezTo>
                  <a:cubicBezTo>
                    <a:pt x="3317" y="177"/>
                    <a:pt x="3294" y="88"/>
                    <a:pt x="3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2"/>
            <p:cNvSpPr/>
            <p:nvPr/>
          </p:nvSpPr>
          <p:spPr>
            <a:xfrm>
              <a:off x="5244025" y="1875000"/>
              <a:ext cx="59950" cy="66400"/>
            </a:xfrm>
            <a:custGeom>
              <a:rect b="b" l="l" r="r" t="t"/>
              <a:pathLst>
                <a:path extrusionOk="0" h="2656" w="2398">
                  <a:moveTo>
                    <a:pt x="2327" y="1"/>
                  </a:moveTo>
                  <a:cubicBezTo>
                    <a:pt x="2164" y="159"/>
                    <a:pt x="1999" y="319"/>
                    <a:pt x="1843" y="487"/>
                  </a:cubicBezTo>
                  <a:cubicBezTo>
                    <a:pt x="1600" y="752"/>
                    <a:pt x="1331" y="991"/>
                    <a:pt x="1085" y="1256"/>
                  </a:cubicBezTo>
                  <a:cubicBezTo>
                    <a:pt x="845" y="1513"/>
                    <a:pt x="585" y="1750"/>
                    <a:pt x="339" y="2001"/>
                  </a:cubicBezTo>
                  <a:cubicBezTo>
                    <a:pt x="233" y="2108"/>
                    <a:pt x="127" y="2216"/>
                    <a:pt x="19" y="2323"/>
                  </a:cubicBezTo>
                  <a:cubicBezTo>
                    <a:pt x="17" y="2368"/>
                    <a:pt x="16" y="2413"/>
                    <a:pt x="15" y="2458"/>
                  </a:cubicBezTo>
                  <a:cubicBezTo>
                    <a:pt x="13" y="2525"/>
                    <a:pt x="8" y="2590"/>
                    <a:pt x="1" y="2656"/>
                  </a:cubicBezTo>
                  <a:cubicBezTo>
                    <a:pt x="175" y="2491"/>
                    <a:pt x="346" y="2324"/>
                    <a:pt x="510" y="2148"/>
                  </a:cubicBezTo>
                  <a:cubicBezTo>
                    <a:pt x="795" y="1840"/>
                    <a:pt x="1112" y="1564"/>
                    <a:pt x="1401" y="1258"/>
                  </a:cubicBezTo>
                  <a:cubicBezTo>
                    <a:pt x="1724" y="917"/>
                    <a:pt x="2064" y="591"/>
                    <a:pt x="2397" y="261"/>
                  </a:cubicBezTo>
                  <a:cubicBezTo>
                    <a:pt x="2374" y="174"/>
                    <a:pt x="2350" y="87"/>
                    <a:pt x="2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 name="Google Shape;562;p22"/>
          <p:cNvSpPr/>
          <p:nvPr/>
        </p:nvSpPr>
        <p:spPr>
          <a:xfrm flipH="1">
            <a:off x="9001526" y="15756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2"/>
          <p:cNvSpPr/>
          <p:nvPr/>
        </p:nvSpPr>
        <p:spPr>
          <a:xfrm flipH="1">
            <a:off x="8890176" y="14321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2"/>
          <p:cNvSpPr/>
          <p:nvPr/>
        </p:nvSpPr>
        <p:spPr>
          <a:xfrm flipH="1">
            <a:off x="8664899" y="4442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2"/>
          <p:cNvSpPr/>
          <p:nvPr/>
        </p:nvSpPr>
        <p:spPr>
          <a:xfrm flipH="1">
            <a:off x="239848" y="131501"/>
            <a:ext cx="416777" cy="38867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2"/>
          <p:cNvSpPr/>
          <p:nvPr/>
        </p:nvSpPr>
        <p:spPr>
          <a:xfrm flipH="1">
            <a:off x="4668424" y="1315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2"/>
          <p:cNvSpPr/>
          <p:nvPr/>
        </p:nvSpPr>
        <p:spPr>
          <a:xfrm flipH="1">
            <a:off x="429100" y="7507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2"/>
          <p:cNvSpPr/>
          <p:nvPr/>
        </p:nvSpPr>
        <p:spPr>
          <a:xfrm flipH="1">
            <a:off x="2422776" y="3558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2"/>
          <p:cNvSpPr/>
          <p:nvPr/>
        </p:nvSpPr>
        <p:spPr>
          <a:xfrm flipH="1">
            <a:off x="8664901" y="2691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2"/>
          <p:cNvSpPr/>
          <p:nvPr/>
        </p:nvSpPr>
        <p:spPr>
          <a:xfrm flipH="1">
            <a:off x="7726751" y="2245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2"/>
          <p:cNvSpPr/>
          <p:nvPr/>
        </p:nvSpPr>
        <p:spPr>
          <a:xfrm flipH="1">
            <a:off x="5764201" y="2245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2"/>
          <p:cNvSpPr/>
          <p:nvPr/>
        </p:nvSpPr>
        <p:spPr>
          <a:xfrm flipH="1">
            <a:off x="4026463" y="1939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2"/>
          <p:cNvSpPr/>
          <p:nvPr/>
        </p:nvSpPr>
        <p:spPr>
          <a:xfrm flipH="1">
            <a:off x="6352450" y="206653"/>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2"/>
          <p:cNvSpPr/>
          <p:nvPr/>
        </p:nvSpPr>
        <p:spPr>
          <a:xfrm flipH="1">
            <a:off x="1456998" y="131509"/>
            <a:ext cx="335402" cy="312738"/>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2"/>
          <p:cNvSpPr/>
          <p:nvPr/>
        </p:nvSpPr>
        <p:spPr>
          <a:xfrm flipH="1">
            <a:off x="289351" y="10142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 name="Google Shape;576;p22"/>
          <p:cNvGrpSpPr/>
          <p:nvPr/>
        </p:nvGrpSpPr>
        <p:grpSpPr>
          <a:xfrm>
            <a:off x="-277831" y="1245410"/>
            <a:ext cx="991068" cy="3610667"/>
            <a:chOff x="5182850" y="1693525"/>
            <a:chExt cx="223450" cy="814075"/>
          </a:xfrm>
        </p:grpSpPr>
        <p:sp>
          <p:nvSpPr>
            <p:cNvPr id="577" name="Google Shape;577;p22"/>
            <p:cNvSpPr/>
            <p:nvPr/>
          </p:nvSpPr>
          <p:spPr>
            <a:xfrm>
              <a:off x="5248050" y="1693525"/>
              <a:ext cx="54525" cy="53025"/>
            </a:xfrm>
            <a:custGeom>
              <a:rect b="b" l="l" r="r" t="t"/>
              <a:pathLst>
                <a:path extrusionOk="0" h="2121" w="2181">
                  <a:moveTo>
                    <a:pt x="1043" y="1"/>
                  </a:moveTo>
                  <a:cubicBezTo>
                    <a:pt x="1039" y="1"/>
                    <a:pt x="1034" y="1"/>
                    <a:pt x="1029" y="2"/>
                  </a:cubicBezTo>
                  <a:cubicBezTo>
                    <a:pt x="988" y="7"/>
                    <a:pt x="964" y="35"/>
                    <a:pt x="950" y="71"/>
                  </a:cubicBezTo>
                  <a:cubicBezTo>
                    <a:pt x="923" y="137"/>
                    <a:pt x="933" y="204"/>
                    <a:pt x="939" y="271"/>
                  </a:cubicBezTo>
                  <a:cubicBezTo>
                    <a:pt x="951" y="383"/>
                    <a:pt x="963" y="494"/>
                    <a:pt x="970" y="607"/>
                  </a:cubicBezTo>
                  <a:cubicBezTo>
                    <a:pt x="972" y="649"/>
                    <a:pt x="987" y="705"/>
                    <a:pt x="942" y="730"/>
                  </a:cubicBezTo>
                  <a:cubicBezTo>
                    <a:pt x="932" y="735"/>
                    <a:pt x="923" y="738"/>
                    <a:pt x="914" y="738"/>
                  </a:cubicBezTo>
                  <a:cubicBezTo>
                    <a:pt x="880" y="738"/>
                    <a:pt x="856" y="699"/>
                    <a:pt x="832" y="676"/>
                  </a:cubicBezTo>
                  <a:cubicBezTo>
                    <a:pt x="741" y="588"/>
                    <a:pt x="652" y="496"/>
                    <a:pt x="561" y="408"/>
                  </a:cubicBezTo>
                  <a:cubicBezTo>
                    <a:pt x="523" y="371"/>
                    <a:pt x="484" y="335"/>
                    <a:pt x="442" y="306"/>
                  </a:cubicBezTo>
                  <a:cubicBezTo>
                    <a:pt x="416" y="287"/>
                    <a:pt x="389" y="278"/>
                    <a:pt x="365" y="278"/>
                  </a:cubicBezTo>
                  <a:cubicBezTo>
                    <a:pt x="339" y="278"/>
                    <a:pt x="316" y="287"/>
                    <a:pt x="297" y="305"/>
                  </a:cubicBezTo>
                  <a:cubicBezTo>
                    <a:pt x="260" y="340"/>
                    <a:pt x="257" y="395"/>
                    <a:pt x="297" y="446"/>
                  </a:cubicBezTo>
                  <a:cubicBezTo>
                    <a:pt x="345" y="504"/>
                    <a:pt x="397" y="559"/>
                    <a:pt x="449" y="612"/>
                  </a:cubicBezTo>
                  <a:cubicBezTo>
                    <a:pt x="537" y="704"/>
                    <a:pt x="629" y="793"/>
                    <a:pt x="717" y="884"/>
                  </a:cubicBezTo>
                  <a:cubicBezTo>
                    <a:pt x="752" y="921"/>
                    <a:pt x="742" y="958"/>
                    <a:pt x="697" y="969"/>
                  </a:cubicBezTo>
                  <a:cubicBezTo>
                    <a:pt x="580" y="999"/>
                    <a:pt x="461" y="1013"/>
                    <a:pt x="341" y="1016"/>
                  </a:cubicBezTo>
                  <a:cubicBezTo>
                    <a:pt x="250" y="1018"/>
                    <a:pt x="161" y="1030"/>
                    <a:pt x="76" y="1062"/>
                  </a:cubicBezTo>
                  <a:cubicBezTo>
                    <a:pt x="28" y="1080"/>
                    <a:pt x="1" y="1126"/>
                    <a:pt x="10" y="1166"/>
                  </a:cubicBezTo>
                  <a:cubicBezTo>
                    <a:pt x="19" y="1206"/>
                    <a:pt x="47" y="1231"/>
                    <a:pt x="84" y="1241"/>
                  </a:cubicBezTo>
                  <a:cubicBezTo>
                    <a:pt x="116" y="1251"/>
                    <a:pt x="149" y="1254"/>
                    <a:pt x="182" y="1254"/>
                  </a:cubicBezTo>
                  <a:cubicBezTo>
                    <a:pt x="231" y="1254"/>
                    <a:pt x="280" y="1247"/>
                    <a:pt x="329" y="1240"/>
                  </a:cubicBezTo>
                  <a:cubicBezTo>
                    <a:pt x="418" y="1230"/>
                    <a:pt x="507" y="1220"/>
                    <a:pt x="596" y="1216"/>
                  </a:cubicBezTo>
                  <a:cubicBezTo>
                    <a:pt x="597" y="1216"/>
                    <a:pt x="598" y="1216"/>
                    <a:pt x="599" y="1216"/>
                  </a:cubicBezTo>
                  <a:cubicBezTo>
                    <a:pt x="651" y="1216"/>
                    <a:pt x="674" y="1268"/>
                    <a:pt x="639" y="1310"/>
                  </a:cubicBezTo>
                  <a:cubicBezTo>
                    <a:pt x="573" y="1392"/>
                    <a:pt x="501" y="1468"/>
                    <a:pt x="435" y="1550"/>
                  </a:cubicBezTo>
                  <a:cubicBezTo>
                    <a:pt x="393" y="1601"/>
                    <a:pt x="345" y="1651"/>
                    <a:pt x="332" y="1721"/>
                  </a:cubicBezTo>
                  <a:cubicBezTo>
                    <a:pt x="327" y="1751"/>
                    <a:pt x="334" y="1781"/>
                    <a:pt x="360" y="1801"/>
                  </a:cubicBezTo>
                  <a:cubicBezTo>
                    <a:pt x="377" y="1816"/>
                    <a:pt x="397" y="1827"/>
                    <a:pt x="418" y="1827"/>
                  </a:cubicBezTo>
                  <a:cubicBezTo>
                    <a:pt x="426" y="1827"/>
                    <a:pt x="435" y="1826"/>
                    <a:pt x="443" y="1822"/>
                  </a:cubicBezTo>
                  <a:cubicBezTo>
                    <a:pt x="476" y="1806"/>
                    <a:pt x="510" y="1788"/>
                    <a:pt x="536" y="1762"/>
                  </a:cubicBezTo>
                  <a:cubicBezTo>
                    <a:pt x="587" y="1709"/>
                    <a:pt x="631" y="1648"/>
                    <a:pt x="682" y="1593"/>
                  </a:cubicBezTo>
                  <a:cubicBezTo>
                    <a:pt x="758" y="1510"/>
                    <a:pt x="835" y="1429"/>
                    <a:pt x="915" y="1349"/>
                  </a:cubicBezTo>
                  <a:cubicBezTo>
                    <a:pt x="924" y="1340"/>
                    <a:pt x="936" y="1335"/>
                    <a:pt x="948" y="1335"/>
                  </a:cubicBezTo>
                  <a:cubicBezTo>
                    <a:pt x="973" y="1335"/>
                    <a:pt x="999" y="1353"/>
                    <a:pt x="1001" y="1380"/>
                  </a:cubicBezTo>
                  <a:cubicBezTo>
                    <a:pt x="1008" y="1470"/>
                    <a:pt x="1012" y="1559"/>
                    <a:pt x="1015" y="1649"/>
                  </a:cubicBezTo>
                  <a:cubicBezTo>
                    <a:pt x="1019" y="1776"/>
                    <a:pt x="1020" y="1904"/>
                    <a:pt x="1028" y="2031"/>
                  </a:cubicBezTo>
                  <a:cubicBezTo>
                    <a:pt x="1031" y="2078"/>
                    <a:pt x="1061" y="2116"/>
                    <a:pt x="1113" y="2120"/>
                  </a:cubicBezTo>
                  <a:cubicBezTo>
                    <a:pt x="1117" y="2120"/>
                    <a:pt x="1121" y="2120"/>
                    <a:pt x="1125" y="2120"/>
                  </a:cubicBezTo>
                  <a:cubicBezTo>
                    <a:pt x="1169" y="2120"/>
                    <a:pt x="1198" y="2092"/>
                    <a:pt x="1219" y="2052"/>
                  </a:cubicBezTo>
                  <a:cubicBezTo>
                    <a:pt x="1253" y="1990"/>
                    <a:pt x="1252" y="1922"/>
                    <a:pt x="1249" y="1855"/>
                  </a:cubicBezTo>
                  <a:cubicBezTo>
                    <a:pt x="1243" y="1722"/>
                    <a:pt x="1234" y="1588"/>
                    <a:pt x="1225" y="1414"/>
                  </a:cubicBezTo>
                  <a:lnTo>
                    <a:pt x="1225" y="1414"/>
                  </a:lnTo>
                  <a:cubicBezTo>
                    <a:pt x="1354" y="1509"/>
                    <a:pt x="1423" y="1597"/>
                    <a:pt x="1499" y="1680"/>
                  </a:cubicBezTo>
                  <a:cubicBezTo>
                    <a:pt x="1570" y="1757"/>
                    <a:pt x="1639" y="1835"/>
                    <a:pt x="1714" y="1909"/>
                  </a:cubicBezTo>
                  <a:cubicBezTo>
                    <a:pt x="1739" y="1934"/>
                    <a:pt x="1775" y="1953"/>
                    <a:pt x="1809" y="1965"/>
                  </a:cubicBezTo>
                  <a:cubicBezTo>
                    <a:pt x="1817" y="1968"/>
                    <a:pt x="1825" y="1969"/>
                    <a:pt x="1832" y="1969"/>
                  </a:cubicBezTo>
                  <a:cubicBezTo>
                    <a:pt x="1883" y="1969"/>
                    <a:pt x="1931" y="1914"/>
                    <a:pt x="1921" y="1862"/>
                  </a:cubicBezTo>
                  <a:cubicBezTo>
                    <a:pt x="1910" y="1799"/>
                    <a:pt x="1869" y="1755"/>
                    <a:pt x="1827" y="1712"/>
                  </a:cubicBezTo>
                  <a:cubicBezTo>
                    <a:pt x="1713" y="1593"/>
                    <a:pt x="1594" y="1478"/>
                    <a:pt x="1486" y="1354"/>
                  </a:cubicBezTo>
                  <a:cubicBezTo>
                    <a:pt x="1436" y="1297"/>
                    <a:pt x="1322" y="1256"/>
                    <a:pt x="1364" y="1165"/>
                  </a:cubicBezTo>
                  <a:cubicBezTo>
                    <a:pt x="1381" y="1128"/>
                    <a:pt x="1418" y="1120"/>
                    <a:pt x="1459" y="1120"/>
                  </a:cubicBezTo>
                  <a:cubicBezTo>
                    <a:pt x="1489" y="1120"/>
                    <a:pt x="1521" y="1124"/>
                    <a:pt x="1549" y="1124"/>
                  </a:cubicBezTo>
                  <a:cubicBezTo>
                    <a:pt x="1557" y="1124"/>
                    <a:pt x="1565" y="1123"/>
                    <a:pt x="1572" y="1123"/>
                  </a:cubicBezTo>
                  <a:cubicBezTo>
                    <a:pt x="1617" y="1118"/>
                    <a:pt x="1662" y="1120"/>
                    <a:pt x="1707" y="1118"/>
                  </a:cubicBezTo>
                  <a:cubicBezTo>
                    <a:pt x="1819" y="1111"/>
                    <a:pt x="1931" y="1109"/>
                    <a:pt x="2043" y="1098"/>
                  </a:cubicBezTo>
                  <a:cubicBezTo>
                    <a:pt x="2125" y="1089"/>
                    <a:pt x="2171" y="1047"/>
                    <a:pt x="2176" y="997"/>
                  </a:cubicBezTo>
                  <a:cubicBezTo>
                    <a:pt x="2181" y="938"/>
                    <a:pt x="2125" y="886"/>
                    <a:pt x="2034" y="885"/>
                  </a:cubicBezTo>
                  <a:cubicBezTo>
                    <a:pt x="2027" y="885"/>
                    <a:pt x="2020" y="885"/>
                    <a:pt x="2013" y="885"/>
                  </a:cubicBezTo>
                  <a:cubicBezTo>
                    <a:pt x="1878" y="885"/>
                    <a:pt x="1742" y="895"/>
                    <a:pt x="1607" y="899"/>
                  </a:cubicBezTo>
                  <a:cubicBezTo>
                    <a:pt x="1565" y="900"/>
                    <a:pt x="1514" y="923"/>
                    <a:pt x="1472" y="923"/>
                  </a:cubicBezTo>
                  <a:cubicBezTo>
                    <a:pt x="1445" y="923"/>
                    <a:pt x="1421" y="914"/>
                    <a:pt x="1406" y="882"/>
                  </a:cubicBezTo>
                  <a:cubicBezTo>
                    <a:pt x="1379" y="826"/>
                    <a:pt x="1466" y="773"/>
                    <a:pt x="1507" y="720"/>
                  </a:cubicBezTo>
                  <a:cubicBezTo>
                    <a:pt x="1543" y="673"/>
                    <a:pt x="1588" y="632"/>
                    <a:pt x="1628" y="587"/>
                  </a:cubicBezTo>
                  <a:cubicBezTo>
                    <a:pt x="1659" y="555"/>
                    <a:pt x="1690" y="522"/>
                    <a:pt x="1715" y="485"/>
                  </a:cubicBezTo>
                  <a:cubicBezTo>
                    <a:pt x="1754" y="431"/>
                    <a:pt x="1753" y="378"/>
                    <a:pt x="1719" y="341"/>
                  </a:cubicBezTo>
                  <a:cubicBezTo>
                    <a:pt x="1704" y="323"/>
                    <a:pt x="1683" y="314"/>
                    <a:pt x="1660" y="314"/>
                  </a:cubicBezTo>
                  <a:cubicBezTo>
                    <a:pt x="1634" y="314"/>
                    <a:pt x="1606" y="325"/>
                    <a:pt x="1579" y="348"/>
                  </a:cubicBezTo>
                  <a:cubicBezTo>
                    <a:pt x="1528" y="392"/>
                    <a:pt x="1485" y="445"/>
                    <a:pt x="1433" y="487"/>
                  </a:cubicBezTo>
                  <a:cubicBezTo>
                    <a:pt x="1367" y="541"/>
                    <a:pt x="1333" y="641"/>
                    <a:pt x="1228" y="641"/>
                  </a:cubicBezTo>
                  <a:cubicBezTo>
                    <a:pt x="1184" y="568"/>
                    <a:pt x="1185" y="483"/>
                    <a:pt x="1175" y="402"/>
                  </a:cubicBezTo>
                  <a:cubicBezTo>
                    <a:pt x="1166" y="335"/>
                    <a:pt x="1168" y="268"/>
                    <a:pt x="1160" y="200"/>
                  </a:cubicBezTo>
                  <a:cubicBezTo>
                    <a:pt x="1156" y="156"/>
                    <a:pt x="1148" y="111"/>
                    <a:pt x="1133" y="69"/>
                  </a:cubicBezTo>
                  <a:cubicBezTo>
                    <a:pt x="1119" y="28"/>
                    <a:pt x="1088" y="1"/>
                    <a:pt x="10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2"/>
            <p:cNvSpPr/>
            <p:nvPr/>
          </p:nvSpPr>
          <p:spPr>
            <a:xfrm>
              <a:off x="5279300" y="2334000"/>
              <a:ext cx="61575" cy="173600"/>
            </a:xfrm>
            <a:custGeom>
              <a:rect b="b" l="l" r="r" t="t"/>
              <a:pathLst>
                <a:path extrusionOk="0" h="6944" w="2463">
                  <a:moveTo>
                    <a:pt x="1408" y="0"/>
                  </a:moveTo>
                  <a:cubicBezTo>
                    <a:pt x="1393" y="0"/>
                    <a:pt x="1379" y="0"/>
                    <a:pt x="1364" y="1"/>
                  </a:cubicBezTo>
                  <a:cubicBezTo>
                    <a:pt x="1057" y="14"/>
                    <a:pt x="755" y="50"/>
                    <a:pt x="456" y="93"/>
                  </a:cubicBezTo>
                  <a:cubicBezTo>
                    <a:pt x="330" y="112"/>
                    <a:pt x="261" y="167"/>
                    <a:pt x="241" y="249"/>
                  </a:cubicBezTo>
                  <a:cubicBezTo>
                    <a:pt x="218" y="345"/>
                    <a:pt x="193" y="442"/>
                    <a:pt x="179" y="539"/>
                  </a:cubicBezTo>
                  <a:cubicBezTo>
                    <a:pt x="147" y="764"/>
                    <a:pt x="129" y="990"/>
                    <a:pt x="92" y="1214"/>
                  </a:cubicBezTo>
                  <a:cubicBezTo>
                    <a:pt x="0" y="1763"/>
                    <a:pt x="28" y="2313"/>
                    <a:pt x="64" y="2862"/>
                  </a:cubicBezTo>
                  <a:cubicBezTo>
                    <a:pt x="78" y="3087"/>
                    <a:pt x="112" y="3313"/>
                    <a:pt x="112" y="3539"/>
                  </a:cubicBezTo>
                  <a:cubicBezTo>
                    <a:pt x="113" y="4066"/>
                    <a:pt x="110" y="4593"/>
                    <a:pt x="106" y="5120"/>
                  </a:cubicBezTo>
                  <a:cubicBezTo>
                    <a:pt x="105" y="5218"/>
                    <a:pt x="102" y="5317"/>
                    <a:pt x="83" y="5413"/>
                  </a:cubicBezTo>
                  <a:cubicBezTo>
                    <a:pt x="24" y="5729"/>
                    <a:pt x="51" y="6046"/>
                    <a:pt x="52" y="6361"/>
                  </a:cubicBezTo>
                  <a:cubicBezTo>
                    <a:pt x="52" y="6613"/>
                    <a:pt x="242" y="6768"/>
                    <a:pt x="588" y="6855"/>
                  </a:cubicBezTo>
                  <a:cubicBezTo>
                    <a:pt x="845" y="6920"/>
                    <a:pt x="1109" y="6944"/>
                    <a:pt x="1378" y="6944"/>
                  </a:cubicBezTo>
                  <a:cubicBezTo>
                    <a:pt x="1439" y="6944"/>
                    <a:pt x="1499" y="6943"/>
                    <a:pt x="1561" y="6940"/>
                  </a:cubicBezTo>
                  <a:cubicBezTo>
                    <a:pt x="1828" y="6930"/>
                    <a:pt x="2005" y="6839"/>
                    <a:pt x="2116" y="6684"/>
                  </a:cubicBezTo>
                  <a:cubicBezTo>
                    <a:pt x="2185" y="6588"/>
                    <a:pt x="2222" y="6486"/>
                    <a:pt x="2252" y="6381"/>
                  </a:cubicBezTo>
                  <a:cubicBezTo>
                    <a:pt x="2382" y="5922"/>
                    <a:pt x="2462" y="5459"/>
                    <a:pt x="2432" y="4990"/>
                  </a:cubicBezTo>
                  <a:cubicBezTo>
                    <a:pt x="2432" y="4816"/>
                    <a:pt x="2453" y="4642"/>
                    <a:pt x="2427" y="4470"/>
                  </a:cubicBezTo>
                  <a:cubicBezTo>
                    <a:pt x="2354" y="3997"/>
                    <a:pt x="2396" y="3522"/>
                    <a:pt x="2320" y="3049"/>
                  </a:cubicBezTo>
                  <a:cubicBezTo>
                    <a:pt x="2268" y="2728"/>
                    <a:pt x="2267" y="2404"/>
                    <a:pt x="2229" y="2080"/>
                  </a:cubicBezTo>
                  <a:cubicBezTo>
                    <a:pt x="2175" y="1622"/>
                    <a:pt x="2126" y="1165"/>
                    <a:pt x="2101" y="706"/>
                  </a:cubicBezTo>
                  <a:cubicBezTo>
                    <a:pt x="2095" y="571"/>
                    <a:pt x="2066" y="435"/>
                    <a:pt x="2025" y="303"/>
                  </a:cubicBezTo>
                  <a:cubicBezTo>
                    <a:pt x="1969" y="125"/>
                    <a:pt x="1805" y="33"/>
                    <a:pt x="1534" y="6"/>
                  </a:cubicBezTo>
                  <a:cubicBezTo>
                    <a:pt x="1492" y="2"/>
                    <a:pt x="1450" y="0"/>
                    <a:pt x="14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2"/>
            <p:cNvSpPr/>
            <p:nvPr/>
          </p:nvSpPr>
          <p:spPr>
            <a:xfrm>
              <a:off x="5182850" y="1754575"/>
              <a:ext cx="223450" cy="648125"/>
            </a:xfrm>
            <a:custGeom>
              <a:rect b="b" l="l" r="r" t="t"/>
              <a:pathLst>
                <a:path extrusionOk="0" h="25925" w="8938">
                  <a:moveTo>
                    <a:pt x="3596" y="0"/>
                  </a:moveTo>
                  <a:cubicBezTo>
                    <a:pt x="3532" y="0"/>
                    <a:pt x="3474" y="33"/>
                    <a:pt x="3436" y="98"/>
                  </a:cubicBezTo>
                  <a:cubicBezTo>
                    <a:pt x="3402" y="157"/>
                    <a:pt x="3379" y="223"/>
                    <a:pt x="3361" y="289"/>
                  </a:cubicBezTo>
                  <a:cubicBezTo>
                    <a:pt x="3220" y="803"/>
                    <a:pt x="3084" y="1317"/>
                    <a:pt x="2942" y="1831"/>
                  </a:cubicBezTo>
                  <a:cubicBezTo>
                    <a:pt x="2665" y="2837"/>
                    <a:pt x="2513" y="3862"/>
                    <a:pt x="2499" y="4907"/>
                  </a:cubicBezTo>
                  <a:cubicBezTo>
                    <a:pt x="2496" y="5112"/>
                    <a:pt x="2515" y="5318"/>
                    <a:pt x="2510" y="5524"/>
                  </a:cubicBezTo>
                  <a:cubicBezTo>
                    <a:pt x="2498" y="6108"/>
                    <a:pt x="2480" y="6692"/>
                    <a:pt x="2462" y="7276"/>
                  </a:cubicBezTo>
                  <a:cubicBezTo>
                    <a:pt x="2459" y="7361"/>
                    <a:pt x="2452" y="7447"/>
                    <a:pt x="2442" y="7532"/>
                  </a:cubicBezTo>
                  <a:cubicBezTo>
                    <a:pt x="2405" y="7874"/>
                    <a:pt x="2365" y="8215"/>
                    <a:pt x="2326" y="8556"/>
                  </a:cubicBezTo>
                  <a:cubicBezTo>
                    <a:pt x="2294" y="8846"/>
                    <a:pt x="2263" y="9136"/>
                    <a:pt x="2231" y="9426"/>
                  </a:cubicBezTo>
                  <a:cubicBezTo>
                    <a:pt x="2191" y="9776"/>
                    <a:pt x="2150" y="10125"/>
                    <a:pt x="2111" y="10475"/>
                  </a:cubicBezTo>
                  <a:cubicBezTo>
                    <a:pt x="2078" y="10773"/>
                    <a:pt x="2053" y="11073"/>
                    <a:pt x="2015" y="11371"/>
                  </a:cubicBezTo>
                  <a:cubicBezTo>
                    <a:pt x="1961" y="11797"/>
                    <a:pt x="1898" y="12222"/>
                    <a:pt x="1839" y="12647"/>
                  </a:cubicBezTo>
                  <a:cubicBezTo>
                    <a:pt x="1757" y="13233"/>
                    <a:pt x="1658" y="13818"/>
                    <a:pt x="1532" y="14396"/>
                  </a:cubicBezTo>
                  <a:cubicBezTo>
                    <a:pt x="1359" y="15193"/>
                    <a:pt x="1164" y="15986"/>
                    <a:pt x="1042" y="16793"/>
                  </a:cubicBezTo>
                  <a:cubicBezTo>
                    <a:pt x="905" y="17711"/>
                    <a:pt x="773" y="18628"/>
                    <a:pt x="651" y="19547"/>
                  </a:cubicBezTo>
                  <a:cubicBezTo>
                    <a:pt x="567" y="20176"/>
                    <a:pt x="505" y="20808"/>
                    <a:pt x="432" y="21439"/>
                  </a:cubicBezTo>
                  <a:cubicBezTo>
                    <a:pt x="378" y="21909"/>
                    <a:pt x="324" y="22377"/>
                    <a:pt x="269" y="22846"/>
                  </a:cubicBezTo>
                  <a:cubicBezTo>
                    <a:pt x="243" y="23059"/>
                    <a:pt x="214" y="23271"/>
                    <a:pt x="189" y="23484"/>
                  </a:cubicBezTo>
                  <a:cubicBezTo>
                    <a:pt x="142" y="23876"/>
                    <a:pt x="87" y="24268"/>
                    <a:pt x="71" y="24662"/>
                  </a:cubicBezTo>
                  <a:cubicBezTo>
                    <a:pt x="64" y="24817"/>
                    <a:pt x="63" y="24971"/>
                    <a:pt x="29" y="25124"/>
                  </a:cubicBezTo>
                  <a:cubicBezTo>
                    <a:pt x="0" y="25253"/>
                    <a:pt x="27" y="25381"/>
                    <a:pt x="50" y="25507"/>
                  </a:cubicBezTo>
                  <a:cubicBezTo>
                    <a:pt x="75" y="25645"/>
                    <a:pt x="162" y="25735"/>
                    <a:pt x="293" y="25784"/>
                  </a:cubicBezTo>
                  <a:cubicBezTo>
                    <a:pt x="408" y="25826"/>
                    <a:pt x="526" y="25842"/>
                    <a:pt x="647" y="25846"/>
                  </a:cubicBezTo>
                  <a:cubicBezTo>
                    <a:pt x="1128" y="25861"/>
                    <a:pt x="1608" y="25875"/>
                    <a:pt x="1991" y="25888"/>
                  </a:cubicBezTo>
                  <a:cubicBezTo>
                    <a:pt x="2597" y="25891"/>
                    <a:pt x="3136" y="25911"/>
                    <a:pt x="3663" y="25911"/>
                  </a:cubicBezTo>
                  <a:cubicBezTo>
                    <a:pt x="3774" y="25911"/>
                    <a:pt x="3885" y="25910"/>
                    <a:pt x="3996" y="25908"/>
                  </a:cubicBezTo>
                  <a:cubicBezTo>
                    <a:pt x="4099" y="25906"/>
                    <a:pt x="4202" y="25905"/>
                    <a:pt x="4306" y="25905"/>
                  </a:cubicBezTo>
                  <a:cubicBezTo>
                    <a:pt x="4789" y="25905"/>
                    <a:pt x="5273" y="25925"/>
                    <a:pt x="5758" y="25925"/>
                  </a:cubicBezTo>
                  <a:cubicBezTo>
                    <a:pt x="5848" y="25925"/>
                    <a:pt x="5939" y="25924"/>
                    <a:pt x="6030" y="25922"/>
                  </a:cubicBezTo>
                  <a:cubicBezTo>
                    <a:pt x="6259" y="25919"/>
                    <a:pt x="6489" y="25918"/>
                    <a:pt x="6719" y="25918"/>
                  </a:cubicBezTo>
                  <a:cubicBezTo>
                    <a:pt x="6850" y="25918"/>
                    <a:pt x="6982" y="25918"/>
                    <a:pt x="7114" y="25918"/>
                  </a:cubicBezTo>
                  <a:cubicBezTo>
                    <a:pt x="7371" y="25918"/>
                    <a:pt x="7627" y="25917"/>
                    <a:pt x="7884" y="25912"/>
                  </a:cubicBezTo>
                  <a:cubicBezTo>
                    <a:pt x="8151" y="25907"/>
                    <a:pt x="8416" y="25889"/>
                    <a:pt x="8679" y="25845"/>
                  </a:cubicBezTo>
                  <a:cubicBezTo>
                    <a:pt x="8836" y="25819"/>
                    <a:pt x="8860" y="25782"/>
                    <a:pt x="8874" y="25624"/>
                  </a:cubicBezTo>
                  <a:cubicBezTo>
                    <a:pt x="8879" y="25581"/>
                    <a:pt x="8878" y="25538"/>
                    <a:pt x="8881" y="25495"/>
                  </a:cubicBezTo>
                  <a:cubicBezTo>
                    <a:pt x="8938" y="24814"/>
                    <a:pt x="8855" y="24140"/>
                    <a:pt x="8765" y="23467"/>
                  </a:cubicBezTo>
                  <a:cubicBezTo>
                    <a:pt x="8617" y="22377"/>
                    <a:pt x="8465" y="21289"/>
                    <a:pt x="8318" y="20200"/>
                  </a:cubicBezTo>
                  <a:cubicBezTo>
                    <a:pt x="8178" y="19170"/>
                    <a:pt x="8041" y="18141"/>
                    <a:pt x="7871" y="17116"/>
                  </a:cubicBezTo>
                  <a:cubicBezTo>
                    <a:pt x="7660" y="15844"/>
                    <a:pt x="7399" y="14583"/>
                    <a:pt x="7127" y="13324"/>
                  </a:cubicBezTo>
                  <a:cubicBezTo>
                    <a:pt x="6907" y="12307"/>
                    <a:pt x="6634" y="11305"/>
                    <a:pt x="6258" y="10333"/>
                  </a:cubicBezTo>
                  <a:cubicBezTo>
                    <a:pt x="6001" y="9666"/>
                    <a:pt x="5808" y="8981"/>
                    <a:pt x="5658" y="8283"/>
                  </a:cubicBezTo>
                  <a:cubicBezTo>
                    <a:pt x="5554" y="7795"/>
                    <a:pt x="5438" y="7311"/>
                    <a:pt x="5312" y="6829"/>
                  </a:cubicBezTo>
                  <a:cubicBezTo>
                    <a:pt x="5074" y="5915"/>
                    <a:pt x="4821" y="5005"/>
                    <a:pt x="4580" y="4091"/>
                  </a:cubicBezTo>
                  <a:cubicBezTo>
                    <a:pt x="4377" y="3318"/>
                    <a:pt x="4231" y="2533"/>
                    <a:pt x="4140" y="1738"/>
                  </a:cubicBezTo>
                  <a:cubicBezTo>
                    <a:pt x="4102" y="1414"/>
                    <a:pt x="4060" y="1090"/>
                    <a:pt x="4019" y="767"/>
                  </a:cubicBezTo>
                  <a:cubicBezTo>
                    <a:pt x="3994" y="570"/>
                    <a:pt x="3941" y="380"/>
                    <a:pt x="3855" y="200"/>
                  </a:cubicBezTo>
                  <a:cubicBezTo>
                    <a:pt x="3821" y="128"/>
                    <a:pt x="3775" y="69"/>
                    <a:pt x="3704" y="30"/>
                  </a:cubicBezTo>
                  <a:cubicBezTo>
                    <a:pt x="3668" y="10"/>
                    <a:pt x="3631" y="0"/>
                    <a:pt x="3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2"/>
            <p:cNvSpPr/>
            <p:nvPr/>
          </p:nvSpPr>
          <p:spPr>
            <a:xfrm>
              <a:off x="5183925" y="2201600"/>
              <a:ext cx="199825" cy="179075"/>
            </a:xfrm>
            <a:custGeom>
              <a:rect b="b" l="l" r="r" t="t"/>
              <a:pathLst>
                <a:path extrusionOk="0" h="7163" w="7993">
                  <a:moveTo>
                    <a:pt x="7950" y="1"/>
                  </a:moveTo>
                  <a:cubicBezTo>
                    <a:pt x="7794" y="136"/>
                    <a:pt x="7639" y="272"/>
                    <a:pt x="7483" y="407"/>
                  </a:cubicBezTo>
                  <a:cubicBezTo>
                    <a:pt x="6999" y="830"/>
                    <a:pt x="6514" y="1251"/>
                    <a:pt x="6028" y="1671"/>
                  </a:cubicBezTo>
                  <a:cubicBezTo>
                    <a:pt x="5652" y="1997"/>
                    <a:pt x="5270" y="2315"/>
                    <a:pt x="4893" y="2640"/>
                  </a:cubicBezTo>
                  <a:cubicBezTo>
                    <a:pt x="4504" y="2975"/>
                    <a:pt x="4108" y="3303"/>
                    <a:pt x="3722" y="3642"/>
                  </a:cubicBezTo>
                  <a:cubicBezTo>
                    <a:pt x="3232" y="4071"/>
                    <a:pt x="2742" y="4500"/>
                    <a:pt x="2247" y="4922"/>
                  </a:cubicBezTo>
                  <a:cubicBezTo>
                    <a:pt x="1908" y="5212"/>
                    <a:pt x="1576" y="5510"/>
                    <a:pt x="1241" y="5804"/>
                  </a:cubicBezTo>
                  <a:cubicBezTo>
                    <a:pt x="1229" y="5815"/>
                    <a:pt x="1216" y="5827"/>
                    <a:pt x="1203" y="5838"/>
                  </a:cubicBezTo>
                  <a:cubicBezTo>
                    <a:pt x="842" y="6128"/>
                    <a:pt x="488" y="6424"/>
                    <a:pt x="145" y="6736"/>
                  </a:cubicBezTo>
                  <a:cubicBezTo>
                    <a:pt x="107" y="6771"/>
                    <a:pt x="71" y="6809"/>
                    <a:pt x="29" y="6839"/>
                  </a:cubicBezTo>
                  <a:cubicBezTo>
                    <a:pt x="28" y="6840"/>
                    <a:pt x="27" y="6841"/>
                    <a:pt x="25" y="6842"/>
                  </a:cubicBezTo>
                  <a:cubicBezTo>
                    <a:pt x="21" y="6949"/>
                    <a:pt x="17" y="7056"/>
                    <a:pt x="0" y="7162"/>
                  </a:cubicBezTo>
                  <a:cubicBezTo>
                    <a:pt x="248" y="6947"/>
                    <a:pt x="500" y="6736"/>
                    <a:pt x="742" y="6515"/>
                  </a:cubicBezTo>
                  <a:cubicBezTo>
                    <a:pt x="749" y="6509"/>
                    <a:pt x="756" y="6504"/>
                    <a:pt x="762" y="6498"/>
                  </a:cubicBezTo>
                  <a:cubicBezTo>
                    <a:pt x="1202" y="6129"/>
                    <a:pt x="1644" y="5764"/>
                    <a:pt x="2081" y="5392"/>
                  </a:cubicBezTo>
                  <a:cubicBezTo>
                    <a:pt x="2304" y="5204"/>
                    <a:pt x="2520" y="5009"/>
                    <a:pt x="2739" y="4818"/>
                  </a:cubicBezTo>
                  <a:cubicBezTo>
                    <a:pt x="3209" y="4405"/>
                    <a:pt x="3678" y="3992"/>
                    <a:pt x="4158" y="3591"/>
                  </a:cubicBezTo>
                  <a:cubicBezTo>
                    <a:pt x="4356" y="3426"/>
                    <a:pt x="4543" y="3250"/>
                    <a:pt x="4743" y="3087"/>
                  </a:cubicBezTo>
                  <a:cubicBezTo>
                    <a:pt x="5154" y="2752"/>
                    <a:pt x="5555" y="2401"/>
                    <a:pt x="5956" y="2053"/>
                  </a:cubicBezTo>
                  <a:cubicBezTo>
                    <a:pt x="6311" y="1745"/>
                    <a:pt x="6663" y="1431"/>
                    <a:pt x="7016" y="1118"/>
                  </a:cubicBezTo>
                  <a:cubicBezTo>
                    <a:pt x="7036" y="1102"/>
                    <a:pt x="7054" y="1083"/>
                    <a:pt x="7075" y="1067"/>
                  </a:cubicBezTo>
                  <a:cubicBezTo>
                    <a:pt x="7398" y="840"/>
                    <a:pt x="7668" y="549"/>
                    <a:pt x="7974" y="299"/>
                  </a:cubicBezTo>
                  <a:cubicBezTo>
                    <a:pt x="7980" y="295"/>
                    <a:pt x="7986" y="289"/>
                    <a:pt x="7992" y="285"/>
                  </a:cubicBezTo>
                  <a:cubicBezTo>
                    <a:pt x="7978" y="190"/>
                    <a:pt x="7964" y="95"/>
                    <a:pt x="7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2"/>
            <p:cNvSpPr/>
            <p:nvPr/>
          </p:nvSpPr>
          <p:spPr>
            <a:xfrm>
              <a:off x="5244300" y="2278050"/>
              <a:ext cx="149950" cy="124025"/>
            </a:xfrm>
            <a:custGeom>
              <a:rect b="b" l="l" r="r" t="t"/>
              <a:pathLst>
                <a:path extrusionOk="0" h="4961" w="5998">
                  <a:moveTo>
                    <a:pt x="5961" y="0"/>
                  </a:moveTo>
                  <a:cubicBezTo>
                    <a:pt x="5909" y="46"/>
                    <a:pt x="5856" y="92"/>
                    <a:pt x="5803" y="138"/>
                  </a:cubicBezTo>
                  <a:cubicBezTo>
                    <a:pt x="5791" y="150"/>
                    <a:pt x="5778" y="161"/>
                    <a:pt x="5764" y="172"/>
                  </a:cubicBezTo>
                  <a:cubicBezTo>
                    <a:pt x="5495" y="396"/>
                    <a:pt x="5223" y="620"/>
                    <a:pt x="4956" y="847"/>
                  </a:cubicBezTo>
                  <a:cubicBezTo>
                    <a:pt x="4687" y="1074"/>
                    <a:pt x="4431" y="1316"/>
                    <a:pt x="4155" y="1534"/>
                  </a:cubicBezTo>
                  <a:cubicBezTo>
                    <a:pt x="3980" y="1672"/>
                    <a:pt x="3816" y="1823"/>
                    <a:pt x="3644" y="1965"/>
                  </a:cubicBezTo>
                  <a:cubicBezTo>
                    <a:pt x="3413" y="2156"/>
                    <a:pt x="3179" y="2341"/>
                    <a:pt x="2948" y="2534"/>
                  </a:cubicBezTo>
                  <a:cubicBezTo>
                    <a:pt x="2711" y="2731"/>
                    <a:pt x="2485" y="2942"/>
                    <a:pt x="2241" y="3132"/>
                  </a:cubicBezTo>
                  <a:cubicBezTo>
                    <a:pt x="2085" y="3252"/>
                    <a:pt x="1940" y="3386"/>
                    <a:pt x="1787" y="3509"/>
                  </a:cubicBezTo>
                  <a:cubicBezTo>
                    <a:pt x="1460" y="3772"/>
                    <a:pt x="1130" y="4032"/>
                    <a:pt x="805" y="4297"/>
                  </a:cubicBezTo>
                  <a:cubicBezTo>
                    <a:pt x="535" y="4515"/>
                    <a:pt x="268" y="4736"/>
                    <a:pt x="0" y="4954"/>
                  </a:cubicBezTo>
                  <a:cubicBezTo>
                    <a:pt x="121" y="4956"/>
                    <a:pt x="240" y="4958"/>
                    <a:pt x="356" y="4961"/>
                  </a:cubicBezTo>
                  <a:cubicBezTo>
                    <a:pt x="608" y="4756"/>
                    <a:pt x="858" y="4550"/>
                    <a:pt x="1109" y="4346"/>
                  </a:cubicBezTo>
                  <a:cubicBezTo>
                    <a:pt x="1493" y="4031"/>
                    <a:pt x="1880" y="3718"/>
                    <a:pt x="2263" y="3404"/>
                  </a:cubicBezTo>
                  <a:cubicBezTo>
                    <a:pt x="2456" y="3246"/>
                    <a:pt x="2645" y="3086"/>
                    <a:pt x="2837" y="2927"/>
                  </a:cubicBezTo>
                  <a:cubicBezTo>
                    <a:pt x="3056" y="2748"/>
                    <a:pt x="3277" y="2573"/>
                    <a:pt x="3494" y="2391"/>
                  </a:cubicBezTo>
                  <a:cubicBezTo>
                    <a:pt x="3736" y="2188"/>
                    <a:pt x="3969" y="1971"/>
                    <a:pt x="4220" y="1775"/>
                  </a:cubicBezTo>
                  <a:cubicBezTo>
                    <a:pt x="4389" y="1643"/>
                    <a:pt x="4545" y="1497"/>
                    <a:pt x="4710" y="1360"/>
                  </a:cubicBezTo>
                  <a:cubicBezTo>
                    <a:pt x="4979" y="1134"/>
                    <a:pt x="5253" y="913"/>
                    <a:pt x="5519" y="685"/>
                  </a:cubicBezTo>
                  <a:cubicBezTo>
                    <a:pt x="5679" y="548"/>
                    <a:pt x="5839" y="409"/>
                    <a:pt x="5998" y="268"/>
                  </a:cubicBezTo>
                  <a:cubicBezTo>
                    <a:pt x="5985" y="179"/>
                    <a:pt x="5973" y="89"/>
                    <a:pt x="5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2"/>
            <p:cNvSpPr/>
            <p:nvPr/>
          </p:nvSpPr>
          <p:spPr>
            <a:xfrm>
              <a:off x="5193950" y="2131100"/>
              <a:ext cx="177550" cy="156825"/>
            </a:xfrm>
            <a:custGeom>
              <a:rect b="b" l="l" r="r" t="t"/>
              <a:pathLst>
                <a:path extrusionOk="0" h="6273" w="7102">
                  <a:moveTo>
                    <a:pt x="7047" y="0"/>
                  </a:moveTo>
                  <a:cubicBezTo>
                    <a:pt x="6704" y="299"/>
                    <a:pt x="6364" y="603"/>
                    <a:pt x="6022" y="904"/>
                  </a:cubicBezTo>
                  <a:cubicBezTo>
                    <a:pt x="6009" y="917"/>
                    <a:pt x="5997" y="928"/>
                    <a:pt x="5984" y="939"/>
                  </a:cubicBezTo>
                  <a:cubicBezTo>
                    <a:pt x="5651" y="1222"/>
                    <a:pt x="5316" y="1504"/>
                    <a:pt x="4985" y="1789"/>
                  </a:cubicBezTo>
                  <a:cubicBezTo>
                    <a:pt x="4705" y="2028"/>
                    <a:pt x="4428" y="2271"/>
                    <a:pt x="4149" y="2512"/>
                  </a:cubicBezTo>
                  <a:cubicBezTo>
                    <a:pt x="4137" y="2524"/>
                    <a:pt x="4124" y="2535"/>
                    <a:pt x="4111" y="2546"/>
                  </a:cubicBezTo>
                  <a:cubicBezTo>
                    <a:pt x="3872" y="2742"/>
                    <a:pt x="3633" y="2935"/>
                    <a:pt x="3395" y="3133"/>
                  </a:cubicBezTo>
                  <a:cubicBezTo>
                    <a:pt x="3166" y="3325"/>
                    <a:pt x="2946" y="3531"/>
                    <a:pt x="2708" y="3713"/>
                  </a:cubicBezTo>
                  <a:cubicBezTo>
                    <a:pt x="2530" y="3848"/>
                    <a:pt x="2369" y="4003"/>
                    <a:pt x="2196" y="4143"/>
                  </a:cubicBezTo>
                  <a:cubicBezTo>
                    <a:pt x="1983" y="4316"/>
                    <a:pt x="1768" y="4485"/>
                    <a:pt x="1558" y="4660"/>
                  </a:cubicBezTo>
                  <a:cubicBezTo>
                    <a:pt x="1340" y="4840"/>
                    <a:pt x="1127" y="5028"/>
                    <a:pt x="910" y="5208"/>
                  </a:cubicBezTo>
                  <a:cubicBezTo>
                    <a:pt x="621" y="5448"/>
                    <a:pt x="328" y="5685"/>
                    <a:pt x="39" y="5925"/>
                  </a:cubicBezTo>
                  <a:cubicBezTo>
                    <a:pt x="26" y="6041"/>
                    <a:pt x="13" y="6157"/>
                    <a:pt x="1" y="6272"/>
                  </a:cubicBezTo>
                  <a:cubicBezTo>
                    <a:pt x="166" y="6127"/>
                    <a:pt x="333" y="5981"/>
                    <a:pt x="500" y="5835"/>
                  </a:cubicBezTo>
                  <a:cubicBezTo>
                    <a:pt x="513" y="5824"/>
                    <a:pt x="527" y="5814"/>
                    <a:pt x="540" y="5802"/>
                  </a:cubicBezTo>
                  <a:cubicBezTo>
                    <a:pt x="766" y="5619"/>
                    <a:pt x="994" y="5437"/>
                    <a:pt x="1218" y="5251"/>
                  </a:cubicBezTo>
                  <a:cubicBezTo>
                    <a:pt x="1441" y="5064"/>
                    <a:pt x="1655" y="4865"/>
                    <a:pt x="1886" y="4689"/>
                  </a:cubicBezTo>
                  <a:cubicBezTo>
                    <a:pt x="2071" y="4548"/>
                    <a:pt x="2237" y="4388"/>
                    <a:pt x="2418" y="4242"/>
                  </a:cubicBezTo>
                  <a:cubicBezTo>
                    <a:pt x="2631" y="4071"/>
                    <a:pt x="2845" y="3899"/>
                    <a:pt x="3056" y="3724"/>
                  </a:cubicBezTo>
                  <a:cubicBezTo>
                    <a:pt x="3287" y="3532"/>
                    <a:pt x="3506" y="3326"/>
                    <a:pt x="3743" y="3144"/>
                  </a:cubicBezTo>
                  <a:cubicBezTo>
                    <a:pt x="3935" y="2997"/>
                    <a:pt x="4108" y="2831"/>
                    <a:pt x="4292" y="2676"/>
                  </a:cubicBezTo>
                  <a:cubicBezTo>
                    <a:pt x="4548" y="2462"/>
                    <a:pt x="4809" y="2254"/>
                    <a:pt x="5063" y="2036"/>
                  </a:cubicBezTo>
                  <a:cubicBezTo>
                    <a:pt x="5394" y="1752"/>
                    <a:pt x="5720" y="1460"/>
                    <a:pt x="6048" y="1171"/>
                  </a:cubicBezTo>
                  <a:cubicBezTo>
                    <a:pt x="6061" y="1160"/>
                    <a:pt x="6074" y="1149"/>
                    <a:pt x="6087" y="1138"/>
                  </a:cubicBezTo>
                  <a:cubicBezTo>
                    <a:pt x="6414" y="860"/>
                    <a:pt x="6742" y="586"/>
                    <a:pt x="7065" y="304"/>
                  </a:cubicBezTo>
                  <a:cubicBezTo>
                    <a:pt x="7077" y="294"/>
                    <a:pt x="7089" y="284"/>
                    <a:pt x="7102" y="273"/>
                  </a:cubicBezTo>
                  <a:cubicBezTo>
                    <a:pt x="7083" y="182"/>
                    <a:pt x="7066" y="90"/>
                    <a:pt x="70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2"/>
            <p:cNvSpPr/>
            <p:nvPr/>
          </p:nvSpPr>
          <p:spPr>
            <a:xfrm>
              <a:off x="5204750" y="2062675"/>
              <a:ext cx="152075" cy="140125"/>
            </a:xfrm>
            <a:custGeom>
              <a:rect b="b" l="l" r="r" t="t"/>
              <a:pathLst>
                <a:path extrusionOk="0" h="5605" w="6083">
                  <a:moveTo>
                    <a:pt x="6014" y="0"/>
                  </a:moveTo>
                  <a:cubicBezTo>
                    <a:pt x="5517" y="459"/>
                    <a:pt x="5031" y="930"/>
                    <a:pt x="4517" y="1369"/>
                  </a:cubicBezTo>
                  <a:cubicBezTo>
                    <a:pt x="4060" y="1759"/>
                    <a:pt x="3646" y="2195"/>
                    <a:pt x="3180" y="2576"/>
                  </a:cubicBezTo>
                  <a:cubicBezTo>
                    <a:pt x="2888" y="2813"/>
                    <a:pt x="2618" y="3078"/>
                    <a:pt x="2331" y="3324"/>
                  </a:cubicBezTo>
                  <a:cubicBezTo>
                    <a:pt x="1916" y="3681"/>
                    <a:pt x="1505" y="4044"/>
                    <a:pt x="1083" y="4394"/>
                  </a:cubicBezTo>
                  <a:cubicBezTo>
                    <a:pt x="736" y="4680"/>
                    <a:pt x="394" y="4973"/>
                    <a:pt x="51" y="5265"/>
                  </a:cubicBezTo>
                  <a:cubicBezTo>
                    <a:pt x="33" y="5378"/>
                    <a:pt x="17" y="5491"/>
                    <a:pt x="1" y="5605"/>
                  </a:cubicBezTo>
                  <a:cubicBezTo>
                    <a:pt x="169" y="5465"/>
                    <a:pt x="341" y="5328"/>
                    <a:pt x="512" y="5190"/>
                  </a:cubicBezTo>
                  <a:cubicBezTo>
                    <a:pt x="857" y="4910"/>
                    <a:pt x="1197" y="4621"/>
                    <a:pt x="1536" y="4331"/>
                  </a:cubicBezTo>
                  <a:cubicBezTo>
                    <a:pt x="1984" y="3947"/>
                    <a:pt x="2432" y="3560"/>
                    <a:pt x="2876" y="3170"/>
                  </a:cubicBezTo>
                  <a:cubicBezTo>
                    <a:pt x="3179" y="2905"/>
                    <a:pt x="3477" y="2634"/>
                    <a:pt x="3779" y="2367"/>
                  </a:cubicBezTo>
                  <a:cubicBezTo>
                    <a:pt x="4511" y="1719"/>
                    <a:pt x="5225" y="1052"/>
                    <a:pt x="5946" y="391"/>
                  </a:cubicBezTo>
                  <a:cubicBezTo>
                    <a:pt x="5992" y="350"/>
                    <a:pt x="6037" y="307"/>
                    <a:pt x="6082" y="266"/>
                  </a:cubicBezTo>
                  <a:cubicBezTo>
                    <a:pt x="6060" y="177"/>
                    <a:pt x="6037" y="88"/>
                    <a:pt x="6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2"/>
            <p:cNvSpPr/>
            <p:nvPr/>
          </p:nvSpPr>
          <p:spPr>
            <a:xfrm>
              <a:off x="5223675" y="1995850"/>
              <a:ext cx="111750" cy="106150"/>
            </a:xfrm>
            <a:custGeom>
              <a:rect b="b" l="l" r="r" t="t"/>
              <a:pathLst>
                <a:path extrusionOk="0" h="4246" w="4470">
                  <a:moveTo>
                    <a:pt x="4386" y="0"/>
                  </a:moveTo>
                  <a:cubicBezTo>
                    <a:pt x="3354" y="955"/>
                    <a:pt x="2349" y="1942"/>
                    <a:pt x="1282" y="2860"/>
                  </a:cubicBezTo>
                  <a:cubicBezTo>
                    <a:pt x="1041" y="3066"/>
                    <a:pt x="805" y="3279"/>
                    <a:pt x="559" y="3478"/>
                  </a:cubicBezTo>
                  <a:cubicBezTo>
                    <a:pt x="395" y="3611"/>
                    <a:pt x="230" y="3743"/>
                    <a:pt x="69" y="3877"/>
                  </a:cubicBezTo>
                  <a:cubicBezTo>
                    <a:pt x="47" y="4000"/>
                    <a:pt x="24" y="4123"/>
                    <a:pt x="0" y="4245"/>
                  </a:cubicBezTo>
                  <a:cubicBezTo>
                    <a:pt x="204" y="4070"/>
                    <a:pt x="402" y="3890"/>
                    <a:pt x="613" y="3726"/>
                  </a:cubicBezTo>
                  <a:cubicBezTo>
                    <a:pt x="810" y="3573"/>
                    <a:pt x="992" y="3404"/>
                    <a:pt x="1180" y="3242"/>
                  </a:cubicBezTo>
                  <a:cubicBezTo>
                    <a:pt x="1530" y="2941"/>
                    <a:pt x="1891" y="2651"/>
                    <a:pt x="2231" y="2337"/>
                  </a:cubicBezTo>
                  <a:cubicBezTo>
                    <a:pt x="2981" y="1646"/>
                    <a:pt x="3724" y="947"/>
                    <a:pt x="4469" y="250"/>
                  </a:cubicBezTo>
                  <a:cubicBezTo>
                    <a:pt x="4441" y="167"/>
                    <a:pt x="4413" y="84"/>
                    <a:pt x="4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2"/>
            <p:cNvSpPr/>
            <p:nvPr/>
          </p:nvSpPr>
          <p:spPr>
            <a:xfrm>
              <a:off x="5257900" y="1766150"/>
              <a:ext cx="25275" cy="28625"/>
            </a:xfrm>
            <a:custGeom>
              <a:rect b="b" l="l" r="r" t="t"/>
              <a:pathLst>
                <a:path extrusionOk="0" h="1145" w="1011">
                  <a:moveTo>
                    <a:pt x="954" y="1"/>
                  </a:moveTo>
                  <a:cubicBezTo>
                    <a:pt x="676" y="242"/>
                    <a:pt x="399" y="483"/>
                    <a:pt x="116" y="720"/>
                  </a:cubicBezTo>
                  <a:cubicBezTo>
                    <a:pt x="77" y="861"/>
                    <a:pt x="40" y="1003"/>
                    <a:pt x="1" y="1144"/>
                  </a:cubicBezTo>
                  <a:cubicBezTo>
                    <a:pt x="277" y="911"/>
                    <a:pt x="545" y="668"/>
                    <a:pt x="819" y="430"/>
                  </a:cubicBezTo>
                  <a:cubicBezTo>
                    <a:pt x="864" y="390"/>
                    <a:pt x="906" y="348"/>
                    <a:pt x="952" y="309"/>
                  </a:cubicBezTo>
                  <a:cubicBezTo>
                    <a:pt x="971" y="294"/>
                    <a:pt x="991" y="277"/>
                    <a:pt x="1010" y="261"/>
                  </a:cubicBezTo>
                  <a:cubicBezTo>
                    <a:pt x="997" y="173"/>
                    <a:pt x="979" y="86"/>
                    <a:pt x="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2"/>
            <p:cNvSpPr/>
            <p:nvPr/>
          </p:nvSpPr>
          <p:spPr>
            <a:xfrm>
              <a:off x="5245575" y="1818550"/>
              <a:ext cx="44850" cy="50025"/>
            </a:xfrm>
            <a:custGeom>
              <a:rect b="b" l="l" r="r" t="t"/>
              <a:pathLst>
                <a:path extrusionOk="0" h="2001" w="1794">
                  <a:moveTo>
                    <a:pt x="1746" y="0"/>
                  </a:moveTo>
                  <a:cubicBezTo>
                    <a:pt x="1173" y="549"/>
                    <a:pt x="595" y="1091"/>
                    <a:pt x="29" y="1645"/>
                  </a:cubicBezTo>
                  <a:cubicBezTo>
                    <a:pt x="26" y="1648"/>
                    <a:pt x="24" y="1652"/>
                    <a:pt x="21" y="1655"/>
                  </a:cubicBezTo>
                  <a:cubicBezTo>
                    <a:pt x="13" y="1769"/>
                    <a:pt x="5" y="1885"/>
                    <a:pt x="0" y="2001"/>
                  </a:cubicBezTo>
                  <a:cubicBezTo>
                    <a:pt x="200" y="1805"/>
                    <a:pt x="393" y="1602"/>
                    <a:pt x="597" y="1412"/>
                  </a:cubicBezTo>
                  <a:cubicBezTo>
                    <a:pt x="999" y="1035"/>
                    <a:pt x="1397" y="655"/>
                    <a:pt x="1794" y="275"/>
                  </a:cubicBezTo>
                  <a:cubicBezTo>
                    <a:pt x="1777" y="184"/>
                    <a:pt x="1761" y="92"/>
                    <a:pt x="1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2"/>
            <p:cNvSpPr/>
            <p:nvPr/>
          </p:nvSpPr>
          <p:spPr>
            <a:xfrm>
              <a:off x="5235775" y="1932875"/>
              <a:ext cx="83475" cy="82300"/>
            </a:xfrm>
            <a:custGeom>
              <a:rect b="b" l="l" r="r" t="t"/>
              <a:pathLst>
                <a:path extrusionOk="0" h="3292" w="3339">
                  <a:moveTo>
                    <a:pt x="3273" y="0"/>
                  </a:moveTo>
                  <a:cubicBezTo>
                    <a:pt x="2510" y="719"/>
                    <a:pt x="1749" y="1438"/>
                    <a:pt x="983" y="2154"/>
                  </a:cubicBezTo>
                  <a:cubicBezTo>
                    <a:pt x="708" y="2411"/>
                    <a:pt x="419" y="2654"/>
                    <a:pt x="130" y="2897"/>
                  </a:cubicBezTo>
                  <a:cubicBezTo>
                    <a:pt x="100" y="2924"/>
                    <a:pt x="68" y="2949"/>
                    <a:pt x="36" y="2975"/>
                  </a:cubicBezTo>
                  <a:cubicBezTo>
                    <a:pt x="24" y="3080"/>
                    <a:pt x="12" y="3186"/>
                    <a:pt x="0" y="3291"/>
                  </a:cubicBezTo>
                  <a:cubicBezTo>
                    <a:pt x="80" y="3226"/>
                    <a:pt x="160" y="3159"/>
                    <a:pt x="240" y="3094"/>
                  </a:cubicBezTo>
                  <a:cubicBezTo>
                    <a:pt x="491" y="2887"/>
                    <a:pt x="752" y="2691"/>
                    <a:pt x="989" y="2469"/>
                  </a:cubicBezTo>
                  <a:cubicBezTo>
                    <a:pt x="1775" y="1737"/>
                    <a:pt x="2556" y="1001"/>
                    <a:pt x="3338" y="265"/>
                  </a:cubicBezTo>
                  <a:cubicBezTo>
                    <a:pt x="3317" y="177"/>
                    <a:pt x="3294" y="88"/>
                    <a:pt x="3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2"/>
            <p:cNvSpPr/>
            <p:nvPr/>
          </p:nvSpPr>
          <p:spPr>
            <a:xfrm>
              <a:off x="5244025" y="1875000"/>
              <a:ext cx="59950" cy="66400"/>
            </a:xfrm>
            <a:custGeom>
              <a:rect b="b" l="l" r="r" t="t"/>
              <a:pathLst>
                <a:path extrusionOk="0" h="2656" w="2398">
                  <a:moveTo>
                    <a:pt x="2327" y="1"/>
                  </a:moveTo>
                  <a:cubicBezTo>
                    <a:pt x="2164" y="159"/>
                    <a:pt x="1999" y="319"/>
                    <a:pt x="1843" y="487"/>
                  </a:cubicBezTo>
                  <a:cubicBezTo>
                    <a:pt x="1600" y="752"/>
                    <a:pt x="1331" y="991"/>
                    <a:pt x="1085" y="1256"/>
                  </a:cubicBezTo>
                  <a:cubicBezTo>
                    <a:pt x="845" y="1513"/>
                    <a:pt x="585" y="1750"/>
                    <a:pt x="339" y="2001"/>
                  </a:cubicBezTo>
                  <a:cubicBezTo>
                    <a:pt x="233" y="2108"/>
                    <a:pt x="127" y="2216"/>
                    <a:pt x="19" y="2323"/>
                  </a:cubicBezTo>
                  <a:cubicBezTo>
                    <a:pt x="17" y="2368"/>
                    <a:pt x="16" y="2413"/>
                    <a:pt x="15" y="2458"/>
                  </a:cubicBezTo>
                  <a:cubicBezTo>
                    <a:pt x="13" y="2525"/>
                    <a:pt x="8" y="2590"/>
                    <a:pt x="1" y="2656"/>
                  </a:cubicBezTo>
                  <a:cubicBezTo>
                    <a:pt x="175" y="2491"/>
                    <a:pt x="346" y="2324"/>
                    <a:pt x="510" y="2148"/>
                  </a:cubicBezTo>
                  <a:cubicBezTo>
                    <a:pt x="795" y="1840"/>
                    <a:pt x="1112" y="1564"/>
                    <a:pt x="1401" y="1258"/>
                  </a:cubicBezTo>
                  <a:cubicBezTo>
                    <a:pt x="1724" y="917"/>
                    <a:pt x="2064" y="591"/>
                    <a:pt x="2397" y="261"/>
                  </a:cubicBezTo>
                  <a:cubicBezTo>
                    <a:pt x="2374" y="174"/>
                    <a:pt x="2350" y="87"/>
                    <a:pt x="2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 name="Google Shape;589;p22"/>
          <p:cNvSpPr/>
          <p:nvPr/>
        </p:nvSpPr>
        <p:spPr>
          <a:xfrm flipH="1">
            <a:off x="2945325" y="1096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2"/>
          <p:cNvSpPr/>
          <p:nvPr/>
        </p:nvSpPr>
        <p:spPr>
          <a:xfrm flipH="1">
            <a:off x="8227475" y="279628"/>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2"/>
          <p:cNvSpPr/>
          <p:nvPr/>
        </p:nvSpPr>
        <p:spPr>
          <a:xfrm>
            <a:off x="-116725" y="4508775"/>
            <a:ext cx="9367725" cy="729575"/>
          </a:xfrm>
          <a:custGeom>
            <a:rect b="b" l="l" r="r" t="t"/>
            <a:pathLst>
              <a:path extrusionOk="0" h="29183" w="374709">
                <a:moveTo>
                  <a:pt x="0" y="5836"/>
                </a:moveTo>
                <a:lnTo>
                  <a:pt x="33852" y="1751"/>
                </a:lnTo>
                <a:lnTo>
                  <a:pt x="106809" y="8755"/>
                </a:lnTo>
                <a:lnTo>
                  <a:pt x="191440" y="7004"/>
                </a:lnTo>
                <a:lnTo>
                  <a:pt x="344359" y="5253"/>
                </a:lnTo>
                <a:lnTo>
                  <a:pt x="370040" y="0"/>
                </a:lnTo>
                <a:lnTo>
                  <a:pt x="374709" y="8171"/>
                </a:lnTo>
                <a:lnTo>
                  <a:pt x="374709" y="29183"/>
                </a:lnTo>
                <a:lnTo>
                  <a:pt x="2334" y="29183"/>
                </a:lnTo>
                <a:close/>
              </a:path>
            </a:pathLst>
          </a:custGeom>
          <a:solidFill>
            <a:schemeClr val="dk1"/>
          </a:solid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lt2"/>
        </a:solidFill>
      </p:bgPr>
    </p:bg>
    <p:spTree>
      <p:nvGrpSpPr>
        <p:cNvPr id="592" name="Shape 592"/>
        <p:cNvGrpSpPr/>
        <p:nvPr/>
      </p:nvGrpSpPr>
      <p:grpSpPr>
        <a:xfrm>
          <a:off x="0" y="0"/>
          <a:ext cx="0" cy="0"/>
          <a:chOff x="0" y="0"/>
          <a:chExt cx="0" cy="0"/>
        </a:xfrm>
      </p:grpSpPr>
      <p:sp>
        <p:nvSpPr>
          <p:cNvPr id="593" name="Google Shape;593;p23"/>
          <p:cNvSpPr/>
          <p:nvPr/>
        </p:nvSpPr>
        <p:spPr>
          <a:xfrm>
            <a:off x="672050" y="266650"/>
            <a:ext cx="7799900" cy="4610205"/>
          </a:xfrm>
          <a:custGeom>
            <a:rect b="b" l="l" r="r" t="t"/>
            <a:pathLst>
              <a:path extrusionOk="0" h="34359" w="36231">
                <a:moveTo>
                  <a:pt x="18968" y="1"/>
                </a:moveTo>
                <a:cubicBezTo>
                  <a:pt x="18940" y="1"/>
                  <a:pt x="18912" y="1"/>
                  <a:pt x="18884" y="1"/>
                </a:cubicBezTo>
                <a:cubicBezTo>
                  <a:pt x="18235" y="7"/>
                  <a:pt x="17586" y="2"/>
                  <a:pt x="16937" y="9"/>
                </a:cubicBezTo>
                <a:cubicBezTo>
                  <a:pt x="16721" y="12"/>
                  <a:pt x="16506" y="39"/>
                  <a:pt x="16291" y="59"/>
                </a:cubicBezTo>
                <a:cubicBezTo>
                  <a:pt x="15687" y="115"/>
                  <a:pt x="15095" y="247"/>
                  <a:pt x="14500" y="359"/>
                </a:cubicBezTo>
                <a:cubicBezTo>
                  <a:pt x="13378" y="572"/>
                  <a:pt x="12279" y="866"/>
                  <a:pt x="11224" y="1307"/>
                </a:cubicBezTo>
                <a:cubicBezTo>
                  <a:pt x="10437" y="1635"/>
                  <a:pt x="9669" y="1999"/>
                  <a:pt x="9016" y="2564"/>
                </a:cubicBezTo>
                <a:cubicBezTo>
                  <a:pt x="8491" y="3018"/>
                  <a:pt x="7943" y="3440"/>
                  <a:pt x="7392" y="3859"/>
                </a:cubicBezTo>
                <a:cubicBezTo>
                  <a:pt x="6750" y="4349"/>
                  <a:pt x="6104" y="4834"/>
                  <a:pt x="5502" y="5373"/>
                </a:cubicBezTo>
                <a:cubicBezTo>
                  <a:pt x="4323" y="6429"/>
                  <a:pt x="3320" y="7633"/>
                  <a:pt x="2478" y="8971"/>
                </a:cubicBezTo>
                <a:cubicBezTo>
                  <a:pt x="2248" y="9338"/>
                  <a:pt x="2018" y="9704"/>
                  <a:pt x="1848" y="10105"/>
                </a:cubicBezTo>
                <a:cubicBezTo>
                  <a:pt x="1295" y="11410"/>
                  <a:pt x="885" y="12760"/>
                  <a:pt x="592" y="14146"/>
                </a:cubicBezTo>
                <a:cubicBezTo>
                  <a:pt x="326" y="15406"/>
                  <a:pt x="271" y="16690"/>
                  <a:pt x="164" y="17967"/>
                </a:cubicBezTo>
                <a:cubicBezTo>
                  <a:pt x="129" y="18373"/>
                  <a:pt x="110" y="18779"/>
                  <a:pt x="71" y="19185"/>
                </a:cubicBezTo>
                <a:lnTo>
                  <a:pt x="74" y="19185"/>
                </a:lnTo>
                <a:cubicBezTo>
                  <a:pt x="54" y="19563"/>
                  <a:pt x="71" y="19942"/>
                  <a:pt x="54" y="20321"/>
                </a:cubicBezTo>
                <a:cubicBezTo>
                  <a:pt x="0" y="21590"/>
                  <a:pt x="195" y="22859"/>
                  <a:pt x="161" y="24130"/>
                </a:cubicBezTo>
                <a:cubicBezTo>
                  <a:pt x="115" y="25941"/>
                  <a:pt x="743" y="27749"/>
                  <a:pt x="500" y="29319"/>
                </a:cubicBezTo>
                <a:cubicBezTo>
                  <a:pt x="531" y="30755"/>
                  <a:pt x="570" y="31949"/>
                  <a:pt x="921" y="33141"/>
                </a:cubicBezTo>
                <a:cubicBezTo>
                  <a:pt x="1048" y="33573"/>
                  <a:pt x="1715" y="33880"/>
                  <a:pt x="3064" y="34091"/>
                </a:cubicBezTo>
                <a:cubicBezTo>
                  <a:pt x="4195" y="34268"/>
                  <a:pt x="5426" y="34359"/>
                  <a:pt x="6672" y="34359"/>
                </a:cubicBezTo>
                <a:cubicBezTo>
                  <a:pt x="6907" y="34359"/>
                  <a:pt x="7142" y="34356"/>
                  <a:pt x="7377" y="34349"/>
                </a:cubicBezTo>
                <a:lnTo>
                  <a:pt x="28854" y="34349"/>
                </a:lnTo>
                <a:cubicBezTo>
                  <a:pt x="29089" y="34356"/>
                  <a:pt x="29324" y="34359"/>
                  <a:pt x="29558" y="34359"/>
                </a:cubicBezTo>
                <a:cubicBezTo>
                  <a:pt x="30804" y="34359"/>
                  <a:pt x="32036" y="34268"/>
                  <a:pt x="33167" y="34091"/>
                </a:cubicBezTo>
                <a:cubicBezTo>
                  <a:pt x="34516" y="33880"/>
                  <a:pt x="35182" y="33573"/>
                  <a:pt x="35309" y="33141"/>
                </a:cubicBezTo>
                <a:cubicBezTo>
                  <a:pt x="35660" y="31949"/>
                  <a:pt x="35699" y="30755"/>
                  <a:pt x="35731" y="29319"/>
                </a:cubicBezTo>
                <a:cubicBezTo>
                  <a:pt x="35487" y="27749"/>
                  <a:pt x="36116" y="25941"/>
                  <a:pt x="36069" y="24130"/>
                </a:cubicBezTo>
                <a:cubicBezTo>
                  <a:pt x="36036" y="22859"/>
                  <a:pt x="36231" y="21590"/>
                  <a:pt x="36176" y="20321"/>
                </a:cubicBezTo>
                <a:cubicBezTo>
                  <a:pt x="36160" y="19942"/>
                  <a:pt x="36176" y="19563"/>
                  <a:pt x="36157" y="19185"/>
                </a:cubicBezTo>
                <a:lnTo>
                  <a:pt x="36186" y="19185"/>
                </a:lnTo>
                <a:cubicBezTo>
                  <a:pt x="36178" y="19099"/>
                  <a:pt x="36171" y="19013"/>
                  <a:pt x="36164" y="18927"/>
                </a:cubicBezTo>
                <a:cubicBezTo>
                  <a:pt x="36091" y="18050"/>
                  <a:pt x="35999" y="17176"/>
                  <a:pt x="35939" y="16300"/>
                </a:cubicBezTo>
                <a:cubicBezTo>
                  <a:pt x="35897" y="15694"/>
                  <a:pt x="35812" y="15096"/>
                  <a:pt x="35710" y="14499"/>
                </a:cubicBezTo>
                <a:cubicBezTo>
                  <a:pt x="35495" y="13244"/>
                  <a:pt x="35114" y="12034"/>
                  <a:pt x="34689" y="10837"/>
                </a:cubicBezTo>
                <a:cubicBezTo>
                  <a:pt x="34515" y="10347"/>
                  <a:pt x="34304" y="9871"/>
                  <a:pt x="34037" y="9425"/>
                </a:cubicBezTo>
                <a:cubicBezTo>
                  <a:pt x="33353" y="8284"/>
                  <a:pt x="32579" y="7210"/>
                  <a:pt x="31651" y="6251"/>
                </a:cubicBezTo>
                <a:cubicBezTo>
                  <a:pt x="30917" y="5492"/>
                  <a:pt x="30112" y="4816"/>
                  <a:pt x="29271" y="4181"/>
                </a:cubicBezTo>
                <a:cubicBezTo>
                  <a:pt x="28603" y="3677"/>
                  <a:pt x="27938" y="3170"/>
                  <a:pt x="27300" y="2629"/>
                </a:cubicBezTo>
                <a:cubicBezTo>
                  <a:pt x="26959" y="2338"/>
                  <a:pt x="26599" y="2074"/>
                  <a:pt x="26202" y="1863"/>
                </a:cubicBezTo>
                <a:cubicBezTo>
                  <a:pt x="25602" y="1545"/>
                  <a:pt x="24982" y="1275"/>
                  <a:pt x="24343" y="1044"/>
                </a:cubicBezTo>
                <a:cubicBezTo>
                  <a:pt x="23184" y="628"/>
                  <a:pt x="21978" y="407"/>
                  <a:pt x="20774" y="178"/>
                </a:cubicBezTo>
                <a:cubicBezTo>
                  <a:pt x="20179" y="64"/>
                  <a:pt x="19576" y="1"/>
                  <a:pt x="189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3"/>
          <p:cNvSpPr/>
          <p:nvPr/>
        </p:nvSpPr>
        <p:spPr>
          <a:xfrm>
            <a:off x="361875" y="883963"/>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3"/>
          <p:cNvSpPr/>
          <p:nvPr/>
        </p:nvSpPr>
        <p:spPr>
          <a:xfrm>
            <a:off x="2013900" y="273725"/>
            <a:ext cx="174256" cy="162501"/>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3"/>
          <p:cNvSpPr/>
          <p:nvPr/>
        </p:nvSpPr>
        <p:spPr>
          <a:xfrm>
            <a:off x="361875" y="168792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3"/>
          <p:cNvSpPr/>
          <p:nvPr/>
        </p:nvSpPr>
        <p:spPr>
          <a:xfrm>
            <a:off x="8861100" y="26805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3"/>
          <p:cNvSpPr/>
          <p:nvPr/>
        </p:nvSpPr>
        <p:spPr>
          <a:xfrm>
            <a:off x="6540500" y="1129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3"/>
          <p:cNvSpPr/>
          <p:nvPr/>
        </p:nvSpPr>
        <p:spPr>
          <a:xfrm>
            <a:off x="8554125" y="12629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3"/>
          <p:cNvSpPr/>
          <p:nvPr/>
        </p:nvSpPr>
        <p:spPr>
          <a:xfrm>
            <a:off x="8485075" y="4358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3"/>
          <p:cNvSpPr/>
          <p:nvPr/>
        </p:nvSpPr>
        <p:spPr>
          <a:xfrm>
            <a:off x="7493000" y="3552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3"/>
          <p:cNvSpPr/>
          <p:nvPr/>
        </p:nvSpPr>
        <p:spPr>
          <a:xfrm>
            <a:off x="8889525" y="9111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3"/>
          <p:cNvSpPr/>
          <p:nvPr/>
        </p:nvSpPr>
        <p:spPr>
          <a:xfrm>
            <a:off x="361875" y="3552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3"/>
          <p:cNvSpPr/>
          <p:nvPr/>
        </p:nvSpPr>
        <p:spPr>
          <a:xfrm>
            <a:off x="2854700" y="3552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3"/>
          <p:cNvSpPr/>
          <p:nvPr/>
        </p:nvSpPr>
        <p:spPr>
          <a:xfrm>
            <a:off x="8907675" y="20425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3"/>
          <p:cNvSpPr/>
          <p:nvPr/>
        </p:nvSpPr>
        <p:spPr>
          <a:xfrm>
            <a:off x="5764775" y="2033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3"/>
          <p:cNvSpPr/>
          <p:nvPr/>
        </p:nvSpPr>
        <p:spPr>
          <a:xfrm>
            <a:off x="806025" y="1129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3"/>
          <p:cNvSpPr/>
          <p:nvPr/>
        </p:nvSpPr>
        <p:spPr>
          <a:xfrm>
            <a:off x="0" y="1980053"/>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3"/>
          <p:cNvSpPr/>
          <p:nvPr/>
        </p:nvSpPr>
        <p:spPr>
          <a:xfrm>
            <a:off x="-116725" y="4552550"/>
            <a:ext cx="9426100" cy="735825"/>
          </a:xfrm>
          <a:custGeom>
            <a:rect b="b" l="l" r="r" t="t"/>
            <a:pathLst>
              <a:path extrusionOk="0" h="29433" w="377044">
                <a:moveTo>
                  <a:pt x="0" y="0"/>
                </a:moveTo>
                <a:lnTo>
                  <a:pt x="69455" y="583"/>
                </a:lnTo>
                <a:lnTo>
                  <a:pt x="151168" y="8755"/>
                </a:lnTo>
                <a:lnTo>
                  <a:pt x="278989" y="1167"/>
                </a:lnTo>
                <a:lnTo>
                  <a:pt x="377044" y="1751"/>
                </a:lnTo>
                <a:lnTo>
                  <a:pt x="377044" y="23930"/>
                </a:lnTo>
                <a:lnTo>
                  <a:pt x="367513" y="29433"/>
                </a:lnTo>
                <a:lnTo>
                  <a:pt x="1167" y="29433"/>
                </a:lnTo>
                <a:close/>
              </a:path>
            </a:pathLst>
          </a:custGeom>
          <a:solidFill>
            <a:schemeClr val="dk1"/>
          </a:solid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13" name="Shape 613"/>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14" name="Shape 614"/>
        <p:cNvGrpSpPr/>
        <p:nvPr/>
      </p:nvGrpSpPr>
      <p:grpSpPr>
        <a:xfrm>
          <a:off x="0" y="0"/>
          <a:ext cx="0" cy="0"/>
          <a:chOff x="0" y="0"/>
          <a:chExt cx="0" cy="0"/>
        </a:xfrm>
      </p:grpSpPr>
      <p:sp>
        <p:nvSpPr>
          <p:cNvPr id="615" name="Google Shape;615;p2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2" name="Shape 42"/>
        <p:cNvGrpSpPr/>
        <p:nvPr/>
      </p:nvGrpSpPr>
      <p:grpSpPr>
        <a:xfrm>
          <a:off x="0" y="0"/>
          <a:ext cx="0" cy="0"/>
          <a:chOff x="0" y="0"/>
          <a:chExt cx="0" cy="0"/>
        </a:xfrm>
      </p:grpSpPr>
      <p:sp>
        <p:nvSpPr>
          <p:cNvPr id="43" name="Google Shape;43;p4"/>
          <p:cNvSpPr txBox="1"/>
          <p:nvPr>
            <p:ph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5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 name="Google Shape;44;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accent6"/>
              </a:buClr>
              <a:buSzPts val="1400"/>
              <a:buFont typeface="Figtree SemiBold"/>
              <a:buChar char="●"/>
              <a:defRPr sz="1200"/>
            </a:lvl1pPr>
            <a:lvl2pPr indent="-317500" lvl="1" marL="914400" rtl="0">
              <a:lnSpc>
                <a:spcPct val="115000"/>
              </a:lnSpc>
              <a:spcBef>
                <a:spcPts val="0"/>
              </a:spcBef>
              <a:spcAft>
                <a:spcPts val="0"/>
              </a:spcAft>
              <a:buSzPts val="1400"/>
              <a:buFont typeface="Darker Grotesque SemiBold"/>
              <a:buChar char="○"/>
              <a:defRPr/>
            </a:lvl2pPr>
            <a:lvl3pPr indent="-317500" lvl="2" marL="1371600" rtl="0">
              <a:lnSpc>
                <a:spcPct val="115000"/>
              </a:lnSpc>
              <a:spcBef>
                <a:spcPts val="0"/>
              </a:spcBef>
              <a:spcAft>
                <a:spcPts val="0"/>
              </a:spcAft>
              <a:buSzPts val="1400"/>
              <a:buFont typeface="Darker Grotesque SemiBold"/>
              <a:buChar char="■"/>
              <a:defRPr/>
            </a:lvl3pPr>
            <a:lvl4pPr indent="-317500" lvl="3" marL="1828800" rtl="0">
              <a:lnSpc>
                <a:spcPct val="115000"/>
              </a:lnSpc>
              <a:spcBef>
                <a:spcPts val="0"/>
              </a:spcBef>
              <a:spcAft>
                <a:spcPts val="0"/>
              </a:spcAft>
              <a:buSzPts val="1400"/>
              <a:buFont typeface="Darker Grotesque SemiBold"/>
              <a:buChar char="●"/>
              <a:defRPr/>
            </a:lvl4pPr>
            <a:lvl5pPr indent="-317500" lvl="4" marL="2286000" rtl="0">
              <a:lnSpc>
                <a:spcPct val="115000"/>
              </a:lnSpc>
              <a:spcBef>
                <a:spcPts val="0"/>
              </a:spcBef>
              <a:spcAft>
                <a:spcPts val="0"/>
              </a:spcAft>
              <a:buSzPts val="1400"/>
              <a:buFont typeface="Darker Grotesque SemiBold"/>
              <a:buChar char="○"/>
              <a:defRPr/>
            </a:lvl5pPr>
            <a:lvl6pPr indent="-317500" lvl="5" marL="2743200" rtl="0">
              <a:lnSpc>
                <a:spcPct val="115000"/>
              </a:lnSpc>
              <a:spcBef>
                <a:spcPts val="0"/>
              </a:spcBef>
              <a:spcAft>
                <a:spcPts val="0"/>
              </a:spcAft>
              <a:buSzPts val="1400"/>
              <a:buFont typeface="Darker Grotesque SemiBold"/>
              <a:buChar char="■"/>
              <a:defRPr/>
            </a:lvl6pPr>
            <a:lvl7pPr indent="-317500" lvl="6" marL="3200400" rtl="0">
              <a:lnSpc>
                <a:spcPct val="115000"/>
              </a:lnSpc>
              <a:spcBef>
                <a:spcPts val="0"/>
              </a:spcBef>
              <a:spcAft>
                <a:spcPts val="0"/>
              </a:spcAft>
              <a:buSzPts val="1400"/>
              <a:buFont typeface="Darker Grotesque SemiBold"/>
              <a:buChar char="●"/>
              <a:defRPr/>
            </a:lvl7pPr>
            <a:lvl8pPr indent="-317500" lvl="7" marL="3657600" rtl="0">
              <a:lnSpc>
                <a:spcPct val="115000"/>
              </a:lnSpc>
              <a:spcBef>
                <a:spcPts val="0"/>
              </a:spcBef>
              <a:spcAft>
                <a:spcPts val="0"/>
              </a:spcAft>
              <a:buSzPts val="1400"/>
              <a:buFont typeface="Darker Grotesque SemiBold"/>
              <a:buChar char="○"/>
              <a:defRPr/>
            </a:lvl8pPr>
            <a:lvl9pPr indent="-317500" lvl="8" marL="4114800" rtl="0">
              <a:lnSpc>
                <a:spcPct val="115000"/>
              </a:lnSpc>
              <a:spcBef>
                <a:spcPts val="0"/>
              </a:spcBef>
              <a:spcAft>
                <a:spcPts val="0"/>
              </a:spcAft>
              <a:buSzPts val="1400"/>
              <a:buFont typeface="Darker Grotesque SemiBold"/>
              <a:buChar char="■"/>
              <a:defRPr/>
            </a:lvl9pPr>
          </a:lstStyle>
          <a:p/>
        </p:txBody>
      </p:sp>
      <p:sp>
        <p:nvSpPr>
          <p:cNvPr id="45" name="Google Shape;45;p4"/>
          <p:cNvSpPr/>
          <p:nvPr/>
        </p:nvSpPr>
        <p:spPr>
          <a:xfrm flipH="1">
            <a:off x="-58375" y="4610900"/>
            <a:ext cx="9280200" cy="576375"/>
          </a:xfrm>
          <a:custGeom>
            <a:rect b="b" l="l" r="r" t="t"/>
            <a:pathLst>
              <a:path extrusionOk="0" h="23055" w="371208">
                <a:moveTo>
                  <a:pt x="1168" y="1751"/>
                </a:moveTo>
                <a:lnTo>
                  <a:pt x="46693" y="1460"/>
                </a:lnTo>
                <a:lnTo>
                  <a:pt x="161966" y="4670"/>
                </a:lnTo>
                <a:lnTo>
                  <a:pt x="297959" y="0"/>
                </a:lnTo>
                <a:lnTo>
                  <a:pt x="366539" y="4086"/>
                </a:lnTo>
                <a:lnTo>
                  <a:pt x="371208" y="5253"/>
                </a:lnTo>
                <a:lnTo>
                  <a:pt x="371208" y="23055"/>
                </a:lnTo>
                <a:lnTo>
                  <a:pt x="32102" y="23055"/>
                </a:lnTo>
                <a:lnTo>
                  <a:pt x="0" y="23055"/>
                </a:lnTo>
                <a:close/>
              </a:path>
            </a:pathLst>
          </a:custGeom>
          <a:solidFill>
            <a:schemeClr val="dk1"/>
          </a:solidFill>
          <a:ln>
            <a:noFill/>
          </a:ln>
        </p:spPr>
      </p:sp>
      <p:sp>
        <p:nvSpPr>
          <p:cNvPr id="46" name="Google Shape;46;p4"/>
          <p:cNvSpPr/>
          <p:nvPr/>
        </p:nvSpPr>
        <p:spPr>
          <a:xfrm flipH="1">
            <a:off x="8672349" y="1735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flipH="1">
            <a:off x="8511198" y="773537"/>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8945700" y="15756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flipH="1">
            <a:off x="8609075" y="20669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168198" y="16638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flipH="1">
            <a:off x="423549" y="2818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491925" y="9321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flipH="1">
            <a:off x="6183873" y="131513"/>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124424" y="10863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2388825" y="2318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flipH="1">
            <a:off x="6868400" y="4142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670925" y="2245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flipH="1">
            <a:off x="5336300" y="2172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3855250" y="3704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flipH="1">
            <a:off x="3115674" y="1869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1" name="Shape 61"/>
        <p:cNvGrpSpPr/>
        <p:nvPr/>
      </p:nvGrpSpPr>
      <p:grpSpPr>
        <a:xfrm>
          <a:off x="0" y="0"/>
          <a:ext cx="0" cy="0"/>
          <a:chOff x="0" y="0"/>
          <a:chExt cx="0" cy="0"/>
        </a:xfrm>
      </p:grpSpPr>
      <p:sp>
        <p:nvSpPr>
          <p:cNvPr id="62" name="Google Shape;62;p5"/>
          <p:cNvSpPr txBox="1"/>
          <p:nvPr>
            <p:ph idx="1" type="subTitle"/>
          </p:nvPr>
        </p:nvSpPr>
        <p:spPr>
          <a:xfrm>
            <a:off x="720000" y="2692513"/>
            <a:ext cx="2907600" cy="4572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3" name="Google Shape;63;p5"/>
          <p:cNvSpPr txBox="1"/>
          <p:nvPr>
            <p:ph idx="2" type="subTitle"/>
          </p:nvPr>
        </p:nvSpPr>
        <p:spPr>
          <a:xfrm>
            <a:off x="5516400" y="2692513"/>
            <a:ext cx="2907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dk2"/>
                </a:solidFill>
                <a:latin typeface="Figtree Light"/>
                <a:ea typeface="Figtree Light"/>
                <a:cs typeface="Figtree Light"/>
                <a:sym typeface="Figtree Ligh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4" name="Google Shape;64;p5"/>
          <p:cNvSpPr txBox="1"/>
          <p:nvPr>
            <p:ph idx="3" type="subTitle"/>
          </p:nvPr>
        </p:nvSpPr>
        <p:spPr>
          <a:xfrm>
            <a:off x="720000" y="3096909"/>
            <a:ext cx="29076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6"/>
              </a:buClr>
              <a:buSzPts val="1400"/>
              <a:buNone/>
              <a:defRPr>
                <a:solidFill>
                  <a:schemeClr val="accent6"/>
                </a:solidFill>
              </a:defRPr>
            </a:lvl1pPr>
            <a:lvl2pPr lvl="1" rtl="0" algn="ctr">
              <a:lnSpc>
                <a:spcPct val="100000"/>
              </a:lnSpc>
              <a:spcBef>
                <a:spcPts val="0"/>
              </a:spcBef>
              <a:spcAft>
                <a:spcPts val="0"/>
              </a:spcAft>
              <a:buClr>
                <a:schemeClr val="accent6"/>
              </a:buClr>
              <a:buSzPts val="1400"/>
              <a:buNone/>
              <a:defRPr>
                <a:solidFill>
                  <a:schemeClr val="accent6"/>
                </a:solidFill>
              </a:defRPr>
            </a:lvl2pPr>
            <a:lvl3pPr lvl="2" rtl="0" algn="ctr">
              <a:lnSpc>
                <a:spcPct val="100000"/>
              </a:lnSpc>
              <a:spcBef>
                <a:spcPts val="0"/>
              </a:spcBef>
              <a:spcAft>
                <a:spcPts val="0"/>
              </a:spcAft>
              <a:buClr>
                <a:schemeClr val="accent6"/>
              </a:buClr>
              <a:buSzPts val="1400"/>
              <a:buNone/>
              <a:defRPr>
                <a:solidFill>
                  <a:schemeClr val="accent6"/>
                </a:solidFill>
              </a:defRPr>
            </a:lvl3pPr>
            <a:lvl4pPr lvl="3" rtl="0" algn="ctr">
              <a:lnSpc>
                <a:spcPct val="100000"/>
              </a:lnSpc>
              <a:spcBef>
                <a:spcPts val="0"/>
              </a:spcBef>
              <a:spcAft>
                <a:spcPts val="0"/>
              </a:spcAft>
              <a:buClr>
                <a:schemeClr val="accent6"/>
              </a:buClr>
              <a:buSzPts val="1400"/>
              <a:buNone/>
              <a:defRPr>
                <a:solidFill>
                  <a:schemeClr val="accent6"/>
                </a:solidFill>
              </a:defRPr>
            </a:lvl4pPr>
            <a:lvl5pPr lvl="4" rtl="0" algn="ctr">
              <a:lnSpc>
                <a:spcPct val="100000"/>
              </a:lnSpc>
              <a:spcBef>
                <a:spcPts val="0"/>
              </a:spcBef>
              <a:spcAft>
                <a:spcPts val="0"/>
              </a:spcAft>
              <a:buClr>
                <a:schemeClr val="accent6"/>
              </a:buClr>
              <a:buSzPts val="1400"/>
              <a:buNone/>
              <a:defRPr>
                <a:solidFill>
                  <a:schemeClr val="accent6"/>
                </a:solidFill>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Clr>
                <a:schemeClr val="accent6"/>
              </a:buClr>
              <a:buSzPts val="1400"/>
              <a:buNone/>
              <a:defRPr>
                <a:solidFill>
                  <a:schemeClr val="accent6"/>
                </a:solidFill>
              </a:defRPr>
            </a:lvl7pPr>
            <a:lvl8pPr lvl="7" rtl="0" algn="ctr">
              <a:lnSpc>
                <a:spcPct val="100000"/>
              </a:lnSpc>
              <a:spcBef>
                <a:spcPts val="0"/>
              </a:spcBef>
              <a:spcAft>
                <a:spcPts val="0"/>
              </a:spcAft>
              <a:buClr>
                <a:schemeClr val="accent6"/>
              </a:buClr>
              <a:buSzPts val="1400"/>
              <a:buNone/>
              <a:defRPr>
                <a:solidFill>
                  <a:schemeClr val="accent6"/>
                </a:solidFill>
              </a:defRPr>
            </a:lvl8pPr>
            <a:lvl9pPr lvl="8" rtl="0" algn="ctr">
              <a:lnSpc>
                <a:spcPct val="100000"/>
              </a:lnSpc>
              <a:spcBef>
                <a:spcPts val="0"/>
              </a:spcBef>
              <a:spcAft>
                <a:spcPts val="0"/>
              </a:spcAft>
              <a:buClr>
                <a:schemeClr val="accent6"/>
              </a:buClr>
              <a:buSzPts val="1400"/>
              <a:buNone/>
              <a:defRPr>
                <a:solidFill>
                  <a:schemeClr val="accent6"/>
                </a:solidFill>
              </a:defRPr>
            </a:lvl9pPr>
          </a:lstStyle>
          <a:p/>
        </p:txBody>
      </p:sp>
      <p:sp>
        <p:nvSpPr>
          <p:cNvPr id="65" name="Google Shape;65;p5"/>
          <p:cNvSpPr txBox="1"/>
          <p:nvPr>
            <p:ph idx="4" type="subTitle"/>
          </p:nvPr>
        </p:nvSpPr>
        <p:spPr>
          <a:xfrm>
            <a:off x="5516400" y="3096909"/>
            <a:ext cx="29076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6"/>
              </a:buClr>
              <a:buSzPts val="1400"/>
              <a:buNone/>
              <a:defRPr>
                <a:solidFill>
                  <a:schemeClr val="accent6"/>
                </a:solidFill>
              </a:defRPr>
            </a:lvl1pPr>
            <a:lvl2pPr lvl="1" rtl="0" algn="ctr">
              <a:lnSpc>
                <a:spcPct val="100000"/>
              </a:lnSpc>
              <a:spcBef>
                <a:spcPts val="0"/>
              </a:spcBef>
              <a:spcAft>
                <a:spcPts val="0"/>
              </a:spcAft>
              <a:buClr>
                <a:schemeClr val="accent6"/>
              </a:buClr>
              <a:buSzPts val="1400"/>
              <a:buNone/>
              <a:defRPr>
                <a:solidFill>
                  <a:schemeClr val="accent6"/>
                </a:solidFill>
              </a:defRPr>
            </a:lvl2pPr>
            <a:lvl3pPr lvl="2" rtl="0" algn="ctr">
              <a:lnSpc>
                <a:spcPct val="100000"/>
              </a:lnSpc>
              <a:spcBef>
                <a:spcPts val="0"/>
              </a:spcBef>
              <a:spcAft>
                <a:spcPts val="0"/>
              </a:spcAft>
              <a:buClr>
                <a:schemeClr val="accent6"/>
              </a:buClr>
              <a:buSzPts val="1400"/>
              <a:buNone/>
              <a:defRPr>
                <a:solidFill>
                  <a:schemeClr val="accent6"/>
                </a:solidFill>
              </a:defRPr>
            </a:lvl3pPr>
            <a:lvl4pPr lvl="3" rtl="0" algn="ctr">
              <a:lnSpc>
                <a:spcPct val="100000"/>
              </a:lnSpc>
              <a:spcBef>
                <a:spcPts val="0"/>
              </a:spcBef>
              <a:spcAft>
                <a:spcPts val="0"/>
              </a:spcAft>
              <a:buClr>
                <a:schemeClr val="accent6"/>
              </a:buClr>
              <a:buSzPts val="1400"/>
              <a:buNone/>
              <a:defRPr>
                <a:solidFill>
                  <a:schemeClr val="accent6"/>
                </a:solidFill>
              </a:defRPr>
            </a:lvl4pPr>
            <a:lvl5pPr lvl="4" rtl="0" algn="ctr">
              <a:lnSpc>
                <a:spcPct val="100000"/>
              </a:lnSpc>
              <a:spcBef>
                <a:spcPts val="0"/>
              </a:spcBef>
              <a:spcAft>
                <a:spcPts val="0"/>
              </a:spcAft>
              <a:buClr>
                <a:schemeClr val="accent6"/>
              </a:buClr>
              <a:buSzPts val="1400"/>
              <a:buNone/>
              <a:defRPr>
                <a:solidFill>
                  <a:schemeClr val="accent6"/>
                </a:solidFill>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Clr>
                <a:schemeClr val="accent6"/>
              </a:buClr>
              <a:buSzPts val="1400"/>
              <a:buNone/>
              <a:defRPr>
                <a:solidFill>
                  <a:schemeClr val="accent6"/>
                </a:solidFill>
              </a:defRPr>
            </a:lvl7pPr>
            <a:lvl8pPr lvl="7" rtl="0" algn="ctr">
              <a:lnSpc>
                <a:spcPct val="100000"/>
              </a:lnSpc>
              <a:spcBef>
                <a:spcPts val="0"/>
              </a:spcBef>
              <a:spcAft>
                <a:spcPts val="0"/>
              </a:spcAft>
              <a:buClr>
                <a:schemeClr val="accent6"/>
              </a:buClr>
              <a:buSzPts val="1400"/>
              <a:buNone/>
              <a:defRPr>
                <a:solidFill>
                  <a:schemeClr val="accent6"/>
                </a:solidFill>
              </a:defRPr>
            </a:lvl8pPr>
            <a:lvl9pPr lvl="8" rtl="0" algn="ctr">
              <a:lnSpc>
                <a:spcPct val="100000"/>
              </a:lnSpc>
              <a:spcBef>
                <a:spcPts val="0"/>
              </a:spcBef>
              <a:spcAft>
                <a:spcPts val="0"/>
              </a:spcAft>
              <a:buClr>
                <a:schemeClr val="accent6"/>
              </a:buClr>
              <a:buSzPts val="1400"/>
              <a:buNone/>
              <a:defRPr>
                <a:solidFill>
                  <a:schemeClr val="accent6"/>
                </a:solidFill>
              </a:defRPr>
            </a:lvl9pPr>
          </a:lstStyle>
          <a:p/>
        </p:txBody>
      </p:sp>
      <p:sp>
        <p:nvSpPr>
          <p:cNvPr id="66" name="Google Shape;66;p5"/>
          <p:cNvSpPr txBox="1"/>
          <p:nvPr>
            <p:ph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5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7" name="Google Shape;67;p5"/>
          <p:cNvSpPr/>
          <p:nvPr/>
        </p:nvSpPr>
        <p:spPr>
          <a:xfrm>
            <a:off x="-58375" y="4610900"/>
            <a:ext cx="9280200" cy="576375"/>
          </a:xfrm>
          <a:custGeom>
            <a:rect b="b" l="l" r="r" t="t"/>
            <a:pathLst>
              <a:path extrusionOk="0" h="23055" w="371208">
                <a:moveTo>
                  <a:pt x="1168" y="1751"/>
                </a:moveTo>
                <a:lnTo>
                  <a:pt x="46693" y="1460"/>
                </a:lnTo>
                <a:lnTo>
                  <a:pt x="161966" y="4670"/>
                </a:lnTo>
                <a:lnTo>
                  <a:pt x="297959" y="0"/>
                </a:lnTo>
                <a:lnTo>
                  <a:pt x="366539" y="4086"/>
                </a:lnTo>
                <a:lnTo>
                  <a:pt x="371208" y="5253"/>
                </a:lnTo>
                <a:lnTo>
                  <a:pt x="371208" y="23055"/>
                </a:lnTo>
                <a:lnTo>
                  <a:pt x="32102" y="23055"/>
                </a:lnTo>
                <a:lnTo>
                  <a:pt x="0" y="23055"/>
                </a:lnTo>
                <a:close/>
              </a:path>
            </a:pathLst>
          </a:custGeom>
          <a:solidFill>
            <a:schemeClr val="dk1"/>
          </a:solidFill>
          <a:ln>
            <a:noFill/>
          </a:ln>
        </p:spPr>
      </p:sp>
      <p:sp>
        <p:nvSpPr>
          <p:cNvPr id="68" name="Google Shape;68;p5"/>
          <p:cNvSpPr/>
          <p:nvPr/>
        </p:nvSpPr>
        <p:spPr>
          <a:xfrm>
            <a:off x="316850" y="1735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316850" y="773537"/>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180250" y="15756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516875" y="20669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8659850" y="16638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8565650" y="2818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8634025" y="9321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2644175" y="131513"/>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8864775" y="10863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6737125" y="2318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2257550" y="4142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1455025" y="2245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3789650" y="2172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5270700" y="3704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5873525" y="1869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flipH="1" rot="-9">
            <a:off x="5526709" y="4533545"/>
            <a:ext cx="794960" cy="204809"/>
          </a:xfrm>
          <a:custGeom>
            <a:rect b="b" l="l" r="r" t="t"/>
            <a:pathLst>
              <a:path extrusionOk="0" h="354" w="868">
                <a:moveTo>
                  <a:pt x="509" y="1"/>
                </a:moveTo>
                <a:cubicBezTo>
                  <a:pt x="417" y="1"/>
                  <a:pt x="321" y="19"/>
                  <a:pt x="239" y="48"/>
                </a:cubicBezTo>
                <a:cubicBezTo>
                  <a:pt x="17" y="128"/>
                  <a:pt x="1" y="316"/>
                  <a:pt x="161" y="341"/>
                </a:cubicBezTo>
                <a:cubicBezTo>
                  <a:pt x="206" y="348"/>
                  <a:pt x="284" y="353"/>
                  <a:pt x="372" y="353"/>
                </a:cubicBezTo>
                <a:cubicBezTo>
                  <a:pt x="590" y="353"/>
                  <a:pt x="867" y="321"/>
                  <a:pt x="844" y="208"/>
                </a:cubicBezTo>
                <a:cubicBezTo>
                  <a:pt x="815" y="56"/>
                  <a:pt x="669"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4" name="Shape 84"/>
        <p:cNvGrpSpPr/>
        <p:nvPr/>
      </p:nvGrpSpPr>
      <p:grpSpPr>
        <a:xfrm>
          <a:off x="0" y="0"/>
          <a:ext cx="0" cy="0"/>
          <a:chOff x="0" y="0"/>
          <a:chExt cx="0" cy="0"/>
        </a:xfrm>
      </p:grpSpPr>
      <p:sp>
        <p:nvSpPr>
          <p:cNvPr id="85" name="Google Shape;85;p6"/>
          <p:cNvSpPr/>
          <p:nvPr/>
        </p:nvSpPr>
        <p:spPr>
          <a:xfrm>
            <a:off x="-131325" y="4537950"/>
            <a:ext cx="9353150" cy="744175"/>
          </a:xfrm>
          <a:custGeom>
            <a:rect b="b" l="l" r="r" t="t"/>
            <a:pathLst>
              <a:path extrusionOk="0" h="29767" w="374126">
                <a:moveTo>
                  <a:pt x="3502" y="2335"/>
                </a:moveTo>
                <a:lnTo>
                  <a:pt x="34436" y="0"/>
                </a:lnTo>
                <a:lnTo>
                  <a:pt x="103891" y="8755"/>
                </a:lnTo>
                <a:lnTo>
                  <a:pt x="191440" y="2335"/>
                </a:lnTo>
                <a:lnTo>
                  <a:pt x="307005" y="6420"/>
                </a:lnTo>
                <a:lnTo>
                  <a:pt x="374126" y="1167"/>
                </a:lnTo>
                <a:lnTo>
                  <a:pt x="374126" y="29767"/>
                </a:lnTo>
                <a:lnTo>
                  <a:pt x="0" y="29767"/>
                </a:lnTo>
                <a:close/>
              </a:path>
            </a:pathLst>
          </a:custGeom>
          <a:solidFill>
            <a:schemeClr val="dk1"/>
          </a:solidFill>
          <a:ln>
            <a:noFill/>
          </a:ln>
        </p:spPr>
      </p:sp>
      <p:sp>
        <p:nvSpPr>
          <p:cNvPr id="86" name="Google Shape;86;p6"/>
          <p:cNvSpPr/>
          <p:nvPr/>
        </p:nvSpPr>
        <p:spPr>
          <a:xfrm>
            <a:off x="6982475" y="858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6"/>
          <p:cNvSpPr/>
          <p:nvPr/>
        </p:nvSpPr>
        <p:spPr>
          <a:xfrm>
            <a:off x="8256525" y="6759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a:off x="8716950" y="17691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6"/>
          <p:cNvSpPr/>
          <p:nvPr/>
        </p:nvSpPr>
        <p:spPr>
          <a:xfrm>
            <a:off x="1035025" y="4215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106300" y="12161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8672750" y="36333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267450" y="34021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2013900" y="2737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361875" y="168792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a:off x="8645600" y="12161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8920575" y="28722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7426900" y="4113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2670875" y="15512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4259850" y="1609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5361650" y="3234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255250" y="39086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217750" y="25530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 name="Google Shape;103;p6"/>
          <p:cNvGrpSpPr/>
          <p:nvPr/>
        </p:nvGrpSpPr>
        <p:grpSpPr>
          <a:xfrm>
            <a:off x="-182411" y="4290120"/>
            <a:ext cx="912820" cy="1019282"/>
            <a:chOff x="5950125" y="1065025"/>
            <a:chExt cx="318100" cy="355200"/>
          </a:xfrm>
        </p:grpSpPr>
        <p:sp>
          <p:nvSpPr>
            <p:cNvPr id="104" name="Google Shape;104;p6"/>
            <p:cNvSpPr/>
            <p:nvPr/>
          </p:nvSpPr>
          <p:spPr>
            <a:xfrm>
              <a:off x="5950125" y="1065025"/>
              <a:ext cx="318100" cy="355200"/>
            </a:xfrm>
            <a:custGeom>
              <a:rect b="b" l="l" r="r" t="t"/>
              <a:pathLst>
                <a:path extrusionOk="0" h="14208" w="12724">
                  <a:moveTo>
                    <a:pt x="6641" y="6961"/>
                  </a:moveTo>
                  <a:cubicBezTo>
                    <a:pt x="6642" y="6961"/>
                    <a:pt x="6643" y="6961"/>
                    <a:pt x="6644" y="6962"/>
                  </a:cubicBezTo>
                  <a:cubicBezTo>
                    <a:pt x="6659" y="6963"/>
                    <a:pt x="6674" y="6965"/>
                    <a:pt x="6688" y="6967"/>
                  </a:cubicBezTo>
                  <a:cubicBezTo>
                    <a:pt x="6879" y="6990"/>
                    <a:pt x="7070" y="6999"/>
                    <a:pt x="7263" y="7003"/>
                  </a:cubicBezTo>
                  <a:cubicBezTo>
                    <a:pt x="7289" y="7003"/>
                    <a:pt x="7317" y="7005"/>
                    <a:pt x="7344" y="7008"/>
                  </a:cubicBezTo>
                  <a:cubicBezTo>
                    <a:pt x="7370" y="7010"/>
                    <a:pt x="7379" y="7024"/>
                    <a:pt x="7370" y="7049"/>
                  </a:cubicBezTo>
                  <a:cubicBezTo>
                    <a:pt x="7352" y="7103"/>
                    <a:pt x="7331" y="7156"/>
                    <a:pt x="7312" y="7210"/>
                  </a:cubicBezTo>
                  <a:cubicBezTo>
                    <a:pt x="7258" y="7358"/>
                    <a:pt x="7196" y="7502"/>
                    <a:pt x="7123" y="7640"/>
                  </a:cubicBezTo>
                  <a:cubicBezTo>
                    <a:pt x="7084" y="7721"/>
                    <a:pt x="7049" y="7803"/>
                    <a:pt x="7007" y="7883"/>
                  </a:cubicBezTo>
                  <a:cubicBezTo>
                    <a:pt x="6986" y="7923"/>
                    <a:pt x="6972" y="7970"/>
                    <a:pt x="6926" y="7992"/>
                  </a:cubicBezTo>
                  <a:cubicBezTo>
                    <a:pt x="6898" y="7955"/>
                    <a:pt x="6893" y="7910"/>
                    <a:pt x="6881" y="7868"/>
                  </a:cubicBezTo>
                  <a:cubicBezTo>
                    <a:pt x="6876" y="7854"/>
                    <a:pt x="6873" y="7840"/>
                    <a:pt x="6867" y="7825"/>
                  </a:cubicBezTo>
                  <a:cubicBezTo>
                    <a:pt x="6798" y="7604"/>
                    <a:pt x="6727" y="7384"/>
                    <a:pt x="6659" y="7163"/>
                  </a:cubicBezTo>
                  <a:cubicBezTo>
                    <a:pt x="6641" y="7109"/>
                    <a:pt x="6627" y="7054"/>
                    <a:pt x="6613" y="6998"/>
                  </a:cubicBezTo>
                  <a:cubicBezTo>
                    <a:pt x="6607" y="6974"/>
                    <a:pt x="6617" y="6961"/>
                    <a:pt x="6641" y="6961"/>
                  </a:cubicBezTo>
                  <a:close/>
                  <a:moveTo>
                    <a:pt x="7496" y="1"/>
                  </a:moveTo>
                  <a:cubicBezTo>
                    <a:pt x="7468" y="1"/>
                    <a:pt x="7443" y="18"/>
                    <a:pt x="7423" y="54"/>
                  </a:cubicBezTo>
                  <a:cubicBezTo>
                    <a:pt x="7402" y="94"/>
                    <a:pt x="7390" y="138"/>
                    <a:pt x="7382" y="182"/>
                  </a:cubicBezTo>
                  <a:cubicBezTo>
                    <a:pt x="7334" y="443"/>
                    <a:pt x="7307" y="705"/>
                    <a:pt x="7363" y="969"/>
                  </a:cubicBezTo>
                  <a:cubicBezTo>
                    <a:pt x="7393" y="1108"/>
                    <a:pt x="7412" y="1249"/>
                    <a:pt x="7450" y="1387"/>
                  </a:cubicBezTo>
                  <a:cubicBezTo>
                    <a:pt x="7498" y="1565"/>
                    <a:pt x="7548" y="1742"/>
                    <a:pt x="7599" y="1920"/>
                  </a:cubicBezTo>
                  <a:cubicBezTo>
                    <a:pt x="7656" y="2117"/>
                    <a:pt x="7728" y="2308"/>
                    <a:pt x="7811" y="2495"/>
                  </a:cubicBezTo>
                  <a:cubicBezTo>
                    <a:pt x="7899" y="2694"/>
                    <a:pt x="8004" y="2884"/>
                    <a:pt x="8100" y="3078"/>
                  </a:cubicBezTo>
                  <a:cubicBezTo>
                    <a:pt x="8178" y="3232"/>
                    <a:pt x="8270" y="3378"/>
                    <a:pt x="8355" y="3527"/>
                  </a:cubicBezTo>
                  <a:cubicBezTo>
                    <a:pt x="8413" y="3632"/>
                    <a:pt x="8474" y="3735"/>
                    <a:pt x="8535" y="3838"/>
                  </a:cubicBezTo>
                  <a:cubicBezTo>
                    <a:pt x="8552" y="3869"/>
                    <a:pt x="8559" y="3896"/>
                    <a:pt x="8540" y="3928"/>
                  </a:cubicBezTo>
                  <a:cubicBezTo>
                    <a:pt x="8524" y="3959"/>
                    <a:pt x="8512" y="3993"/>
                    <a:pt x="8499" y="4025"/>
                  </a:cubicBezTo>
                  <a:cubicBezTo>
                    <a:pt x="8452" y="4138"/>
                    <a:pt x="8404" y="4250"/>
                    <a:pt x="8358" y="4363"/>
                  </a:cubicBezTo>
                  <a:cubicBezTo>
                    <a:pt x="8330" y="4432"/>
                    <a:pt x="8303" y="4503"/>
                    <a:pt x="8277" y="4572"/>
                  </a:cubicBezTo>
                  <a:cubicBezTo>
                    <a:pt x="8233" y="4694"/>
                    <a:pt x="8190" y="4817"/>
                    <a:pt x="8147" y="4939"/>
                  </a:cubicBezTo>
                  <a:cubicBezTo>
                    <a:pt x="8109" y="5044"/>
                    <a:pt x="8073" y="5151"/>
                    <a:pt x="8036" y="5257"/>
                  </a:cubicBezTo>
                  <a:cubicBezTo>
                    <a:pt x="8004" y="5353"/>
                    <a:pt x="7972" y="5451"/>
                    <a:pt x="7938" y="5547"/>
                  </a:cubicBezTo>
                  <a:cubicBezTo>
                    <a:pt x="7898" y="5660"/>
                    <a:pt x="7857" y="5773"/>
                    <a:pt x="7816" y="5885"/>
                  </a:cubicBezTo>
                  <a:cubicBezTo>
                    <a:pt x="7763" y="6028"/>
                    <a:pt x="7709" y="6169"/>
                    <a:pt x="7657" y="6313"/>
                  </a:cubicBezTo>
                  <a:cubicBezTo>
                    <a:pt x="7639" y="6360"/>
                    <a:pt x="7609" y="6390"/>
                    <a:pt x="7563" y="6411"/>
                  </a:cubicBezTo>
                  <a:cubicBezTo>
                    <a:pt x="7444" y="6464"/>
                    <a:pt x="7333" y="6533"/>
                    <a:pt x="7223" y="6599"/>
                  </a:cubicBezTo>
                  <a:cubicBezTo>
                    <a:pt x="7150" y="6643"/>
                    <a:pt x="7077" y="6687"/>
                    <a:pt x="7004" y="6729"/>
                  </a:cubicBezTo>
                  <a:cubicBezTo>
                    <a:pt x="6887" y="6797"/>
                    <a:pt x="6763" y="6840"/>
                    <a:pt x="6629" y="6852"/>
                  </a:cubicBezTo>
                  <a:cubicBezTo>
                    <a:pt x="6623" y="6853"/>
                    <a:pt x="6618" y="6853"/>
                    <a:pt x="6613" y="6853"/>
                  </a:cubicBezTo>
                  <a:cubicBezTo>
                    <a:pt x="6588" y="6853"/>
                    <a:pt x="6567" y="6844"/>
                    <a:pt x="6550" y="6822"/>
                  </a:cubicBezTo>
                  <a:cubicBezTo>
                    <a:pt x="6529" y="6792"/>
                    <a:pt x="6503" y="6764"/>
                    <a:pt x="6484" y="6732"/>
                  </a:cubicBezTo>
                  <a:cubicBezTo>
                    <a:pt x="6442" y="6664"/>
                    <a:pt x="6402" y="6595"/>
                    <a:pt x="6363" y="6525"/>
                  </a:cubicBezTo>
                  <a:cubicBezTo>
                    <a:pt x="6247" y="6319"/>
                    <a:pt x="6156" y="6099"/>
                    <a:pt x="6058" y="5884"/>
                  </a:cubicBezTo>
                  <a:cubicBezTo>
                    <a:pt x="5986" y="5729"/>
                    <a:pt x="5915" y="5575"/>
                    <a:pt x="5821" y="5434"/>
                  </a:cubicBezTo>
                  <a:cubicBezTo>
                    <a:pt x="5785" y="5379"/>
                    <a:pt x="5746" y="5328"/>
                    <a:pt x="5698" y="5283"/>
                  </a:cubicBezTo>
                  <a:cubicBezTo>
                    <a:pt x="5575" y="5164"/>
                    <a:pt x="5440" y="5055"/>
                    <a:pt x="5309" y="4945"/>
                  </a:cubicBezTo>
                  <a:cubicBezTo>
                    <a:pt x="5224" y="4873"/>
                    <a:pt x="5125" y="4826"/>
                    <a:pt x="5016" y="4803"/>
                  </a:cubicBezTo>
                  <a:cubicBezTo>
                    <a:pt x="4968" y="4791"/>
                    <a:pt x="4919" y="4775"/>
                    <a:pt x="4871" y="4762"/>
                  </a:cubicBezTo>
                  <a:cubicBezTo>
                    <a:pt x="4846" y="4754"/>
                    <a:pt x="4819" y="4747"/>
                    <a:pt x="4791" y="4742"/>
                  </a:cubicBezTo>
                  <a:cubicBezTo>
                    <a:pt x="4773" y="4739"/>
                    <a:pt x="4756" y="4737"/>
                    <a:pt x="4740" y="4737"/>
                  </a:cubicBezTo>
                  <a:cubicBezTo>
                    <a:pt x="4639" y="4737"/>
                    <a:pt x="4587" y="4802"/>
                    <a:pt x="4593" y="4919"/>
                  </a:cubicBezTo>
                  <a:cubicBezTo>
                    <a:pt x="4596" y="4986"/>
                    <a:pt x="4619" y="5046"/>
                    <a:pt x="4647" y="5105"/>
                  </a:cubicBezTo>
                  <a:cubicBezTo>
                    <a:pt x="4720" y="5262"/>
                    <a:pt x="4812" y="5408"/>
                    <a:pt x="4922" y="5541"/>
                  </a:cubicBezTo>
                  <a:cubicBezTo>
                    <a:pt x="5071" y="5718"/>
                    <a:pt x="5224" y="5893"/>
                    <a:pt x="5381" y="6064"/>
                  </a:cubicBezTo>
                  <a:cubicBezTo>
                    <a:pt x="5504" y="6199"/>
                    <a:pt x="5633" y="6327"/>
                    <a:pt x="5778" y="6437"/>
                  </a:cubicBezTo>
                  <a:cubicBezTo>
                    <a:pt x="5880" y="6514"/>
                    <a:pt x="5984" y="6587"/>
                    <a:pt x="6087" y="6661"/>
                  </a:cubicBezTo>
                  <a:cubicBezTo>
                    <a:pt x="6176" y="6725"/>
                    <a:pt x="6265" y="6792"/>
                    <a:pt x="6363" y="6841"/>
                  </a:cubicBezTo>
                  <a:cubicBezTo>
                    <a:pt x="6398" y="6858"/>
                    <a:pt x="6413" y="6887"/>
                    <a:pt x="6423" y="6922"/>
                  </a:cubicBezTo>
                  <a:cubicBezTo>
                    <a:pt x="6460" y="7040"/>
                    <a:pt x="6499" y="7159"/>
                    <a:pt x="6534" y="7279"/>
                  </a:cubicBezTo>
                  <a:cubicBezTo>
                    <a:pt x="6580" y="7431"/>
                    <a:pt x="6624" y="7585"/>
                    <a:pt x="6678" y="7735"/>
                  </a:cubicBezTo>
                  <a:cubicBezTo>
                    <a:pt x="6721" y="7852"/>
                    <a:pt x="6762" y="7970"/>
                    <a:pt x="6804" y="8088"/>
                  </a:cubicBezTo>
                  <a:cubicBezTo>
                    <a:pt x="6810" y="8106"/>
                    <a:pt x="6816" y="8125"/>
                    <a:pt x="6823" y="8144"/>
                  </a:cubicBezTo>
                  <a:cubicBezTo>
                    <a:pt x="6832" y="8169"/>
                    <a:pt x="6830" y="8193"/>
                    <a:pt x="6818" y="8217"/>
                  </a:cubicBezTo>
                  <a:cubicBezTo>
                    <a:pt x="6809" y="8235"/>
                    <a:pt x="6801" y="8253"/>
                    <a:pt x="6792" y="8271"/>
                  </a:cubicBezTo>
                  <a:cubicBezTo>
                    <a:pt x="6736" y="8376"/>
                    <a:pt x="6680" y="8482"/>
                    <a:pt x="6625" y="8588"/>
                  </a:cubicBezTo>
                  <a:cubicBezTo>
                    <a:pt x="6528" y="8776"/>
                    <a:pt x="6431" y="8965"/>
                    <a:pt x="6334" y="9154"/>
                  </a:cubicBezTo>
                  <a:cubicBezTo>
                    <a:pt x="6330" y="9162"/>
                    <a:pt x="6325" y="9172"/>
                    <a:pt x="6320" y="9180"/>
                  </a:cubicBezTo>
                  <a:cubicBezTo>
                    <a:pt x="6252" y="9303"/>
                    <a:pt x="6185" y="9424"/>
                    <a:pt x="6117" y="9546"/>
                  </a:cubicBezTo>
                  <a:cubicBezTo>
                    <a:pt x="6063" y="9645"/>
                    <a:pt x="6011" y="9744"/>
                    <a:pt x="5955" y="9842"/>
                  </a:cubicBezTo>
                  <a:cubicBezTo>
                    <a:pt x="5922" y="9903"/>
                    <a:pt x="5885" y="9962"/>
                    <a:pt x="5850" y="10022"/>
                  </a:cubicBezTo>
                  <a:cubicBezTo>
                    <a:pt x="5808" y="10093"/>
                    <a:pt x="5764" y="10163"/>
                    <a:pt x="5723" y="10234"/>
                  </a:cubicBezTo>
                  <a:cubicBezTo>
                    <a:pt x="5676" y="10316"/>
                    <a:pt x="5634" y="10401"/>
                    <a:pt x="5583" y="10482"/>
                  </a:cubicBezTo>
                  <a:cubicBezTo>
                    <a:pt x="5495" y="10622"/>
                    <a:pt x="5438" y="10777"/>
                    <a:pt x="5384" y="10932"/>
                  </a:cubicBezTo>
                  <a:cubicBezTo>
                    <a:pt x="5343" y="11047"/>
                    <a:pt x="5308" y="11164"/>
                    <a:pt x="5270" y="11280"/>
                  </a:cubicBezTo>
                  <a:cubicBezTo>
                    <a:pt x="5263" y="11299"/>
                    <a:pt x="5255" y="11317"/>
                    <a:pt x="5247" y="11336"/>
                  </a:cubicBezTo>
                  <a:cubicBezTo>
                    <a:pt x="5244" y="11340"/>
                    <a:pt x="5237" y="11346"/>
                    <a:pt x="5231" y="11346"/>
                  </a:cubicBezTo>
                  <a:cubicBezTo>
                    <a:pt x="5231" y="11346"/>
                    <a:pt x="5230" y="11346"/>
                    <a:pt x="5230" y="11346"/>
                  </a:cubicBezTo>
                  <a:cubicBezTo>
                    <a:pt x="5224" y="11346"/>
                    <a:pt x="5216" y="11340"/>
                    <a:pt x="5213" y="11334"/>
                  </a:cubicBezTo>
                  <a:cubicBezTo>
                    <a:pt x="5198" y="11298"/>
                    <a:pt x="5180" y="11261"/>
                    <a:pt x="5167" y="11223"/>
                  </a:cubicBezTo>
                  <a:cubicBezTo>
                    <a:pt x="5101" y="11038"/>
                    <a:pt x="5037" y="10851"/>
                    <a:pt x="4968" y="10667"/>
                  </a:cubicBezTo>
                  <a:cubicBezTo>
                    <a:pt x="4920" y="10541"/>
                    <a:pt x="4867" y="10416"/>
                    <a:pt x="4815" y="10293"/>
                  </a:cubicBezTo>
                  <a:cubicBezTo>
                    <a:pt x="4772" y="10189"/>
                    <a:pt x="4726" y="10087"/>
                    <a:pt x="4680" y="9984"/>
                  </a:cubicBezTo>
                  <a:cubicBezTo>
                    <a:pt x="4617" y="9845"/>
                    <a:pt x="4555" y="9707"/>
                    <a:pt x="4493" y="9569"/>
                  </a:cubicBezTo>
                  <a:cubicBezTo>
                    <a:pt x="4441" y="9454"/>
                    <a:pt x="4391" y="9341"/>
                    <a:pt x="4340" y="9227"/>
                  </a:cubicBezTo>
                  <a:cubicBezTo>
                    <a:pt x="4328" y="9200"/>
                    <a:pt x="4327" y="9176"/>
                    <a:pt x="4337" y="9147"/>
                  </a:cubicBezTo>
                  <a:cubicBezTo>
                    <a:pt x="4357" y="9094"/>
                    <a:pt x="4375" y="9040"/>
                    <a:pt x="4392" y="8984"/>
                  </a:cubicBezTo>
                  <a:cubicBezTo>
                    <a:pt x="4441" y="8833"/>
                    <a:pt x="4497" y="8683"/>
                    <a:pt x="4561" y="8537"/>
                  </a:cubicBezTo>
                  <a:cubicBezTo>
                    <a:pt x="4601" y="8446"/>
                    <a:pt x="4639" y="8353"/>
                    <a:pt x="4674" y="8260"/>
                  </a:cubicBezTo>
                  <a:cubicBezTo>
                    <a:pt x="4715" y="8148"/>
                    <a:pt x="4753" y="8034"/>
                    <a:pt x="4791" y="7921"/>
                  </a:cubicBezTo>
                  <a:cubicBezTo>
                    <a:pt x="4856" y="7731"/>
                    <a:pt x="4921" y="7544"/>
                    <a:pt x="4978" y="7352"/>
                  </a:cubicBezTo>
                  <a:cubicBezTo>
                    <a:pt x="5039" y="7141"/>
                    <a:pt x="5091" y="6929"/>
                    <a:pt x="5132" y="6713"/>
                  </a:cubicBezTo>
                  <a:cubicBezTo>
                    <a:pt x="5154" y="6596"/>
                    <a:pt x="5160" y="6479"/>
                    <a:pt x="5151" y="6362"/>
                  </a:cubicBezTo>
                  <a:cubicBezTo>
                    <a:pt x="5141" y="6211"/>
                    <a:pt x="5085" y="6076"/>
                    <a:pt x="5001" y="5952"/>
                  </a:cubicBezTo>
                  <a:cubicBezTo>
                    <a:pt x="4974" y="5910"/>
                    <a:pt x="4937" y="5875"/>
                    <a:pt x="4892" y="5852"/>
                  </a:cubicBezTo>
                  <a:cubicBezTo>
                    <a:pt x="4868" y="5839"/>
                    <a:pt x="4844" y="5833"/>
                    <a:pt x="4822" y="5833"/>
                  </a:cubicBezTo>
                  <a:cubicBezTo>
                    <a:pt x="4784" y="5833"/>
                    <a:pt x="4749" y="5851"/>
                    <a:pt x="4720" y="5888"/>
                  </a:cubicBezTo>
                  <a:cubicBezTo>
                    <a:pt x="4696" y="5917"/>
                    <a:pt x="4681" y="5952"/>
                    <a:pt x="4669" y="5987"/>
                  </a:cubicBezTo>
                  <a:cubicBezTo>
                    <a:pt x="4660" y="6011"/>
                    <a:pt x="4653" y="6035"/>
                    <a:pt x="4643" y="6058"/>
                  </a:cubicBezTo>
                  <a:cubicBezTo>
                    <a:pt x="4565" y="6235"/>
                    <a:pt x="4513" y="6419"/>
                    <a:pt x="4469" y="6606"/>
                  </a:cubicBezTo>
                  <a:cubicBezTo>
                    <a:pt x="4430" y="6776"/>
                    <a:pt x="4395" y="6947"/>
                    <a:pt x="4378" y="7121"/>
                  </a:cubicBezTo>
                  <a:cubicBezTo>
                    <a:pt x="4363" y="7273"/>
                    <a:pt x="4351" y="7424"/>
                    <a:pt x="4339" y="7577"/>
                  </a:cubicBezTo>
                  <a:cubicBezTo>
                    <a:pt x="4321" y="7805"/>
                    <a:pt x="4304" y="8034"/>
                    <a:pt x="4300" y="8264"/>
                  </a:cubicBezTo>
                  <a:cubicBezTo>
                    <a:pt x="4296" y="8483"/>
                    <a:pt x="4282" y="8702"/>
                    <a:pt x="4253" y="8920"/>
                  </a:cubicBezTo>
                  <a:cubicBezTo>
                    <a:pt x="4246" y="8974"/>
                    <a:pt x="4238" y="9028"/>
                    <a:pt x="4228" y="9083"/>
                  </a:cubicBezTo>
                  <a:cubicBezTo>
                    <a:pt x="4226" y="9096"/>
                    <a:pt x="4219" y="9103"/>
                    <a:pt x="4208" y="9103"/>
                  </a:cubicBezTo>
                  <a:cubicBezTo>
                    <a:pt x="4205" y="9103"/>
                    <a:pt x="4200" y="9102"/>
                    <a:pt x="4196" y="9100"/>
                  </a:cubicBezTo>
                  <a:cubicBezTo>
                    <a:pt x="4180" y="9093"/>
                    <a:pt x="4164" y="9085"/>
                    <a:pt x="4151" y="9074"/>
                  </a:cubicBezTo>
                  <a:cubicBezTo>
                    <a:pt x="4031" y="8983"/>
                    <a:pt x="3898" y="8914"/>
                    <a:pt x="3772" y="8833"/>
                  </a:cubicBezTo>
                  <a:cubicBezTo>
                    <a:pt x="3676" y="8771"/>
                    <a:pt x="3578" y="8711"/>
                    <a:pt x="3481" y="8651"/>
                  </a:cubicBezTo>
                  <a:cubicBezTo>
                    <a:pt x="3377" y="8587"/>
                    <a:pt x="3274" y="8520"/>
                    <a:pt x="3167" y="8462"/>
                  </a:cubicBezTo>
                  <a:cubicBezTo>
                    <a:pt x="3037" y="8394"/>
                    <a:pt x="2911" y="8316"/>
                    <a:pt x="2777" y="8255"/>
                  </a:cubicBezTo>
                  <a:cubicBezTo>
                    <a:pt x="2768" y="8251"/>
                    <a:pt x="2758" y="8246"/>
                    <a:pt x="2750" y="8241"/>
                  </a:cubicBezTo>
                  <a:cubicBezTo>
                    <a:pt x="2660" y="8181"/>
                    <a:pt x="2558" y="8149"/>
                    <a:pt x="2456" y="8115"/>
                  </a:cubicBezTo>
                  <a:cubicBezTo>
                    <a:pt x="2311" y="8066"/>
                    <a:pt x="2161" y="8046"/>
                    <a:pt x="2010" y="8021"/>
                  </a:cubicBezTo>
                  <a:cubicBezTo>
                    <a:pt x="1939" y="8010"/>
                    <a:pt x="1869" y="8005"/>
                    <a:pt x="1798" y="8005"/>
                  </a:cubicBezTo>
                  <a:cubicBezTo>
                    <a:pt x="1757" y="8005"/>
                    <a:pt x="1716" y="8007"/>
                    <a:pt x="1674" y="8010"/>
                  </a:cubicBezTo>
                  <a:cubicBezTo>
                    <a:pt x="1563" y="8018"/>
                    <a:pt x="1450" y="8028"/>
                    <a:pt x="1339" y="8038"/>
                  </a:cubicBezTo>
                  <a:cubicBezTo>
                    <a:pt x="1250" y="8046"/>
                    <a:pt x="1162" y="8064"/>
                    <a:pt x="1075" y="8088"/>
                  </a:cubicBezTo>
                  <a:cubicBezTo>
                    <a:pt x="945" y="8121"/>
                    <a:pt x="815" y="8161"/>
                    <a:pt x="684" y="8188"/>
                  </a:cubicBezTo>
                  <a:cubicBezTo>
                    <a:pt x="447" y="8236"/>
                    <a:pt x="258" y="8366"/>
                    <a:pt x="76" y="8514"/>
                  </a:cubicBezTo>
                  <a:cubicBezTo>
                    <a:pt x="49" y="8537"/>
                    <a:pt x="29" y="8566"/>
                    <a:pt x="19" y="8600"/>
                  </a:cubicBezTo>
                  <a:cubicBezTo>
                    <a:pt x="1" y="8658"/>
                    <a:pt x="18" y="8711"/>
                    <a:pt x="69" y="8744"/>
                  </a:cubicBezTo>
                  <a:cubicBezTo>
                    <a:pt x="90" y="8757"/>
                    <a:pt x="113" y="8767"/>
                    <a:pt x="137" y="8774"/>
                  </a:cubicBezTo>
                  <a:cubicBezTo>
                    <a:pt x="196" y="8793"/>
                    <a:pt x="258" y="8804"/>
                    <a:pt x="320" y="8807"/>
                  </a:cubicBezTo>
                  <a:cubicBezTo>
                    <a:pt x="356" y="8809"/>
                    <a:pt x="391" y="8810"/>
                    <a:pt x="427" y="8810"/>
                  </a:cubicBezTo>
                  <a:cubicBezTo>
                    <a:pt x="523" y="8810"/>
                    <a:pt x="620" y="8803"/>
                    <a:pt x="716" y="8796"/>
                  </a:cubicBezTo>
                  <a:cubicBezTo>
                    <a:pt x="950" y="8776"/>
                    <a:pt x="1184" y="8764"/>
                    <a:pt x="1418" y="8760"/>
                  </a:cubicBezTo>
                  <a:cubicBezTo>
                    <a:pt x="1519" y="8759"/>
                    <a:pt x="1618" y="8753"/>
                    <a:pt x="1717" y="8748"/>
                  </a:cubicBezTo>
                  <a:cubicBezTo>
                    <a:pt x="1815" y="8743"/>
                    <a:pt x="1912" y="8738"/>
                    <a:pt x="2010" y="8738"/>
                  </a:cubicBezTo>
                  <a:cubicBezTo>
                    <a:pt x="2055" y="8738"/>
                    <a:pt x="2099" y="8739"/>
                    <a:pt x="2144" y="8742"/>
                  </a:cubicBezTo>
                  <a:cubicBezTo>
                    <a:pt x="2352" y="8753"/>
                    <a:pt x="2554" y="8796"/>
                    <a:pt x="2754" y="8850"/>
                  </a:cubicBezTo>
                  <a:cubicBezTo>
                    <a:pt x="2988" y="8914"/>
                    <a:pt x="3222" y="8974"/>
                    <a:pt x="3460" y="9021"/>
                  </a:cubicBezTo>
                  <a:cubicBezTo>
                    <a:pt x="3693" y="9066"/>
                    <a:pt x="3916" y="9144"/>
                    <a:pt x="4142" y="9216"/>
                  </a:cubicBezTo>
                  <a:cubicBezTo>
                    <a:pt x="4167" y="9223"/>
                    <a:pt x="4186" y="9237"/>
                    <a:pt x="4198" y="9262"/>
                  </a:cubicBezTo>
                  <a:cubicBezTo>
                    <a:pt x="4210" y="9289"/>
                    <a:pt x="4224" y="9316"/>
                    <a:pt x="4237" y="9343"/>
                  </a:cubicBezTo>
                  <a:cubicBezTo>
                    <a:pt x="4329" y="9539"/>
                    <a:pt x="4410" y="9741"/>
                    <a:pt x="4492" y="9941"/>
                  </a:cubicBezTo>
                  <a:cubicBezTo>
                    <a:pt x="4589" y="10177"/>
                    <a:pt x="4687" y="10411"/>
                    <a:pt x="4776" y="10650"/>
                  </a:cubicBezTo>
                  <a:cubicBezTo>
                    <a:pt x="4899" y="10979"/>
                    <a:pt x="5020" y="11310"/>
                    <a:pt x="5111" y="11650"/>
                  </a:cubicBezTo>
                  <a:cubicBezTo>
                    <a:pt x="5123" y="11696"/>
                    <a:pt x="5120" y="11736"/>
                    <a:pt x="5104" y="11781"/>
                  </a:cubicBezTo>
                  <a:cubicBezTo>
                    <a:pt x="5052" y="11918"/>
                    <a:pt x="5005" y="12058"/>
                    <a:pt x="4958" y="12198"/>
                  </a:cubicBezTo>
                  <a:cubicBezTo>
                    <a:pt x="4909" y="12341"/>
                    <a:pt x="4862" y="12486"/>
                    <a:pt x="4813" y="12630"/>
                  </a:cubicBezTo>
                  <a:cubicBezTo>
                    <a:pt x="4776" y="12738"/>
                    <a:pt x="4737" y="12846"/>
                    <a:pt x="4697" y="12954"/>
                  </a:cubicBezTo>
                  <a:cubicBezTo>
                    <a:pt x="4667" y="13040"/>
                    <a:pt x="4635" y="13127"/>
                    <a:pt x="4600" y="13213"/>
                  </a:cubicBezTo>
                  <a:cubicBezTo>
                    <a:pt x="4557" y="13322"/>
                    <a:pt x="4511" y="13429"/>
                    <a:pt x="4466" y="13538"/>
                  </a:cubicBezTo>
                  <a:cubicBezTo>
                    <a:pt x="4462" y="13549"/>
                    <a:pt x="4458" y="13561"/>
                    <a:pt x="4454" y="13572"/>
                  </a:cubicBezTo>
                  <a:cubicBezTo>
                    <a:pt x="4419" y="13663"/>
                    <a:pt x="4385" y="13755"/>
                    <a:pt x="4349" y="13845"/>
                  </a:cubicBezTo>
                  <a:cubicBezTo>
                    <a:pt x="4316" y="13929"/>
                    <a:pt x="4282" y="14011"/>
                    <a:pt x="4248" y="14094"/>
                  </a:cubicBezTo>
                  <a:cubicBezTo>
                    <a:pt x="4246" y="14102"/>
                    <a:pt x="4243" y="14109"/>
                    <a:pt x="4241" y="14116"/>
                  </a:cubicBezTo>
                  <a:cubicBezTo>
                    <a:pt x="4232" y="14152"/>
                    <a:pt x="4243" y="14180"/>
                    <a:pt x="4275" y="14199"/>
                  </a:cubicBezTo>
                  <a:cubicBezTo>
                    <a:pt x="4284" y="14205"/>
                    <a:pt x="4294" y="14208"/>
                    <a:pt x="4305" y="14208"/>
                  </a:cubicBezTo>
                  <a:cubicBezTo>
                    <a:pt x="4320" y="14208"/>
                    <a:pt x="4335" y="14201"/>
                    <a:pt x="4349" y="14188"/>
                  </a:cubicBezTo>
                  <a:cubicBezTo>
                    <a:pt x="4400" y="14139"/>
                    <a:pt x="4452" y="14091"/>
                    <a:pt x="4483" y="14028"/>
                  </a:cubicBezTo>
                  <a:cubicBezTo>
                    <a:pt x="4520" y="13953"/>
                    <a:pt x="4554" y="13878"/>
                    <a:pt x="4585" y="13803"/>
                  </a:cubicBezTo>
                  <a:cubicBezTo>
                    <a:pt x="4626" y="13703"/>
                    <a:pt x="4660" y="13602"/>
                    <a:pt x="4702" y="13503"/>
                  </a:cubicBezTo>
                  <a:cubicBezTo>
                    <a:pt x="4756" y="13374"/>
                    <a:pt x="4806" y="13244"/>
                    <a:pt x="4856" y="13114"/>
                  </a:cubicBezTo>
                  <a:cubicBezTo>
                    <a:pt x="4916" y="12952"/>
                    <a:pt x="4963" y="12787"/>
                    <a:pt x="5011" y="12621"/>
                  </a:cubicBezTo>
                  <a:cubicBezTo>
                    <a:pt x="5050" y="12477"/>
                    <a:pt x="5091" y="12334"/>
                    <a:pt x="5141" y="12192"/>
                  </a:cubicBezTo>
                  <a:cubicBezTo>
                    <a:pt x="5175" y="12093"/>
                    <a:pt x="5210" y="11995"/>
                    <a:pt x="5244" y="11896"/>
                  </a:cubicBezTo>
                  <a:cubicBezTo>
                    <a:pt x="5275" y="11805"/>
                    <a:pt x="5305" y="11716"/>
                    <a:pt x="5335" y="11626"/>
                  </a:cubicBezTo>
                  <a:cubicBezTo>
                    <a:pt x="5342" y="11604"/>
                    <a:pt x="5354" y="11586"/>
                    <a:pt x="5376" y="11575"/>
                  </a:cubicBezTo>
                  <a:cubicBezTo>
                    <a:pt x="5517" y="11495"/>
                    <a:pt x="5656" y="11412"/>
                    <a:pt x="5800" y="11338"/>
                  </a:cubicBezTo>
                  <a:cubicBezTo>
                    <a:pt x="6110" y="11176"/>
                    <a:pt x="6427" y="11031"/>
                    <a:pt x="6751" y="10899"/>
                  </a:cubicBezTo>
                  <a:cubicBezTo>
                    <a:pt x="6956" y="10815"/>
                    <a:pt x="7163" y="10735"/>
                    <a:pt x="7371" y="10656"/>
                  </a:cubicBezTo>
                  <a:cubicBezTo>
                    <a:pt x="7544" y="10591"/>
                    <a:pt x="7718" y="10531"/>
                    <a:pt x="7892" y="10468"/>
                  </a:cubicBezTo>
                  <a:cubicBezTo>
                    <a:pt x="7990" y="10432"/>
                    <a:pt x="8092" y="10404"/>
                    <a:pt x="8194" y="10381"/>
                  </a:cubicBezTo>
                  <a:cubicBezTo>
                    <a:pt x="8286" y="10359"/>
                    <a:pt x="8380" y="10349"/>
                    <a:pt x="8474" y="10349"/>
                  </a:cubicBezTo>
                  <a:cubicBezTo>
                    <a:pt x="8504" y="10349"/>
                    <a:pt x="8534" y="10350"/>
                    <a:pt x="8565" y="10352"/>
                  </a:cubicBezTo>
                  <a:cubicBezTo>
                    <a:pt x="8606" y="10355"/>
                    <a:pt x="8643" y="10364"/>
                    <a:pt x="8680" y="10382"/>
                  </a:cubicBezTo>
                  <a:cubicBezTo>
                    <a:pt x="8761" y="10420"/>
                    <a:pt x="8842" y="10459"/>
                    <a:pt x="8923" y="10497"/>
                  </a:cubicBezTo>
                  <a:cubicBezTo>
                    <a:pt x="9052" y="10559"/>
                    <a:pt x="9183" y="10613"/>
                    <a:pt x="9312" y="10669"/>
                  </a:cubicBezTo>
                  <a:cubicBezTo>
                    <a:pt x="9471" y="10737"/>
                    <a:pt x="9631" y="10798"/>
                    <a:pt x="9792" y="10858"/>
                  </a:cubicBezTo>
                  <a:cubicBezTo>
                    <a:pt x="10003" y="10935"/>
                    <a:pt x="10222" y="10990"/>
                    <a:pt x="10442" y="11034"/>
                  </a:cubicBezTo>
                  <a:cubicBezTo>
                    <a:pt x="10664" y="11078"/>
                    <a:pt x="10888" y="11112"/>
                    <a:pt x="11116" y="11130"/>
                  </a:cubicBezTo>
                  <a:cubicBezTo>
                    <a:pt x="11209" y="11137"/>
                    <a:pt x="11301" y="11141"/>
                    <a:pt x="11394" y="11141"/>
                  </a:cubicBezTo>
                  <a:cubicBezTo>
                    <a:pt x="11493" y="11141"/>
                    <a:pt x="11592" y="11136"/>
                    <a:pt x="11691" y="11126"/>
                  </a:cubicBezTo>
                  <a:cubicBezTo>
                    <a:pt x="11860" y="11108"/>
                    <a:pt x="12026" y="11072"/>
                    <a:pt x="12192" y="11036"/>
                  </a:cubicBezTo>
                  <a:cubicBezTo>
                    <a:pt x="12243" y="11024"/>
                    <a:pt x="12293" y="11011"/>
                    <a:pt x="12342" y="10992"/>
                  </a:cubicBezTo>
                  <a:cubicBezTo>
                    <a:pt x="12393" y="10970"/>
                    <a:pt x="12440" y="10943"/>
                    <a:pt x="12478" y="10901"/>
                  </a:cubicBezTo>
                  <a:cubicBezTo>
                    <a:pt x="12536" y="10835"/>
                    <a:pt x="12533" y="10770"/>
                    <a:pt x="12469" y="10712"/>
                  </a:cubicBezTo>
                  <a:cubicBezTo>
                    <a:pt x="12435" y="10682"/>
                    <a:pt x="12398" y="10656"/>
                    <a:pt x="12357" y="10636"/>
                  </a:cubicBezTo>
                  <a:cubicBezTo>
                    <a:pt x="12279" y="10600"/>
                    <a:pt x="12200" y="10563"/>
                    <a:pt x="12117" y="10534"/>
                  </a:cubicBezTo>
                  <a:cubicBezTo>
                    <a:pt x="11911" y="10461"/>
                    <a:pt x="11700" y="10413"/>
                    <a:pt x="11484" y="10387"/>
                  </a:cubicBezTo>
                  <a:cubicBezTo>
                    <a:pt x="11133" y="10343"/>
                    <a:pt x="10780" y="10315"/>
                    <a:pt x="10428" y="10279"/>
                  </a:cubicBezTo>
                  <a:cubicBezTo>
                    <a:pt x="10276" y="10264"/>
                    <a:pt x="10125" y="10255"/>
                    <a:pt x="9974" y="10255"/>
                  </a:cubicBezTo>
                  <a:cubicBezTo>
                    <a:pt x="9869" y="10255"/>
                    <a:pt x="9763" y="10259"/>
                    <a:pt x="9658" y="10268"/>
                  </a:cubicBezTo>
                  <a:cubicBezTo>
                    <a:pt x="9598" y="10272"/>
                    <a:pt x="9538" y="10275"/>
                    <a:pt x="9479" y="10278"/>
                  </a:cubicBezTo>
                  <a:cubicBezTo>
                    <a:pt x="9430" y="10280"/>
                    <a:pt x="9382" y="10282"/>
                    <a:pt x="9334" y="10282"/>
                  </a:cubicBezTo>
                  <a:cubicBezTo>
                    <a:pt x="9082" y="10282"/>
                    <a:pt x="8833" y="10253"/>
                    <a:pt x="8583" y="10221"/>
                  </a:cubicBezTo>
                  <a:cubicBezTo>
                    <a:pt x="8551" y="10217"/>
                    <a:pt x="8520" y="10208"/>
                    <a:pt x="8490" y="10196"/>
                  </a:cubicBezTo>
                  <a:cubicBezTo>
                    <a:pt x="8434" y="10176"/>
                    <a:pt x="8439" y="10147"/>
                    <a:pt x="8466" y="10118"/>
                  </a:cubicBezTo>
                  <a:cubicBezTo>
                    <a:pt x="8469" y="10115"/>
                    <a:pt x="8472" y="10111"/>
                    <a:pt x="8475" y="10107"/>
                  </a:cubicBezTo>
                  <a:cubicBezTo>
                    <a:pt x="8593" y="9956"/>
                    <a:pt x="8697" y="9794"/>
                    <a:pt x="8800" y="9632"/>
                  </a:cubicBezTo>
                  <a:cubicBezTo>
                    <a:pt x="8856" y="9543"/>
                    <a:pt x="8910" y="9453"/>
                    <a:pt x="8965" y="9364"/>
                  </a:cubicBezTo>
                  <a:cubicBezTo>
                    <a:pt x="9022" y="9274"/>
                    <a:pt x="9081" y="9184"/>
                    <a:pt x="9138" y="9093"/>
                  </a:cubicBezTo>
                  <a:cubicBezTo>
                    <a:pt x="9233" y="8941"/>
                    <a:pt x="9338" y="8795"/>
                    <a:pt x="9445" y="8652"/>
                  </a:cubicBezTo>
                  <a:cubicBezTo>
                    <a:pt x="9547" y="8515"/>
                    <a:pt x="9658" y="8387"/>
                    <a:pt x="9770" y="8260"/>
                  </a:cubicBezTo>
                  <a:cubicBezTo>
                    <a:pt x="9881" y="8132"/>
                    <a:pt x="9986" y="7998"/>
                    <a:pt x="10080" y="7856"/>
                  </a:cubicBezTo>
                  <a:cubicBezTo>
                    <a:pt x="10150" y="7748"/>
                    <a:pt x="10222" y="7640"/>
                    <a:pt x="10294" y="7532"/>
                  </a:cubicBezTo>
                  <a:cubicBezTo>
                    <a:pt x="10339" y="7463"/>
                    <a:pt x="10387" y="7396"/>
                    <a:pt x="10427" y="7324"/>
                  </a:cubicBezTo>
                  <a:cubicBezTo>
                    <a:pt x="10536" y="7129"/>
                    <a:pt x="10620" y="6925"/>
                    <a:pt x="10672" y="6707"/>
                  </a:cubicBezTo>
                  <a:cubicBezTo>
                    <a:pt x="10682" y="6668"/>
                    <a:pt x="10688" y="6629"/>
                    <a:pt x="10685" y="6589"/>
                  </a:cubicBezTo>
                  <a:cubicBezTo>
                    <a:pt x="10680" y="6496"/>
                    <a:pt x="10618" y="6438"/>
                    <a:pt x="10528" y="6438"/>
                  </a:cubicBezTo>
                  <a:cubicBezTo>
                    <a:pt x="10525" y="6438"/>
                    <a:pt x="10521" y="6438"/>
                    <a:pt x="10517" y="6438"/>
                  </a:cubicBezTo>
                  <a:cubicBezTo>
                    <a:pt x="10479" y="6440"/>
                    <a:pt x="10442" y="6450"/>
                    <a:pt x="10407" y="6463"/>
                  </a:cubicBezTo>
                  <a:cubicBezTo>
                    <a:pt x="10261" y="6517"/>
                    <a:pt x="10126" y="6592"/>
                    <a:pt x="10010" y="6697"/>
                  </a:cubicBezTo>
                  <a:cubicBezTo>
                    <a:pt x="9787" y="6901"/>
                    <a:pt x="9610" y="7142"/>
                    <a:pt x="9474" y="7411"/>
                  </a:cubicBezTo>
                  <a:cubicBezTo>
                    <a:pt x="9409" y="7538"/>
                    <a:pt x="9344" y="7664"/>
                    <a:pt x="9271" y="7786"/>
                  </a:cubicBezTo>
                  <a:cubicBezTo>
                    <a:pt x="9184" y="7929"/>
                    <a:pt x="9108" y="8077"/>
                    <a:pt x="9021" y="8220"/>
                  </a:cubicBezTo>
                  <a:cubicBezTo>
                    <a:pt x="8976" y="8292"/>
                    <a:pt x="8933" y="8365"/>
                    <a:pt x="8889" y="8438"/>
                  </a:cubicBezTo>
                  <a:cubicBezTo>
                    <a:pt x="8833" y="8531"/>
                    <a:pt x="8775" y="8624"/>
                    <a:pt x="8719" y="8719"/>
                  </a:cubicBezTo>
                  <a:cubicBezTo>
                    <a:pt x="8695" y="8762"/>
                    <a:pt x="8674" y="8808"/>
                    <a:pt x="8656" y="8854"/>
                  </a:cubicBezTo>
                  <a:cubicBezTo>
                    <a:pt x="8591" y="9025"/>
                    <a:pt x="8543" y="9200"/>
                    <a:pt x="8504" y="9378"/>
                  </a:cubicBezTo>
                  <a:cubicBezTo>
                    <a:pt x="8465" y="9557"/>
                    <a:pt x="8426" y="9735"/>
                    <a:pt x="8372" y="9909"/>
                  </a:cubicBezTo>
                  <a:cubicBezTo>
                    <a:pt x="8346" y="9994"/>
                    <a:pt x="8319" y="10080"/>
                    <a:pt x="8280" y="10161"/>
                  </a:cubicBezTo>
                  <a:cubicBezTo>
                    <a:pt x="8264" y="10197"/>
                    <a:pt x="8239" y="10223"/>
                    <a:pt x="8200" y="10233"/>
                  </a:cubicBezTo>
                  <a:cubicBezTo>
                    <a:pt x="8183" y="10237"/>
                    <a:pt x="8166" y="10243"/>
                    <a:pt x="8150" y="10248"/>
                  </a:cubicBezTo>
                  <a:cubicBezTo>
                    <a:pt x="7983" y="10301"/>
                    <a:pt x="7816" y="10352"/>
                    <a:pt x="7650" y="10404"/>
                  </a:cubicBezTo>
                  <a:cubicBezTo>
                    <a:pt x="7552" y="10434"/>
                    <a:pt x="7455" y="10464"/>
                    <a:pt x="7357" y="10495"/>
                  </a:cubicBezTo>
                  <a:cubicBezTo>
                    <a:pt x="7222" y="10537"/>
                    <a:pt x="7085" y="10579"/>
                    <a:pt x="6950" y="10622"/>
                  </a:cubicBezTo>
                  <a:cubicBezTo>
                    <a:pt x="6765" y="10683"/>
                    <a:pt x="6585" y="10758"/>
                    <a:pt x="6408" y="10837"/>
                  </a:cubicBezTo>
                  <a:cubicBezTo>
                    <a:pt x="6195" y="10931"/>
                    <a:pt x="5987" y="11034"/>
                    <a:pt x="5791" y="11156"/>
                  </a:cubicBezTo>
                  <a:cubicBezTo>
                    <a:pt x="5693" y="11218"/>
                    <a:pt x="5596" y="11278"/>
                    <a:pt x="5498" y="11339"/>
                  </a:cubicBezTo>
                  <a:cubicBezTo>
                    <a:pt x="5481" y="11350"/>
                    <a:pt x="5464" y="11359"/>
                    <a:pt x="5446" y="11366"/>
                  </a:cubicBezTo>
                  <a:cubicBezTo>
                    <a:pt x="5444" y="11367"/>
                    <a:pt x="5443" y="11367"/>
                    <a:pt x="5442" y="11367"/>
                  </a:cubicBezTo>
                  <a:cubicBezTo>
                    <a:pt x="5436" y="11367"/>
                    <a:pt x="5431" y="11361"/>
                    <a:pt x="5432" y="11354"/>
                  </a:cubicBezTo>
                  <a:cubicBezTo>
                    <a:pt x="5434" y="11340"/>
                    <a:pt x="5439" y="11325"/>
                    <a:pt x="5446" y="11312"/>
                  </a:cubicBezTo>
                  <a:cubicBezTo>
                    <a:pt x="5475" y="11230"/>
                    <a:pt x="5507" y="11148"/>
                    <a:pt x="5538" y="11066"/>
                  </a:cubicBezTo>
                  <a:cubicBezTo>
                    <a:pt x="5574" y="10973"/>
                    <a:pt x="5606" y="10879"/>
                    <a:pt x="5645" y="10788"/>
                  </a:cubicBezTo>
                  <a:cubicBezTo>
                    <a:pt x="5728" y="10592"/>
                    <a:pt x="5826" y="10405"/>
                    <a:pt x="5921" y="10215"/>
                  </a:cubicBezTo>
                  <a:cubicBezTo>
                    <a:pt x="5977" y="10098"/>
                    <a:pt x="6040" y="9984"/>
                    <a:pt x="6102" y="9870"/>
                  </a:cubicBezTo>
                  <a:cubicBezTo>
                    <a:pt x="6106" y="9862"/>
                    <a:pt x="6112" y="9853"/>
                    <a:pt x="6117" y="9844"/>
                  </a:cubicBezTo>
                  <a:cubicBezTo>
                    <a:pt x="6169" y="9751"/>
                    <a:pt x="6225" y="9659"/>
                    <a:pt x="6276" y="9565"/>
                  </a:cubicBezTo>
                  <a:cubicBezTo>
                    <a:pt x="6342" y="9442"/>
                    <a:pt x="6407" y="9318"/>
                    <a:pt x="6472" y="9195"/>
                  </a:cubicBezTo>
                  <a:cubicBezTo>
                    <a:pt x="6474" y="9191"/>
                    <a:pt x="6477" y="9186"/>
                    <a:pt x="6479" y="9182"/>
                  </a:cubicBezTo>
                  <a:cubicBezTo>
                    <a:pt x="6568" y="9046"/>
                    <a:pt x="6628" y="8894"/>
                    <a:pt x="6710" y="8754"/>
                  </a:cubicBezTo>
                  <a:cubicBezTo>
                    <a:pt x="6774" y="8644"/>
                    <a:pt x="6826" y="8528"/>
                    <a:pt x="6886" y="8416"/>
                  </a:cubicBezTo>
                  <a:cubicBezTo>
                    <a:pt x="7005" y="8193"/>
                    <a:pt x="7112" y="7965"/>
                    <a:pt x="7211" y="7733"/>
                  </a:cubicBezTo>
                  <a:cubicBezTo>
                    <a:pt x="7274" y="7586"/>
                    <a:pt x="7342" y="7443"/>
                    <a:pt x="7408" y="7297"/>
                  </a:cubicBezTo>
                  <a:cubicBezTo>
                    <a:pt x="7428" y="7251"/>
                    <a:pt x="7450" y="7206"/>
                    <a:pt x="7470" y="7161"/>
                  </a:cubicBezTo>
                  <a:cubicBezTo>
                    <a:pt x="7481" y="7139"/>
                    <a:pt x="7490" y="7115"/>
                    <a:pt x="7498" y="7092"/>
                  </a:cubicBezTo>
                  <a:cubicBezTo>
                    <a:pt x="7529" y="7006"/>
                    <a:pt x="7529" y="7003"/>
                    <a:pt x="7620" y="7003"/>
                  </a:cubicBezTo>
                  <a:cubicBezTo>
                    <a:pt x="7807" y="7003"/>
                    <a:pt x="7993" y="6984"/>
                    <a:pt x="8178" y="6949"/>
                  </a:cubicBezTo>
                  <a:cubicBezTo>
                    <a:pt x="8320" y="6922"/>
                    <a:pt x="8461" y="6890"/>
                    <a:pt x="8603" y="6859"/>
                  </a:cubicBezTo>
                  <a:cubicBezTo>
                    <a:pt x="8695" y="6839"/>
                    <a:pt x="8788" y="6818"/>
                    <a:pt x="8879" y="6793"/>
                  </a:cubicBezTo>
                  <a:cubicBezTo>
                    <a:pt x="9058" y="6741"/>
                    <a:pt x="9235" y="6681"/>
                    <a:pt x="9412" y="6620"/>
                  </a:cubicBezTo>
                  <a:cubicBezTo>
                    <a:pt x="9554" y="6570"/>
                    <a:pt x="9679" y="6498"/>
                    <a:pt x="9791" y="6399"/>
                  </a:cubicBezTo>
                  <a:cubicBezTo>
                    <a:pt x="9839" y="6354"/>
                    <a:pt x="9887" y="6310"/>
                    <a:pt x="9930" y="6262"/>
                  </a:cubicBezTo>
                  <a:cubicBezTo>
                    <a:pt x="10065" y="6112"/>
                    <a:pt x="10205" y="5967"/>
                    <a:pt x="10345" y="5820"/>
                  </a:cubicBezTo>
                  <a:cubicBezTo>
                    <a:pt x="10383" y="5780"/>
                    <a:pt x="10416" y="5737"/>
                    <a:pt x="10451" y="5695"/>
                  </a:cubicBezTo>
                  <a:cubicBezTo>
                    <a:pt x="10479" y="5662"/>
                    <a:pt x="10498" y="5625"/>
                    <a:pt x="10513" y="5585"/>
                  </a:cubicBezTo>
                  <a:cubicBezTo>
                    <a:pt x="10541" y="5503"/>
                    <a:pt x="10506" y="5439"/>
                    <a:pt x="10421" y="5423"/>
                  </a:cubicBezTo>
                  <a:cubicBezTo>
                    <a:pt x="10396" y="5419"/>
                    <a:pt x="10371" y="5417"/>
                    <a:pt x="10346" y="5417"/>
                  </a:cubicBezTo>
                  <a:cubicBezTo>
                    <a:pt x="10341" y="5417"/>
                    <a:pt x="10336" y="5417"/>
                    <a:pt x="10332" y="5417"/>
                  </a:cubicBezTo>
                  <a:cubicBezTo>
                    <a:pt x="10124" y="5424"/>
                    <a:pt x="9918" y="5449"/>
                    <a:pt x="9720" y="5516"/>
                  </a:cubicBezTo>
                  <a:cubicBezTo>
                    <a:pt x="9507" y="5588"/>
                    <a:pt x="9298" y="5667"/>
                    <a:pt x="9084" y="5735"/>
                  </a:cubicBezTo>
                  <a:cubicBezTo>
                    <a:pt x="8988" y="5765"/>
                    <a:pt x="8896" y="5805"/>
                    <a:pt x="8804" y="5843"/>
                  </a:cubicBezTo>
                  <a:cubicBezTo>
                    <a:pt x="8727" y="5873"/>
                    <a:pt x="8652" y="5905"/>
                    <a:pt x="8578" y="5941"/>
                  </a:cubicBezTo>
                  <a:cubicBezTo>
                    <a:pt x="8413" y="6019"/>
                    <a:pt x="8250" y="6101"/>
                    <a:pt x="8087" y="6179"/>
                  </a:cubicBezTo>
                  <a:cubicBezTo>
                    <a:pt x="8014" y="6213"/>
                    <a:pt x="7940" y="6244"/>
                    <a:pt x="7867" y="6275"/>
                  </a:cubicBezTo>
                  <a:cubicBezTo>
                    <a:pt x="7861" y="6277"/>
                    <a:pt x="7855" y="6278"/>
                    <a:pt x="7851" y="6278"/>
                  </a:cubicBezTo>
                  <a:cubicBezTo>
                    <a:pt x="7838" y="6278"/>
                    <a:pt x="7833" y="6268"/>
                    <a:pt x="7839" y="6250"/>
                  </a:cubicBezTo>
                  <a:cubicBezTo>
                    <a:pt x="7862" y="6177"/>
                    <a:pt x="7888" y="6104"/>
                    <a:pt x="7914" y="6031"/>
                  </a:cubicBezTo>
                  <a:cubicBezTo>
                    <a:pt x="7954" y="5918"/>
                    <a:pt x="7996" y="5807"/>
                    <a:pt x="8035" y="5693"/>
                  </a:cubicBezTo>
                  <a:cubicBezTo>
                    <a:pt x="8094" y="5529"/>
                    <a:pt x="8151" y="5365"/>
                    <a:pt x="8210" y="5201"/>
                  </a:cubicBezTo>
                  <a:cubicBezTo>
                    <a:pt x="8255" y="5079"/>
                    <a:pt x="8302" y="4957"/>
                    <a:pt x="8345" y="4835"/>
                  </a:cubicBezTo>
                  <a:cubicBezTo>
                    <a:pt x="8395" y="4697"/>
                    <a:pt x="8446" y="4559"/>
                    <a:pt x="8508" y="4426"/>
                  </a:cubicBezTo>
                  <a:cubicBezTo>
                    <a:pt x="8521" y="4398"/>
                    <a:pt x="8531" y="4371"/>
                    <a:pt x="8541" y="4342"/>
                  </a:cubicBezTo>
                  <a:cubicBezTo>
                    <a:pt x="8578" y="4244"/>
                    <a:pt x="8630" y="4153"/>
                    <a:pt x="8660" y="4051"/>
                  </a:cubicBezTo>
                  <a:cubicBezTo>
                    <a:pt x="8668" y="4025"/>
                    <a:pt x="8688" y="4011"/>
                    <a:pt x="8715" y="4010"/>
                  </a:cubicBezTo>
                  <a:cubicBezTo>
                    <a:pt x="8743" y="4009"/>
                    <a:pt x="8770" y="4007"/>
                    <a:pt x="8798" y="4006"/>
                  </a:cubicBezTo>
                  <a:cubicBezTo>
                    <a:pt x="9105" y="3997"/>
                    <a:pt x="9411" y="3977"/>
                    <a:pt x="9716" y="3949"/>
                  </a:cubicBezTo>
                  <a:cubicBezTo>
                    <a:pt x="9824" y="3940"/>
                    <a:pt x="9929" y="3921"/>
                    <a:pt x="10033" y="3892"/>
                  </a:cubicBezTo>
                  <a:cubicBezTo>
                    <a:pt x="10177" y="3851"/>
                    <a:pt x="10319" y="3807"/>
                    <a:pt x="10463" y="3763"/>
                  </a:cubicBezTo>
                  <a:cubicBezTo>
                    <a:pt x="10563" y="3731"/>
                    <a:pt x="10664" y="3707"/>
                    <a:pt x="10768" y="3690"/>
                  </a:cubicBezTo>
                  <a:cubicBezTo>
                    <a:pt x="10943" y="3661"/>
                    <a:pt x="11120" y="3648"/>
                    <a:pt x="11297" y="3640"/>
                  </a:cubicBezTo>
                  <a:cubicBezTo>
                    <a:pt x="11490" y="3631"/>
                    <a:pt x="11678" y="3594"/>
                    <a:pt x="11861" y="3533"/>
                  </a:cubicBezTo>
                  <a:cubicBezTo>
                    <a:pt x="12043" y="3474"/>
                    <a:pt x="12224" y="3408"/>
                    <a:pt x="12405" y="3344"/>
                  </a:cubicBezTo>
                  <a:cubicBezTo>
                    <a:pt x="12449" y="3328"/>
                    <a:pt x="12492" y="3307"/>
                    <a:pt x="12534" y="3286"/>
                  </a:cubicBezTo>
                  <a:cubicBezTo>
                    <a:pt x="12594" y="3255"/>
                    <a:pt x="12637" y="3208"/>
                    <a:pt x="12670" y="3149"/>
                  </a:cubicBezTo>
                  <a:cubicBezTo>
                    <a:pt x="12721" y="3056"/>
                    <a:pt x="12724" y="2959"/>
                    <a:pt x="12704" y="2859"/>
                  </a:cubicBezTo>
                  <a:cubicBezTo>
                    <a:pt x="12695" y="2813"/>
                    <a:pt x="12670" y="2776"/>
                    <a:pt x="12628" y="2753"/>
                  </a:cubicBezTo>
                  <a:cubicBezTo>
                    <a:pt x="12583" y="2730"/>
                    <a:pt x="12538" y="2709"/>
                    <a:pt x="12488" y="2697"/>
                  </a:cubicBezTo>
                  <a:cubicBezTo>
                    <a:pt x="12411" y="2679"/>
                    <a:pt x="12332" y="2669"/>
                    <a:pt x="12252" y="2667"/>
                  </a:cubicBezTo>
                  <a:cubicBezTo>
                    <a:pt x="12179" y="2665"/>
                    <a:pt x="12108" y="2662"/>
                    <a:pt x="12035" y="2660"/>
                  </a:cubicBezTo>
                  <a:cubicBezTo>
                    <a:pt x="11880" y="2655"/>
                    <a:pt x="11725" y="2647"/>
                    <a:pt x="11571" y="2647"/>
                  </a:cubicBezTo>
                  <a:cubicBezTo>
                    <a:pt x="11529" y="2647"/>
                    <a:pt x="11486" y="2647"/>
                    <a:pt x="11444" y="2649"/>
                  </a:cubicBezTo>
                  <a:cubicBezTo>
                    <a:pt x="11337" y="2653"/>
                    <a:pt x="11230" y="2665"/>
                    <a:pt x="11126" y="2693"/>
                  </a:cubicBezTo>
                  <a:cubicBezTo>
                    <a:pt x="10877" y="2759"/>
                    <a:pt x="10638" y="2852"/>
                    <a:pt x="10403" y="2957"/>
                  </a:cubicBezTo>
                  <a:cubicBezTo>
                    <a:pt x="10264" y="3019"/>
                    <a:pt x="10128" y="3087"/>
                    <a:pt x="9991" y="3152"/>
                  </a:cubicBezTo>
                  <a:cubicBezTo>
                    <a:pt x="9782" y="3254"/>
                    <a:pt x="9572" y="3353"/>
                    <a:pt x="9364" y="3456"/>
                  </a:cubicBezTo>
                  <a:cubicBezTo>
                    <a:pt x="9166" y="3556"/>
                    <a:pt x="8974" y="3668"/>
                    <a:pt x="8784" y="3782"/>
                  </a:cubicBezTo>
                  <a:cubicBezTo>
                    <a:pt x="8764" y="3793"/>
                    <a:pt x="8745" y="3805"/>
                    <a:pt x="8725" y="3815"/>
                  </a:cubicBezTo>
                  <a:cubicBezTo>
                    <a:pt x="8720" y="3818"/>
                    <a:pt x="8715" y="3819"/>
                    <a:pt x="8711" y="3819"/>
                  </a:cubicBezTo>
                  <a:cubicBezTo>
                    <a:pt x="8702" y="3819"/>
                    <a:pt x="8696" y="3812"/>
                    <a:pt x="8694" y="3797"/>
                  </a:cubicBezTo>
                  <a:cubicBezTo>
                    <a:pt x="8679" y="3692"/>
                    <a:pt x="8658" y="3586"/>
                    <a:pt x="8634" y="3482"/>
                  </a:cubicBezTo>
                  <a:cubicBezTo>
                    <a:pt x="8621" y="3421"/>
                    <a:pt x="8608" y="3360"/>
                    <a:pt x="8595" y="3299"/>
                  </a:cubicBezTo>
                  <a:cubicBezTo>
                    <a:pt x="8560" y="3116"/>
                    <a:pt x="8531" y="2930"/>
                    <a:pt x="8501" y="2745"/>
                  </a:cubicBezTo>
                  <a:cubicBezTo>
                    <a:pt x="8456" y="2463"/>
                    <a:pt x="8416" y="2178"/>
                    <a:pt x="8381" y="1893"/>
                  </a:cubicBezTo>
                  <a:cubicBezTo>
                    <a:pt x="8357" y="1686"/>
                    <a:pt x="8334" y="1477"/>
                    <a:pt x="8291" y="1271"/>
                  </a:cubicBezTo>
                  <a:cubicBezTo>
                    <a:pt x="8246" y="1061"/>
                    <a:pt x="8163" y="868"/>
                    <a:pt x="8037" y="694"/>
                  </a:cubicBezTo>
                  <a:cubicBezTo>
                    <a:pt x="7996" y="634"/>
                    <a:pt x="7953" y="576"/>
                    <a:pt x="7909" y="519"/>
                  </a:cubicBezTo>
                  <a:cubicBezTo>
                    <a:pt x="7851" y="446"/>
                    <a:pt x="7801" y="369"/>
                    <a:pt x="7753" y="290"/>
                  </a:cubicBezTo>
                  <a:cubicBezTo>
                    <a:pt x="7714" y="226"/>
                    <a:pt x="7672" y="164"/>
                    <a:pt x="7631" y="102"/>
                  </a:cubicBezTo>
                  <a:cubicBezTo>
                    <a:pt x="7610" y="71"/>
                    <a:pt x="7585" y="43"/>
                    <a:pt x="7553" y="21"/>
                  </a:cubicBezTo>
                  <a:cubicBezTo>
                    <a:pt x="7533" y="7"/>
                    <a:pt x="7514" y="1"/>
                    <a:pt x="7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6158050" y="1153200"/>
              <a:ext cx="29725" cy="28700"/>
            </a:xfrm>
            <a:custGeom>
              <a:rect b="b" l="l" r="r" t="t"/>
              <a:pathLst>
                <a:path extrusionOk="0" h="1148" w="1189">
                  <a:moveTo>
                    <a:pt x="670" y="0"/>
                  </a:moveTo>
                  <a:cubicBezTo>
                    <a:pt x="625" y="0"/>
                    <a:pt x="581" y="8"/>
                    <a:pt x="537" y="15"/>
                  </a:cubicBezTo>
                  <a:cubicBezTo>
                    <a:pt x="497" y="23"/>
                    <a:pt x="461" y="37"/>
                    <a:pt x="427" y="58"/>
                  </a:cubicBezTo>
                  <a:cubicBezTo>
                    <a:pt x="381" y="88"/>
                    <a:pt x="332" y="114"/>
                    <a:pt x="283" y="140"/>
                  </a:cubicBezTo>
                  <a:cubicBezTo>
                    <a:pt x="238" y="166"/>
                    <a:pt x="194" y="195"/>
                    <a:pt x="156" y="229"/>
                  </a:cubicBezTo>
                  <a:cubicBezTo>
                    <a:pt x="112" y="267"/>
                    <a:pt x="72" y="311"/>
                    <a:pt x="52" y="365"/>
                  </a:cubicBezTo>
                  <a:cubicBezTo>
                    <a:pt x="19" y="454"/>
                    <a:pt x="1" y="548"/>
                    <a:pt x="19" y="643"/>
                  </a:cubicBezTo>
                  <a:cubicBezTo>
                    <a:pt x="39" y="749"/>
                    <a:pt x="76" y="849"/>
                    <a:pt x="134" y="941"/>
                  </a:cubicBezTo>
                  <a:cubicBezTo>
                    <a:pt x="178" y="1012"/>
                    <a:pt x="239" y="1060"/>
                    <a:pt x="311" y="1096"/>
                  </a:cubicBezTo>
                  <a:cubicBezTo>
                    <a:pt x="341" y="1118"/>
                    <a:pt x="377" y="1120"/>
                    <a:pt x="409" y="1129"/>
                  </a:cubicBezTo>
                  <a:cubicBezTo>
                    <a:pt x="453" y="1142"/>
                    <a:pt x="496" y="1148"/>
                    <a:pt x="539" y="1148"/>
                  </a:cubicBezTo>
                  <a:cubicBezTo>
                    <a:pt x="589" y="1148"/>
                    <a:pt x="640" y="1140"/>
                    <a:pt x="690" y="1124"/>
                  </a:cubicBezTo>
                  <a:cubicBezTo>
                    <a:pt x="761" y="1103"/>
                    <a:pt x="831" y="1077"/>
                    <a:pt x="896" y="1038"/>
                  </a:cubicBezTo>
                  <a:cubicBezTo>
                    <a:pt x="984" y="986"/>
                    <a:pt x="1070" y="931"/>
                    <a:pt x="1131" y="846"/>
                  </a:cubicBezTo>
                  <a:cubicBezTo>
                    <a:pt x="1142" y="829"/>
                    <a:pt x="1155" y="814"/>
                    <a:pt x="1160" y="794"/>
                  </a:cubicBezTo>
                  <a:cubicBezTo>
                    <a:pt x="1182" y="712"/>
                    <a:pt x="1188" y="629"/>
                    <a:pt x="1172" y="543"/>
                  </a:cubicBezTo>
                  <a:cubicBezTo>
                    <a:pt x="1161" y="478"/>
                    <a:pt x="1133" y="420"/>
                    <a:pt x="1105" y="361"/>
                  </a:cubicBezTo>
                  <a:cubicBezTo>
                    <a:pt x="1052" y="247"/>
                    <a:pt x="983" y="145"/>
                    <a:pt x="879" y="70"/>
                  </a:cubicBezTo>
                  <a:cubicBezTo>
                    <a:pt x="844" y="45"/>
                    <a:pt x="807" y="28"/>
                    <a:pt x="766" y="14"/>
                  </a:cubicBezTo>
                  <a:cubicBezTo>
                    <a:pt x="734" y="4"/>
                    <a:pt x="702"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a:off x="6107225" y="1217825"/>
              <a:ext cx="26700" cy="27325"/>
            </a:xfrm>
            <a:custGeom>
              <a:rect b="b" l="l" r="r" t="t"/>
              <a:pathLst>
                <a:path extrusionOk="0" h="1093" w="1068">
                  <a:moveTo>
                    <a:pt x="531" y="0"/>
                  </a:moveTo>
                  <a:cubicBezTo>
                    <a:pt x="463" y="0"/>
                    <a:pt x="397" y="16"/>
                    <a:pt x="332" y="48"/>
                  </a:cubicBezTo>
                  <a:cubicBezTo>
                    <a:pt x="236" y="94"/>
                    <a:pt x="167" y="166"/>
                    <a:pt x="105" y="249"/>
                  </a:cubicBezTo>
                  <a:cubicBezTo>
                    <a:pt x="31" y="349"/>
                    <a:pt x="1" y="462"/>
                    <a:pt x="8" y="585"/>
                  </a:cubicBezTo>
                  <a:cubicBezTo>
                    <a:pt x="10" y="638"/>
                    <a:pt x="23" y="688"/>
                    <a:pt x="40" y="738"/>
                  </a:cubicBezTo>
                  <a:cubicBezTo>
                    <a:pt x="66" y="822"/>
                    <a:pt x="116" y="886"/>
                    <a:pt x="189" y="936"/>
                  </a:cubicBezTo>
                  <a:cubicBezTo>
                    <a:pt x="233" y="965"/>
                    <a:pt x="277" y="993"/>
                    <a:pt x="334" y="1017"/>
                  </a:cubicBezTo>
                  <a:cubicBezTo>
                    <a:pt x="423" y="1072"/>
                    <a:pt x="530" y="1089"/>
                    <a:pt x="641" y="1092"/>
                  </a:cubicBezTo>
                  <a:cubicBezTo>
                    <a:pt x="644" y="1092"/>
                    <a:pt x="648" y="1092"/>
                    <a:pt x="651" y="1092"/>
                  </a:cubicBezTo>
                  <a:cubicBezTo>
                    <a:pt x="737" y="1092"/>
                    <a:pt x="817" y="1068"/>
                    <a:pt x="876" y="1001"/>
                  </a:cubicBezTo>
                  <a:cubicBezTo>
                    <a:pt x="921" y="951"/>
                    <a:pt x="960" y="896"/>
                    <a:pt x="982" y="830"/>
                  </a:cubicBezTo>
                  <a:cubicBezTo>
                    <a:pt x="1000" y="774"/>
                    <a:pt x="1017" y="716"/>
                    <a:pt x="1035" y="660"/>
                  </a:cubicBezTo>
                  <a:cubicBezTo>
                    <a:pt x="1056" y="591"/>
                    <a:pt x="1068" y="520"/>
                    <a:pt x="1066" y="447"/>
                  </a:cubicBezTo>
                  <a:cubicBezTo>
                    <a:pt x="1064" y="322"/>
                    <a:pt x="1013" y="220"/>
                    <a:pt x="927" y="135"/>
                  </a:cubicBezTo>
                  <a:cubicBezTo>
                    <a:pt x="884" y="93"/>
                    <a:pt x="834" y="60"/>
                    <a:pt x="773" y="49"/>
                  </a:cubicBezTo>
                  <a:cubicBezTo>
                    <a:pt x="736" y="42"/>
                    <a:pt x="700" y="31"/>
                    <a:pt x="664" y="20"/>
                  </a:cubicBezTo>
                  <a:cubicBezTo>
                    <a:pt x="619" y="7"/>
                    <a:pt x="575" y="0"/>
                    <a:pt x="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6138275" y="1132950"/>
              <a:ext cx="28150" cy="25175"/>
            </a:xfrm>
            <a:custGeom>
              <a:rect b="b" l="l" r="r" t="t"/>
              <a:pathLst>
                <a:path extrusionOk="0" h="1007" w="1126">
                  <a:moveTo>
                    <a:pt x="666" y="0"/>
                  </a:moveTo>
                  <a:cubicBezTo>
                    <a:pt x="650" y="0"/>
                    <a:pt x="633" y="1"/>
                    <a:pt x="617" y="3"/>
                  </a:cubicBezTo>
                  <a:cubicBezTo>
                    <a:pt x="500" y="20"/>
                    <a:pt x="388" y="52"/>
                    <a:pt x="280" y="99"/>
                  </a:cubicBezTo>
                  <a:cubicBezTo>
                    <a:pt x="217" y="126"/>
                    <a:pt x="157" y="163"/>
                    <a:pt x="105" y="209"/>
                  </a:cubicBezTo>
                  <a:cubicBezTo>
                    <a:pt x="90" y="223"/>
                    <a:pt x="76" y="237"/>
                    <a:pt x="66" y="254"/>
                  </a:cubicBezTo>
                  <a:cubicBezTo>
                    <a:pt x="26" y="325"/>
                    <a:pt x="5" y="400"/>
                    <a:pt x="3" y="482"/>
                  </a:cubicBezTo>
                  <a:cubicBezTo>
                    <a:pt x="1" y="594"/>
                    <a:pt x="32" y="698"/>
                    <a:pt x="74" y="800"/>
                  </a:cubicBezTo>
                  <a:cubicBezTo>
                    <a:pt x="89" y="835"/>
                    <a:pt x="113" y="862"/>
                    <a:pt x="142" y="887"/>
                  </a:cubicBezTo>
                  <a:cubicBezTo>
                    <a:pt x="200" y="937"/>
                    <a:pt x="267" y="965"/>
                    <a:pt x="341" y="984"/>
                  </a:cubicBezTo>
                  <a:cubicBezTo>
                    <a:pt x="403" y="999"/>
                    <a:pt x="464" y="1006"/>
                    <a:pt x="525" y="1006"/>
                  </a:cubicBezTo>
                  <a:cubicBezTo>
                    <a:pt x="631" y="1006"/>
                    <a:pt x="736" y="985"/>
                    <a:pt x="839" y="948"/>
                  </a:cubicBezTo>
                  <a:cubicBezTo>
                    <a:pt x="954" y="907"/>
                    <a:pt x="1027" y="821"/>
                    <a:pt x="1068" y="709"/>
                  </a:cubicBezTo>
                  <a:cubicBezTo>
                    <a:pt x="1093" y="643"/>
                    <a:pt x="1107" y="575"/>
                    <a:pt x="1115" y="506"/>
                  </a:cubicBezTo>
                  <a:cubicBezTo>
                    <a:pt x="1123" y="444"/>
                    <a:pt x="1126" y="382"/>
                    <a:pt x="1103" y="322"/>
                  </a:cubicBezTo>
                  <a:cubicBezTo>
                    <a:pt x="1059" y="199"/>
                    <a:pt x="981" y="107"/>
                    <a:pt x="861" y="55"/>
                  </a:cubicBezTo>
                  <a:cubicBezTo>
                    <a:pt x="844" y="46"/>
                    <a:pt x="829" y="38"/>
                    <a:pt x="812" y="32"/>
                  </a:cubicBezTo>
                  <a:cubicBezTo>
                    <a:pt x="765" y="11"/>
                    <a:pt x="71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6"/>
            <p:cNvSpPr/>
            <p:nvPr/>
          </p:nvSpPr>
          <p:spPr>
            <a:xfrm>
              <a:off x="6083000" y="1228425"/>
              <a:ext cx="24325" cy="26100"/>
            </a:xfrm>
            <a:custGeom>
              <a:rect b="b" l="l" r="r" t="t"/>
              <a:pathLst>
                <a:path extrusionOk="0" h="1044" w="973">
                  <a:moveTo>
                    <a:pt x="557" y="0"/>
                  </a:moveTo>
                  <a:cubicBezTo>
                    <a:pt x="519" y="0"/>
                    <a:pt x="481" y="7"/>
                    <a:pt x="442" y="22"/>
                  </a:cubicBezTo>
                  <a:cubicBezTo>
                    <a:pt x="394" y="42"/>
                    <a:pt x="346" y="62"/>
                    <a:pt x="299" y="88"/>
                  </a:cubicBezTo>
                  <a:cubicBezTo>
                    <a:pt x="223" y="130"/>
                    <a:pt x="152" y="181"/>
                    <a:pt x="94" y="245"/>
                  </a:cubicBezTo>
                  <a:cubicBezTo>
                    <a:pt x="38" y="306"/>
                    <a:pt x="1" y="378"/>
                    <a:pt x="1" y="460"/>
                  </a:cubicBezTo>
                  <a:cubicBezTo>
                    <a:pt x="2" y="535"/>
                    <a:pt x="17" y="609"/>
                    <a:pt x="53" y="676"/>
                  </a:cubicBezTo>
                  <a:cubicBezTo>
                    <a:pt x="69" y="707"/>
                    <a:pt x="87" y="738"/>
                    <a:pt x="102" y="768"/>
                  </a:cubicBezTo>
                  <a:cubicBezTo>
                    <a:pt x="153" y="876"/>
                    <a:pt x="232" y="953"/>
                    <a:pt x="342" y="1002"/>
                  </a:cubicBezTo>
                  <a:cubicBezTo>
                    <a:pt x="404" y="1029"/>
                    <a:pt x="465" y="1043"/>
                    <a:pt x="526" y="1043"/>
                  </a:cubicBezTo>
                  <a:cubicBezTo>
                    <a:pt x="578" y="1043"/>
                    <a:pt x="630" y="1033"/>
                    <a:pt x="682" y="1013"/>
                  </a:cubicBezTo>
                  <a:cubicBezTo>
                    <a:pt x="725" y="996"/>
                    <a:pt x="760" y="969"/>
                    <a:pt x="792" y="936"/>
                  </a:cubicBezTo>
                  <a:cubicBezTo>
                    <a:pt x="830" y="895"/>
                    <a:pt x="852" y="845"/>
                    <a:pt x="878" y="789"/>
                  </a:cubicBezTo>
                  <a:cubicBezTo>
                    <a:pt x="912" y="727"/>
                    <a:pt x="938" y="655"/>
                    <a:pt x="952" y="578"/>
                  </a:cubicBezTo>
                  <a:cubicBezTo>
                    <a:pt x="972" y="462"/>
                    <a:pt x="962" y="350"/>
                    <a:pt x="912" y="242"/>
                  </a:cubicBezTo>
                  <a:cubicBezTo>
                    <a:pt x="868" y="147"/>
                    <a:pt x="805" y="69"/>
                    <a:pt x="703" y="30"/>
                  </a:cubicBezTo>
                  <a:cubicBezTo>
                    <a:pt x="654" y="11"/>
                    <a:pt x="606"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a:off x="6102625" y="1245100"/>
              <a:ext cx="25050" cy="24675"/>
            </a:xfrm>
            <a:custGeom>
              <a:rect b="b" l="l" r="r" t="t"/>
              <a:pathLst>
                <a:path extrusionOk="0" h="987" w="1002">
                  <a:moveTo>
                    <a:pt x="474" y="0"/>
                  </a:moveTo>
                  <a:cubicBezTo>
                    <a:pt x="437" y="0"/>
                    <a:pt x="400" y="6"/>
                    <a:pt x="363" y="16"/>
                  </a:cubicBezTo>
                  <a:cubicBezTo>
                    <a:pt x="344" y="22"/>
                    <a:pt x="325" y="32"/>
                    <a:pt x="306" y="34"/>
                  </a:cubicBezTo>
                  <a:cubicBezTo>
                    <a:pt x="274" y="37"/>
                    <a:pt x="249" y="53"/>
                    <a:pt x="228" y="75"/>
                  </a:cubicBezTo>
                  <a:cubicBezTo>
                    <a:pt x="152" y="152"/>
                    <a:pt x="86" y="236"/>
                    <a:pt x="47" y="337"/>
                  </a:cubicBezTo>
                  <a:cubicBezTo>
                    <a:pt x="11" y="429"/>
                    <a:pt x="1" y="524"/>
                    <a:pt x="39" y="621"/>
                  </a:cubicBezTo>
                  <a:cubicBezTo>
                    <a:pt x="59" y="673"/>
                    <a:pt x="84" y="721"/>
                    <a:pt x="111" y="768"/>
                  </a:cubicBezTo>
                  <a:cubicBezTo>
                    <a:pt x="155" y="844"/>
                    <a:pt x="212" y="904"/>
                    <a:pt x="256" y="920"/>
                  </a:cubicBezTo>
                  <a:cubicBezTo>
                    <a:pt x="354" y="964"/>
                    <a:pt x="441" y="986"/>
                    <a:pt x="522" y="986"/>
                  </a:cubicBezTo>
                  <a:cubicBezTo>
                    <a:pt x="583" y="986"/>
                    <a:pt x="641" y="974"/>
                    <a:pt x="699" y="948"/>
                  </a:cubicBezTo>
                  <a:cubicBezTo>
                    <a:pt x="786" y="909"/>
                    <a:pt x="851" y="846"/>
                    <a:pt x="911" y="774"/>
                  </a:cubicBezTo>
                  <a:cubicBezTo>
                    <a:pt x="963" y="710"/>
                    <a:pt x="984" y="635"/>
                    <a:pt x="998" y="556"/>
                  </a:cubicBezTo>
                  <a:cubicBezTo>
                    <a:pt x="1002" y="537"/>
                    <a:pt x="1002" y="516"/>
                    <a:pt x="1000" y="497"/>
                  </a:cubicBezTo>
                  <a:cubicBezTo>
                    <a:pt x="988" y="382"/>
                    <a:pt x="945" y="280"/>
                    <a:pt x="864" y="196"/>
                  </a:cubicBezTo>
                  <a:cubicBezTo>
                    <a:pt x="795" y="125"/>
                    <a:pt x="715" y="72"/>
                    <a:pt x="625" y="33"/>
                  </a:cubicBezTo>
                  <a:cubicBezTo>
                    <a:pt x="575" y="11"/>
                    <a:pt x="525" y="0"/>
                    <a:pt x="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a:off x="6036050" y="1286050"/>
              <a:ext cx="25025" cy="23975"/>
            </a:xfrm>
            <a:custGeom>
              <a:rect b="b" l="l" r="r" t="t"/>
              <a:pathLst>
                <a:path extrusionOk="0" h="959" w="1001">
                  <a:moveTo>
                    <a:pt x="497" y="0"/>
                  </a:moveTo>
                  <a:cubicBezTo>
                    <a:pt x="393" y="0"/>
                    <a:pt x="294" y="24"/>
                    <a:pt x="202" y="76"/>
                  </a:cubicBezTo>
                  <a:cubicBezTo>
                    <a:pt x="115" y="123"/>
                    <a:pt x="59" y="198"/>
                    <a:pt x="31" y="293"/>
                  </a:cubicBezTo>
                  <a:cubicBezTo>
                    <a:pt x="23" y="321"/>
                    <a:pt x="19" y="351"/>
                    <a:pt x="14" y="381"/>
                  </a:cubicBezTo>
                  <a:cubicBezTo>
                    <a:pt x="0" y="474"/>
                    <a:pt x="12" y="563"/>
                    <a:pt x="59" y="648"/>
                  </a:cubicBezTo>
                  <a:cubicBezTo>
                    <a:pt x="81" y="690"/>
                    <a:pt x="110" y="727"/>
                    <a:pt x="137" y="765"/>
                  </a:cubicBezTo>
                  <a:cubicBezTo>
                    <a:pt x="203" y="857"/>
                    <a:pt x="299" y="904"/>
                    <a:pt x="400" y="941"/>
                  </a:cubicBezTo>
                  <a:cubicBezTo>
                    <a:pt x="432" y="952"/>
                    <a:pt x="466" y="959"/>
                    <a:pt x="500" y="959"/>
                  </a:cubicBezTo>
                  <a:cubicBezTo>
                    <a:pt x="516" y="959"/>
                    <a:pt x="532" y="957"/>
                    <a:pt x="548" y="954"/>
                  </a:cubicBezTo>
                  <a:cubicBezTo>
                    <a:pt x="654" y="933"/>
                    <a:pt x="750" y="890"/>
                    <a:pt x="823" y="801"/>
                  </a:cubicBezTo>
                  <a:cubicBezTo>
                    <a:pt x="862" y="754"/>
                    <a:pt x="888" y="702"/>
                    <a:pt x="913" y="648"/>
                  </a:cubicBezTo>
                  <a:cubicBezTo>
                    <a:pt x="928" y="618"/>
                    <a:pt x="944" y="591"/>
                    <a:pt x="954" y="560"/>
                  </a:cubicBezTo>
                  <a:cubicBezTo>
                    <a:pt x="987" y="464"/>
                    <a:pt x="1000" y="365"/>
                    <a:pt x="956" y="269"/>
                  </a:cubicBezTo>
                  <a:cubicBezTo>
                    <a:pt x="922" y="195"/>
                    <a:pt x="871" y="135"/>
                    <a:pt x="811" y="81"/>
                  </a:cubicBezTo>
                  <a:cubicBezTo>
                    <a:pt x="757" y="33"/>
                    <a:pt x="695" y="8"/>
                    <a:pt x="622" y="8"/>
                  </a:cubicBezTo>
                  <a:cubicBezTo>
                    <a:pt x="619" y="8"/>
                    <a:pt x="616" y="8"/>
                    <a:pt x="613" y="8"/>
                  </a:cubicBezTo>
                  <a:cubicBezTo>
                    <a:pt x="612" y="8"/>
                    <a:pt x="610" y="8"/>
                    <a:pt x="609" y="8"/>
                  </a:cubicBezTo>
                  <a:cubicBezTo>
                    <a:pt x="596" y="8"/>
                    <a:pt x="582" y="5"/>
                    <a:pt x="569" y="4"/>
                  </a:cubicBezTo>
                  <a:cubicBezTo>
                    <a:pt x="545" y="2"/>
                    <a:pt x="521" y="0"/>
                    <a:pt x="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6"/>
            <p:cNvSpPr/>
            <p:nvPr/>
          </p:nvSpPr>
          <p:spPr>
            <a:xfrm>
              <a:off x="6147075" y="1325575"/>
              <a:ext cx="26000" cy="22725"/>
            </a:xfrm>
            <a:custGeom>
              <a:rect b="b" l="l" r="r" t="t"/>
              <a:pathLst>
                <a:path extrusionOk="0" h="909" w="1040">
                  <a:moveTo>
                    <a:pt x="490" y="1"/>
                  </a:moveTo>
                  <a:cubicBezTo>
                    <a:pt x="482" y="1"/>
                    <a:pt x="474" y="1"/>
                    <a:pt x="466" y="2"/>
                  </a:cubicBezTo>
                  <a:cubicBezTo>
                    <a:pt x="415" y="3"/>
                    <a:pt x="366" y="12"/>
                    <a:pt x="320" y="33"/>
                  </a:cubicBezTo>
                  <a:cubicBezTo>
                    <a:pt x="262" y="60"/>
                    <a:pt x="204" y="89"/>
                    <a:pt x="146" y="119"/>
                  </a:cubicBezTo>
                  <a:cubicBezTo>
                    <a:pt x="116" y="136"/>
                    <a:pt x="88" y="157"/>
                    <a:pt x="69" y="188"/>
                  </a:cubicBezTo>
                  <a:cubicBezTo>
                    <a:pt x="22" y="265"/>
                    <a:pt x="1" y="347"/>
                    <a:pt x="12" y="438"/>
                  </a:cubicBezTo>
                  <a:cubicBezTo>
                    <a:pt x="20" y="500"/>
                    <a:pt x="39" y="559"/>
                    <a:pt x="65" y="616"/>
                  </a:cubicBezTo>
                  <a:cubicBezTo>
                    <a:pt x="119" y="725"/>
                    <a:pt x="191" y="819"/>
                    <a:pt x="306" y="873"/>
                  </a:cubicBezTo>
                  <a:cubicBezTo>
                    <a:pt x="357" y="897"/>
                    <a:pt x="408" y="909"/>
                    <a:pt x="461" y="909"/>
                  </a:cubicBezTo>
                  <a:cubicBezTo>
                    <a:pt x="500" y="909"/>
                    <a:pt x="540" y="902"/>
                    <a:pt x="581" y="889"/>
                  </a:cubicBezTo>
                  <a:cubicBezTo>
                    <a:pt x="629" y="875"/>
                    <a:pt x="674" y="853"/>
                    <a:pt x="717" y="829"/>
                  </a:cubicBezTo>
                  <a:cubicBezTo>
                    <a:pt x="788" y="790"/>
                    <a:pt x="856" y="749"/>
                    <a:pt x="916" y="697"/>
                  </a:cubicBezTo>
                  <a:cubicBezTo>
                    <a:pt x="1005" y="620"/>
                    <a:pt x="1040" y="523"/>
                    <a:pt x="1017" y="408"/>
                  </a:cubicBezTo>
                  <a:cubicBezTo>
                    <a:pt x="1001" y="324"/>
                    <a:pt x="964" y="248"/>
                    <a:pt x="903" y="185"/>
                  </a:cubicBezTo>
                  <a:cubicBezTo>
                    <a:pt x="858" y="138"/>
                    <a:pt x="807" y="98"/>
                    <a:pt x="754" y="62"/>
                  </a:cubicBezTo>
                  <a:cubicBezTo>
                    <a:pt x="728" y="45"/>
                    <a:pt x="697" y="29"/>
                    <a:pt x="665" y="22"/>
                  </a:cubicBezTo>
                  <a:cubicBezTo>
                    <a:pt x="608" y="10"/>
                    <a:pt x="549" y="1"/>
                    <a:pt x="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6"/>
            <p:cNvSpPr/>
            <p:nvPr/>
          </p:nvSpPr>
          <p:spPr>
            <a:xfrm>
              <a:off x="6147925" y="1295075"/>
              <a:ext cx="24950" cy="22700"/>
            </a:xfrm>
            <a:custGeom>
              <a:rect b="b" l="l" r="r" t="t"/>
              <a:pathLst>
                <a:path extrusionOk="0" h="908" w="998">
                  <a:moveTo>
                    <a:pt x="500" y="0"/>
                  </a:moveTo>
                  <a:cubicBezTo>
                    <a:pt x="404" y="0"/>
                    <a:pt x="318" y="30"/>
                    <a:pt x="239" y="90"/>
                  </a:cubicBezTo>
                  <a:cubicBezTo>
                    <a:pt x="179" y="135"/>
                    <a:pt x="128" y="189"/>
                    <a:pt x="85" y="250"/>
                  </a:cubicBezTo>
                  <a:cubicBezTo>
                    <a:pt x="17" y="344"/>
                    <a:pt x="1" y="445"/>
                    <a:pt x="35" y="554"/>
                  </a:cubicBezTo>
                  <a:cubicBezTo>
                    <a:pt x="45" y="580"/>
                    <a:pt x="53" y="605"/>
                    <a:pt x="63" y="631"/>
                  </a:cubicBezTo>
                  <a:cubicBezTo>
                    <a:pt x="108" y="735"/>
                    <a:pt x="176" y="817"/>
                    <a:pt x="279" y="867"/>
                  </a:cubicBezTo>
                  <a:cubicBezTo>
                    <a:pt x="333" y="894"/>
                    <a:pt x="388" y="908"/>
                    <a:pt x="446" y="908"/>
                  </a:cubicBezTo>
                  <a:cubicBezTo>
                    <a:pt x="467" y="908"/>
                    <a:pt x="489" y="906"/>
                    <a:pt x="511" y="902"/>
                  </a:cubicBezTo>
                  <a:cubicBezTo>
                    <a:pt x="628" y="881"/>
                    <a:pt x="737" y="838"/>
                    <a:pt x="832" y="766"/>
                  </a:cubicBezTo>
                  <a:cubicBezTo>
                    <a:pt x="899" y="715"/>
                    <a:pt x="949" y="647"/>
                    <a:pt x="969" y="559"/>
                  </a:cubicBezTo>
                  <a:cubicBezTo>
                    <a:pt x="998" y="436"/>
                    <a:pt x="976" y="322"/>
                    <a:pt x="919" y="213"/>
                  </a:cubicBezTo>
                  <a:cubicBezTo>
                    <a:pt x="875" y="130"/>
                    <a:pt x="803" y="70"/>
                    <a:pt x="714" y="37"/>
                  </a:cubicBezTo>
                  <a:cubicBezTo>
                    <a:pt x="661" y="19"/>
                    <a:pt x="604" y="9"/>
                    <a:pt x="546" y="2"/>
                  </a:cubicBezTo>
                  <a:cubicBezTo>
                    <a:pt x="530" y="1"/>
                    <a:pt x="515" y="0"/>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
            <p:cNvSpPr/>
            <p:nvPr/>
          </p:nvSpPr>
          <p:spPr>
            <a:xfrm>
              <a:off x="6060550" y="1277325"/>
              <a:ext cx="22650" cy="21850"/>
            </a:xfrm>
            <a:custGeom>
              <a:rect b="b" l="l" r="r" t="t"/>
              <a:pathLst>
                <a:path extrusionOk="0" h="874" w="906">
                  <a:moveTo>
                    <a:pt x="504" y="0"/>
                  </a:moveTo>
                  <a:cubicBezTo>
                    <a:pt x="469" y="0"/>
                    <a:pt x="434" y="3"/>
                    <a:pt x="398" y="8"/>
                  </a:cubicBezTo>
                  <a:cubicBezTo>
                    <a:pt x="354" y="13"/>
                    <a:pt x="311" y="23"/>
                    <a:pt x="271" y="47"/>
                  </a:cubicBezTo>
                  <a:cubicBezTo>
                    <a:pt x="177" y="101"/>
                    <a:pt x="106" y="174"/>
                    <a:pt x="63" y="274"/>
                  </a:cubicBezTo>
                  <a:cubicBezTo>
                    <a:pt x="48" y="311"/>
                    <a:pt x="26" y="345"/>
                    <a:pt x="20" y="385"/>
                  </a:cubicBezTo>
                  <a:cubicBezTo>
                    <a:pt x="1" y="512"/>
                    <a:pt x="33" y="622"/>
                    <a:pt x="123" y="713"/>
                  </a:cubicBezTo>
                  <a:cubicBezTo>
                    <a:pt x="233" y="826"/>
                    <a:pt x="367" y="873"/>
                    <a:pt x="517" y="873"/>
                  </a:cubicBezTo>
                  <a:cubicBezTo>
                    <a:pt x="535" y="873"/>
                    <a:pt x="554" y="872"/>
                    <a:pt x="572" y="871"/>
                  </a:cubicBezTo>
                  <a:cubicBezTo>
                    <a:pt x="669" y="864"/>
                    <a:pt x="736" y="812"/>
                    <a:pt x="790" y="733"/>
                  </a:cubicBezTo>
                  <a:cubicBezTo>
                    <a:pt x="824" y="685"/>
                    <a:pt x="839" y="630"/>
                    <a:pt x="862" y="578"/>
                  </a:cubicBezTo>
                  <a:cubicBezTo>
                    <a:pt x="906" y="474"/>
                    <a:pt x="903" y="365"/>
                    <a:pt x="878" y="256"/>
                  </a:cubicBezTo>
                  <a:cubicBezTo>
                    <a:pt x="875" y="241"/>
                    <a:pt x="868" y="228"/>
                    <a:pt x="861" y="215"/>
                  </a:cubicBezTo>
                  <a:cubicBezTo>
                    <a:pt x="823" y="139"/>
                    <a:pt x="762" y="85"/>
                    <a:pt x="689" y="44"/>
                  </a:cubicBezTo>
                  <a:cubicBezTo>
                    <a:pt x="630" y="11"/>
                    <a:pt x="56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a:off x="6042900" y="1261750"/>
              <a:ext cx="21800" cy="21075"/>
            </a:xfrm>
            <a:custGeom>
              <a:rect b="b" l="l" r="r" t="t"/>
              <a:pathLst>
                <a:path extrusionOk="0" h="843" w="872">
                  <a:moveTo>
                    <a:pt x="455" y="1"/>
                  </a:moveTo>
                  <a:cubicBezTo>
                    <a:pt x="387" y="1"/>
                    <a:pt x="321" y="16"/>
                    <a:pt x="256" y="48"/>
                  </a:cubicBezTo>
                  <a:cubicBezTo>
                    <a:pt x="160" y="95"/>
                    <a:pt x="86" y="167"/>
                    <a:pt x="35" y="283"/>
                  </a:cubicBezTo>
                  <a:cubicBezTo>
                    <a:pt x="28" y="302"/>
                    <a:pt x="8" y="334"/>
                    <a:pt x="6" y="372"/>
                  </a:cubicBezTo>
                  <a:cubicBezTo>
                    <a:pt x="0" y="501"/>
                    <a:pt x="40" y="613"/>
                    <a:pt x="136" y="701"/>
                  </a:cubicBezTo>
                  <a:cubicBezTo>
                    <a:pt x="170" y="733"/>
                    <a:pt x="208" y="760"/>
                    <a:pt x="251" y="781"/>
                  </a:cubicBezTo>
                  <a:cubicBezTo>
                    <a:pt x="316" y="811"/>
                    <a:pt x="383" y="826"/>
                    <a:pt x="451" y="839"/>
                  </a:cubicBezTo>
                  <a:cubicBezTo>
                    <a:pt x="464" y="841"/>
                    <a:pt x="477" y="842"/>
                    <a:pt x="491" y="842"/>
                  </a:cubicBezTo>
                  <a:cubicBezTo>
                    <a:pt x="530" y="842"/>
                    <a:pt x="568" y="832"/>
                    <a:pt x="602" y="811"/>
                  </a:cubicBezTo>
                  <a:cubicBezTo>
                    <a:pt x="661" y="775"/>
                    <a:pt x="710" y="729"/>
                    <a:pt x="743" y="670"/>
                  </a:cubicBezTo>
                  <a:cubicBezTo>
                    <a:pt x="776" y="610"/>
                    <a:pt x="812" y="550"/>
                    <a:pt x="835" y="484"/>
                  </a:cubicBezTo>
                  <a:cubicBezTo>
                    <a:pt x="872" y="371"/>
                    <a:pt x="872" y="265"/>
                    <a:pt x="803" y="163"/>
                  </a:cubicBezTo>
                  <a:cubicBezTo>
                    <a:pt x="773" y="118"/>
                    <a:pt x="739" y="81"/>
                    <a:pt x="687" y="62"/>
                  </a:cubicBezTo>
                  <a:cubicBezTo>
                    <a:pt x="664" y="53"/>
                    <a:pt x="642" y="40"/>
                    <a:pt x="619" y="31"/>
                  </a:cubicBezTo>
                  <a:cubicBezTo>
                    <a:pt x="564" y="11"/>
                    <a:pt x="509" y="1"/>
                    <a:pt x="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6"/>
          <p:cNvGrpSpPr/>
          <p:nvPr/>
        </p:nvGrpSpPr>
        <p:grpSpPr>
          <a:xfrm flipH="1">
            <a:off x="8428189" y="4290120"/>
            <a:ext cx="912820" cy="1019282"/>
            <a:chOff x="5950125" y="1065025"/>
            <a:chExt cx="318100" cy="355200"/>
          </a:xfrm>
        </p:grpSpPr>
        <p:sp>
          <p:nvSpPr>
            <p:cNvPr id="116" name="Google Shape;116;p6"/>
            <p:cNvSpPr/>
            <p:nvPr/>
          </p:nvSpPr>
          <p:spPr>
            <a:xfrm>
              <a:off x="5950125" y="1065025"/>
              <a:ext cx="318100" cy="355200"/>
            </a:xfrm>
            <a:custGeom>
              <a:rect b="b" l="l" r="r" t="t"/>
              <a:pathLst>
                <a:path extrusionOk="0" h="14208" w="12724">
                  <a:moveTo>
                    <a:pt x="6641" y="6961"/>
                  </a:moveTo>
                  <a:cubicBezTo>
                    <a:pt x="6642" y="6961"/>
                    <a:pt x="6643" y="6961"/>
                    <a:pt x="6644" y="6962"/>
                  </a:cubicBezTo>
                  <a:cubicBezTo>
                    <a:pt x="6659" y="6963"/>
                    <a:pt x="6674" y="6965"/>
                    <a:pt x="6688" y="6967"/>
                  </a:cubicBezTo>
                  <a:cubicBezTo>
                    <a:pt x="6879" y="6990"/>
                    <a:pt x="7070" y="6999"/>
                    <a:pt x="7263" y="7003"/>
                  </a:cubicBezTo>
                  <a:cubicBezTo>
                    <a:pt x="7289" y="7003"/>
                    <a:pt x="7317" y="7005"/>
                    <a:pt x="7344" y="7008"/>
                  </a:cubicBezTo>
                  <a:cubicBezTo>
                    <a:pt x="7370" y="7010"/>
                    <a:pt x="7379" y="7024"/>
                    <a:pt x="7370" y="7049"/>
                  </a:cubicBezTo>
                  <a:cubicBezTo>
                    <a:pt x="7352" y="7103"/>
                    <a:pt x="7331" y="7156"/>
                    <a:pt x="7312" y="7210"/>
                  </a:cubicBezTo>
                  <a:cubicBezTo>
                    <a:pt x="7258" y="7358"/>
                    <a:pt x="7196" y="7502"/>
                    <a:pt x="7123" y="7640"/>
                  </a:cubicBezTo>
                  <a:cubicBezTo>
                    <a:pt x="7084" y="7721"/>
                    <a:pt x="7049" y="7803"/>
                    <a:pt x="7007" y="7883"/>
                  </a:cubicBezTo>
                  <a:cubicBezTo>
                    <a:pt x="6986" y="7923"/>
                    <a:pt x="6972" y="7970"/>
                    <a:pt x="6926" y="7992"/>
                  </a:cubicBezTo>
                  <a:cubicBezTo>
                    <a:pt x="6898" y="7955"/>
                    <a:pt x="6893" y="7910"/>
                    <a:pt x="6881" y="7868"/>
                  </a:cubicBezTo>
                  <a:cubicBezTo>
                    <a:pt x="6876" y="7854"/>
                    <a:pt x="6873" y="7840"/>
                    <a:pt x="6867" y="7825"/>
                  </a:cubicBezTo>
                  <a:cubicBezTo>
                    <a:pt x="6798" y="7604"/>
                    <a:pt x="6727" y="7384"/>
                    <a:pt x="6659" y="7163"/>
                  </a:cubicBezTo>
                  <a:cubicBezTo>
                    <a:pt x="6641" y="7109"/>
                    <a:pt x="6627" y="7054"/>
                    <a:pt x="6613" y="6998"/>
                  </a:cubicBezTo>
                  <a:cubicBezTo>
                    <a:pt x="6607" y="6974"/>
                    <a:pt x="6617" y="6961"/>
                    <a:pt x="6641" y="6961"/>
                  </a:cubicBezTo>
                  <a:close/>
                  <a:moveTo>
                    <a:pt x="7496" y="1"/>
                  </a:moveTo>
                  <a:cubicBezTo>
                    <a:pt x="7468" y="1"/>
                    <a:pt x="7443" y="18"/>
                    <a:pt x="7423" y="54"/>
                  </a:cubicBezTo>
                  <a:cubicBezTo>
                    <a:pt x="7402" y="94"/>
                    <a:pt x="7390" y="138"/>
                    <a:pt x="7382" y="182"/>
                  </a:cubicBezTo>
                  <a:cubicBezTo>
                    <a:pt x="7334" y="443"/>
                    <a:pt x="7307" y="705"/>
                    <a:pt x="7363" y="969"/>
                  </a:cubicBezTo>
                  <a:cubicBezTo>
                    <a:pt x="7393" y="1108"/>
                    <a:pt x="7412" y="1249"/>
                    <a:pt x="7450" y="1387"/>
                  </a:cubicBezTo>
                  <a:cubicBezTo>
                    <a:pt x="7498" y="1565"/>
                    <a:pt x="7548" y="1742"/>
                    <a:pt x="7599" y="1920"/>
                  </a:cubicBezTo>
                  <a:cubicBezTo>
                    <a:pt x="7656" y="2117"/>
                    <a:pt x="7728" y="2308"/>
                    <a:pt x="7811" y="2495"/>
                  </a:cubicBezTo>
                  <a:cubicBezTo>
                    <a:pt x="7899" y="2694"/>
                    <a:pt x="8004" y="2884"/>
                    <a:pt x="8100" y="3078"/>
                  </a:cubicBezTo>
                  <a:cubicBezTo>
                    <a:pt x="8178" y="3232"/>
                    <a:pt x="8270" y="3378"/>
                    <a:pt x="8355" y="3527"/>
                  </a:cubicBezTo>
                  <a:cubicBezTo>
                    <a:pt x="8413" y="3632"/>
                    <a:pt x="8474" y="3735"/>
                    <a:pt x="8535" y="3838"/>
                  </a:cubicBezTo>
                  <a:cubicBezTo>
                    <a:pt x="8552" y="3869"/>
                    <a:pt x="8559" y="3896"/>
                    <a:pt x="8540" y="3928"/>
                  </a:cubicBezTo>
                  <a:cubicBezTo>
                    <a:pt x="8524" y="3959"/>
                    <a:pt x="8512" y="3993"/>
                    <a:pt x="8499" y="4025"/>
                  </a:cubicBezTo>
                  <a:cubicBezTo>
                    <a:pt x="8452" y="4138"/>
                    <a:pt x="8404" y="4250"/>
                    <a:pt x="8358" y="4363"/>
                  </a:cubicBezTo>
                  <a:cubicBezTo>
                    <a:pt x="8330" y="4432"/>
                    <a:pt x="8303" y="4503"/>
                    <a:pt x="8277" y="4572"/>
                  </a:cubicBezTo>
                  <a:cubicBezTo>
                    <a:pt x="8233" y="4694"/>
                    <a:pt x="8190" y="4817"/>
                    <a:pt x="8147" y="4939"/>
                  </a:cubicBezTo>
                  <a:cubicBezTo>
                    <a:pt x="8109" y="5044"/>
                    <a:pt x="8073" y="5151"/>
                    <a:pt x="8036" y="5257"/>
                  </a:cubicBezTo>
                  <a:cubicBezTo>
                    <a:pt x="8004" y="5353"/>
                    <a:pt x="7972" y="5451"/>
                    <a:pt x="7938" y="5547"/>
                  </a:cubicBezTo>
                  <a:cubicBezTo>
                    <a:pt x="7898" y="5660"/>
                    <a:pt x="7857" y="5773"/>
                    <a:pt x="7816" y="5885"/>
                  </a:cubicBezTo>
                  <a:cubicBezTo>
                    <a:pt x="7763" y="6028"/>
                    <a:pt x="7709" y="6169"/>
                    <a:pt x="7657" y="6313"/>
                  </a:cubicBezTo>
                  <a:cubicBezTo>
                    <a:pt x="7639" y="6360"/>
                    <a:pt x="7609" y="6390"/>
                    <a:pt x="7563" y="6411"/>
                  </a:cubicBezTo>
                  <a:cubicBezTo>
                    <a:pt x="7444" y="6464"/>
                    <a:pt x="7333" y="6533"/>
                    <a:pt x="7223" y="6599"/>
                  </a:cubicBezTo>
                  <a:cubicBezTo>
                    <a:pt x="7150" y="6643"/>
                    <a:pt x="7077" y="6687"/>
                    <a:pt x="7004" y="6729"/>
                  </a:cubicBezTo>
                  <a:cubicBezTo>
                    <a:pt x="6887" y="6797"/>
                    <a:pt x="6763" y="6840"/>
                    <a:pt x="6629" y="6852"/>
                  </a:cubicBezTo>
                  <a:cubicBezTo>
                    <a:pt x="6623" y="6853"/>
                    <a:pt x="6618" y="6853"/>
                    <a:pt x="6613" y="6853"/>
                  </a:cubicBezTo>
                  <a:cubicBezTo>
                    <a:pt x="6588" y="6853"/>
                    <a:pt x="6567" y="6844"/>
                    <a:pt x="6550" y="6822"/>
                  </a:cubicBezTo>
                  <a:cubicBezTo>
                    <a:pt x="6529" y="6792"/>
                    <a:pt x="6503" y="6764"/>
                    <a:pt x="6484" y="6732"/>
                  </a:cubicBezTo>
                  <a:cubicBezTo>
                    <a:pt x="6442" y="6664"/>
                    <a:pt x="6402" y="6595"/>
                    <a:pt x="6363" y="6525"/>
                  </a:cubicBezTo>
                  <a:cubicBezTo>
                    <a:pt x="6247" y="6319"/>
                    <a:pt x="6156" y="6099"/>
                    <a:pt x="6058" y="5884"/>
                  </a:cubicBezTo>
                  <a:cubicBezTo>
                    <a:pt x="5986" y="5729"/>
                    <a:pt x="5915" y="5575"/>
                    <a:pt x="5821" y="5434"/>
                  </a:cubicBezTo>
                  <a:cubicBezTo>
                    <a:pt x="5785" y="5379"/>
                    <a:pt x="5746" y="5328"/>
                    <a:pt x="5698" y="5283"/>
                  </a:cubicBezTo>
                  <a:cubicBezTo>
                    <a:pt x="5575" y="5164"/>
                    <a:pt x="5440" y="5055"/>
                    <a:pt x="5309" y="4945"/>
                  </a:cubicBezTo>
                  <a:cubicBezTo>
                    <a:pt x="5224" y="4873"/>
                    <a:pt x="5125" y="4826"/>
                    <a:pt x="5016" y="4803"/>
                  </a:cubicBezTo>
                  <a:cubicBezTo>
                    <a:pt x="4968" y="4791"/>
                    <a:pt x="4919" y="4775"/>
                    <a:pt x="4871" y="4762"/>
                  </a:cubicBezTo>
                  <a:cubicBezTo>
                    <a:pt x="4846" y="4754"/>
                    <a:pt x="4819" y="4747"/>
                    <a:pt x="4791" y="4742"/>
                  </a:cubicBezTo>
                  <a:cubicBezTo>
                    <a:pt x="4773" y="4739"/>
                    <a:pt x="4756" y="4737"/>
                    <a:pt x="4740" y="4737"/>
                  </a:cubicBezTo>
                  <a:cubicBezTo>
                    <a:pt x="4639" y="4737"/>
                    <a:pt x="4587" y="4802"/>
                    <a:pt x="4593" y="4919"/>
                  </a:cubicBezTo>
                  <a:cubicBezTo>
                    <a:pt x="4596" y="4986"/>
                    <a:pt x="4619" y="5046"/>
                    <a:pt x="4647" y="5105"/>
                  </a:cubicBezTo>
                  <a:cubicBezTo>
                    <a:pt x="4720" y="5262"/>
                    <a:pt x="4812" y="5408"/>
                    <a:pt x="4922" y="5541"/>
                  </a:cubicBezTo>
                  <a:cubicBezTo>
                    <a:pt x="5071" y="5718"/>
                    <a:pt x="5224" y="5893"/>
                    <a:pt x="5381" y="6064"/>
                  </a:cubicBezTo>
                  <a:cubicBezTo>
                    <a:pt x="5504" y="6199"/>
                    <a:pt x="5633" y="6327"/>
                    <a:pt x="5778" y="6437"/>
                  </a:cubicBezTo>
                  <a:cubicBezTo>
                    <a:pt x="5880" y="6514"/>
                    <a:pt x="5984" y="6587"/>
                    <a:pt x="6087" y="6661"/>
                  </a:cubicBezTo>
                  <a:cubicBezTo>
                    <a:pt x="6176" y="6725"/>
                    <a:pt x="6265" y="6792"/>
                    <a:pt x="6363" y="6841"/>
                  </a:cubicBezTo>
                  <a:cubicBezTo>
                    <a:pt x="6398" y="6858"/>
                    <a:pt x="6413" y="6887"/>
                    <a:pt x="6423" y="6922"/>
                  </a:cubicBezTo>
                  <a:cubicBezTo>
                    <a:pt x="6460" y="7040"/>
                    <a:pt x="6499" y="7159"/>
                    <a:pt x="6534" y="7279"/>
                  </a:cubicBezTo>
                  <a:cubicBezTo>
                    <a:pt x="6580" y="7431"/>
                    <a:pt x="6624" y="7585"/>
                    <a:pt x="6678" y="7735"/>
                  </a:cubicBezTo>
                  <a:cubicBezTo>
                    <a:pt x="6721" y="7852"/>
                    <a:pt x="6762" y="7970"/>
                    <a:pt x="6804" y="8088"/>
                  </a:cubicBezTo>
                  <a:cubicBezTo>
                    <a:pt x="6810" y="8106"/>
                    <a:pt x="6816" y="8125"/>
                    <a:pt x="6823" y="8144"/>
                  </a:cubicBezTo>
                  <a:cubicBezTo>
                    <a:pt x="6832" y="8169"/>
                    <a:pt x="6830" y="8193"/>
                    <a:pt x="6818" y="8217"/>
                  </a:cubicBezTo>
                  <a:cubicBezTo>
                    <a:pt x="6809" y="8235"/>
                    <a:pt x="6801" y="8253"/>
                    <a:pt x="6792" y="8271"/>
                  </a:cubicBezTo>
                  <a:cubicBezTo>
                    <a:pt x="6736" y="8376"/>
                    <a:pt x="6680" y="8482"/>
                    <a:pt x="6625" y="8588"/>
                  </a:cubicBezTo>
                  <a:cubicBezTo>
                    <a:pt x="6528" y="8776"/>
                    <a:pt x="6431" y="8965"/>
                    <a:pt x="6334" y="9154"/>
                  </a:cubicBezTo>
                  <a:cubicBezTo>
                    <a:pt x="6330" y="9162"/>
                    <a:pt x="6325" y="9172"/>
                    <a:pt x="6320" y="9180"/>
                  </a:cubicBezTo>
                  <a:cubicBezTo>
                    <a:pt x="6252" y="9303"/>
                    <a:pt x="6185" y="9424"/>
                    <a:pt x="6117" y="9546"/>
                  </a:cubicBezTo>
                  <a:cubicBezTo>
                    <a:pt x="6063" y="9645"/>
                    <a:pt x="6011" y="9744"/>
                    <a:pt x="5955" y="9842"/>
                  </a:cubicBezTo>
                  <a:cubicBezTo>
                    <a:pt x="5922" y="9903"/>
                    <a:pt x="5885" y="9962"/>
                    <a:pt x="5850" y="10022"/>
                  </a:cubicBezTo>
                  <a:cubicBezTo>
                    <a:pt x="5808" y="10093"/>
                    <a:pt x="5764" y="10163"/>
                    <a:pt x="5723" y="10234"/>
                  </a:cubicBezTo>
                  <a:cubicBezTo>
                    <a:pt x="5676" y="10316"/>
                    <a:pt x="5634" y="10401"/>
                    <a:pt x="5583" y="10482"/>
                  </a:cubicBezTo>
                  <a:cubicBezTo>
                    <a:pt x="5495" y="10622"/>
                    <a:pt x="5438" y="10777"/>
                    <a:pt x="5384" y="10932"/>
                  </a:cubicBezTo>
                  <a:cubicBezTo>
                    <a:pt x="5343" y="11047"/>
                    <a:pt x="5308" y="11164"/>
                    <a:pt x="5270" y="11280"/>
                  </a:cubicBezTo>
                  <a:cubicBezTo>
                    <a:pt x="5263" y="11299"/>
                    <a:pt x="5255" y="11317"/>
                    <a:pt x="5247" y="11336"/>
                  </a:cubicBezTo>
                  <a:cubicBezTo>
                    <a:pt x="5244" y="11340"/>
                    <a:pt x="5237" y="11346"/>
                    <a:pt x="5231" y="11346"/>
                  </a:cubicBezTo>
                  <a:cubicBezTo>
                    <a:pt x="5231" y="11346"/>
                    <a:pt x="5230" y="11346"/>
                    <a:pt x="5230" y="11346"/>
                  </a:cubicBezTo>
                  <a:cubicBezTo>
                    <a:pt x="5224" y="11346"/>
                    <a:pt x="5216" y="11340"/>
                    <a:pt x="5213" y="11334"/>
                  </a:cubicBezTo>
                  <a:cubicBezTo>
                    <a:pt x="5198" y="11298"/>
                    <a:pt x="5180" y="11261"/>
                    <a:pt x="5167" y="11223"/>
                  </a:cubicBezTo>
                  <a:cubicBezTo>
                    <a:pt x="5101" y="11038"/>
                    <a:pt x="5037" y="10851"/>
                    <a:pt x="4968" y="10667"/>
                  </a:cubicBezTo>
                  <a:cubicBezTo>
                    <a:pt x="4920" y="10541"/>
                    <a:pt x="4867" y="10416"/>
                    <a:pt x="4815" y="10293"/>
                  </a:cubicBezTo>
                  <a:cubicBezTo>
                    <a:pt x="4772" y="10189"/>
                    <a:pt x="4726" y="10087"/>
                    <a:pt x="4680" y="9984"/>
                  </a:cubicBezTo>
                  <a:cubicBezTo>
                    <a:pt x="4617" y="9845"/>
                    <a:pt x="4555" y="9707"/>
                    <a:pt x="4493" y="9569"/>
                  </a:cubicBezTo>
                  <a:cubicBezTo>
                    <a:pt x="4441" y="9454"/>
                    <a:pt x="4391" y="9341"/>
                    <a:pt x="4340" y="9227"/>
                  </a:cubicBezTo>
                  <a:cubicBezTo>
                    <a:pt x="4328" y="9200"/>
                    <a:pt x="4327" y="9176"/>
                    <a:pt x="4337" y="9147"/>
                  </a:cubicBezTo>
                  <a:cubicBezTo>
                    <a:pt x="4357" y="9094"/>
                    <a:pt x="4375" y="9040"/>
                    <a:pt x="4392" y="8984"/>
                  </a:cubicBezTo>
                  <a:cubicBezTo>
                    <a:pt x="4441" y="8833"/>
                    <a:pt x="4497" y="8683"/>
                    <a:pt x="4561" y="8537"/>
                  </a:cubicBezTo>
                  <a:cubicBezTo>
                    <a:pt x="4601" y="8446"/>
                    <a:pt x="4639" y="8353"/>
                    <a:pt x="4674" y="8260"/>
                  </a:cubicBezTo>
                  <a:cubicBezTo>
                    <a:pt x="4715" y="8148"/>
                    <a:pt x="4753" y="8034"/>
                    <a:pt x="4791" y="7921"/>
                  </a:cubicBezTo>
                  <a:cubicBezTo>
                    <a:pt x="4856" y="7731"/>
                    <a:pt x="4921" y="7544"/>
                    <a:pt x="4978" y="7352"/>
                  </a:cubicBezTo>
                  <a:cubicBezTo>
                    <a:pt x="5039" y="7141"/>
                    <a:pt x="5091" y="6929"/>
                    <a:pt x="5132" y="6713"/>
                  </a:cubicBezTo>
                  <a:cubicBezTo>
                    <a:pt x="5154" y="6596"/>
                    <a:pt x="5160" y="6479"/>
                    <a:pt x="5151" y="6362"/>
                  </a:cubicBezTo>
                  <a:cubicBezTo>
                    <a:pt x="5141" y="6211"/>
                    <a:pt x="5085" y="6076"/>
                    <a:pt x="5001" y="5952"/>
                  </a:cubicBezTo>
                  <a:cubicBezTo>
                    <a:pt x="4974" y="5910"/>
                    <a:pt x="4937" y="5875"/>
                    <a:pt x="4892" y="5852"/>
                  </a:cubicBezTo>
                  <a:cubicBezTo>
                    <a:pt x="4868" y="5839"/>
                    <a:pt x="4844" y="5833"/>
                    <a:pt x="4822" y="5833"/>
                  </a:cubicBezTo>
                  <a:cubicBezTo>
                    <a:pt x="4784" y="5833"/>
                    <a:pt x="4749" y="5851"/>
                    <a:pt x="4720" y="5888"/>
                  </a:cubicBezTo>
                  <a:cubicBezTo>
                    <a:pt x="4696" y="5917"/>
                    <a:pt x="4681" y="5952"/>
                    <a:pt x="4669" y="5987"/>
                  </a:cubicBezTo>
                  <a:cubicBezTo>
                    <a:pt x="4660" y="6011"/>
                    <a:pt x="4653" y="6035"/>
                    <a:pt x="4643" y="6058"/>
                  </a:cubicBezTo>
                  <a:cubicBezTo>
                    <a:pt x="4565" y="6235"/>
                    <a:pt x="4513" y="6419"/>
                    <a:pt x="4469" y="6606"/>
                  </a:cubicBezTo>
                  <a:cubicBezTo>
                    <a:pt x="4430" y="6776"/>
                    <a:pt x="4395" y="6947"/>
                    <a:pt x="4378" y="7121"/>
                  </a:cubicBezTo>
                  <a:cubicBezTo>
                    <a:pt x="4363" y="7273"/>
                    <a:pt x="4351" y="7424"/>
                    <a:pt x="4339" y="7577"/>
                  </a:cubicBezTo>
                  <a:cubicBezTo>
                    <a:pt x="4321" y="7805"/>
                    <a:pt x="4304" y="8034"/>
                    <a:pt x="4300" y="8264"/>
                  </a:cubicBezTo>
                  <a:cubicBezTo>
                    <a:pt x="4296" y="8483"/>
                    <a:pt x="4282" y="8702"/>
                    <a:pt x="4253" y="8920"/>
                  </a:cubicBezTo>
                  <a:cubicBezTo>
                    <a:pt x="4246" y="8974"/>
                    <a:pt x="4238" y="9028"/>
                    <a:pt x="4228" y="9083"/>
                  </a:cubicBezTo>
                  <a:cubicBezTo>
                    <a:pt x="4226" y="9096"/>
                    <a:pt x="4219" y="9103"/>
                    <a:pt x="4208" y="9103"/>
                  </a:cubicBezTo>
                  <a:cubicBezTo>
                    <a:pt x="4205" y="9103"/>
                    <a:pt x="4200" y="9102"/>
                    <a:pt x="4196" y="9100"/>
                  </a:cubicBezTo>
                  <a:cubicBezTo>
                    <a:pt x="4180" y="9093"/>
                    <a:pt x="4164" y="9085"/>
                    <a:pt x="4151" y="9074"/>
                  </a:cubicBezTo>
                  <a:cubicBezTo>
                    <a:pt x="4031" y="8983"/>
                    <a:pt x="3898" y="8914"/>
                    <a:pt x="3772" y="8833"/>
                  </a:cubicBezTo>
                  <a:cubicBezTo>
                    <a:pt x="3676" y="8771"/>
                    <a:pt x="3578" y="8711"/>
                    <a:pt x="3481" y="8651"/>
                  </a:cubicBezTo>
                  <a:cubicBezTo>
                    <a:pt x="3377" y="8587"/>
                    <a:pt x="3274" y="8520"/>
                    <a:pt x="3167" y="8462"/>
                  </a:cubicBezTo>
                  <a:cubicBezTo>
                    <a:pt x="3037" y="8394"/>
                    <a:pt x="2911" y="8316"/>
                    <a:pt x="2777" y="8255"/>
                  </a:cubicBezTo>
                  <a:cubicBezTo>
                    <a:pt x="2768" y="8251"/>
                    <a:pt x="2758" y="8246"/>
                    <a:pt x="2750" y="8241"/>
                  </a:cubicBezTo>
                  <a:cubicBezTo>
                    <a:pt x="2660" y="8181"/>
                    <a:pt x="2558" y="8149"/>
                    <a:pt x="2456" y="8115"/>
                  </a:cubicBezTo>
                  <a:cubicBezTo>
                    <a:pt x="2311" y="8066"/>
                    <a:pt x="2161" y="8046"/>
                    <a:pt x="2010" y="8021"/>
                  </a:cubicBezTo>
                  <a:cubicBezTo>
                    <a:pt x="1939" y="8010"/>
                    <a:pt x="1869" y="8005"/>
                    <a:pt x="1798" y="8005"/>
                  </a:cubicBezTo>
                  <a:cubicBezTo>
                    <a:pt x="1757" y="8005"/>
                    <a:pt x="1716" y="8007"/>
                    <a:pt x="1674" y="8010"/>
                  </a:cubicBezTo>
                  <a:cubicBezTo>
                    <a:pt x="1563" y="8018"/>
                    <a:pt x="1450" y="8028"/>
                    <a:pt x="1339" y="8038"/>
                  </a:cubicBezTo>
                  <a:cubicBezTo>
                    <a:pt x="1250" y="8046"/>
                    <a:pt x="1162" y="8064"/>
                    <a:pt x="1075" y="8088"/>
                  </a:cubicBezTo>
                  <a:cubicBezTo>
                    <a:pt x="945" y="8121"/>
                    <a:pt x="815" y="8161"/>
                    <a:pt x="684" y="8188"/>
                  </a:cubicBezTo>
                  <a:cubicBezTo>
                    <a:pt x="447" y="8236"/>
                    <a:pt x="258" y="8366"/>
                    <a:pt x="76" y="8514"/>
                  </a:cubicBezTo>
                  <a:cubicBezTo>
                    <a:pt x="49" y="8537"/>
                    <a:pt x="29" y="8566"/>
                    <a:pt x="19" y="8600"/>
                  </a:cubicBezTo>
                  <a:cubicBezTo>
                    <a:pt x="1" y="8658"/>
                    <a:pt x="18" y="8711"/>
                    <a:pt x="69" y="8744"/>
                  </a:cubicBezTo>
                  <a:cubicBezTo>
                    <a:pt x="90" y="8757"/>
                    <a:pt x="113" y="8767"/>
                    <a:pt x="137" y="8774"/>
                  </a:cubicBezTo>
                  <a:cubicBezTo>
                    <a:pt x="196" y="8793"/>
                    <a:pt x="258" y="8804"/>
                    <a:pt x="320" y="8807"/>
                  </a:cubicBezTo>
                  <a:cubicBezTo>
                    <a:pt x="356" y="8809"/>
                    <a:pt x="391" y="8810"/>
                    <a:pt x="427" y="8810"/>
                  </a:cubicBezTo>
                  <a:cubicBezTo>
                    <a:pt x="523" y="8810"/>
                    <a:pt x="620" y="8803"/>
                    <a:pt x="716" y="8796"/>
                  </a:cubicBezTo>
                  <a:cubicBezTo>
                    <a:pt x="950" y="8776"/>
                    <a:pt x="1184" y="8764"/>
                    <a:pt x="1418" y="8760"/>
                  </a:cubicBezTo>
                  <a:cubicBezTo>
                    <a:pt x="1519" y="8759"/>
                    <a:pt x="1618" y="8753"/>
                    <a:pt x="1717" y="8748"/>
                  </a:cubicBezTo>
                  <a:cubicBezTo>
                    <a:pt x="1815" y="8743"/>
                    <a:pt x="1912" y="8738"/>
                    <a:pt x="2010" y="8738"/>
                  </a:cubicBezTo>
                  <a:cubicBezTo>
                    <a:pt x="2055" y="8738"/>
                    <a:pt x="2099" y="8739"/>
                    <a:pt x="2144" y="8742"/>
                  </a:cubicBezTo>
                  <a:cubicBezTo>
                    <a:pt x="2352" y="8753"/>
                    <a:pt x="2554" y="8796"/>
                    <a:pt x="2754" y="8850"/>
                  </a:cubicBezTo>
                  <a:cubicBezTo>
                    <a:pt x="2988" y="8914"/>
                    <a:pt x="3222" y="8974"/>
                    <a:pt x="3460" y="9021"/>
                  </a:cubicBezTo>
                  <a:cubicBezTo>
                    <a:pt x="3693" y="9066"/>
                    <a:pt x="3916" y="9144"/>
                    <a:pt x="4142" y="9216"/>
                  </a:cubicBezTo>
                  <a:cubicBezTo>
                    <a:pt x="4167" y="9223"/>
                    <a:pt x="4186" y="9237"/>
                    <a:pt x="4198" y="9262"/>
                  </a:cubicBezTo>
                  <a:cubicBezTo>
                    <a:pt x="4210" y="9289"/>
                    <a:pt x="4224" y="9316"/>
                    <a:pt x="4237" y="9343"/>
                  </a:cubicBezTo>
                  <a:cubicBezTo>
                    <a:pt x="4329" y="9539"/>
                    <a:pt x="4410" y="9741"/>
                    <a:pt x="4492" y="9941"/>
                  </a:cubicBezTo>
                  <a:cubicBezTo>
                    <a:pt x="4589" y="10177"/>
                    <a:pt x="4687" y="10411"/>
                    <a:pt x="4776" y="10650"/>
                  </a:cubicBezTo>
                  <a:cubicBezTo>
                    <a:pt x="4899" y="10979"/>
                    <a:pt x="5020" y="11310"/>
                    <a:pt x="5111" y="11650"/>
                  </a:cubicBezTo>
                  <a:cubicBezTo>
                    <a:pt x="5123" y="11696"/>
                    <a:pt x="5120" y="11736"/>
                    <a:pt x="5104" y="11781"/>
                  </a:cubicBezTo>
                  <a:cubicBezTo>
                    <a:pt x="5052" y="11918"/>
                    <a:pt x="5005" y="12058"/>
                    <a:pt x="4958" y="12198"/>
                  </a:cubicBezTo>
                  <a:cubicBezTo>
                    <a:pt x="4909" y="12341"/>
                    <a:pt x="4862" y="12486"/>
                    <a:pt x="4813" y="12630"/>
                  </a:cubicBezTo>
                  <a:cubicBezTo>
                    <a:pt x="4776" y="12738"/>
                    <a:pt x="4737" y="12846"/>
                    <a:pt x="4697" y="12954"/>
                  </a:cubicBezTo>
                  <a:cubicBezTo>
                    <a:pt x="4667" y="13040"/>
                    <a:pt x="4635" y="13127"/>
                    <a:pt x="4600" y="13213"/>
                  </a:cubicBezTo>
                  <a:cubicBezTo>
                    <a:pt x="4557" y="13322"/>
                    <a:pt x="4511" y="13429"/>
                    <a:pt x="4466" y="13538"/>
                  </a:cubicBezTo>
                  <a:cubicBezTo>
                    <a:pt x="4462" y="13549"/>
                    <a:pt x="4458" y="13561"/>
                    <a:pt x="4454" y="13572"/>
                  </a:cubicBezTo>
                  <a:cubicBezTo>
                    <a:pt x="4419" y="13663"/>
                    <a:pt x="4385" y="13755"/>
                    <a:pt x="4349" y="13845"/>
                  </a:cubicBezTo>
                  <a:cubicBezTo>
                    <a:pt x="4316" y="13929"/>
                    <a:pt x="4282" y="14011"/>
                    <a:pt x="4248" y="14094"/>
                  </a:cubicBezTo>
                  <a:cubicBezTo>
                    <a:pt x="4246" y="14102"/>
                    <a:pt x="4243" y="14109"/>
                    <a:pt x="4241" y="14116"/>
                  </a:cubicBezTo>
                  <a:cubicBezTo>
                    <a:pt x="4232" y="14152"/>
                    <a:pt x="4243" y="14180"/>
                    <a:pt x="4275" y="14199"/>
                  </a:cubicBezTo>
                  <a:cubicBezTo>
                    <a:pt x="4284" y="14205"/>
                    <a:pt x="4294" y="14208"/>
                    <a:pt x="4305" y="14208"/>
                  </a:cubicBezTo>
                  <a:cubicBezTo>
                    <a:pt x="4320" y="14208"/>
                    <a:pt x="4335" y="14201"/>
                    <a:pt x="4349" y="14188"/>
                  </a:cubicBezTo>
                  <a:cubicBezTo>
                    <a:pt x="4400" y="14139"/>
                    <a:pt x="4452" y="14091"/>
                    <a:pt x="4483" y="14028"/>
                  </a:cubicBezTo>
                  <a:cubicBezTo>
                    <a:pt x="4520" y="13953"/>
                    <a:pt x="4554" y="13878"/>
                    <a:pt x="4585" y="13803"/>
                  </a:cubicBezTo>
                  <a:cubicBezTo>
                    <a:pt x="4626" y="13703"/>
                    <a:pt x="4660" y="13602"/>
                    <a:pt x="4702" y="13503"/>
                  </a:cubicBezTo>
                  <a:cubicBezTo>
                    <a:pt x="4756" y="13374"/>
                    <a:pt x="4806" y="13244"/>
                    <a:pt x="4856" y="13114"/>
                  </a:cubicBezTo>
                  <a:cubicBezTo>
                    <a:pt x="4916" y="12952"/>
                    <a:pt x="4963" y="12787"/>
                    <a:pt x="5011" y="12621"/>
                  </a:cubicBezTo>
                  <a:cubicBezTo>
                    <a:pt x="5050" y="12477"/>
                    <a:pt x="5091" y="12334"/>
                    <a:pt x="5141" y="12192"/>
                  </a:cubicBezTo>
                  <a:cubicBezTo>
                    <a:pt x="5175" y="12093"/>
                    <a:pt x="5210" y="11995"/>
                    <a:pt x="5244" y="11896"/>
                  </a:cubicBezTo>
                  <a:cubicBezTo>
                    <a:pt x="5275" y="11805"/>
                    <a:pt x="5305" y="11716"/>
                    <a:pt x="5335" y="11626"/>
                  </a:cubicBezTo>
                  <a:cubicBezTo>
                    <a:pt x="5342" y="11604"/>
                    <a:pt x="5354" y="11586"/>
                    <a:pt x="5376" y="11575"/>
                  </a:cubicBezTo>
                  <a:cubicBezTo>
                    <a:pt x="5517" y="11495"/>
                    <a:pt x="5656" y="11412"/>
                    <a:pt x="5800" y="11338"/>
                  </a:cubicBezTo>
                  <a:cubicBezTo>
                    <a:pt x="6110" y="11176"/>
                    <a:pt x="6427" y="11031"/>
                    <a:pt x="6751" y="10899"/>
                  </a:cubicBezTo>
                  <a:cubicBezTo>
                    <a:pt x="6956" y="10815"/>
                    <a:pt x="7163" y="10735"/>
                    <a:pt x="7371" y="10656"/>
                  </a:cubicBezTo>
                  <a:cubicBezTo>
                    <a:pt x="7544" y="10591"/>
                    <a:pt x="7718" y="10531"/>
                    <a:pt x="7892" y="10468"/>
                  </a:cubicBezTo>
                  <a:cubicBezTo>
                    <a:pt x="7990" y="10432"/>
                    <a:pt x="8092" y="10404"/>
                    <a:pt x="8194" y="10381"/>
                  </a:cubicBezTo>
                  <a:cubicBezTo>
                    <a:pt x="8286" y="10359"/>
                    <a:pt x="8380" y="10349"/>
                    <a:pt x="8474" y="10349"/>
                  </a:cubicBezTo>
                  <a:cubicBezTo>
                    <a:pt x="8504" y="10349"/>
                    <a:pt x="8534" y="10350"/>
                    <a:pt x="8565" y="10352"/>
                  </a:cubicBezTo>
                  <a:cubicBezTo>
                    <a:pt x="8606" y="10355"/>
                    <a:pt x="8643" y="10364"/>
                    <a:pt x="8680" y="10382"/>
                  </a:cubicBezTo>
                  <a:cubicBezTo>
                    <a:pt x="8761" y="10420"/>
                    <a:pt x="8842" y="10459"/>
                    <a:pt x="8923" y="10497"/>
                  </a:cubicBezTo>
                  <a:cubicBezTo>
                    <a:pt x="9052" y="10559"/>
                    <a:pt x="9183" y="10613"/>
                    <a:pt x="9312" y="10669"/>
                  </a:cubicBezTo>
                  <a:cubicBezTo>
                    <a:pt x="9471" y="10737"/>
                    <a:pt x="9631" y="10798"/>
                    <a:pt x="9792" y="10858"/>
                  </a:cubicBezTo>
                  <a:cubicBezTo>
                    <a:pt x="10003" y="10935"/>
                    <a:pt x="10222" y="10990"/>
                    <a:pt x="10442" y="11034"/>
                  </a:cubicBezTo>
                  <a:cubicBezTo>
                    <a:pt x="10664" y="11078"/>
                    <a:pt x="10888" y="11112"/>
                    <a:pt x="11116" y="11130"/>
                  </a:cubicBezTo>
                  <a:cubicBezTo>
                    <a:pt x="11209" y="11137"/>
                    <a:pt x="11301" y="11141"/>
                    <a:pt x="11394" y="11141"/>
                  </a:cubicBezTo>
                  <a:cubicBezTo>
                    <a:pt x="11493" y="11141"/>
                    <a:pt x="11592" y="11136"/>
                    <a:pt x="11691" y="11126"/>
                  </a:cubicBezTo>
                  <a:cubicBezTo>
                    <a:pt x="11860" y="11108"/>
                    <a:pt x="12026" y="11072"/>
                    <a:pt x="12192" y="11036"/>
                  </a:cubicBezTo>
                  <a:cubicBezTo>
                    <a:pt x="12243" y="11024"/>
                    <a:pt x="12293" y="11011"/>
                    <a:pt x="12342" y="10992"/>
                  </a:cubicBezTo>
                  <a:cubicBezTo>
                    <a:pt x="12393" y="10970"/>
                    <a:pt x="12440" y="10943"/>
                    <a:pt x="12478" y="10901"/>
                  </a:cubicBezTo>
                  <a:cubicBezTo>
                    <a:pt x="12536" y="10835"/>
                    <a:pt x="12533" y="10770"/>
                    <a:pt x="12469" y="10712"/>
                  </a:cubicBezTo>
                  <a:cubicBezTo>
                    <a:pt x="12435" y="10682"/>
                    <a:pt x="12398" y="10656"/>
                    <a:pt x="12357" y="10636"/>
                  </a:cubicBezTo>
                  <a:cubicBezTo>
                    <a:pt x="12279" y="10600"/>
                    <a:pt x="12200" y="10563"/>
                    <a:pt x="12117" y="10534"/>
                  </a:cubicBezTo>
                  <a:cubicBezTo>
                    <a:pt x="11911" y="10461"/>
                    <a:pt x="11700" y="10413"/>
                    <a:pt x="11484" y="10387"/>
                  </a:cubicBezTo>
                  <a:cubicBezTo>
                    <a:pt x="11133" y="10343"/>
                    <a:pt x="10780" y="10315"/>
                    <a:pt x="10428" y="10279"/>
                  </a:cubicBezTo>
                  <a:cubicBezTo>
                    <a:pt x="10276" y="10264"/>
                    <a:pt x="10125" y="10255"/>
                    <a:pt x="9974" y="10255"/>
                  </a:cubicBezTo>
                  <a:cubicBezTo>
                    <a:pt x="9869" y="10255"/>
                    <a:pt x="9763" y="10259"/>
                    <a:pt x="9658" y="10268"/>
                  </a:cubicBezTo>
                  <a:cubicBezTo>
                    <a:pt x="9598" y="10272"/>
                    <a:pt x="9538" y="10275"/>
                    <a:pt x="9479" y="10278"/>
                  </a:cubicBezTo>
                  <a:cubicBezTo>
                    <a:pt x="9430" y="10280"/>
                    <a:pt x="9382" y="10282"/>
                    <a:pt x="9334" y="10282"/>
                  </a:cubicBezTo>
                  <a:cubicBezTo>
                    <a:pt x="9082" y="10282"/>
                    <a:pt x="8833" y="10253"/>
                    <a:pt x="8583" y="10221"/>
                  </a:cubicBezTo>
                  <a:cubicBezTo>
                    <a:pt x="8551" y="10217"/>
                    <a:pt x="8520" y="10208"/>
                    <a:pt x="8490" y="10196"/>
                  </a:cubicBezTo>
                  <a:cubicBezTo>
                    <a:pt x="8434" y="10176"/>
                    <a:pt x="8439" y="10147"/>
                    <a:pt x="8466" y="10118"/>
                  </a:cubicBezTo>
                  <a:cubicBezTo>
                    <a:pt x="8469" y="10115"/>
                    <a:pt x="8472" y="10111"/>
                    <a:pt x="8475" y="10107"/>
                  </a:cubicBezTo>
                  <a:cubicBezTo>
                    <a:pt x="8593" y="9956"/>
                    <a:pt x="8697" y="9794"/>
                    <a:pt x="8800" y="9632"/>
                  </a:cubicBezTo>
                  <a:cubicBezTo>
                    <a:pt x="8856" y="9543"/>
                    <a:pt x="8910" y="9453"/>
                    <a:pt x="8965" y="9364"/>
                  </a:cubicBezTo>
                  <a:cubicBezTo>
                    <a:pt x="9022" y="9274"/>
                    <a:pt x="9081" y="9184"/>
                    <a:pt x="9138" y="9093"/>
                  </a:cubicBezTo>
                  <a:cubicBezTo>
                    <a:pt x="9233" y="8941"/>
                    <a:pt x="9338" y="8795"/>
                    <a:pt x="9445" y="8652"/>
                  </a:cubicBezTo>
                  <a:cubicBezTo>
                    <a:pt x="9547" y="8515"/>
                    <a:pt x="9658" y="8387"/>
                    <a:pt x="9770" y="8260"/>
                  </a:cubicBezTo>
                  <a:cubicBezTo>
                    <a:pt x="9881" y="8132"/>
                    <a:pt x="9986" y="7998"/>
                    <a:pt x="10080" y="7856"/>
                  </a:cubicBezTo>
                  <a:cubicBezTo>
                    <a:pt x="10150" y="7748"/>
                    <a:pt x="10222" y="7640"/>
                    <a:pt x="10294" y="7532"/>
                  </a:cubicBezTo>
                  <a:cubicBezTo>
                    <a:pt x="10339" y="7463"/>
                    <a:pt x="10387" y="7396"/>
                    <a:pt x="10427" y="7324"/>
                  </a:cubicBezTo>
                  <a:cubicBezTo>
                    <a:pt x="10536" y="7129"/>
                    <a:pt x="10620" y="6925"/>
                    <a:pt x="10672" y="6707"/>
                  </a:cubicBezTo>
                  <a:cubicBezTo>
                    <a:pt x="10682" y="6668"/>
                    <a:pt x="10688" y="6629"/>
                    <a:pt x="10685" y="6589"/>
                  </a:cubicBezTo>
                  <a:cubicBezTo>
                    <a:pt x="10680" y="6496"/>
                    <a:pt x="10618" y="6438"/>
                    <a:pt x="10528" y="6438"/>
                  </a:cubicBezTo>
                  <a:cubicBezTo>
                    <a:pt x="10525" y="6438"/>
                    <a:pt x="10521" y="6438"/>
                    <a:pt x="10517" y="6438"/>
                  </a:cubicBezTo>
                  <a:cubicBezTo>
                    <a:pt x="10479" y="6440"/>
                    <a:pt x="10442" y="6450"/>
                    <a:pt x="10407" y="6463"/>
                  </a:cubicBezTo>
                  <a:cubicBezTo>
                    <a:pt x="10261" y="6517"/>
                    <a:pt x="10126" y="6592"/>
                    <a:pt x="10010" y="6697"/>
                  </a:cubicBezTo>
                  <a:cubicBezTo>
                    <a:pt x="9787" y="6901"/>
                    <a:pt x="9610" y="7142"/>
                    <a:pt x="9474" y="7411"/>
                  </a:cubicBezTo>
                  <a:cubicBezTo>
                    <a:pt x="9409" y="7538"/>
                    <a:pt x="9344" y="7664"/>
                    <a:pt x="9271" y="7786"/>
                  </a:cubicBezTo>
                  <a:cubicBezTo>
                    <a:pt x="9184" y="7929"/>
                    <a:pt x="9108" y="8077"/>
                    <a:pt x="9021" y="8220"/>
                  </a:cubicBezTo>
                  <a:cubicBezTo>
                    <a:pt x="8976" y="8292"/>
                    <a:pt x="8933" y="8365"/>
                    <a:pt x="8889" y="8438"/>
                  </a:cubicBezTo>
                  <a:cubicBezTo>
                    <a:pt x="8833" y="8531"/>
                    <a:pt x="8775" y="8624"/>
                    <a:pt x="8719" y="8719"/>
                  </a:cubicBezTo>
                  <a:cubicBezTo>
                    <a:pt x="8695" y="8762"/>
                    <a:pt x="8674" y="8808"/>
                    <a:pt x="8656" y="8854"/>
                  </a:cubicBezTo>
                  <a:cubicBezTo>
                    <a:pt x="8591" y="9025"/>
                    <a:pt x="8543" y="9200"/>
                    <a:pt x="8504" y="9378"/>
                  </a:cubicBezTo>
                  <a:cubicBezTo>
                    <a:pt x="8465" y="9557"/>
                    <a:pt x="8426" y="9735"/>
                    <a:pt x="8372" y="9909"/>
                  </a:cubicBezTo>
                  <a:cubicBezTo>
                    <a:pt x="8346" y="9994"/>
                    <a:pt x="8319" y="10080"/>
                    <a:pt x="8280" y="10161"/>
                  </a:cubicBezTo>
                  <a:cubicBezTo>
                    <a:pt x="8264" y="10197"/>
                    <a:pt x="8239" y="10223"/>
                    <a:pt x="8200" y="10233"/>
                  </a:cubicBezTo>
                  <a:cubicBezTo>
                    <a:pt x="8183" y="10237"/>
                    <a:pt x="8166" y="10243"/>
                    <a:pt x="8150" y="10248"/>
                  </a:cubicBezTo>
                  <a:cubicBezTo>
                    <a:pt x="7983" y="10301"/>
                    <a:pt x="7816" y="10352"/>
                    <a:pt x="7650" y="10404"/>
                  </a:cubicBezTo>
                  <a:cubicBezTo>
                    <a:pt x="7552" y="10434"/>
                    <a:pt x="7455" y="10464"/>
                    <a:pt x="7357" y="10495"/>
                  </a:cubicBezTo>
                  <a:cubicBezTo>
                    <a:pt x="7222" y="10537"/>
                    <a:pt x="7085" y="10579"/>
                    <a:pt x="6950" y="10622"/>
                  </a:cubicBezTo>
                  <a:cubicBezTo>
                    <a:pt x="6765" y="10683"/>
                    <a:pt x="6585" y="10758"/>
                    <a:pt x="6408" y="10837"/>
                  </a:cubicBezTo>
                  <a:cubicBezTo>
                    <a:pt x="6195" y="10931"/>
                    <a:pt x="5987" y="11034"/>
                    <a:pt x="5791" y="11156"/>
                  </a:cubicBezTo>
                  <a:cubicBezTo>
                    <a:pt x="5693" y="11218"/>
                    <a:pt x="5596" y="11278"/>
                    <a:pt x="5498" y="11339"/>
                  </a:cubicBezTo>
                  <a:cubicBezTo>
                    <a:pt x="5481" y="11350"/>
                    <a:pt x="5464" y="11359"/>
                    <a:pt x="5446" y="11366"/>
                  </a:cubicBezTo>
                  <a:cubicBezTo>
                    <a:pt x="5444" y="11367"/>
                    <a:pt x="5443" y="11367"/>
                    <a:pt x="5442" y="11367"/>
                  </a:cubicBezTo>
                  <a:cubicBezTo>
                    <a:pt x="5436" y="11367"/>
                    <a:pt x="5431" y="11361"/>
                    <a:pt x="5432" y="11354"/>
                  </a:cubicBezTo>
                  <a:cubicBezTo>
                    <a:pt x="5434" y="11340"/>
                    <a:pt x="5439" y="11325"/>
                    <a:pt x="5446" y="11312"/>
                  </a:cubicBezTo>
                  <a:cubicBezTo>
                    <a:pt x="5475" y="11230"/>
                    <a:pt x="5507" y="11148"/>
                    <a:pt x="5538" y="11066"/>
                  </a:cubicBezTo>
                  <a:cubicBezTo>
                    <a:pt x="5574" y="10973"/>
                    <a:pt x="5606" y="10879"/>
                    <a:pt x="5645" y="10788"/>
                  </a:cubicBezTo>
                  <a:cubicBezTo>
                    <a:pt x="5728" y="10592"/>
                    <a:pt x="5826" y="10405"/>
                    <a:pt x="5921" y="10215"/>
                  </a:cubicBezTo>
                  <a:cubicBezTo>
                    <a:pt x="5977" y="10098"/>
                    <a:pt x="6040" y="9984"/>
                    <a:pt x="6102" y="9870"/>
                  </a:cubicBezTo>
                  <a:cubicBezTo>
                    <a:pt x="6106" y="9862"/>
                    <a:pt x="6112" y="9853"/>
                    <a:pt x="6117" y="9844"/>
                  </a:cubicBezTo>
                  <a:cubicBezTo>
                    <a:pt x="6169" y="9751"/>
                    <a:pt x="6225" y="9659"/>
                    <a:pt x="6276" y="9565"/>
                  </a:cubicBezTo>
                  <a:cubicBezTo>
                    <a:pt x="6342" y="9442"/>
                    <a:pt x="6407" y="9318"/>
                    <a:pt x="6472" y="9195"/>
                  </a:cubicBezTo>
                  <a:cubicBezTo>
                    <a:pt x="6474" y="9191"/>
                    <a:pt x="6477" y="9186"/>
                    <a:pt x="6479" y="9182"/>
                  </a:cubicBezTo>
                  <a:cubicBezTo>
                    <a:pt x="6568" y="9046"/>
                    <a:pt x="6628" y="8894"/>
                    <a:pt x="6710" y="8754"/>
                  </a:cubicBezTo>
                  <a:cubicBezTo>
                    <a:pt x="6774" y="8644"/>
                    <a:pt x="6826" y="8528"/>
                    <a:pt x="6886" y="8416"/>
                  </a:cubicBezTo>
                  <a:cubicBezTo>
                    <a:pt x="7005" y="8193"/>
                    <a:pt x="7112" y="7965"/>
                    <a:pt x="7211" y="7733"/>
                  </a:cubicBezTo>
                  <a:cubicBezTo>
                    <a:pt x="7274" y="7586"/>
                    <a:pt x="7342" y="7443"/>
                    <a:pt x="7408" y="7297"/>
                  </a:cubicBezTo>
                  <a:cubicBezTo>
                    <a:pt x="7428" y="7251"/>
                    <a:pt x="7450" y="7206"/>
                    <a:pt x="7470" y="7161"/>
                  </a:cubicBezTo>
                  <a:cubicBezTo>
                    <a:pt x="7481" y="7139"/>
                    <a:pt x="7490" y="7115"/>
                    <a:pt x="7498" y="7092"/>
                  </a:cubicBezTo>
                  <a:cubicBezTo>
                    <a:pt x="7529" y="7006"/>
                    <a:pt x="7529" y="7003"/>
                    <a:pt x="7620" y="7003"/>
                  </a:cubicBezTo>
                  <a:cubicBezTo>
                    <a:pt x="7807" y="7003"/>
                    <a:pt x="7993" y="6984"/>
                    <a:pt x="8178" y="6949"/>
                  </a:cubicBezTo>
                  <a:cubicBezTo>
                    <a:pt x="8320" y="6922"/>
                    <a:pt x="8461" y="6890"/>
                    <a:pt x="8603" y="6859"/>
                  </a:cubicBezTo>
                  <a:cubicBezTo>
                    <a:pt x="8695" y="6839"/>
                    <a:pt x="8788" y="6818"/>
                    <a:pt x="8879" y="6793"/>
                  </a:cubicBezTo>
                  <a:cubicBezTo>
                    <a:pt x="9058" y="6741"/>
                    <a:pt x="9235" y="6681"/>
                    <a:pt x="9412" y="6620"/>
                  </a:cubicBezTo>
                  <a:cubicBezTo>
                    <a:pt x="9554" y="6570"/>
                    <a:pt x="9679" y="6498"/>
                    <a:pt x="9791" y="6399"/>
                  </a:cubicBezTo>
                  <a:cubicBezTo>
                    <a:pt x="9839" y="6354"/>
                    <a:pt x="9887" y="6310"/>
                    <a:pt x="9930" y="6262"/>
                  </a:cubicBezTo>
                  <a:cubicBezTo>
                    <a:pt x="10065" y="6112"/>
                    <a:pt x="10205" y="5967"/>
                    <a:pt x="10345" y="5820"/>
                  </a:cubicBezTo>
                  <a:cubicBezTo>
                    <a:pt x="10383" y="5780"/>
                    <a:pt x="10416" y="5737"/>
                    <a:pt x="10451" y="5695"/>
                  </a:cubicBezTo>
                  <a:cubicBezTo>
                    <a:pt x="10479" y="5662"/>
                    <a:pt x="10498" y="5625"/>
                    <a:pt x="10513" y="5585"/>
                  </a:cubicBezTo>
                  <a:cubicBezTo>
                    <a:pt x="10541" y="5503"/>
                    <a:pt x="10506" y="5439"/>
                    <a:pt x="10421" y="5423"/>
                  </a:cubicBezTo>
                  <a:cubicBezTo>
                    <a:pt x="10396" y="5419"/>
                    <a:pt x="10371" y="5417"/>
                    <a:pt x="10346" y="5417"/>
                  </a:cubicBezTo>
                  <a:cubicBezTo>
                    <a:pt x="10341" y="5417"/>
                    <a:pt x="10336" y="5417"/>
                    <a:pt x="10332" y="5417"/>
                  </a:cubicBezTo>
                  <a:cubicBezTo>
                    <a:pt x="10124" y="5424"/>
                    <a:pt x="9918" y="5449"/>
                    <a:pt x="9720" y="5516"/>
                  </a:cubicBezTo>
                  <a:cubicBezTo>
                    <a:pt x="9507" y="5588"/>
                    <a:pt x="9298" y="5667"/>
                    <a:pt x="9084" y="5735"/>
                  </a:cubicBezTo>
                  <a:cubicBezTo>
                    <a:pt x="8988" y="5765"/>
                    <a:pt x="8896" y="5805"/>
                    <a:pt x="8804" y="5843"/>
                  </a:cubicBezTo>
                  <a:cubicBezTo>
                    <a:pt x="8727" y="5873"/>
                    <a:pt x="8652" y="5905"/>
                    <a:pt x="8578" y="5941"/>
                  </a:cubicBezTo>
                  <a:cubicBezTo>
                    <a:pt x="8413" y="6019"/>
                    <a:pt x="8250" y="6101"/>
                    <a:pt x="8087" y="6179"/>
                  </a:cubicBezTo>
                  <a:cubicBezTo>
                    <a:pt x="8014" y="6213"/>
                    <a:pt x="7940" y="6244"/>
                    <a:pt x="7867" y="6275"/>
                  </a:cubicBezTo>
                  <a:cubicBezTo>
                    <a:pt x="7861" y="6277"/>
                    <a:pt x="7855" y="6278"/>
                    <a:pt x="7851" y="6278"/>
                  </a:cubicBezTo>
                  <a:cubicBezTo>
                    <a:pt x="7838" y="6278"/>
                    <a:pt x="7833" y="6268"/>
                    <a:pt x="7839" y="6250"/>
                  </a:cubicBezTo>
                  <a:cubicBezTo>
                    <a:pt x="7862" y="6177"/>
                    <a:pt x="7888" y="6104"/>
                    <a:pt x="7914" y="6031"/>
                  </a:cubicBezTo>
                  <a:cubicBezTo>
                    <a:pt x="7954" y="5918"/>
                    <a:pt x="7996" y="5807"/>
                    <a:pt x="8035" y="5693"/>
                  </a:cubicBezTo>
                  <a:cubicBezTo>
                    <a:pt x="8094" y="5529"/>
                    <a:pt x="8151" y="5365"/>
                    <a:pt x="8210" y="5201"/>
                  </a:cubicBezTo>
                  <a:cubicBezTo>
                    <a:pt x="8255" y="5079"/>
                    <a:pt x="8302" y="4957"/>
                    <a:pt x="8345" y="4835"/>
                  </a:cubicBezTo>
                  <a:cubicBezTo>
                    <a:pt x="8395" y="4697"/>
                    <a:pt x="8446" y="4559"/>
                    <a:pt x="8508" y="4426"/>
                  </a:cubicBezTo>
                  <a:cubicBezTo>
                    <a:pt x="8521" y="4398"/>
                    <a:pt x="8531" y="4371"/>
                    <a:pt x="8541" y="4342"/>
                  </a:cubicBezTo>
                  <a:cubicBezTo>
                    <a:pt x="8578" y="4244"/>
                    <a:pt x="8630" y="4153"/>
                    <a:pt x="8660" y="4051"/>
                  </a:cubicBezTo>
                  <a:cubicBezTo>
                    <a:pt x="8668" y="4025"/>
                    <a:pt x="8688" y="4011"/>
                    <a:pt x="8715" y="4010"/>
                  </a:cubicBezTo>
                  <a:cubicBezTo>
                    <a:pt x="8743" y="4009"/>
                    <a:pt x="8770" y="4007"/>
                    <a:pt x="8798" y="4006"/>
                  </a:cubicBezTo>
                  <a:cubicBezTo>
                    <a:pt x="9105" y="3997"/>
                    <a:pt x="9411" y="3977"/>
                    <a:pt x="9716" y="3949"/>
                  </a:cubicBezTo>
                  <a:cubicBezTo>
                    <a:pt x="9824" y="3940"/>
                    <a:pt x="9929" y="3921"/>
                    <a:pt x="10033" y="3892"/>
                  </a:cubicBezTo>
                  <a:cubicBezTo>
                    <a:pt x="10177" y="3851"/>
                    <a:pt x="10319" y="3807"/>
                    <a:pt x="10463" y="3763"/>
                  </a:cubicBezTo>
                  <a:cubicBezTo>
                    <a:pt x="10563" y="3731"/>
                    <a:pt x="10664" y="3707"/>
                    <a:pt x="10768" y="3690"/>
                  </a:cubicBezTo>
                  <a:cubicBezTo>
                    <a:pt x="10943" y="3661"/>
                    <a:pt x="11120" y="3648"/>
                    <a:pt x="11297" y="3640"/>
                  </a:cubicBezTo>
                  <a:cubicBezTo>
                    <a:pt x="11490" y="3631"/>
                    <a:pt x="11678" y="3594"/>
                    <a:pt x="11861" y="3533"/>
                  </a:cubicBezTo>
                  <a:cubicBezTo>
                    <a:pt x="12043" y="3474"/>
                    <a:pt x="12224" y="3408"/>
                    <a:pt x="12405" y="3344"/>
                  </a:cubicBezTo>
                  <a:cubicBezTo>
                    <a:pt x="12449" y="3328"/>
                    <a:pt x="12492" y="3307"/>
                    <a:pt x="12534" y="3286"/>
                  </a:cubicBezTo>
                  <a:cubicBezTo>
                    <a:pt x="12594" y="3255"/>
                    <a:pt x="12637" y="3208"/>
                    <a:pt x="12670" y="3149"/>
                  </a:cubicBezTo>
                  <a:cubicBezTo>
                    <a:pt x="12721" y="3056"/>
                    <a:pt x="12724" y="2959"/>
                    <a:pt x="12704" y="2859"/>
                  </a:cubicBezTo>
                  <a:cubicBezTo>
                    <a:pt x="12695" y="2813"/>
                    <a:pt x="12670" y="2776"/>
                    <a:pt x="12628" y="2753"/>
                  </a:cubicBezTo>
                  <a:cubicBezTo>
                    <a:pt x="12583" y="2730"/>
                    <a:pt x="12538" y="2709"/>
                    <a:pt x="12488" y="2697"/>
                  </a:cubicBezTo>
                  <a:cubicBezTo>
                    <a:pt x="12411" y="2679"/>
                    <a:pt x="12332" y="2669"/>
                    <a:pt x="12252" y="2667"/>
                  </a:cubicBezTo>
                  <a:cubicBezTo>
                    <a:pt x="12179" y="2665"/>
                    <a:pt x="12108" y="2662"/>
                    <a:pt x="12035" y="2660"/>
                  </a:cubicBezTo>
                  <a:cubicBezTo>
                    <a:pt x="11880" y="2655"/>
                    <a:pt x="11725" y="2647"/>
                    <a:pt x="11571" y="2647"/>
                  </a:cubicBezTo>
                  <a:cubicBezTo>
                    <a:pt x="11529" y="2647"/>
                    <a:pt x="11486" y="2647"/>
                    <a:pt x="11444" y="2649"/>
                  </a:cubicBezTo>
                  <a:cubicBezTo>
                    <a:pt x="11337" y="2653"/>
                    <a:pt x="11230" y="2665"/>
                    <a:pt x="11126" y="2693"/>
                  </a:cubicBezTo>
                  <a:cubicBezTo>
                    <a:pt x="10877" y="2759"/>
                    <a:pt x="10638" y="2852"/>
                    <a:pt x="10403" y="2957"/>
                  </a:cubicBezTo>
                  <a:cubicBezTo>
                    <a:pt x="10264" y="3019"/>
                    <a:pt x="10128" y="3087"/>
                    <a:pt x="9991" y="3152"/>
                  </a:cubicBezTo>
                  <a:cubicBezTo>
                    <a:pt x="9782" y="3254"/>
                    <a:pt x="9572" y="3353"/>
                    <a:pt x="9364" y="3456"/>
                  </a:cubicBezTo>
                  <a:cubicBezTo>
                    <a:pt x="9166" y="3556"/>
                    <a:pt x="8974" y="3668"/>
                    <a:pt x="8784" y="3782"/>
                  </a:cubicBezTo>
                  <a:cubicBezTo>
                    <a:pt x="8764" y="3793"/>
                    <a:pt x="8745" y="3805"/>
                    <a:pt x="8725" y="3815"/>
                  </a:cubicBezTo>
                  <a:cubicBezTo>
                    <a:pt x="8720" y="3818"/>
                    <a:pt x="8715" y="3819"/>
                    <a:pt x="8711" y="3819"/>
                  </a:cubicBezTo>
                  <a:cubicBezTo>
                    <a:pt x="8702" y="3819"/>
                    <a:pt x="8696" y="3812"/>
                    <a:pt x="8694" y="3797"/>
                  </a:cubicBezTo>
                  <a:cubicBezTo>
                    <a:pt x="8679" y="3692"/>
                    <a:pt x="8658" y="3586"/>
                    <a:pt x="8634" y="3482"/>
                  </a:cubicBezTo>
                  <a:cubicBezTo>
                    <a:pt x="8621" y="3421"/>
                    <a:pt x="8608" y="3360"/>
                    <a:pt x="8595" y="3299"/>
                  </a:cubicBezTo>
                  <a:cubicBezTo>
                    <a:pt x="8560" y="3116"/>
                    <a:pt x="8531" y="2930"/>
                    <a:pt x="8501" y="2745"/>
                  </a:cubicBezTo>
                  <a:cubicBezTo>
                    <a:pt x="8456" y="2463"/>
                    <a:pt x="8416" y="2178"/>
                    <a:pt x="8381" y="1893"/>
                  </a:cubicBezTo>
                  <a:cubicBezTo>
                    <a:pt x="8357" y="1686"/>
                    <a:pt x="8334" y="1477"/>
                    <a:pt x="8291" y="1271"/>
                  </a:cubicBezTo>
                  <a:cubicBezTo>
                    <a:pt x="8246" y="1061"/>
                    <a:pt x="8163" y="868"/>
                    <a:pt x="8037" y="694"/>
                  </a:cubicBezTo>
                  <a:cubicBezTo>
                    <a:pt x="7996" y="634"/>
                    <a:pt x="7953" y="576"/>
                    <a:pt x="7909" y="519"/>
                  </a:cubicBezTo>
                  <a:cubicBezTo>
                    <a:pt x="7851" y="446"/>
                    <a:pt x="7801" y="369"/>
                    <a:pt x="7753" y="290"/>
                  </a:cubicBezTo>
                  <a:cubicBezTo>
                    <a:pt x="7714" y="226"/>
                    <a:pt x="7672" y="164"/>
                    <a:pt x="7631" y="102"/>
                  </a:cubicBezTo>
                  <a:cubicBezTo>
                    <a:pt x="7610" y="71"/>
                    <a:pt x="7585" y="43"/>
                    <a:pt x="7553" y="21"/>
                  </a:cubicBezTo>
                  <a:cubicBezTo>
                    <a:pt x="7533" y="7"/>
                    <a:pt x="7514" y="1"/>
                    <a:pt x="7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a:off x="6158050" y="1153200"/>
              <a:ext cx="29725" cy="28700"/>
            </a:xfrm>
            <a:custGeom>
              <a:rect b="b" l="l" r="r" t="t"/>
              <a:pathLst>
                <a:path extrusionOk="0" h="1148" w="1189">
                  <a:moveTo>
                    <a:pt x="670" y="0"/>
                  </a:moveTo>
                  <a:cubicBezTo>
                    <a:pt x="625" y="0"/>
                    <a:pt x="581" y="8"/>
                    <a:pt x="537" y="15"/>
                  </a:cubicBezTo>
                  <a:cubicBezTo>
                    <a:pt x="497" y="23"/>
                    <a:pt x="461" y="37"/>
                    <a:pt x="427" y="58"/>
                  </a:cubicBezTo>
                  <a:cubicBezTo>
                    <a:pt x="381" y="88"/>
                    <a:pt x="332" y="114"/>
                    <a:pt x="283" y="140"/>
                  </a:cubicBezTo>
                  <a:cubicBezTo>
                    <a:pt x="238" y="166"/>
                    <a:pt x="194" y="195"/>
                    <a:pt x="156" y="229"/>
                  </a:cubicBezTo>
                  <a:cubicBezTo>
                    <a:pt x="112" y="267"/>
                    <a:pt x="72" y="311"/>
                    <a:pt x="52" y="365"/>
                  </a:cubicBezTo>
                  <a:cubicBezTo>
                    <a:pt x="19" y="454"/>
                    <a:pt x="1" y="548"/>
                    <a:pt x="19" y="643"/>
                  </a:cubicBezTo>
                  <a:cubicBezTo>
                    <a:pt x="39" y="749"/>
                    <a:pt x="76" y="849"/>
                    <a:pt x="134" y="941"/>
                  </a:cubicBezTo>
                  <a:cubicBezTo>
                    <a:pt x="178" y="1012"/>
                    <a:pt x="239" y="1060"/>
                    <a:pt x="311" y="1096"/>
                  </a:cubicBezTo>
                  <a:cubicBezTo>
                    <a:pt x="341" y="1118"/>
                    <a:pt x="377" y="1120"/>
                    <a:pt x="409" y="1129"/>
                  </a:cubicBezTo>
                  <a:cubicBezTo>
                    <a:pt x="453" y="1142"/>
                    <a:pt x="496" y="1148"/>
                    <a:pt x="539" y="1148"/>
                  </a:cubicBezTo>
                  <a:cubicBezTo>
                    <a:pt x="589" y="1148"/>
                    <a:pt x="640" y="1140"/>
                    <a:pt x="690" y="1124"/>
                  </a:cubicBezTo>
                  <a:cubicBezTo>
                    <a:pt x="761" y="1103"/>
                    <a:pt x="831" y="1077"/>
                    <a:pt x="896" y="1038"/>
                  </a:cubicBezTo>
                  <a:cubicBezTo>
                    <a:pt x="984" y="986"/>
                    <a:pt x="1070" y="931"/>
                    <a:pt x="1131" y="846"/>
                  </a:cubicBezTo>
                  <a:cubicBezTo>
                    <a:pt x="1142" y="829"/>
                    <a:pt x="1155" y="814"/>
                    <a:pt x="1160" y="794"/>
                  </a:cubicBezTo>
                  <a:cubicBezTo>
                    <a:pt x="1182" y="712"/>
                    <a:pt x="1188" y="629"/>
                    <a:pt x="1172" y="543"/>
                  </a:cubicBezTo>
                  <a:cubicBezTo>
                    <a:pt x="1161" y="478"/>
                    <a:pt x="1133" y="420"/>
                    <a:pt x="1105" y="361"/>
                  </a:cubicBezTo>
                  <a:cubicBezTo>
                    <a:pt x="1052" y="247"/>
                    <a:pt x="983" y="145"/>
                    <a:pt x="879" y="70"/>
                  </a:cubicBezTo>
                  <a:cubicBezTo>
                    <a:pt x="844" y="45"/>
                    <a:pt x="807" y="28"/>
                    <a:pt x="766" y="14"/>
                  </a:cubicBezTo>
                  <a:cubicBezTo>
                    <a:pt x="734" y="4"/>
                    <a:pt x="702"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6"/>
            <p:cNvSpPr/>
            <p:nvPr/>
          </p:nvSpPr>
          <p:spPr>
            <a:xfrm>
              <a:off x="6107225" y="1217825"/>
              <a:ext cx="26700" cy="27325"/>
            </a:xfrm>
            <a:custGeom>
              <a:rect b="b" l="l" r="r" t="t"/>
              <a:pathLst>
                <a:path extrusionOk="0" h="1093" w="1068">
                  <a:moveTo>
                    <a:pt x="531" y="0"/>
                  </a:moveTo>
                  <a:cubicBezTo>
                    <a:pt x="463" y="0"/>
                    <a:pt x="397" y="16"/>
                    <a:pt x="332" y="48"/>
                  </a:cubicBezTo>
                  <a:cubicBezTo>
                    <a:pt x="236" y="94"/>
                    <a:pt x="167" y="166"/>
                    <a:pt x="105" y="249"/>
                  </a:cubicBezTo>
                  <a:cubicBezTo>
                    <a:pt x="31" y="349"/>
                    <a:pt x="1" y="462"/>
                    <a:pt x="8" y="585"/>
                  </a:cubicBezTo>
                  <a:cubicBezTo>
                    <a:pt x="10" y="638"/>
                    <a:pt x="23" y="688"/>
                    <a:pt x="40" y="738"/>
                  </a:cubicBezTo>
                  <a:cubicBezTo>
                    <a:pt x="66" y="822"/>
                    <a:pt x="116" y="886"/>
                    <a:pt x="189" y="936"/>
                  </a:cubicBezTo>
                  <a:cubicBezTo>
                    <a:pt x="233" y="965"/>
                    <a:pt x="277" y="993"/>
                    <a:pt x="334" y="1017"/>
                  </a:cubicBezTo>
                  <a:cubicBezTo>
                    <a:pt x="423" y="1072"/>
                    <a:pt x="530" y="1089"/>
                    <a:pt x="641" y="1092"/>
                  </a:cubicBezTo>
                  <a:cubicBezTo>
                    <a:pt x="644" y="1092"/>
                    <a:pt x="648" y="1092"/>
                    <a:pt x="651" y="1092"/>
                  </a:cubicBezTo>
                  <a:cubicBezTo>
                    <a:pt x="737" y="1092"/>
                    <a:pt x="817" y="1068"/>
                    <a:pt x="876" y="1001"/>
                  </a:cubicBezTo>
                  <a:cubicBezTo>
                    <a:pt x="921" y="951"/>
                    <a:pt x="960" y="896"/>
                    <a:pt x="982" y="830"/>
                  </a:cubicBezTo>
                  <a:cubicBezTo>
                    <a:pt x="1000" y="774"/>
                    <a:pt x="1017" y="716"/>
                    <a:pt x="1035" y="660"/>
                  </a:cubicBezTo>
                  <a:cubicBezTo>
                    <a:pt x="1056" y="591"/>
                    <a:pt x="1068" y="520"/>
                    <a:pt x="1066" y="447"/>
                  </a:cubicBezTo>
                  <a:cubicBezTo>
                    <a:pt x="1064" y="322"/>
                    <a:pt x="1013" y="220"/>
                    <a:pt x="927" y="135"/>
                  </a:cubicBezTo>
                  <a:cubicBezTo>
                    <a:pt x="884" y="93"/>
                    <a:pt x="834" y="60"/>
                    <a:pt x="773" y="49"/>
                  </a:cubicBezTo>
                  <a:cubicBezTo>
                    <a:pt x="736" y="42"/>
                    <a:pt x="700" y="31"/>
                    <a:pt x="664" y="20"/>
                  </a:cubicBezTo>
                  <a:cubicBezTo>
                    <a:pt x="619" y="7"/>
                    <a:pt x="575" y="0"/>
                    <a:pt x="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a:off x="6138275" y="1132950"/>
              <a:ext cx="28150" cy="25175"/>
            </a:xfrm>
            <a:custGeom>
              <a:rect b="b" l="l" r="r" t="t"/>
              <a:pathLst>
                <a:path extrusionOk="0" h="1007" w="1126">
                  <a:moveTo>
                    <a:pt x="666" y="0"/>
                  </a:moveTo>
                  <a:cubicBezTo>
                    <a:pt x="650" y="0"/>
                    <a:pt x="633" y="1"/>
                    <a:pt x="617" y="3"/>
                  </a:cubicBezTo>
                  <a:cubicBezTo>
                    <a:pt x="500" y="20"/>
                    <a:pt x="388" y="52"/>
                    <a:pt x="280" y="99"/>
                  </a:cubicBezTo>
                  <a:cubicBezTo>
                    <a:pt x="217" y="126"/>
                    <a:pt x="157" y="163"/>
                    <a:pt x="105" y="209"/>
                  </a:cubicBezTo>
                  <a:cubicBezTo>
                    <a:pt x="90" y="223"/>
                    <a:pt x="76" y="237"/>
                    <a:pt x="66" y="254"/>
                  </a:cubicBezTo>
                  <a:cubicBezTo>
                    <a:pt x="26" y="325"/>
                    <a:pt x="5" y="400"/>
                    <a:pt x="3" y="482"/>
                  </a:cubicBezTo>
                  <a:cubicBezTo>
                    <a:pt x="1" y="594"/>
                    <a:pt x="32" y="698"/>
                    <a:pt x="74" y="800"/>
                  </a:cubicBezTo>
                  <a:cubicBezTo>
                    <a:pt x="89" y="835"/>
                    <a:pt x="113" y="862"/>
                    <a:pt x="142" y="887"/>
                  </a:cubicBezTo>
                  <a:cubicBezTo>
                    <a:pt x="200" y="937"/>
                    <a:pt x="267" y="965"/>
                    <a:pt x="341" y="984"/>
                  </a:cubicBezTo>
                  <a:cubicBezTo>
                    <a:pt x="403" y="999"/>
                    <a:pt x="464" y="1006"/>
                    <a:pt x="525" y="1006"/>
                  </a:cubicBezTo>
                  <a:cubicBezTo>
                    <a:pt x="631" y="1006"/>
                    <a:pt x="736" y="985"/>
                    <a:pt x="839" y="948"/>
                  </a:cubicBezTo>
                  <a:cubicBezTo>
                    <a:pt x="954" y="907"/>
                    <a:pt x="1027" y="821"/>
                    <a:pt x="1068" y="709"/>
                  </a:cubicBezTo>
                  <a:cubicBezTo>
                    <a:pt x="1093" y="643"/>
                    <a:pt x="1107" y="575"/>
                    <a:pt x="1115" y="506"/>
                  </a:cubicBezTo>
                  <a:cubicBezTo>
                    <a:pt x="1123" y="444"/>
                    <a:pt x="1126" y="382"/>
                    <a:pt x="1103" y="322"/>
                  </a:cubicBezTo>
                  <a:cubicBezTo>
                    <a:pt x="1059" y="199"/>
                    <a:pt x="981" y="107"/>
                    <a:pt x="861" y="55"/>
                  </a:cubicBezTo>
                  <a:cubicBezTo>
                    <a:pt x="844" y="46"/>
                    <a:pt x="829" y="38"/>
                    <a:pt x="812" y="32"/>
                  </a:cubicBezTo>
                  <a:cubicBezTo>
                    <a:pt x="765" y="11"/>
                    <a:pt x="71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a:off x="6083000" y="1228425"/>
              <a:ext cx="24325" cy="26100"/>
            </a:xfrm>
            <a:custGeom>
              <a:rect b="b" l="l" r="r" t="t"/>
              <a:pathLst>
                <a:path extrusionOk="0" h="1044" w="973">
                  <a:moveTo>
                    <a:pt x="557" y="0"/>
                  </a:moveTo>
                  <a:cubicBezTo>
                    <a:pt x="519" y="0"/>
                    <a:pt x="481" y="7"/>
                    <a:pt x="442" y="22"/>
                  </a:cubicBezTo>
                  <a:cubicBezTo>
                    <a:pt x="394" y="42"/>
                    <a:pt x="346" y="62"/>
                    <a:pt x="299" y="88"/>
                  </a:cubicBezTo>
                  <a:cubicBezTo>
                    <a:pt x="223" y="130"/>
                    <a:pt x="152" y="181"/>
                    <a:pt x="94" y="245"/>
                  </a:cubicBezTo>
                  <a:cubicBezTo>
                    <a:pt x="38" y="306"/>
                    <a:pt x="1" y="378"/>
                    <a:pt x="1" y="460"/>
                  </a:cubicBezTo>
                  <a:cubicBezTo>
                    <a:pt x="2" y="535"/>
                    <a:pt x="17" y="609"/>
                    <a:pt x="53" y="676"/>
                  </a:cubicBezTo>
                  <a:cubicBezTo>
                    <a:pt x="69" y="707"/>
                    <a:pt x="87" y="738"/>
                    <a:pt x="102" y="768"/>
                  </a:cubicBezTo>
                  <a:cubicBezTo>
                    <a:pt x="153" y="876"/>
                    <a:pt x="232" y="953"/>
                    <a:pt x="342" y="1002"/>
                  </a:cubicBezTo>
                  <a:cubicBezTo>
                    <a:pt x="404" y="1029"/>
                    <a:pt x="465" y="1043"/>
                    <a:pt x="526" y="1043"/>
                  </a:cubicBezTo>
                  <a:cubicBezTo>
                    <a:pt x="578" y="1043"/>
                    <a:pt x="630" y="1033"/>
                    <a:pt x="682" y="1013"/>
                  </a:cubicBezTo>
                  <a:cubicBezTo>
                    <a:pt x="725" y="996"/>
                    <a:pt x="760" y="969"/>
                    <a:pt x="792" y="936"/>
                  </a:cubicBezTo>
                  <a:cubicBezTo>
                    <a:pt x="830" y="895"/>
                    <a:pt x="852" y="845"/>
                    <a:pt x="878" y="789"/>
                  </a:cubicBezTo>
                  <a:cubicBezTo>
                    <a:pt x="912" y="727"/>
                    <a:pt x="938" y="655"/>
                    <a:pt x="952" y="578"/>
                  </a:cubicBezTo>
                  <a:cubicBezTo>
                    <a:pt x="972" y="462"/>
                    <a:pt x="962" y="350"/>
                    <a:pt x="912" y="242"/>
                  </a:cubicBezTo>
                  <a:cubicBezTo>
                    <a:pt x="868" y="147"/>
                    <a:pt x="805" y="69"/>
                    <a:pt x="703" y="30"/>
                  </a:cubicBezTo>
                  <a:cubicBezTo>
                    <a:pt x="654" y="11"/>
                    <a:pt x="606"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p:nvPr/>
          </p:nvSpPr>
          <p:spPr>
            <a:xfrm>
              <a:off x="6102625" y="1245100"/>
              <a:ext cx="25050" cy="24675"/>
            </a:xfrm>
            <a:custGeom>
              <a:rect b="b" l="l" r="r" t="t"/>
              <a:pathLst>
                <a:path extrusionOk="0" h="987" w="1002">
                  <a:moveTo>
                    <a:pt x="474" y="0"/>
                  </a:moveTo>
                  <a:cubicBezTo>
                    <a:pt x="437" y="0"/>
                    <a:pt x="400" y="6"/>
                    <a:pt x="363" y="16"/>
                  </a:cubicBezTo>
                  <a:cubicBezTo>
                    <a:pt x="344" y="22"/>
                    <a:pt x="325" y="32"/>
                    <a:pt x="306" y="34"/>
                  </a:cubicBezTo>
                  <a:cubicBezTo>
                    <a:pt x="274" y="37"/>
                    <a:pt x="249" y="53"/>
                    <a:pt x="228" y="75"/>
                  </a:cubicBezTo>
                  <a:cubicBezTo>
                    <a:pt x="152" y="152"/>
                    <a:pt x="86" y="236"/>
                    <a:pt x="47" y="337"/>
                  </a:cubicBezTo>
                  <a:cubicBezTo>
                    <a:pt x="11" y="429"/>
                    <a:pt x="1" y="524"/>
                    <a:pt x="39" y="621"/>
                  </a:cubicBezTo>
                  <a:cubicBezTo>
                    <a:pt x="59" y="673"/>
                    <a:pt x="84" y="721"/>
                    <a:pt x="111" y="768"/>
                  </a:cubicBezTo>
                  <a:cubicBezTo>
                    <a:pt x="155" y="844"/>
                    <a:pt x="212" y="904"/>
                    <a:pt x="256" y="920"/>
                  </a:cubicBezTo>
                  <a:cubicBezTo>
                    <a:pt x="354" y="964"/>
                    <a:pt x="441" y="986"/>
                    <a:pt x="522" y="986"/>
                  </a:cubicBezTo>
                  <a:cubicBezTo>
                    <a:pt x="583" y="986"/>
                    <a:pt x="641" y="974"/>
                    <a:pt x="699" y="948"/>
                  </a:cubicBezTo>
                  <a:cubicBezTo>
                    <a:pt x="786" y="909"/>
                    <a:pt x="851" y="846"/>
                    <a:pt x="911" y="774"/>
                  </a:cubicBezTo>
                  <a:cubicBezTo>
                    <a:pt x="963" y="710"/>
                    <a:pt x="984" y="635"/>
                    <a:pt x="998" y="556"/>
                  </a:cubicBezTo>
                  <a:cubicBezTo>
                    <a:pt x="1002" y="537"/>
                    <a:pt x="1002" y="516"/>
                    <a:pt x="1000" y="497"/>
                  </a:cubicBezTo>
                  <a:cubicBezTo>
                    <a:pt x="988" y="382"/>
                    <a:pt x="945" y="280"/>
                    <a:pt x="864" y="196"/>
                  </a:cubicBezTo>
                  <a:cubicBezTo>
                    <a:pt x="795" y="125"/>
                    <a:pt x="715" y="72"/>
                    <a:pt x="625" y="33"/>
                  </a:cubicBezTo>
                  <a:cubicBezTo>
                    <a:pt x="575" y="11"/>
                    <a:pt x="525" y="0"/>
                    <a:pt x="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a:off x="6036050" y="1286050"/>
              <a:ext cx="25025" cy="23975"/>
            </a:xfrm>
            <a:custGeom>
              <a:rect b="b" l="l" r="r" t="t"/>
              <a:pathLst>
                <a:path extrusionOk="0" h="959" w="1001">
                  <a:moveTo>
                    <a:pt x="497" y="0"/>
                  </a:moveTo>
                  <a:cubicBezTo>
                    <a:pt x="393" y="0"/>
                    <a:pt x="294" y="24"/>
                    <a:pt x="202" y="76"/>
                  </a:cubicBezTo>
                  <a:cubicBezTo>
                    <a:pt x="115" y="123"/>
                    <a:pt x="59" y="198"/>
                    <a:pt x="31" y="293"/>
                  </a:cubicBezTo>
                  <a:cubicBezTo>
                    <a:pt x="23" y="321"/>
                    <a:pt x="19" y="351"/>
                    <a:pt x="14" y="381"/>
                  </a:cubicBezTo>
                  <a:cubicBezTo>
                    <a:pt x="0" y="474"/>
                    <a:pt x="12" y="563"/>
                    <a:pt x="59" y="648"/>
                  </a:cubicBezTo>
                  <a:cubicBezTo>
                    <a:pt x="81" y="690"/>
                    <a:pt x="110" y="727"/>
                    <a:pt x="137" y="765"/>
                  </a:cubicBezTo>
                  <a:cubicBezTo>
                    <a:pt x="203" y="857"/>
                    <a:pt x="299" y="904"/>
                    <a:pt x="400" y="941"/>
                  </a:cubicBezTo>
                  <a:cubicBezTo>
                    <a:pt x="432" y="952"/>
                    <a:pt x="466" y="959"/>
                    <a:pt x="500" y="959"/>
                  </a:cubicBezTo>
                  <a:cubicBezTo>
                    <a:pt x="516" y="959"/>
                    <a:pt x="532" y="957"/>
                    <a:pt x="548" y="954"/>
                  </a:cubicBezTo>
                  <a:cubicBezTo>
                    <a:pt x="654" y="933"/>
                    <a:pt x="750" y="890"/>
                    <a:pt x="823" y="801"/>
                  </a:cubicBezTo>
                  <a:cubicBezTo>
                    <a:pt x="862" y="754"/>
                    <a:pt x="888" y="702"/>
                    <a:pt x="913" y="648"/>
                  </a:cubicBezTo>
                  <a:cubicBezTo>
                    <a:pt x="928" y="618"/>
                    <a:pt x="944" y="591"/>
                    <a:pt x="954" y="560"/>
                  </a:cubicBezTo>
                  <a:cubicBezTo>
                    <a:pt x="987" y="464"/>
                    <a:pt x="1000" y="365"/>
                    <a:pt x="956" y="269"/>
                  </a:cubicBezTo>
                  <a:cubicBezTo>
                    <a:pt x="922" y="195"/>
                    <a:pt x="871" y="135"/>
                    <a:pt x="811" y="81"/>
                  </a:cubicBezTo>
                  <a:cubicBezTo>
                    <a:pt x="757" y="33"/>
                    <a:pt x="695" y="8"/>
                    <a:pt x="622" y="8"/>
                  </a:cubicBezTo>
                  <a:cubicBezTo>
                    <a:pt x="619" y="8"/>
                    <a:pt x="616" y="8"/>
                    <a:pt x="613" y="8"/>
                  </a:cubicBezTo>
                  <a:cubicBezTo>
                    <a:pt x="612" y="8"/>
                    <a:pt x="610" y="8"/>
                    <a:pt x="609" y="8"/>
                  </a:cubicBezTo>
                  <a:cubicBezTo>
                    <a:pt x="596" y="8"/>
                    <a:pt x="582" y="5"/>
                    <a:pt x="569" y="4"/>
                  </a:cubicBezTo>
                  <a:cubicBezTo>
                    <a:pt x="545" y="2"/>
                    <a:pt x="521" y="0"/>
                    <a:pt x="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a:off x="6147075" y="1325575"/>
              <a:ext cx="26000" cy="22725"/>
            </a:xfrm>
            <a:custGeom>
              <a:rect b="b" l="l" r="r" t="t"/>
              <a:pathLst>
                <a:path extrusionOk="0" h="909" w="1040">
                  <a:moveTo>
                    <a:pt x="490" y="1"/>
                  </a:moveTo>
                  <a:cubicBezTo>
                    <a:pt x="482" y="1"/>
                    <a:pt x="474" y="1"/>
                    <a:pt x="466" y="2"/>
                  </a:cubicBezTo>
                  <a:cubicBezTo>
                    <a:pt x="415" y="3"/>
                    <a:pt x="366" y="12"/>
                    <a:pt x="320" y="33"/>
                  </a:cubicBezTo>
                  <a:cubicBezTo>
                    <a:pt x="262" y="60"/>
                    <a:pt x="204" y="89"/>
                    <a:pt x="146" y="119"/>
                  </a:cubicBezTo>
                  <a:cubicBezTo>
                    <a:pt x="116" y="136"/>
                    <a:pt x="88" y="157"/>
                    <a:pt x="69" y="188"/>
                  </a:cubicBezTo>
                  <a:cubicBezTo>
                    <a:pt x="22" y="265"/>
                    <a:pt x="1" y="347"/>
                    <a:pt x="12" y="438"/>
                  </a:cubicBezTo>
                  <a:cubicBezTo>
                    <a:pt x="20" y="500"/>
                    <a:pt x="39" y="559"/>
                    <a:pt x="65" y="616"/>
                  </a:cubicBezTo>
                  <a:cubicBezTo>
                    <a:pt x="119" y="725"/>
                    <a:pt x="191" y="819"/>
                    <a:pt x="306" y="873"/>
                  </a:cubicBezTo>
                  <a:cubicBezTo>
                    <a:pt x="357" y="897"/>
                    <a:pt x="408" y="909"/>
                    <a:pt x="461" y="909"/>
                  </a:cubicBezTo>
                  <a:cubicBezTo>
                    <a:pt x="500" y="909"/>
                    <a:pt x="540" y="902"/>
                    <a:pt x="581" y="889"/>
                  </a:cubicBezTo>
                  <a:cubicBezTo>
                    <a:pt x="629" y="875"/>
                    <a:pt x="674" y="853"/>
                    <a:pt x="717" y="829"/>
                  </a:cubicBezTo>
                  <a:cubicBezTo>
                    <a:pt x="788" y="790"/>
                    <a:pt x="856" y="749"/>
                    <a:pt x="916" y="697"/>
                  </a:cubicBezTo>
                  <a:cubicBezTo>
                    <a:pt x="1005" y="620"/>
                    <a:pt x="1040" y="523"/>
                    <a:pt x="1017" y="408"/>
                  </a:cubicBezTo>
                  <a:cubicBezTo>
                    <a:pt x="1001" y="324"/>
                    <a:pt x="964" y="248"/>
                    <a:pt x="903" y="185"/>
                  </a:cubicBezTo>
                  <a:cubicBezTo>
                    <a:pt x="858" y="138"/>
                    <a:pt x="807" y="98"/>
                    <a:pt x="754" y="62"/>
                  </a:cubicBezTo>
                  <a:cubicBezTo>
                    <a:pt x="728" y="45"/>
                    <a:pt x="697" y="29"/>
                    <a:pt x="665" y="22"/>
                  </a:cubicBezTo>
                  <a:cubicBezTo>
                    <a:pt x="608" y="10"/>
                    <a:pt x="549" y="1"/>
                    <a:pt x="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
            <p:cNvSpPr/>
            <p:nvPr/>
          </p:nvSpPr>
          <p:spPr>
            <a:xfrm>
              <a:off x="6147925" y="1295075"/>
              <a:ext cx="24950" cy="22700"/>
            </a:xfrm>
            <a:custGeom>
              <a:rect b="b" l="l" r="r" t="t"/>
              <a:pathLst>
                <a:path extrusionOk="0" h="908" w="998">
                  <a:moveTo>
                    <a:pt x="500" y="0"/>
                  </a:moveTo>
                  <a:cubicBezTo>
                    <a:pt x="404" y="0"/>
                    <a:pt x="318" y="30"/>
                    <a:pt x="239" y="90"/>
                  </a:cubicBezTo>
                  <a:cubicBezTo>
                    <a:pt x="179" y="135"/>
                    <a:pt x="128" y="189"/>
                    <a:pt x="85" y="250"/>
                  </a:cubicBezTo>
                  <a:cubicBezTo>
                    <a:pt x="17" y="344"/>
                    <a:pt x="1" y="445"/>
                    <a:pt x="35" y="554"/>
                  </a:cubicBezTo>
                  <a:cubicBezTo>
                    <a:pt x="45" y="580"/>
                    <a:pt x="53" y="605"/>
                    <a:pt x="63" y="631"/>
                  </a:cubicBezTo>
                  <a:cubicBezTo>
                    <a:pt x="108" y="735"/>
                    <a:pt x="176" y="817"/>
                    <a:pt x="279" y="867"/>
                  </a:cubicBezTo>
                  <a:cubicBezTo>
                    <a:pt x="333" y="894"/>
                    <a:pt x="388" y="908"/>
                    <a:pt x="446" y="908"/>
                  </a:cubicBezTo>
                  <a:cubicBezTo>
                    <a:pt x="467" y="908"/>
                    <a:pt x="489" y="906"/>
                    <a:pt x="511" y="902"/>
                  </a:cubicBezTo>
                  <a:cubicBezTo>
                    <a:pt x="628" y="881"/>
                    <a:pt x="737" y="838"/>
                    <a:pt x="832" y="766"/>
                  </a:cubicBezTo>
                  <a:cubicBezTo>
                    <a:pt x="899" y="715"/>
                    <a:pt x="949" y="647"/>
                    <a:pt x="969" y="559"/>
                  </a:cubicBezTo>
                  <a:cubicBezTo>
                    <a:pt x="998" y="436"/>
                    <a:pt x="976" y="322"/>
                    <a:pt x="919" y="213"/>
                  </a:cubicBezTo>
                  <a:cubicBezTo>
                    <a:pt x="875" y="130"/>
                    <a:pt x="803" y="70"/>
                    <a:pt x="714" y="37"/>
                  </a:cubicBezTo>
                  <a:cubicBezTo>
                    <a:pt x="661" y="19"/>
                    <a:pt x="604" y="9"/>
                    <a:pt x="546" y="2"/>
                  </a:cubicBezTo>
                  <a:cubicBezTo>
                    <a:pt x="530" y="1"/>
                    <a:pt x="515" y="0"/>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a:off x="6060550" y="1277325"/>
              <a:ext cx="22650" cy="21850"/>
            </a:xfrm>
            <a:custGeom>
              <a:rect b="b" l="l" r="r" t="t"/>
              <a:pathLst>
                <a:path extrusionOk="0" h="874" w="906">
                  <a:moveTo>
                    <a:pt x="504" y="0"/>
                  </a:moveTo>
                  <a:cubicBezTo>
                    <a:pt x="469" y="0"/>
                    <a:pt x="434" y="3"/>
                    <a:pt x="398" y="8"/>
                  </a:cubicBezTo>
                  <a:cubicBezTo>
                    <a:pt x="354" y="13"/>
                    <a:pt x="311" y="23"/>
                    <a:pt x="271" y="47"/>
                  </a:cubicBezTo>
                  <a:cubicBezTo>
                    <a:pt x="177" y="101"/>
                    <a:pt x="106" y="174"/>
                    <a:pt x="63" y="274"/>
                  </a:cubicBezTo>
                  <a:cubicBezTo>
                    <a:pt x="48" y="311"/>
                    <a:pt x="26" y="345"/>
                    <a:pt x="20" y="385"/>
                  </a:cubicBezTo>
                  <a:cubicBezTo>
                    <a:pt x="1" y="512"/>
                    <a:pt x="33" y="622"/>
                    <a:pt x="123" y="713"/>
                  </a:cubicBezTo>
                  <a:cubicBezTo>
                    <a:pt x="233" y="826"/>
                    <a:pt x="367" y="873"/>
                    <a:pt x="517" y="873"/>
                  </a:cubicBezTo>
                  <a:cubicBezTo>
                    <a:pt x="535" y="873"/>
                    <a:pt x="554" y="872"/>
                    <a:pt x="572" y="871"/>
                  </a:cubicBezTo>
                  <a:cubicBezTo>
                    <a:pt x="669" y="864"/>
                    <a:pt x="736" y="812"/>
                    <a:pt x="790" y="733"/>
                  </a:cubicBezTo>
                  <a:cubicBezTo>
                    <a:pt x="824" y="685"/>
                    <a:pt x="839" y="630"/>
                    <a:pt x="862" y="578"/>
                  </a:cubicBezTo>
                  <a:cubicBezTo>
                    <a:pt x="906" y="474"/>
                    <a:pt x="903" y="365"/>
                    <a:pt x="878" y="256"/>
                  </a:cubicBezTo>
                  <a:cubicBezTo>
                    <a:pt x="875" y="241"/>
                    <a:pt x="868" y="228"/>
                    <a:pt x="861" y="215"/>
                  </a:cubicBezTo>
                  <a:cubicBezTo>
                    <a:pt x="823" y="139"/>
                    <a:pt x="762" y="85"/>
                    <a:pt x="689" y="44"/>
                  </a:cubicBezTo>
                  <a:cubicBezTo>
                    <a:pt x="630" y="11"/>
                    <a:pt x="56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a:off x="6042900" y="1261750"/>
              <a:ext cx="21800" cy="21075"/>
            </a:xfrm>
            <a:custGeom>
              <a:rect b="b" l="l" r="r" t="t"/>
              <a:pathLst>
                <a:path extrusionOk="0" h="843" w="872">
                  <a:moveTo>
                    <a:pt x="455" y="1"/>
                  </a:moveTo>
                  <a:cubicBezTo>
                    <a:pt x="387" y="1"/>
                    <a:pt x="321" y="16"/>
                    <a:pt x="256" y="48"/>
                  </a:cubicBezTo>
                  <a:cubicBezTo>
                    <a:pt x="160" y="95"/>
                    <a:pt x="86" y="167"/>
                    <a:pt x="35" y="283"/>
                  </a:cubicBezTo>
                  <a:cubicBezTo>
                    <a:pt x="28" y="302"/>
                    <a:pt x="8" y="334"/>
                    <a:pt x="6" y="372"/>
                  </a:cubicBezTo>
                  <a:cubicBezTo>
                    <a:pt x="0" y="501"/>
                    <a:pt x="40" y="613"/>
                    <a:pt x="136" y="701"/>
                  </a:cubicBezTo>
                  <a:cubicBezTo>
                    <a:pt x="170" y="733"/>
                    <a:pt x="208" y="760"/>
                    <a:pt x="251" y="781"/>
                  </a:cubicBezTo>
                  <a:cubicBezTo>
                    <a:pt x="316" y="811"/>
                    <a:pt x="383" y="826"/>
                    <a:pt x="451" y="839"/>
                  </a:cubicBezTo>
                  <a:cubicBezTo>
                    <a:pt x="464" y="841"/>
                    <a:pt x="477" y="842"/>
                    <a:pt x="491" y="842"/>
                  </a:cubicBezTo>
                  <a:cubicBezTo>
                    <a:pt x="530" y="842"/>
                    <a:pt x="568" y="832"/>
                    <a:pt x="602" y="811"/>
                  </a:cubicBezTo>
                  <a:cubicBezTo>
                    <a:pt x="661" y="775"/>
                    <a:pt x="710" y="729"/>
                    <a:pt x="743" y="670"/>
                  </a:cubicBezTo>
                  <a:cubicBezTo>
                    <a:pt x="776" y="610"/>
                    <a:pt x="812" y="550"/>
                    <a:pt x="835" y="484"/>
                  </a:cubicBezTo>
                  <a:cubicBezTo>
                    <a:pt x="872" y="371"/>
                    <a:pt x="872" y="265"/>
                    <a:pt x="803" y="163"/>
                  </a:cubicBezTo>
                  <a:cubicBezTo>
                    <a:pt x="773" y="118"/>
                    <a:pt x="739" y="81"/>
                    <a:pt x="687" y="62"/>
                  </a:cubicBezTo>
                  <a:cubicBezTo>
                    <a:pt x="664" y="53"/>
                    <a:pt x="642" y="40"/>
                    <a:pt x="619" y="31"/>
                  </a:cubicBezTo>
                  <a:cubicBezTo>
                    <a:pt x="564" y="11"/>
                    <a:pt x="509" y="1"/>
                    <a:pt x="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 name="Google Shape;127;p6"/>
          <p:cNvGrpSpPr/>
          <p:nvPr/>
        </p:nvGrpSpPr>
        <p:grpSpPr>
          <a:xfrm flipH="1" rot="10800000">
            <a:off x="-182411" y="-34230"/>
            <a:ext cx="912820" cy="1019282"/>
            <a:chOff x="5950125" y="1065025"/>
            <a:chExt cx="318100" cy="355200"/>
          </a:xfrm>
        </p:grpSpPr>
        <p:sp>
          <p:nvSpPr>
            <p:cNvPr id="128" name="Google Shape;128;p6"/>
            <p:cNvSpPr/>
            <p:nvPr/>
          </p:nvSpPr>
          <p:spPr>
            <a:xfrm>
              <a:off x="5950125" y="1065025"/>
              <a:ext cx="318100" cy="355200"/>
            </a:xfrm>
            <a:custGeom>
              <a:rect b="b" l="l" r="r" t="t"/>
              <a:pathLst>
                <a:path extrusionOk="0" h="14208" w="12724">
                  <a:moveTo>
                    <a:pt x="6641" y="6961"/>
                  </a:moveTo>
                  <a:cubicBezTo>
                    <a:pt x="6642" y="6961"/>
                    <a:pt x="6643" y="6961"/>
                    <a:pt x="6644" y="6962"/>
                  </a:cubicBezTo>
                  <a:cubicBezTo>
                    <a:pt x="6659" y="6963"/>
                    <a:pt x="6674" y="6965"/>
                    <a:pt x="6688" y="6967"/>
                  </a:cubicBezTo>
                  <a:cubicBezTo>
                    <a:pt x="6879" y="6990"/>
                    <a:pt x="7070" y="6999"/>
                    <a:pt x="7263" y="7003"/>
                  </a:cubicBezTo>
                  <a:cubicBezTo>
                    <a:pt x="7289" y="7003"/>
                    <a:pt x="7317" y="7005"/>
                    <a:pt x="7344" y="7008"/>
                  </a:cubicBezTo>
                  <a:cubicBezTo>
                    <a:pt x="7370" y="7010"/>
                    <a:pt x="7379" y="7024"/>
                    <a:pt x="7370" y="7049"/>
                  </a:cubicBezTo>
                  <a:cubicBezTo>
                    <a:pt x="7352" y="7103"/>
                    <a:pt x="7331" y="7156"/>
                    <a:pt x="7312" y="7210"/>
                  </a:cubicBezTo>
                  <a:cubicBezTo>
                    <a:pt x="7258" y="7358"/>
                    <a:pt x="7196" y="7502"/>
                    <a:pt x="7123" y="7640"/>
                  </a:cubicBezTo>
                  <a:cubicBezTo>
                    <a:pt x="7084" y="7721"/>
                    <a:pt x="7049" y="7803"/>
                    <a:pt x="7007" y="7883"/>
                  </a:cubicBezTo>
                  <a:cubicBezTo>
                    <a:pt x="6986" y="7923"/>
                    <a:pt x="6972" y="7970"/>
                    <a:pt x="6926" y="7992"/>
                  </a:cubicBezTo>
                  <a:cubicBezTo>
                    <a:pt x="6898" y="7955"/>
                    <a:pt x="6893" y="7910"/>
                    <a:pt x="6881" y="7868"/>
                  </a:cubicBezTo>
                  <a:cubicBezTo>
                    <a:pt x="6876" y="7854"/>
                    <a:pt x="6873" y="7840"/>
                    <a:pt x="6867" y="7825"/>
                  </a:cubicBezTo>
                  <a:cubicBezTo>
                    <a:pt x="6798" y="7604"/>
                    <a:pt x="6727" y="7384"/>
                    <a:pt x="6659" y="7163"/>
                  </a:cubicBezTo>
                  <a:cubicBezTo>
                    <a:pt x="6641" y="7109"/>
                    <a:pt x="6627" y="7054"/>
                    <a:pt x="6613" y="6998"/>
                  </a:cubicBezTo>
                  <a:cubicBezTo>
                    <a:pt x="6607" y="6974"/>
                    <a:pt x="6617" y="6961"/>
                    <a:pt x="6641" y="6961"/>
                  </a:cubicBezTo>
                  <a:close/>
                  <a:moveTo>
                    <a:pt x="7496" y="1"/>
                  </a:moveTo>
                  <a:cubicBezTo>
                    <a:pt x="7468" y="1"/>
                    <a:pt x="7443" y="18"/>
                    <a:pt x="7423" y="54"/>
                  </a:cubicBezTo>
                  <a:cubicBezTo>
                    <a:pt x="7402" y="94"/>
                    <a:pt x="7390" y="138"/>
                    <a:pt x="7382" y="182"/>
                  </a:cubicBezTo>
                  <a:cubicBezTo>
                    <a:pt x="7334" y="443"/>
                    <a:pt x="7307" y="705"/>
                    <a:pt x="7363" y="969"/>
                  </a:cubicBezTo>
                  <a:cubicBezTo>
                    <a:pt x="7393" y="1108"/>
                    <a:pt x="7412" y="1249"/>
                    <a:pt x="7450" y="1387"/>
                  </a:cubicBezTo>
                  <a:cubicBezTo>
                    <a:pt x="7498" y="1565"/>
                    <a:pt x="7548" y="1742"/>
                    <a:pt x="7599" y="1920"/>
                  </a:cubicBezTo>
                  <a:cubicBezTo>
                    <a:pt x="7656" y="2117"/>
                    <a:pt x="7728" y="2308"/>
                    <a:pt x="7811" y="2495"/>
                  </a:cubicBezTo>
                  <a:cubicBezTo>
                    <a:pt x="7899" y="2694"/>
                    <a:pt x="8004" y="2884"/>
                    <a:pt x="8100" y="3078"/>
                  </a:cubicBezTo>
                  <a:cubicBezTo>
                    <a:pt x="8178" y="3232"/>
                    <a:pt x="8270" y="3378"/>
                    <a:pt x="8355" y="3527"/>
                  </a:cubicBezTo>
                  <a:cubicBezTo>
                    <a:pt x="8413" y="3632"/>
                    <a:pt x="8474" y="3735"/>
                    <a:pt x="8535" y="3838"/>
                  </a:cubicBezTo>
                  <a:cubicBezTo>
                    <a:pt x="8552" y="3869"/>
                    <a:pt x="8559" y="3896"/>
                    <a:pt x="8540" y="3928"/>
                  </a:cubicBezTo>
                  <a:cubicBezTo>
                    <a:pt x="8524" y="3959"/>
                    <a:pt x="8512" y="3993"/>
                    <a:pt x="8499" y="4025"/>
                  </a:cubicBezTo>
                  <a:cubicBezTo>
                    <a:pt x="8452" y="4138"/>
                    <a:pt x="8404" y="4250"/>
                    <a:pt x="8358" y="4363"/>
                  </a:cubicBezTo>
                  <a:cubicBezTo>
                    <a:pt x="8330" y="4432"/>
                    <a:pt x="8303" y="4503"/>
                    <a:pt x="8277" y="4572"/>
                  </a:cubicBezTo>
                  <a:cubicBezTo>
                    <a:pt x="8233" y="4694"/>
                    <a:pt x="8190" y="4817"/>
                    <a:pt x="8147" y="4939"/>
                  </a:cubicBezTo>
                  <a:cubicBezTo>
                    <a:pt x="8109" y="5044"/>
                    <a:pt x="8073" y="5151"/>
                    <a:pt x="8036" y="5257"/>
                  </a:cubicBezTo>
                  <a:cubicBezTo>
                    <a:pt x="8004" y="5353"/>
                    <a:pt x="7972" y="5451"/>
                    <a:pt x="7938" y="5547"/>
                  </a:cubicBezTo>
                  <a:cubicBezTo>
                    <a:pt x="7898" y="5660"/>
                    <a:pt x="7857" y="5773"/>
                    <a:pt x="7816" y="5885"/>
                  </a:cubicBezTo>
                  <a:cubicBezTo>
                    <a:pt x="7763" y="6028"/>
                    <a:pt x="7709" y="6169"/>
                    <a:pt x="7657" y="6313"/>
                  </a:cubicBezTo>
                  <a:cubicBezTo>
                    <a:pt x="7639" y="6360"/>
                    <a:pt x="7609" y="6390"/>
                    <a:pt x="7563" y="6411"/>
                  </a:cubicBezTo>
                  <a:cubicBezTo>
                    <a:pt x="7444" y="6464"/>
                    <a:pt x="7333" y="6533"/>
                    <a:pt x="7223" y="6599"/>
                  </a:cubicBezTo>
                  <a:cubicBezTo>
                    <a:pt x="7150" y="6643"/>
                    <a:pt x="7077" y="6687"/>
                    <a:pt x="7004" y="6729"/>
                  </a:cubicBezTo>
                  <a:cubicBezTo>
                    <a:pt x="6887" y="6797"/>
                    <a:pt x="6763" y="6840"/>
                    <a:pt x="6629" y="6852"/>
                  </a:cubicBezTo>
                  <a:cubicBezTo>
                    <a:pt x="6623" y="6853"/>
                    <a:pt x="6618" y="6853"/>
                    <a:pt x="6613" y="6853"/>
                  </a:cubicBezTo>
                  <a:cubicBezTo>
                    <a:pt x="6588" y="6853"/>
                    <a:pt x="6567" y="6844"/>
                    <a:pt x="6550" y="6822"/>
                  </a:cubicBezTo>
                  <a:cubicBezTo>
                    <a:pt x="6529" y="6792"/>
                    <a:pt x="6503" y="6764"/>
                    <a:pt x="6484" y="6732"/>
                  </a:cubicBezTo>
                  <a:cubicBezTo>
                    <a:pt x="6442" y="6664"/>
                    <a:pt x="6402" y="6595"/>
                    <a:pt x="6363" y="6525"/>
                  </a:cubicBezTo>
                  <a:cubicBezTo>
                    <a:pt x="6247" y="6319"/>
                    <a:pt x="6156" y="6099"/>
                    <a:pt x="6058" y="5884"/>
                  </a:cubicBezTo>
                  <a:cubicBezTo>
                    <a:pt x="5986" y="5729"/>
                    <a:pt x="5915" y="5575"/>
                    <a:pt x="5821" y="5434"/>
                  </a:cubicBezTo>
                  <a:cubicBezTo>
                    <a:pt x="5785" y="5379"/>
                    <a:pt x="5746" y="5328"/>
                    <a:pt x="5698" y="5283"/>
                  </a:cubicBezTo>
                  <a:cubicBezTo>
                    <a:pt x="5575" y="5164"/>
                    <a:pt x="5440" y="5055"/>
                    <a:pt x="5309" y="4945"/>
                  </a:cubicBezTo>
                  <a:cubicBezTo>
                    <a:pt x="5224" y="4873"/>
                    <a:pt x="5125" y="4826"/>
                    <a:pt x="5016" y="4803"/>
                  </a:cubicBezTo>
                  <a:cubicBezTo>
                    <a:pt x="4968" y="4791"/>
                    <a:pt x="4919" y="4775"/>
                    <a:pt x="4871" y="4762"/>
                  </a:cubicBezTo>
                  <a:cubicBezTo>
                    <a:pt x="4846" y="4754"/>
                    <a:pt x="4819" y="4747"/>
                    <a:pt x="4791" y="4742"/>
                  </a:cubicBezTo>
                  <a:cubicBezTo>
                    <a:pt x="4773" y="4739"/>
                    <a:pt x="4756" y="4737"/>
                    <a:pt x="4740" y="4737"/>
                  </a:cubicBezTo>
                  <a:cubicBezTo>
                    <a:pt x="4639" y="4737"/>
                    <a:pt x="4587" y="4802"/>
                    <a:pt x="4593" y="4919"/>
                  </a:cubicBezTo>
                  <a:cubicBezTo>
                    <a:pt x="4596" y="4986"/>
                    <a:pt x="4619" y="5046"/>
                    <a:pt x="4647" y="5105"/>
                  </a:cubicBezTo>
                  <a:cubicBezTo>
                    <a:pt x="4720" y="5262"/>
                    <a:pt x="4812" y="5408"/>
                    <a:pt x="4922" y="5541"/>
                  </a:cubicBezTo>
                  <a:cubicBezTo>
                    <a:pt x="5071" y="5718"/>
                    <a:pt x="5224" y="5893"/>
                    <a:pt x="5381" y="6064"/>
                  </a:cubicBezTo>
                  <a:cubicBezTo>
                    <a:pt x="5504" y="6199"/>
                    <a:pt x="5633" y="6327"/>
                    <a:pt x="5778" y="6437"/>
                  </a:cubicBezTo>
                  <a:cubicBezTo>
                    <a:pt x="5880" y="6514"/>
                    <a:pt x="5984" y="6587"/>
                    <a:pt x="6087" y="6661"/>
                  </a:cubicBezTo>
                  <a:cubicBezTo>
                    <a:pt x="6176" y="6725"/>
                    <a:pt x="6265" y="6792"/>
                    <a:pt x="6363" y="6841"/>
                  </a:cubicBezTo>
                  <a:cubicBezTo>
                    <a:pt x="6398" y="6858"/>
                    <a:pt x="6413" y="6887"/>
                    <a:pt x="6423" y="6922"/>
                  </a:cubicBezTo>
                  <a:cubicBezTo>
                    <a:pt x="6460" y="7040"/>
                    <a:pt x="6499" y="7159"/>
                    <a:pt x="6534" y="7279"/>
                  </a:cubicBezTo>
                  <a:cubicBezTo>
                    <a:pt x="6580" y="7431"/>
                    <a:pt x="6624" y="7585"/>
                    <a:pt x="6678" y="7735"/>
                  </a:cubicBezTo>
                  <a:cubicBezTo>
                    <a:pt x="6721" y="7852"/>
                    <a:pt x="6762" y="7970"/>
                    <a:pt x="6804" y="8088"/>
                  </a:cubicBezTo>
                  <a:cubicBezTo>
                    <a:pt x="6810" y="8106"/>
                    <a:pt x="6816" y="8125"/>
                    <a:pt x="6823" y="8144"/>
                  </a:cubicBezTo>
                  <a:cubicBezTo>
                    <a:pt x="6832" y="8169"/>
                    <a:pt x="6830" y="8193"/>
                    <a:pt x="6818" y="8217"/>
                  </a:cubicBezTo>
                  <a:cubicBezTo>
                    <a:pt x="6809" y="8235"/>
                    <a:pt x="6801" y="8253"/>
                    <a:pt x="6792" y="8271"/>
                  </a:cubicBezTo>
                  <a:cubicBezTo>
                    <a:pt x="6736" y="8376"/>
                    <a:pt x="6680" y="8482"/>
                    <a:pt x="6625" y="8588"/>
                  </a:cubicBezTo>
                  <a:cubicBezTo>
                    <a:pt x="6528" y="8776"/>
                    <a:pt x="6431" y="8965"/>
                    <a:pt x="6334" y="9154"/>
                  </a:cubicBezTo>
                  <a:cubicBezTo>
                    <a:pt x="6330" y="9162"/>
                    <a:pt x="6325" y="9172"/>
                    <a:pt x="6320" y="9180"/>
                  </a:cubicBezTo>
                  <a:cubicBezTo>
                    <a:pt x="6252" y="9303"/>
                    <a:pt x="6185" y="9424"/>
                    <a:pt x="6117" y="9546"/>
                  </a:cubicBezTo>
                  <a:cubicBezTo>
                    <a:pt x="6063" y="9645"/>
                    <a:pt x="6011" y="9744"/>
                    <a:pt x="5955" y="9842"/>
                  </a:cubicBezTo>
                  <a:cubicBezTo>
                    <a:pt x="5922" y="9903"/>
                    <a:pt x="5885" y="9962"/>
                    <a:pt x="5850" y="10022"/>
                  </a:cubicBezTo>
                  <a:cubicBezTo>
                    <a:pt x="5808" y="10093"/>
                    <a:pt x="5764" y="10163"/>
                    <a:pt x="5723" y="10234"/>
                  </a:cubicBezTo>
                  <a:cubicBezTo>
                    <a:pt x="5676" y="10316"/>
                    <a:pt x="5634" y="10401"/>
                    <a:pt x="5583" y="10482"/>
                  </a:cubicBezTo>
                  <a:cubicBezTo>
                    <a:pt x="5495" y="10622"/>
                    <a:pt x="5438" y="10777"/>
                    <a:pt x="5384" y="10932"/>
                  </a:cubicBezTo>
                  <a:cubicBezTo>
                    <a:pt x="5343" y="11047"/>
                    <a:pt x="5308" y="11164"/>
                    <a:pt x="5270" y="11280"/>
                  </a:cubicBezTo>
                  <a:cubicBezTo>
                    <a:pt x="5263" y="11299"/>
                    <a:pt x="5255" y="11317"/>
                    <a:pt x="5247" y="11336"/>
                  </a:cubicBezTo>
                  <a:cubicBezTo>
                    <a:pt x="5244" y="11340"/>
                    <a:pt x="5237" y="11346"/>
                    <a:pt x="5231" y="11346"/>
                  </a:cubicBezTo>
                  <a:cubicBezTo>
                    <a:pt x="5231" y="11346"/>
                    <a:pt x="5230" y="11346"/>
                    <a:pt x="5230" y="11346"/>
                  </a:cubicBezTo>
                  <a:cubicBezTo>
                    <a:pt x="5224" y="11346"/>
                    <a:pt x="5216" y="11340"/>
                    <a:pt x="5213" y="11334"/>
                  </a:cubicBezTo>
                  <a:cubicBezTo>
                    <a:pt x="5198" y="11298"/>
                    <a:pt x="5180" y="11261"/>
                    <a:pt x="5167" y="11223"/>
                  </a:cubicBezTo>
                  <a:cubicBezTo>
                    <a:pt x="5101" y="11038"/>
                    <a:pt x="5037" y="10851"/>
                    <a:pt x="4968" y="10667"/>
                  </a:cubicBezTo>
                  <a:cubicBezTo>
                    <a:pt x="4920" y="10541"/>
                    <a:pt x="4867" y="10416"/>
                    <a:pt x="4815" y="10293"/>
                  </a:cubicBezTo>
                  <a:cubicBezTo>
                    <a:pt x="4772" y="10189"/>
                    <a:pt x="4726" y="10087"/>
                    <a:pt x="4680" y="9984"/>
                  </a:cubicBezTo>
                  <a:cubicBezTo>
                    <a:pt x="4617" y="9845"/>
                    <a:pt x="4555" y="9707"/>
                    <a:pt x="4493" y="9569"/>
                  </a:cubicBezTo>
                  <a:cubicBezTo>
                    <a:pt x="4441" y="9454"/>
                    <a:pt x="4391" y="9341"/>
                    <a:pt x="4340" y="9227"/>
                  </a:cubicBezTo>
                  <a:cubicBezTo>
                    <a:pt x="4328" y="9200"/>
                    <a:pt x="4327" y="9176"/>
                    <a:pt x="4337" y="9147"/>
                  </a:cubicBezTo>
                  <a:cubicBezTo>
                    <a:pt x="4357" y="9094"/>
                    <a:pt x="4375" y="9040"/>
                    <a:pt x="4392" y="8984"/>
                  </a:cubicBezTo>
                  <a:cubicBezTo>
                    <a:pt x="4441" y="8833"/>
                    <a:pt x="4497" y="8683"/>
                    <a:pt x="4561" y="8537"/>
                  </a:cubicBezTo>
                  <a:cubicBezTo>
                    <a:pt x="4601" y="8446"/>
                    <a:pt x="4639" y="8353"/>
                    <a:pt x="4674" y="8260"/>
                  </a:cubicBezTo>
                  <a:cubicBezTo>
                    <a:pt x="4715" y="8148"/>
                    <a:pt x="4753" y="8034"/>
                    <a:pt x="4791" y="7921"/>
                  </a:cubicBezTo>
                  <a:cubicBezTo>
                    <a:pt x="4856" y="7731"/>
                    <a:pt x="4921" y="7544"/>
                    <a:pt x="4978" y="7352"/>
                  </a:cubicBezTo>
                  <a:cubicBezTo>
                    <a:pt x="5039" y="7141"/>
                    <a:pt x="5091" y="6929"/>
                    <a:pt x="5132" y="6713"/>
                  </a:cubicBezTo>
                  <a:cubicBezTo>
                    <a:pt x="5154" y="6596"/>
                    <a:pt x="5160" y="6479"/>
                    <a:pt x="5151" y="6362"/>
                  </a:cubicBezTo>
                  <a:cubicBezTo>
                    <a:pt x="5141" y="6211"/>
                    <a:pt x="5085" y="6076"/>
                    <a:pt x="5001" y="5952"/>
                  </a:cubicBezTo>
                  <a:cubicBezTo>
                    <a:pt x="4974" y="5910"/>
                    <a:pt x="4937" y="5875"/>
                    <a:pt x="4892" y="5852"/>
                  </a:cubicBezTo>
                  <a:cubicBezTo>
                    <a:pt x="4868" y="5839"/>
                    <a:pt x="4844" y="5833"/>
                    <a:pt x="4822" y="5833"/>
                  </a:cubicBezTo>
                  <a:cubicBezTo>
                    <a:pt x="4784" y="5833"/>
                    <a:pt x="4749" y="5851"/>
                    <a:pt x="4720" y="5888"/>
                  </a:cubicBezTo>
                  <a:cubicBezTo>
                    <a:pt x="4696" y="5917"/>
                    <a:pt x="4681" y="5952"/>
                    <a:pt x="4669" y="5987"/>
                  </a:cubicBezTo>
                  <a:cubicBezTo>
                    <a:pt x="4660" y="6011"/>
                    <a:pt x="4653" y="6035"/>
                    <a:pt x="4643" y="6058"/>
                  </a:cubicBezTo>
                  <a:cubicBezTo>
                    <a:pt x="4565" y="6235"/>
                    <a:pt x="4513" y="6419"/>
                    <a:pt x="4469" y="6606"/>
                  </a:cubicBezTo>
                  <a:cubicBezTo>
                    <a:pt x="4430" y="6776"/>
                    <a:pt x="4395" y="6947"/>
                    <a:pt x="4378" y="7121"/>
                  </a:cubicBezTo>
                  <a:cubicBezTo>
                    <a:pt x="4363" y="7273"/>
                    <a:pt x="4351" y="7424"/>
                    <a:pt x="4339" y="7577"/>
                  </a:cubicBezTo>
                  <a:cubicBezTo>
                    <a:pt x="4321" y="7805"/>
                    <a:pt x="4304" y="8034"/>
                    <a:pt x="4300" y="8264"/>
                  </a:cubicBezTo>
                  <a:cubicBezTo>
                    <a:pt x="4296" y="8483"/>
                    <a:pt x="4282" y="8702"/>
                    <a:pt x="4253" y="8920"/>
                  </a:cubicBezTo>
                  <a:cubicBezTo>
                    <a:pt x="4246" y="8974"/>
                    <a:pt x="4238" y="9028"/>
                    <a:pt x="4228" y="9083"/>
                  </a:cubicBezTo>
                  <a:cubicBezTo>
                    <a:pt x="4226" y="9096"/>
                    <a:pt x="4219" y="9103"/>
                    <a:pt x="4208" y="9103"/>
                  </a:cubicBezTo>
                  <a:cubicBezTo>
                    <a:pt x="4205" y="9103"/>
                    <a:pt x="4200" y="9102"/>
                    <a:pt x="4196" y="9100"/>
                  </a:cubicBezTo>
                  <a:cubicBezTo>
                    <a:pt x="4180" y="9093"/>
                    <a:pt x="4164" y="9085"/>
                    <a:pt x="4151" y="9074"/>
                  </a:cubicBezTo>
                  <a:cubicBezTo>
                    <a:pt x="4031" y="8983"/>
                    <a:pt x="3898" y="8914"/>
                    <a:pt x="3772" y="8833"/>
                  </a:cubicBezTo>
                  <a:cubicBezTo>
                    <a:pt x="3676" y="8771"/>
                    <a:pt x="3578" y="8711"/>
                    <a:pt x="3481" y="8651"/>
                  </a:cubicBezTo>
                  <a:cubicBezTo>
                    <a:pt x="3377" y="8587"/>
                    <a:pt x="3274" y="8520"/>
                    <a:pt x="3167" y="8462"/>
                  </a:cubicBezTo>
                  <a:cubicBezTo>
                    <a:pt x="3037" y="8394"/>
                    <a:pt x="2911" y="8316"/>
                    <a:pt x="2777" y="8255"/>
                  </a:cubicBezTo>
                  <a:cubicBezTo>
                    <a:pt x="2768" y="8251"/>
                    <a:pt x="2758" y="8246"/>
                    <a:pt x="2750" y="8241"/>
                  </a:cubicBezTo>
                  <a:cubicBezTo>
                    <a:pt x="2660" y="8181"/>
                    <a:pt x="2558" y="8149"/>
                    <a:pt x="2456" y="8115"/>
                  </a:cubicBezTo>
                  <a:cubicBezTo>
                    <a:pt x="2311" y="8066"/>
                    <a:pt x="2161" y="8046"/>
                    <a:pt x="2010" y="8021"/>
                  </a:cubicBezTo>
                  <a:cubicBezTo>
                    <a:pt x="1939" y="8010"/>
                    <a:pt x="1869" y="8005"/>
                    <a:pt x="1798" y="8005"/>
                  </a:cubicBezTo>
                  <a:cubicBezTo>
                    <a:pt x="1757" y="8005"/>
                    <a:pt x="1716" y="8007"/>
                    <a:pt x="1674" y="8010"/>
                  </a:cubicBezTo>
                  <a:cubicBezTo>
                    <a:pt x="1563" y="8018"/>
                    <a:pt x="1450" y="8028"/>
                    <a:pt x="1339" y="8038"/>
                  </a:cubicBezTo>
                  <a:cubicBezTo>
                    <a:pt x="1250" y="8046"/>
                    <a:pt x="1162" y="8064"/>
                    <a:pt x="1075" y="8088"/>
                  </a:cubicBezTo>
                  <a:cubicBezTo>
                    <a:pt x="945" y="8121"/>
                    <a:pt x="815" y="8161"/>
                    <a:pt x="684" y="8188"/>
                  </a:cubicBezTo>
                  <a:cubicBezTo>
                    <a:pt x="447" y="8236"/>
                    <a:pt x="258" y="8366"/>
                    <a:pt x="76" y="8514"/>
                  </a:cubicBezTo>
                  <a:cubicBezTo>
                    <a:pt x="49" y="8537"/>
                    <a:pt x="29" y="8566"/>
                    <a:pt x="19" y="8600"/>
                  </a:cubicBezTo>
                  <a:cubicBezTo>
                    <a:pt x="1" y="8658"/>
                    <a:pt x="18" y="8711"/>
                    <a:pt x="69" y="8744"/>
                  </a:cubicBezTo>
                  <a:cubicBezTo>
                    <a:pt x="90" y="8757"/>
                    <a:pt x="113" y="8767"/>
                    <a:pt x="137" y="8774"/>
                  </a:cubicBezTo>
                  <a:cubicBezTo>
                    <a:pt x="196" y="8793"/>
                    <a:pt x="258" y="8804"/>
                    <a:pt x="320" y="8807"/>
                  </a:cubicBezTo>
                  <a:cubicBezTo>
                    <a:pt x="356" y="8809"/>
                    <a:pt x="391" y="8810"/>
                    <a:pt x="427" y="8810"/>
                  </a:cubicBezTo>
                  <a:cubicBezTo>
                    <a:pt x="523" y="8810"/>
                    <a:pt x="620" y="8803"/>
                    <a:pt x="716" y="8796"/>
                  </a:cubicBezTo>
                  <a:cubicBezTo>
                    <a:pt x="950" y="8776"/>
                    <a:pt x="1184" y="8764"/>
                    <a:pt x="1418" y="8760"/>
                  </a:cubicBezTo>
                  <a:cubicBezTo>
                    <a:pt x="1519" y="8759"/>
                    <a:pt x="1618" y="8753"/>
                    <a:pt x="1717" y="8748"/>
                  </a:cubicBezTo>
                  <a:cubicBezTo>
                    <a:pt x="1815" y="8743"/>
                    <a:pt x="1912" y="8738"/>
                    <a:pt x="2010" y="8738"/>
                  </a:cubicBezTo>
                  <a:cubicBezTo>
                    <a:pt x="2055" y="8738"/>
                    <a:pt x="2099" y="8739"/>
                    <a:pt x="2144" y="8742"/>
                  </a:cubicBezTo>
                  <a:cubicBezTo>
                    <a:pt x="2352" y="8753"/>
                    <a:pt x="2554" y="8796"/>
                    <a:pt x="2754" y="8850"/>
                  </a:cubicBezTo>
                  <a:cubicBezTo>
                    <a:pt x="2988" y="8914"/>
                    <a:pt x="3222" y="8974"/>
                    <a:pt x="3460" y="9021"/>
                  </a:cubicBezTo>
                  <a:cubicBezTo>
                    <a:pt x="3693" y="9066"/>
                    <a:pt x="3916" y="9144"/>
                    <a:pt x="4142" y="9216"/>
                  </a:cubicBezTo>
                  <a:cubicBezTo>
                    <a:pt x="4167" y="9223"/>
                    <a:pt x="4186" y="9237"/>
                    <a:pt x="4198" y="9262"/>
                  </a:cubicBezTo>
                  <a:cubicBezTo>
                    <a:pt x="4210" y="9289"/>
                    <a:pt x="4224" y="9316"/>
                    <a:pt x="4237" y="9343"/>
                  </a:cubicBezTo>
                  <a:cubicBezTo>
                    <a:pt x="4329" y="9539"/>
                    <a:pt x="4410" y="9741"/>
                    <a:pt x="4492" y="9941"/>
                  </a:cubicBezTo>
                  <a:cubicBezTo>
                    <a:pt x="4589" y="10177"/>
                    <a:pt x="4687" y="10411"/>
                    <a:pt x="4776" y="10650"/>
                  </a:cubicBezTo>
                  <a:cubicBezTo>
                    <a:pt x="4899" y="10979"/>
                    <a:pt x="5020" y="11310"/>
                    <a:pt x="5111" y="11650"/>
                  </a:cubicBezTo>
                  <a:cubicBezTo>
                    <a:pt x="5123" y="11696"/>
                    <a:pt x="5120" y="11736"/>
                    <a:pt x="5104" y="11781"/>
                  </a:cubicBezTo>
                  <a:cubicBezTo>
                    <a:pt x="5052" y="11918"/>
                    <a:pt x="5005" y="12058"/>
                    <a:pt x="4958" y="12198"/>
                  </a:cubicBezTo>
                  <a:cubicBezTo>
                    <a:pt x="4909" y="12341"/>
                    <a:pt x="4862" y="12486"/>
                    <a:pt x="4813" y="12630"/>
                  </a:cubicBezTo>
                  <a:cubicBezTo>
                    <a:pt x="4776" y="12738"/>
                    <a:pt x="4737" y="12846"/>
                    <a:pt x="4697" y="12954"/>
                  </a:cubicBezTo>
                  <a:cubicBezTo>
                    <a:pt x="4667" y="13040"/>
                    <a:pt x="4635" y="13127"/>
                    <a:pt x="4600" y="13213"/>
                  </a:cubicBezTo>
                  <a:cubicBezTo>
                    <a:pt x="4557" y="13322"/>
                    <a:pt x="4511" y="13429"/>
                    <a:pt x="4466" y="13538"/>
                  </a:cubicBezTo>
                  <a:cubicBezTo>
                    <a:pt x="4462" y="13549"/>
                    <a:pt x="4458" y="13561"/>
                    <a:pt x="4454" y="13572"/>
                  </a:cubicBezTo>
                  <a:cubicBezTo>
                    <a:pt x="4419" y="13663"/>
                    <a:pt x="4385" y="13755"/>
                    <a:pt x="4349" y="13845"/>
                  </a:cubicBezTo>
                  <a:cubicBezTo>
                    <a:pt x="4316" y="13929"/>
                    <a:pt x="4282" y="14011"/>
                    <a:pt x="4248" y="14094"/>
                  </a:cubicBezTo>
                  <a:cubicBezTo>
                    <a:pt x="4246" y="14102"/>
                    <a:pt x="4243" y="14109"/>
                    <a:pt x="4241" y="14116"/>
                  </a:cubicBezTo>
                  <a:cubicBezTo>
                    <a:pt x="4232" y="14152"/>
                    <a:pt x="4243" y="14180"/>
                    <a:pt x="4275" y="14199"/>
                  </a:cubicBezTo>
                  <a:cubicBezTo>
                    <a:pt x="4284" y="14205"/>
                    <a:pt x="4294" y="14208"/>
                    <a:pt x="4305" y="14208"/>
                  </a:cubicBezTo>
                  <a:cubicBezTo>
                    <a:pt x="4320" y="14208"/>
                    <a:pt x="4335" y="14201"/>
                    <a:pt x="4349" y="14188"/>
                  </a:cubicBezTo>
                  <a:cubicBezTo>
                    <a:pt x="4400" y="14139"/>
                    <a:pt x="4452" y="14091"/>
                    <a:pt x="4483" y="14028"/>
                  </a:cubicBezTo>
                  <a:cubicBezTo>
                    <a:pt x="4520" y="13953"/>
                    <a:pt x="4554" y="13878"/>
                    <a:pt x="4585" y="13803"/>
                  </a:cubicBezTo>
                  <a:cubicBezTo>
                    <a:pt x="4626" y="13703"/>
                    <a:pt x="4660" y="13602"/>
                    <a:pt x="4702" y="13503"/>
                  </a:cubicBezTo>
                  <a:cubicBezTo>
                    <a:pt x="4756" y="13374"/>
                    <a:pt x="4806" y="13244"/>
                    <a:pt x="4856" y="13114"/>
                  </a:cubicBezTo>
                  <a:cubicBezTo>
                    <a:pt x="4916" y="12952"/>
                    <a:pt x="4963" y="12787"/>
                    <a:pt x="5011" y="12621"/>
                  </a:cubicBezTo>
                  <a:cubicBezTo>
                    <a:pt x="5050" y="12477"/>
                    <a:pt x="5091" y="12334"/>
                    <a:pt x="5141" y="12192"/>
                  </a:cubicBezTo>
                  <a:cubicBezTo>
                    <a:pt x="5175" y="12093"/>
                    <a:pt x="5210" y="11995"/>
                    <a:pt x="5244" y="11896"/>
                  </a:cubicBezTo>
                  <a:cubicBezTo>
                    <a:pt x="5275" y="11805"/>
                    <a:pt x="5305" y="11716"/>
                    <a:pt x="5335" y="11626"/>
                  </a:cubicBezTo>
                  <a:cubicBezTo>
                    <a:pt x="5342" y="11604"/>
                    <a:pt x="5354" y="11586"/>
                    <a:pt x="5376" y="11575"/>
                  </a:cubicBezTo>
                  <a:cubicBezTo>
                    <a:pt x="5517" y="11495"/>
                    <a:pt x="5656" y="11412"/>
                    <a:pt x="5800" y="11338"/>
                  </a:cubicBezTo>
                  <a:cubicBezTo>
                    <a:pt x="6110" y="11176"/>
                    <a:pt x="6427" y="11031"/>
                    <a:pt x="6751" y="10899"/>
                  </a:cubicBezTo>
                  <a:cubicBezTo>
                    <a:pt x="6956" y="10815"/>
                    <a:pt x="7163" y="10735"/>
                    <a:pt x="7371" y="10656"/>
                  </a:cubicBezTo>
                  <a:cubicBezTo>
                    <a:pt x="7544" y="10591"/>
                    <a:pt x="7718" y="10531"/>
                    <a:pt x="7892" y="10468"/>
                  </a:cubicBezTo>
                  <a:cubicBezTo>
                    <a:pt x="7990" y="10432"/>
                    <a:pt x="8092" y="10404"/>
                    <a:pt x="8194" y="10381"/>
                  </a:cubicBezTo>
                  <a:cubicBezTo>
                    <a:pt x="8286" y="10359"/>
                    <a:pt x="8380" y="10349"/>
                    <a:pt x="8474" y="10349"/>
                  </a:cubicBezTo>
                  <a:cubicBezTo>
                    <a:pt x="8504" y="10349"/>
                    <a:pt x="8534" y="10350"/>
                    <a:pt x="8565" y="10352"/>
                  </a:cubicBezTo>
                  <a:cubicBezTo>
                    <a:pt x="8606" y="10355"/>
                    <a:pt x="8643" y="10364"/>
                    <a:pt x="8680" y="10382"/>
                  </a:cubicBezTo>
                  <a:cubicBezTo>
                    <a:pt x="8761" y="10420"/>
                    <a:pt x="8842" y="10459"/>
                    <a:pt x="8923" y="10497"/>
                  </a:cubicBezTo>
                  <a:cubicBezTo>
                    <a:pt x="9052" y="10559"/>
                    <a:pt x="9183" y="10613"/>
                    <a:pt x="9312" y="10669"/>
                  </a:cubicBezTo>
                  <a:cubicBezTo>
                    <a:pt x="9471" y="10737"/>
                    <a:pt x="9631" y="10798"/>
                    <a:pt x="9792" y="10858"/>
                  </a:cubicBezTo>
                  <a:cubicBezTo>
                    <a:pt x="10003" y="10935"/>
                    <a:pt x="10222" y="10990"/>
                    <a:pt x="10442" y="11034"/>
                  </a:cubicBezTo>
                  <a:cubicBezTo>
                    <a:pt x="10664" y="11078"/>
                    <a:pt x="10888" y="11112"/>
                    <a:pt x="11116" y="11130"/>
                  </a:cubicBezTo>
                  <a:cubicBezTo>
                    <a:pt x="11209" y="11137"/>
                    <a:pt x="11301" y="11141"/>
                    <a:pt x="11394" y="11141"/>
                  </a:cubicBezTo>
                  <a:cubicBezTo>
                    <a:pt x="11493" y="11141"/>
                    <a:pt x="11592" y="11136"/>
                    <a:pt x="11691" y="11126"/>
                  </a:cubicBezTo>
                  <a:cubicBezTo>
                    <a:pt x="11860" y="11108"/>
                    <a:pt x="12026" y="11072"/>
                    <a:pt x="12192" y="11036"/>
                  </a:cubicBezTo>
                  <a:cubicBezTo>
                    <a:pt x="12243" y="11024"/>
                    <a:pt x="12293" y="11011"/>
                    <a:pt x="12342" y="10992"/>
                  </a:cubicBezTo>
                  <a:cubicBezTo>
                    <a:pt x="12393" y="10970"/>
                    <a:pt x="12440" y="10943"/>
                    <a:pt x="12478" y="10901"/>
                  </a:cubicBezTo>
                  <a:cubicBezTo>
                    <a:pt x="12536" y="10835"/>
                    <a:pt x="12533" y="10770"/>
                    <a:pt x="12469" y="10712"/>
                  </a:cubicBezTo>
                  <a:cubicBezTo>
                    <a:pt x="12435" y="10682"/>
                    <a:pt x="12398" y="10656"/>
                    <a:pt x="12357" y="10636"/>
                  </a:cubicBezTo>
                  <a:cubicBezTo>
                    <a:pt x="12279" y="10600"/>
                    <a:pt x="12200" y="10563"/>
                    <a:pt x="12117" y="10534"/>
                  </a:cubicBezTo>
                  <a:cubicBezTo>
                    <a:pt x="11911" y="10461"/>
                    <a:pt x="11700" y="10413"/>
                    <a:pt x="11484" y="10387"/>
                  </a:cubicBezTo>
                  <a:cubicBezTo>
                    <a:pt x="11133" y="10343"/>
                    <a:pt x="10780" y="10315"/>
                    <a:pt x="10428" y="10279"/>
                  </a:cubicBezTo>
                  <a:cubicBezTo>
                    <a:pt x="10276" y="10264"/>
                    <a:pt x="10125" y="10255"/>
                    <a:pt x="9974" y="10255"/>
                  </a:cubicBezTo>
                  <a:cubicBezTo>
                    <a:pt x="9869" y="10255"/>
                    <a:pt x="9763" y="10259"/>
                    <a:pt x="9658" y="10268"/>
                  </a:cubicBezTo>
                  <a:cubicBezTo>
                    <a:pt x="9598" y="10272"/>
                    <a:pt x="9538" y="10275"/>
                    <a:pt x="9479" y="10278"/>
                  </a:cubicBezTo>
                  <a:cubicBezTo>
                    <a:pt x="9430" y="10280"/>
                    <a:pt x="9382" y="10282"/>
                    <a:pt x="9334" y="10282"/>
                  </a:cubicBezTo>
                  <a:cubicBezTo>
                    <a:pt x="9082" y="10282"/>
                    <a:pt x="8833" y="10253"/>
                    <a:pt x="8583" y="10221"/>
                  </a:cubicBezTo>
                  <a:cubicBezTo>
                    <a:pt x="8551" y="10217"/>
                    <a:pt x="8520" y="10208"/>
                    <a:pt x="8490" y="10196"/>
                  </a:cubicBezTo>
                  <a:cubicBezTo>
                    <a:pt x="8434" y="10176"/>
                    <a:pt x="8439" y="10147"/>
                    <a:pt x="8466" y="10118"/>
                  </a:cubicBezTo>
                  <a:cubicBezTo>
                    <a:pt x="8469" y="10115"/>
                    <a:pt x="8472" y="10111"/>
                    <a:pt x="8475" y="10107"/>
                  </a:cubicBezTo>
                  <a:cubicBezTo>
                    <a:pt x="8593" y="9956"/>
                    <a:pt x="8697" y="9794"/>
                    <a:pt x="8800" y="9632"/>
                  </a:cubicBezTo>
                  <a:cubicBezTo>
                    <a:pt x="8856" y="9543"/>
                    <a:pt x="8910" y="9453"/>
                    <a:pt x="8965" y="9364"/>
                  </a:cubicBezTo>
                  <a:cubicBezTo>
                    <a:pt x="9022" y="9274"/>
                    <a:pt x="9081" y="9184"/>
                    <a:pt x="9138" y="9093"/>
                  </a:cubicBezTo>
                  <a:cubicBezTo>
                    <a:pt x="9233" y="8941"/>
                    <a:pt x="9338" y="8795"/>
                    <a:pt x="9445" y="8652"/>
                  </a:cubicBezTo>
                  <a:cubicBezTo>
                    <a:pt x="9547" y="8515"/>
                    <a:pt x="9658" y="8387"/>
                    <a:pt x="9770" y="8260"/>
                  </a:cubicBezTo>
                  <a:cubicBezTo>
                    <a:pt x="9881" y="8132"/>
                    <a:pt x="9986" y="7998"/>
                    <a:pt x="10080" y="7856"/>
                  </a:cubicBezTo>
                  <a:cubicBezTo>
                    <a:pt x="10150" y="7748"/>
                    <a:pt x="10222" y="7640"/>
                    <a:pt x="10294" y="7532"/>
                  </a:cubicBezTo>
                  <a:cubicBezTo>
                    <a:pt x="10339" y="7463"/>
                    <a:pt x="10387" y="7396"/>
                    <a:pt x="10427" y="7324"/>
                  </a:cubicBezTo>
                  <a:cubicBezTo>
                    <a:pt x="10536" y="7129"/>
                    <a:pt x="10620" y="6925"/>
                    <a:pt x="10672" y="6707"/>
                  </a:cubicBezTo>
                  <a:cubicBezTo>
                    <a:pt x="10682" y="6668"/>
                    <a:pt x="10688" y="6629"/>
                    <a:pt x="10685" y="6589"/>
                  </a:cubicBezTo>
                  <a:cubicBezTo>
                    <a:pt x="10680" y="6496"/>
                    <a:pt x="10618" y="6438"/>
                    <a:pt x="10528" y="6438"/>
                  </a:cubicBezTo>
                  <a:cubicBezTo>
                    <a:pt x="10525" y="6438"/>
                    <a:pt x="10521" y="6438"/>
                    <a:pt x="10517" y="6438"/>
                  </a:cubicBezTo>
                  <a:cubicBezTo>
                    <a:pt x="10479" y="6440"/>
                    <a:pt x="10442" y="6450"/>
                    <a:pt x="10407" y="6463"/>
                  </a:cubicBezTo>
                  <a:cubicBezTo>
                    <a:pt x="10261" y="6517"/>
                    <a:pt x="10126" y="6592"/>
                    <a:pt x="10010" y="6697"/>
                  </a:cubicBezTo>
                  <a:cubicBezTo>
                    <a:pt x="9787" y="6901"/>
                    <a:pt x="9610" y="7142"/>
                    <a:pt x="9474" y="7411"/>
                  </a:cubicBezTo>
                  <a:cubicBezTo>
                    <a:pt x="9409" y="7538"/>
                    <a:pt x="9344" y="7664"/>
                    <a:pt x="9271" y="7786"/>
                  </a:cubicBezTo>
                  <a:cubicBezTo>
                    <a:pt x="9184" y="7929"/>
                    <a:pt x="9108" y="8077"/>
                    <a:pt x="9021" y="8220"/>
                  </a:cubicBezTo>
                  <a:cubicBezTo>
                    <a:pt x="8976" y="8292"/>
                    <a:pt x="8933" y="8365"/>
                    <a:pt x="8889" y="8438"/>
                  </a:cubicBezTo>
                  <a:cubicBezTo>
                    <a:pt x="8833" y="8531"/>
                    <a:pt x="8775" y="8624"/>
                    <a:pt x="8719" y="8719"/>
                  </a:cubicBezTo>
                  <a:cubicBezTo>
                    <a:pt x="8695" y="8762"/>
                    <a:pt x="8674" y="8808"/>
                    <a:pt x="8656" y="8854"/>
                  </a:cubicBezTo>
                  <a:cubicBezTo>
                    <a:pt x="8591" y="9025"/>
                    <a:pt x="8543" y="9200"/>
                    <a:pt x="8504" y="9378"/>
                  </a:cubicBezTo>
                  <a:cubicBezTo>
                    <a:pt x="8465" y="9557"/>
                    <a:pt x="8426" y="9735"/>
                    <a:pt x="8372" y="9909"/>
                  </a:cubicBezTo>
                  <a:cubicBezTo>
                    <a:pt x="8346" y="9994"/>
                    <a:pt x="8319" y="10080"/>
                    <a:pt x="8280" y="10161"/>
                  </a:cubicBezTo>
                  <a:cubicBezTo>
                    <a:pt x="8264" y="10197"/>
                    <a:pt x="8239" y="10223"/>
                    <a:pt x="8200" y="10233"/>
                  </a:cubicBezTo>
                  <a:cubicBezTo>
                    <a:pt x="8183" y="10237"/>
                    <a:pt x="8166" y="10243"/>
                    <a:pt x="8150" y="10248"/>
                  </a:cubicBezTo>
                  <a:cubicBezTo>
                    <a:pt x="7983" y="10301"/>
                    <a:pt x="7816" y="10352"/>
                    <a:pt x="7650" y="10404"/>
                  </a:cubicBezTo>
                  <a:cubicBezTo>
                    <a:pt x="7552" y="10434"/>
                    <a:pt x="7455" y="10464"/>
                    <a:pt x="7357" y="10495"/>
                  </a:cubicBezTo>
                  <a:cubicBezTo>
                    <a:pt x="7222" y="10537"/>
                    <a:pt x="7085" y="10579"/>
                    <a:pt x="6950" y="10622"/>
                  </a:cubicBezTo>
                  <a:cubicBezTo>
                    <a:pt x="6765" y="10683"/>
                    <a:pt x="6585" y="10758"/>
                    <a:pt x="6408" y="10837"/>
                  </a:cubicBezTo>
                  <a:cubicBezTo>
                    <a:pt x="6195" y="10931"/>
                    <a:pt x="5987" y="11034"/>
                    <a:pt x="5791" y="11156"/>
                  </a:cubicBezTo>
                  <a:cubicBezTo>
                    <a:pt x="5693" y="11218"/>
                    <a:pt x="5596" y="11278"/>
                    <a:pt x="5498" y="11339"/>
                  </a:cubicBezTo>
                  <a:cubicBezTo>
                    <a:pt x="5481" y="11350"/>
                    <a:pt x="5464" y="11359"/>
                    <a:pt x="5446" y="11366"/>
                  </a:cubicBezTo>
                  <a:cubicBezTo>
                    <a:pt x="5444" y="11367"/>
                    <a:pt x="5443" y="11367"/>
                    <a:pt x="5442" y="11367"/>
                  </a:cubicBezTo>
                  <a:cubicBezTo>
                    <a:pt x="5436" y="11367"/>
                    <a:pt x="5431" y="11361"/>
                    <a:pt x="5432" y="11354"/>
                  </a:cubicBezTo>
                  <a:cubicBezTo>
                    <a:pt x="5434" y="11340"/>
                    <a:pt x="5439" y="11325"/>
                    <a:pt x="5446" y="11312"/>
                  </a:cubicBezTo>
                  <a:cubicBezTo>
                    <a:pt x="5475" y="11230"/>
                    <a:pt x="5507" y="11148"/>
                    <a:pt x="5538" y="11066"/>
                  </a:cubicBezTo>
                  <a:cubicBezTo>
                    <a:pt x="5574" y="10973"/>
                    <a:pt x="5606" y="10879"/>
                    <a:pt x="5645" y="10788"/>
                  </a:cubicBezTo>
                  <a:cubicBezTo>
                    <a:pt x="5728" y="10592"/>
                    <a:pt x="5826" y="10405"/>
                    <a:pt x="5921" y="10215"/>
                  </a:cubicBezTo>
                  <a:cubicBezTo>
                    <a:pt x="5977" y="10098"/>
                    <a:pt x="6040" y="9984"/>
                    <a:pt x="6102" y="9870"/>
                  </a:cubicBezTo>
                  <a:cubicBezTo>
                    <a:pt x="6106" y="9862"/>
                    <a:pt x="6112" y="9853"/>
                    <a:pt x="6117" y="9844"/>
                  </a:cubicBezTo>
                  <a:cubicBezTo>
                    <a:pt x="6169" y="9751"/>
                    <a:pt x="6225" y="9659"/>
                    <a:pt x="6276" y="9565"/>
                  </a:cubicBezTo>
                  <a:cubicBezTo>
                    <a:pt x="6342" y="9442"/>
                    <a:pt x="6407" y="9318"/>
                    <a:pt x="6472" y="9195"/>
                  </a:cubicBezTo>
                  <a:cubicBezTo>
                    <a:pt x="6474" y="9191"/>
                    <a:pt x="6477" y="9186"/>
                    <a:pt x="6479" y="9182"/>
                  </a:cubicBezTo>
                  <a:cubicBezTo>
                    <a:pt x="6568" y="9046"/>
                    <a:pt x="6628" y="8894"/>
                    <a:pt x="6710" y="8754"/>
                  </a:cubicBezTo>
                  <a:cubicBezTo>
                    <a:pt x="6774" y="8644"/>
                    <a:pt x="6826" y="8528"/>
                    <a:pt x="6886" y="8416"/>
                  </a:cubicBezTo>
                  <a:cubicBezTo>
                    <a:pt x="7005" y="8193"/>
                    <a:pt x="7112" y="7965"/>
                    <a:pt x="7211" y="7733"/>
                  </a:cubicBezTo>
                  <a:cubicBezTo>
                    <a:pt x="7274" y="7586"/>
                    <a:pt x="7342" y="7443"/>
                    <a:pt x="7408" y="7297"/>
                  </a:cubicBezTo>
                  <a:cubicBezTo>
                    <a:pt x="7428" y="7251"/>
                    <a:pt x="7450" y="7206"/>
                    <a:pt x="7470" y="7161"/>
                  </a:cubicBezTo>
                  <a:cubicBezTo>
                    <a:pt x="7481" y="7139"/>
                    <a:pt x="7490" y="7115"/>
                    <a:pt x="7498" y="7092"/>
                  </a:cubicBezTo>
                  <a:cubicBezTo>
                    <a:pt x="7529" y="7006"/>
                    <a:pt x="7529" y="7003"/>
                    <a:pt x="7620" y="7003"/>
                  </a:cubicBezTo>
                  <a:cubicBezTo>
                    <a:pt x="7807" y="7003"/>
                    <a:pt x="7993" y="6984"/>
                    <a:pt x="8178" y="6949"/>
                  </a:cubicBezTo>
                  <a:cubicBezTo>
                    <a:pt x="8320" y="6922"/>
                    <a:pt x="8461" y="6890"/>
                    <a:pt x="8603" y="6859"/>
                  </a:cubicBezTo>
                  <a:cubicBezTo>
                    <a:pt x="8695" y="6839"/>
                    <a:pt x="8788" y="6818"/>
                    <a:pt x="8879" y="6793"/>
                  </a:cubicBezTo>
                  <a:cubicBezTo>
                    <a:pt x="9058" y="6741"/>
                    <a:pt x="9235" y="6681"/>
                    <a:pt x="9412" y="6620"/>
                  </a:cubicBezTo>
                  <a:cubicBezTo>
                    <a:pt x="9554" y="6570"/>
                    <a:pt x="9679" y="6498"/>
                    <a:pt x="9791" y="6399"/>
                  </a:cubicBezTo>
                  <a:cubicBezTo>
                    <a:pt x="9839" y="6354"/>
                    <a:pt x="9887" y="6310"/>
                    <a:pt x="9930" y="6262"/>
                  </a:cubicBezTo>
                  <a:cubicBezTo>
                    <a:pt x="10065" y="6112"/>
                    <a:pt x="10205" y="5967"/>
                    <a:pt x="10345" y="5820"/>
                  </a:cubicBezTo>
                  <a:cubicBezTo>
                    <a:pt x="10383" y="5780"/>
                    <a:pt x="10416" y="5737"/>
                    <a:pt x="10451" y="5695"/>
                  </a:cubicBezTo>
                  <a:cubicBezTo>
                    <a:pt x="10479" y="5662"/>
                    <a:pt x="10498" y="5625"/>
                    <a:pt x="10513" y="5585"/>
                  </a:cubicBezTo>
                  <a:cubicBezTo>
                    <a:pt x="10541" y="5503"/>
                    <a:pt x="10506" y="5439"/>
                    <a:pt x="10421" y="5423"/>
                  </a:cubicBezTo>
                  <a:cubicBezTo>
                    <a:pt x="10396" y="5419"/>
                    <a:pt x="10371" y="5417"/>
                    <a:pt x="10346" y="5417"/>
                  </a:cubicBezTo>
                  <a:cubicBezTo>
                    <a:pt x="10341" y="5417"/>
                    <a:pt x="10336" y="5417"/>
                    <a:pt x="10332" y="5417"/>
                  </a:cubicBezTo>
                  <a:cubicBezTo>
                    <a:pt x="10124" y="5424"/>
                    <a:pt x="9918" y="5449"/>
                    <a:pt x="9720" y="5516"/>
                  </a:cubicBezTo>
                  <a:cubicBezTo>
                    <a:pt x="9507" y="5588"/>
                    <a:pt x="9298" y="5667"/>
                    <a:pt x="9084" y="5735"/>
                  </a:cubicBezTo>
                  <a:cubicBezTo>
                    <a:pt x="8988" y="5765"/>
                    <a:pt x="8896" y="5805"/>
                    <a:pt x="8804" y="5843"/>
                  </a:cubicBezTo>
                  <a:cubicBezTo>
                    <a:pt x="8727" y="5873"/>
                    <a:pt x="8652" y="5905"/>
                    <a:pt x="8578" y="5941"/>
                  </a:cubicBezTo>
                  <a:cubicBezTo>
                    <a:pt x="8413" y="6019"/>
                    <a:pt x="8250" y="6101"/>
                    <a:pt x="8087" y="6179"/>
                  </a:cubicBezTo>
                  <a:cubicBezTo>
                    <a:pt x="8014" y="6213"/>
                    <a:pt x="7940" y="6244"/>
                    <a:pt x="7867" y="6275"/>
                  </a:cubicBezTo>
                  <a:cubicBezTo>
                    <a:pt x="7861" y="6277"/>
                    <a:pt x="7855" y="6278"/>
                    <a:pt x="7851" y="6278"/>
                  </a:cubicBezTo>
                  <a:cubicBezTo>
                    <a:pt x="7838" y="6278"/>
                    <a:pt x="7833" y="6268"/>
                    <a:pt x="7839" y="6250"/>
                  </a:cubicBezTo>
                  <a:cubicBezTo>
                    <a:pt x="7862" y="6177"/>
                    <a:pt x="7888" y="6104"/>
                    <a:pt x="7914" y="6031"/>
                  </a:cubicBezTo>
                  <a:cubicBezTo>
                    <a:pt x="7954" y="5918"/>
                    <a:pt x="7996" y="5807"/>
                    <a:pt x="8035" y="5693"/>
                  </a:cubicBezTo>
                  <a:cubicBezTo>
                    <a:pt x="8094" y="5529"/>
                    <a:pt x="8151" y="5365"/>
                    <a:pt x="8210" y="5201"/>
                  </a:cubicBezTo>
                  <a:cubicBezTo>
                    <a:pt x="8255" y="5079"/>
                    <a:pt x="8302" y="4957"/>
                    <a:pt x="8345" y="4835"/>
                  </a:cubicBezTo>
                  <a:cubicBezTo>
                    <a:pt x="8395" y="4697"/>
                    <a:pt x="8446" y="4559"/>
                    <a:pt x="8508" y="4426"/>
                  </a:cubicBezTo>
                  <a:cubicBezTo>
                    <a:pt x="8521" y="4398"/>
                    <a:pt x="8531" y="4371"/>
                    <a:pt x="8541" y="4342"/>
                  </a:cubicBezTo>
                  <a:cubicBezTo>
                    <a:pt x="8578" y="4244"/>
                    <a:pt x="8630" y="4153"/>
                    <a:pt x="8660" y="4051"/>
                  </a:cubicBezTo>
                  <a:cubicBezTo>
                    <a:pt x="8668" y="4025"/>
                    <a:pt x="8688" y="4011"/>
                    <a:pt x="8715" y="4010"/>
                  </a:cubicBezTo>
                  <a:cubicBezTo>
                    <a:pt x="8743" y="4009"/>
                    <a:pt x="8770" y="4007"/>
                    <a:pt x="8798" y="4006"/>
                  </a:cubicBezTo>
                  <a:cubicBezTo>
                    <a:pt x="9105" y="3997"/>
                    <a:pt x="9411" y="3977"/>
                    <a:pt x="9716" y="3949"/>
                  </a:cubicBezTo>
                  <a:cubicBezTo>
                    <a:pt x="9824" y="3940"/>
                    <a:pt x="9929" y="3921"/>
                    <a:pt x="10033" y="3892"/>
                  </a:cubicBezTo>
                  <a:cubicBezTo>
                    <a:pt x="10177" y="3851"/>
                    <a:pt x="10319" y="3807"/>
                    <a:pt x="10463" y="3763"/>
                  </a:cubicBezTo>
                  <a:cubicBezTo>
                    <a:pt x="10563" y="3731"/>
                    <a:pt x="10664" y="3707"/>
                    <a:pt x="10768" y="3690"/>
                  </a:cubicBezTo>
                  <a:cubicBezTo>
                    <a:pt x="10943" y="3661"/>
                    <a:pt x="11120" y="3648"/>
                    <a:pt x="11297" y="3640"/>
                  </a:cubicBezTo>
                  <a:cubicBezTo>
                    <a:pt x="11490" y="3631"/>
                    <a:pt x="11678" y="3594"/>
                    <a:pt x="11861" y="3533"/>
                  </a:cubicBezTo>
                  <a:cubicBezTo>
                    <a:pt x="12043" y="3474"/>
                    <a:pt x="12224" y="3408"/>
                    <a:pt x="12405" y="3344"/>
                  </a:cubicBezTo>
                  <a:cubicBezTo>
                    <a:pt x="12449" y="3328"/>
                    <a:pt x="12492" y="3307"/>
                    <a:pt x="12534" y="3286"/>
                  </a:cubicBezTo>
                  <a:cubicBezTo>
                    <a:pt x="12594" y="3255"/>
                    <a:pt x="12637" y="3208"/>
                    <a:pt x="12670" y="3149"/>
                  </a:cubicBezTo>
                  <a:cubicBezTo>
                    <a:pt x="12721" y="3056"/>
                    <a:pt x="12724" y="2959"/>
                    <a:pt x="12704" y="2859"/>
                  </a:cubicBezTo>
                  <a:cubicBezTo>
                    <a:pt x="12695" y="2813"/>
                    <a:pt x="12670" y="2776"/>
                    <a:pt x="12628" y="2753"/>
                  </a:cubicBezTo>
                  <a:cubicBezTo>
                    <a:pt x="12583" y="2730"/>
                    <a:pt x="12538" y="2709"/>
                    <a:pt x="12488" y="2697"/>
                  </a:cubicBezTo>
                  <a:cubicBezTo>
                    <a:pt x="12411" y="2679"/>
                    <a:pt x="12332" y="2669"/>
                    <a:pt x="12252" y="2667"/>
                  </a:cubicBezTo>
                  <a:cubicBezTo>
                    <a:pt x="12179" y="2665"/>
                    <a:pt x="12108" y="2662"/>
                    <a:pt x="12035" y="2660"/>
                  </a:cubicBezTo>
                  <a:cubicBezTo>
                    <a:pt x="11880" y="2655"/>
                    <a:pt x="11725" y="2647"/>
                    <a:pt x="11571" y="2647"/>
                  </a:cubicBezTo>
                  <a:cubicBezTo>
                    <a:pt x="11529" y="2647"/>
                    <a:pt x="11486" y="2647"/>
                    <a:pt x="11444" y="2649"/>
                  </a:cubicBezTo>
                  <a:cubicBezTo>
                    <a:pt x="11337" y="2653"/>
                    <a:pt x="11230" y="2665"/>
                    <a:pt x="11126" y="2693"/>
                  </a:cubicBezTo>
                  <a:cubicBezTo>
                    <a:pt x="10877" y="2759"/>
                    <a:pt x="10638" y="2852"/>
                    <a:pt x="10403" y="2957"/>
                  </a:cubicBezTo>
                  <a:cubicBezTo>
                    <a:pt x="10264" y="3019"/>
                    <a:pt x="10128" y="3087"/>
                    <a:pt x="9991" y="3152"/>
                  </a:cubicBezTo>
                  <a:cubicBezTo>
                    <a:pt x="9782" y="3254"/>
                    <a:pt x="9572" y="3353"/>
                    <a:pt x="9364" y="3456"/>
                  </a:cubicBezTo>
                  <a:cubicBezTo>
                    <a:pt x="9166" y="3556"/>
                    <a:pt x="8974" y="3668"/>
                    <a:pt x="8784" y="3782"/>
                  </a:cubicBezTo>
                  <a:cubicBezTo>
                    <a:pt x="8764" y="3793"/>
                    <a:pt x="8745" y="3805"/>
                    <a:pt x="8725" y="3815"/>
                  </a:cubicBezTo>
                  <a:cubicBezTo>
                    <a:pt x="8720" y="3818"/>
                    <a:pt x="8715" y="3819"/>
                    <a:pt x="8711" y="3819"/>
                  </a:cubicBezTo>
                  <a:cubicBezTo>
                    <a:pt x="8702" y="3819"/>
                    <a:pt x="8696" y="3812"/>
                    <a:pt x="8694" y="3797"/>
                  </a:cubicBezTo>
                  <a:cubicBezTo>
                    <a:pt x="8679" y="3692"/>
                    <a:pt x="8658" y="3586"/>
                    <a:pt x="8634" y="3482"/>
                  </a:cubicBezTo>
                  <a:cubicBezTo>
                    <a:pt x="8621" y="3421"/>
                    <a:pt x="8608" y="3360"/>
                    <a:pt x="8595" y="3299"/>
                  </a:cubicBezTo>
                  <a:cubicBezTo>
                    <a:pt x="8560" y="3116"/>
                    <a:pt x="8531" y="2930"/>
                    <a:pt x="8501" y="2745"/>
                  </a:cubicBezTo>
                  <a:cubicBezTo>
                    <a:pt x="8456" y="2463"/>
                    <a:pt x="8416" y="2178"/>
                    <a:pt x="8381" y="1893"/>
                  </a:cubicBezTo>
                  <a:cubicBezTo>
                    <a:pt x="8357" y="1686"/>
                    <a:pt x="8334" y="1477"/>
                    <a:pt x="8291" y="1271"/>
                  </a:cubicBezTo>
                  <a:cubicBezTo>
                    <a:pt x="8246" y="1061"/>
                    <a:pt x="8163" y="868"/>
                    <a:pt x="8037" y="694"/>
                  </a:cubicBezTo>
                  <a:cubicBezTo>
                    <a:pt x="7996" y="634"/>
                    <a:pt x="7953" y="576"/>
                    <a:pt x="7909" y="519"/>
                  </a:cubicBezTo>
                  <a:cubicBezTo>
                    <a:pt x="7851" y="446"/>
                    <a:pt x="7801" y="369"/>
                    <a:pt x="7753" y="290"/>
                  </a:cubicBezTo>
                  <a:cubicBezTo>
                    <a:pt x="7714" y="226"/>
                    <a:pt x="7672" y="164"/>
                    <a:pt x="7631" y="102"/>
                  </a:cubicBezTo>
                  <a:cubicBezTo>
                    <a:pt x="7610" y="71"/>
                    <a:pt x="7585" y="43"/>
                    <a:pt x="7553" y="21"/>
                  </a:cubicBezTo>
                  <a:cubicBezTo>
                    <a:pt x="7533" y="7"/>
                    <a:pt x="7514" y="1"/>
                    <a:pt x="7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6158050" y="1153200"/>
              <a:ext cx="29725" cy="28700"/>
            </a:xfrm>
            <a:custGeom>
              <a:rect b="b" l="l" r="r" t="t"/>
              <a:pathLst>
                <a:path extrusionOk="0" h="1148" w="1189">
                  <a:moveTo>
                    <a:pt x="670" y="0"/>
                  </a:moveTo>
                  <a:cubicBezTo>
                    <a:pt x="625" y="0"/>
                    <a:pt x="581" y="8"/>
                    <a:pt x="537" y="15"/>
                  </a:cubicBezTo>
                  <a:cubicBezTo>
                    <a:pt x="497" y="23"/>
                    <a:pt x="461" y="37"/>
                    <a:pt x="427" y="58"/>
                  </a:cubicBezTo>
                  <a:cubicBezTo>
                    <a:pt x="381" y="88"/>
                    <a:pt x="332" y="114"/>
                    <a:pt x="283" y="140"/>
                  </a:cubicBezTo>
                  <a:cubicBezTo>
                    <a:pt x="238" y="166"/>
                    <a:pt x="194" y="195"/>
                    <a:pt x="156" y="229"/>
                  </a:cubicBezTo>
                  <a:cubicBezTo>
                    <a:pt x="112" y="267"/>
                    <a:pt x="72" y="311"/>
                    <a:pt x="52" y="365"/>
                  </a:cubicBezTo>
                  <a:cubicBezTo>
                    <a:pt x="19" y="454"/>
                    <a:pt x="1" y="548"/>
                    <a:pt x="19" y="643"/>
                  </a:cubicBezTo>
                  <a:cubicBezTo>
                    <a:pt x="39" y="749"/>
                    <a:pt x="76" y="849"/>
                    <a:pt x="134" y="941"/>
                  </a:cubicBezTo>
                  <a:cubicBezTo>
                    <a:pt x="178" y="1012"/>
                    <a:pt x="239" y="1060"/>
                    <a:pt x="311" y="1096"/>
                  </a:cubicBezTo>
                  <a:cubicBezTo>
                    <a:pt x="341" y="1118"/>
                    <a:pt x="377" y="1120"/>
                    <a:pt x="409" y="1129"/>
                  </a:cubicBezTo>
                  <a:cubicBezTo>
                    <a:pt x="453" y="1142"/>
                    <a:pt x="496" y="1148"/>
                    <a:pt x="539" y="1148"/>
                  </a:cubicBezTo>
                  <a:cubicBezTo>
                    <a:pt x="589" y="1148"/>
                    <a:pt x="640" y="1140"/>
                    <a:pt x="690" y="1124"/>
                  </a:cubicBezTo>
                  <a:cubicBezTo>
                    <a:pt x="761" y="1103"/>
                    <a:pt x="831" y="1077"/>
                    <a:pt x="896" y="1038"/>
                  </a:cubicBezTo>
                  <a:cubicBezTo>
                    <a:pt x="984" y="986"/>
                    <a:pt x="1070" y="931"/>
                    <a:pt x="1131" y="846"/>
                  </a:cubicBezTo>
                  <a:cubicBezTo>
                    <a:pt x="1142" y="829"/>
                    <a:pt x="1155" y="814"/>
                    <a:pt x="1160" y="794"/>
                  </a:cubicBezTo>
                  <a:cubicBezTo>
                    <a:pt x="1182" y="712"/>
                    <a:pt x="1188" y="629"/>
                    <a:pt x="1172" y="543"/>
                  </a:cubicBezTo>
                  <a:cubicBezTo>
                    <a:pt x="1161" y="478"/>
                    <a:pt x="1133" y="420"/>
                    <a:pt x="1105" y="361"/>
                  </a:cubicBezTo>
                  <a:cubicBezTo>
                    <a:pt x="1052" y="247"/>
                    <a:pt x="983" y="145"/>
                    <a:pt x="879" y="70"/>
                  </a:cubicBezTo>
                  <a:cubicBezTo>
                    <a:pt x="844" y="45"/>
                    <a:pt x="807" y="28"/>
                    <a:pt x="766" y="14"/>
                  </a:cubicBezTo>
                  <a:cubicBezTo>
                    <a:pt x="734" y="4"/>
                    <a:pt x="702"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6107225" y="1217825"/>
              <a:ext cx="26700" cy="27325"/>
            </a:xfrm>
            <a:custGeom>
              <a:rect b="b" l="l" r="r" t="t"/>
              <a:pathLst>
                <a:path extrusionOk="0" h="1093" w="1068">
                  <a:moveTo>
                    <a:pt x="531" y="0"/>
                  </a:moveTo>
                  <a:cubicBezTo>
                    <a:pt x="463" y="0"/>
                    <a:pt x="397" y="16"/>
                    <a:pt x="332" y="48"/>
                  </a:cubicBezTo>
                  <a:cubicBezTo>
                    <a:pt x="236" y="94"/>
                    <a:pt x="167" y="166"/>
                    <a:pt x="105" y="249"/>
                  </a:cubicBezTo>
                  <a:cubicBezTo>
                    <a:pt x="31" y="349"/>
                    <a:pt x="1" y="462"/>
                    <a:pt x="8" y="585"/>
                  </a:cubicBezTo>
                  <a:cubicBezTo>
                    <a:pt x="10" y="638"/>
                    <a:pt x="23" y="688"/>
                    <a:pt x="40" y="738"/>
                  </a:cubicBezTo>
                  <a:cubicBezTo>
                    <a:pt x="66" y="822"/>
                    <a:pt x="116" y="886"/>
                    <a:pt x="189" y="936"/>
                  </a:cubicBezTo>
                  <a:cubicBezTo>
                    <a:pt x="233" y="965"/>
                    <a:pt x="277" y="993"/>
                    <a:pt x="334" y="1017"/>
                  </a:cubicBezTo>
                  <a:cubicBezTo>
                    <a:pt x="423" y="1072"/>
                    <a:pt x="530" y="1089"/>
                    <a:pt x="641" y="1092"/>
                  </a:cubicBezTo>
                  <a:cubicBezTo>
                    <a:pt x="644" y="1092"/>
                    <a:pt x="648" y="1092"/>
                    <a:pt x="651" y="1092"/>
                  </a:cubicBezTo>
                  <a:cubicBezTo>
                    <a:pt x="737" y="1092"/>
                    <a:pt x="817" y="1068"/>
                    <a:pt x="876" y="1001"/>
                  </a:cubicBezTo>
                  <a:cubicBezTo>
                    <a:pt x="921" y="951"/>
                    <a:pt x="960" y="896"/>
                    <a:pt x="982" y="830"/>
                  </a:cubicBezTo>
                  <a:cubicBezTo>
                    <a:pt x="1000" y="774"/>
                    <a:pt x="1017" y="716"/>
                    <a:pt x="1035" y="660"/>
                  </a:cubicBezTo>
                  <a:cubicBezTo>
                    <a:pt x="1056" y="591"/>
                    <a:pt x="1068" y="520"/>
                    <a:pt x="1066" y="447"/>
                  </a:cubicBezTo>
                  <a:cubicBezTo>
                    <a:pt x="1064" y="322"/>
                    <a:pt x="1013" y="220"/>
                    <a:pt x="927" y="135"/>
                  </a:cubicBezTo>
                  <a:cubicBezTo>
                    <a:pt x="884" y="93"/>
                    <a:pt x="834" y="60"/>
                    <a:pt x="773" y="49"/>
                  </a:cubicBezTo>
                  <a:cubicBezTo>
                    <a:pt x="736" y="42"/>
                    <a:pt x="700" y="31"/>
                    <a:pt x="664" y="20"/>
                  </a:cubicBezTo>
                  <a:cubicBezTo>
                    <a:pt x="619" y="7"/>
                    <a:pt x="575" y="0"/>
                    <a:pt x="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6138275" y="1132950"/>
              <a:ext cx="28150" cy="25175"/>
            </a:xfrm>
            <a:custGeom>
              <a:rect b="b" l="l" r="r" t="t"/>
              <a:pathLst>
                <a:path extrusionOk="0" h="1007" w="1126">
                  <a:moveTo>
                    <a:pt x="666" y="0"/>
                  </a:moveTo>
                  <a:cubicBezTo>
                    <a:pt x="650" y="0"/>
                    <a:pt x="633" y="1"/>
                    <a:pt x="617" y="3"/>
                  </a:cubicBezTo>
                  <a:cubicBezTo>
                    <a:pt x="500" y="20"/>
                    <a:pt x="388" y="52"/>
                    <a:pt x="280" y="99"/>
                  </a:cubicBezTo>
                  <a:cubicBezTo>
                    <a:pt x="217" y="126"/>
                    <a:pt x="157" y="163"/>
                    <a:pt x="105" y="209"/>
                  </a:cubicBezTo>
                  <a:cubicBezTo>
                    <a:pt x="90" y="223"/>
                    <a:pt x="76" y="237"/>
                    <a:pt x="66" y="254"/>
                  </a:cubicBezTo>
                  <a:cubicBezTo>
                    <a:pt x="26" y="325"/>
                    <a:pt x="5" y="400"/>
                    <a:pt x="3" y="482"/>
                  </a:cubicBezTo>
                  <a:cubicBezTo>
                    <a:pt x="1" y="594"/>
                    <a:pt x="32" y="698"/>
                    <a:pt x="74" y="800"/>
                  </a:cubicBezTo>
                  <a:cubicBezTo>
                    <a:pt x="89" y="835"/>
                    <a:pt x="113" y="862"/>
                    <a:pt x="142" y="887"/>
                  </a:cubicBezTo>
                  <a:cubicBezTo>
                    <a:pt x="200" y="937"/>
                    <a:pt x="267" y="965"/>
                    <a:pt x="341" y="984"/>
                  </a:cubicBezTo>
                  <a:cubicBezTo>
                    <a:pt x="403" y="999"/>
                    <a:pt x="464" y="1006"/>
                    <a:pt x="525" y="1006"/>
                  </a:cubicBezTo>
                  <a:cubicBezTo>
                    <a:pt x="631" y="1006"/>
                    <a:pt x="736" y="985"/>
                    <a:pt x="839" y="948"/>
                  </a:cubicBezTo>
                  <a:cubicBezTo>
                    <a:pt x="954" y="907"/>
                    <a:pt x="1027" y="821"/>
                    <a:pt x="1068" y="709"/>
                  </a:cubicBezTo>
                  <a:cubicBezTo>
                    <a:pt x="1093" y="643"/>
                    <a:pt x="1107" y="575"/>
                    <a:pt x="1115" y="506"/>
                  </a:cubicBezTo>
                  <a:cubicBezTo>
                    <a:pt x="1123" y="444"/>
                    <a:pt x="1126" y="382"/>
                    <a:pt x="1103" y="322"/>
                  </a:cubicBezTo>
                  <a:cubicBezTo>
                    <a:pt x="1059" y="199"/>
                    <a:pt x="981" y="107"/>
                    <a:pt x="861" y="55"/>
                  </a:cubicBezTo>
                  <a:cubicBezTo>
                    <a:pt x="844" y="46"/>
                    <a:pt x="829" y="38"/>
                    <a:pt x="812" y="32"/>
                  </a:cubicBezTo>
                  <a:cubicBezTo>
                    <a:pt x="765" y="11"/>
                    <a:pt x="71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6083000" y="1228425"/>
              <a:ext cx="24325" cy="26100"/>
            </a:xfrm>
            <a:custGeom>
              <a:rect b="b" l="l" r="r" t="t"/>
              <a:pathLst>
                <a:path extrusionOk="0" h="1044" w="973">
                  <a:moveTo>
                    <a:pt x="557" y="0"/>
                  </a:moveTo>
                  <a:cubicBezTo>
                    <a:pt x="519" y="0"/>
                    <a:pt x="481" y="7"/>
                    <a:pt x="442" y="22"/>
                  </a:cubicBezTo>
                  <a:cubicBezTo>
                    <a:pt x="394" y="42"/>
                    <a:pt x="346" y="62"/>
                    <a:pt x="299" y="88"/>
                  </a:cubicBezTo>
                  <a:cubicBezTo>
                    <a:pt x="223" y="130"/>
                    <a:pt x="152" y="181"/>
                    <a:pt x="94" y="245"/>
                  </a:cubicBezTo>
                  <a:cubicBezTo>
                    <a:pt x="38" y="306"/>
                    <a:pt x="1" y="378"/>
                    <a:pt x="1" y="460"/>
                  </a:cubicBezTo>
                  <a:cubicBezTo>
                    <a:pt x="2" y="535"/>
                    <a:pt x="17" y="609"/>
                    <a:pt x="53" y="676"/>
                  </a:cubicBezTo>
                  <a:cubicBezTo>
                    <a:pt x="69" y="707"/>
                    <a:pt x="87" y="738"/>
                    <a:pt x="102" y="768"/>
                  </a:cubicBezTo>
                  <a:cubicBezTo>
                    <a:pt x="153" y="876"/>
                    <a:pt x="232" y="953"/>
                    <a:pt x="342" y="1002"/>
                  </a:cubicBezTo>
                  <a:cubicBezTo>
                    <a:pt x="404" y="1029"/>
                    <a:pt x="465" y="1043"/>
                    <a:pt x="526" y="1043"/>
                  </a:cubicBezTo>
                  <a:cubicBezTo>
                    <a:pt x="578" y="1043"/>
                    <a:pt x="630" y="1033"/>
                    <a:pt x="682" y="1013"/>
                  </a:cubicBezTo>
                  <a:cubicBezTo>
                    <a:pt x="725" y="996"/>
                    <a:pt x="760" y="969"/>
                    <a:pt x="792" y="936"/>
                  </a:cubicBezTo>
                  <a:cubicBezTo>
                    <a:pt x="830" y="895"/>
                    <a:pt x="852" y="845"/>
                    <a:pt x="878" y="789"/>
                  </a:cubicBezTo>
                  <a:cubicBezTo>
                    <a:pt x="912" y="727"/>
                    <a:pt x="938" y="655"/>
                    <a:pt x="952" y="578"/>
                  </a:cubicBezTo>
                  <a:cubicBezTo>
                    <a:pt x="972" y="462"/>
                    <a:pt x="962" y="350"/>
                    <a:pt x="912" y="242"/>
                  </a:cubicBezTo>
                  <a:cubicBezTo>
                    <a:pt x="868" y="147"/>
                    <a:pt x="805" y="69"/>
                    <a:pt x="703" y="30"/>
                  </a:cubicBezTo>
                  <a:cubicBezTo>
                    <a:pt x="654" y="11"/>
                    <a:pt x="606"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6102625" y="1245100"/>
              <a:ext cx="25050" cy="24675"/>
            </a:xfrm>
            <a:custGeom>
              <a:rect b="b" l="l" r="r" t="t"/>
              <a:pathLst>
                <a:path extrusionOk="0" h="987" w="1002">
                  <a:moveTo>
                    <a:pt x="474" y="0"/>
                  </a:moveTo>
                  <a:cubicBezTo>
                    <a:pt x="437" y="0"/>
                    <a:pt x="400" y="6"/>
                    <a:pt x="363" y="16"/>
                  </a:cubicBezTo>
                  <a:cubicBezTo>
                    <a:pt x="344" y="22"/>
                    <a:pt x="325" y="32"/>
                    <a:pt x="306" y="34"/>
                  </a:cubicBezTo>
                  <a:cubicBezTo>
                    <a:pt x="274" y="37"/>
                    <a:pt x="249" y="53"/>
                    <a:pt x="228" y="75"/>
                  </a:cubicBezTo>
                  <a:cubicBezTo>
                    <a:pt x="152" y="152"/>
                    <a:pt x="86" y="236"/>
                    <a:pt x="47" y="337"/>
                  </a:cubicBezTo>
                  <a:cubicBezTo>
                    <a:pt x="11" y="429"/>
                    <a:pt x="1" y="524"/>
                    <a:pt x="39" y="621"/>
                  </a:cubicBezTo>
                  <a:cubicBezTo>
                    <a:pt x="59" y="673"/>
                    <a:pt x="84" y="721"/>
                    <a:pt x="111" y="768"/>
                  </a:cubicBezTo>
                  <a:cubicBezTo>
                    <a:pt x="155" y="844"/>
                    <a:pt x="212" y="904"/>
                    <a:pt x="256" y="920"/>
                  </a:cubicBezTo>
                  <a:cubicBezTo>
                    <a:pt x="354" y="964"/>
                    <a:pt x="441" y="986"/>
                    <a:pt x="522" y="986"/>
                  </a:cubicBezTo>
                  <a:cubicBezTo>
                    <a:pt x="583" y="986"/>
                    <a:pt x="641" y="974"/>
                    <a:pt x="699" y="948"/>
                  </a:cubicBezTo>
                  <a:cubicBezTo>
                    <a:pt x="786" y="909"/>
                    <a:pt x="851" y="846"/>
                    <a:pt x="911" y="774"/>
                  </a:cubicBezTo>
                  <a:cubicBezTo>
                    <a:pt x="963" y="710"/>
                    <a:pt x="984" y="635"/>
                    <a:pt x="998" y="556"/>
                  </a:cubicBezTo>
                  <a:cubicBezTo>
                    <a:pt x="1002" y="537"/>
                    <a:pt x="1002" y="516"/>
                    <a:pt x="1000" y="497"/>
                  </a:cubicBezTo>
                  <a:cubicBezTo>
                    <a:pt x="988" y="382"/>
                    <a:pt x="945" y="280"/>
                    <a:pt x="864" y="196"/>
                  </a:cubicBezTo>
                  <a:cubicBezTo>
                    <a:pt x="795" y="125"/>
                    <a:pt x="715" y="72"/>
                    <a:pt x="625" y="33"/>
                  </a:cubicBezTo>
                  <a:cubicBezTo>
                    <a:pt x="575" y="11"/>
                    <a:pt x="525" y="0"/>
                    <a:pt x="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6036050" y="1286050"/>
              <a:ext cx="25025" cy="23975"/>
            </a:xfrm>
            <a:custGeom>
              <a:rect b="b" l="l" r="r" t="t"/>
              <a:pathLst>
                <a:path extrusionOk="0" h="959" w="1001">
                  <a:moveTo>
                    <a:pt x="497" y="0"/>
                  </a:moveTo>
                  <a:cubicBezTo>
                    <a:pt x="393" y="0"/>
                    <a:pt x="294" y="24"/>
                    <a:pt x="202" y="76"/>
                  </a:cubicBezTo>
                  <a:cubicBezTo>
                    <a:pt x="115" y="123"/>
                    <a:pt x="59" y="198"/>
                    <a:pt x="31" y="293"/>
                  </a:cubicBezTo>
                  <a:cubicBezTo>
                    <a:pt x="23" y="321"/>
                    <a:pt x="19" y="351"/>
                    <a:pt x="14" y="381"/>
                  </a:cubicBezTo>
                  <a:cubicBezTo>
                    <a:pt x="0" y="474"/>
                    <a:pt x="12" y="563"/>
                    <a:pt x="59" y="648"/>
                  </a:cubicBezTo>
                  <a:cubicBezTo>
                    <a:pt x="81" y="690"/>
                    <a:pt x="110" y="727"/>
                    <a:pt x="137" y="765"/>
                  </a:cubicBezTo>
                  <a:cubicBezTo>
                    <a:pt x="203" y="857"/>
                    <a:pt x="299" y="904"/>
                    <a:pt x="400" y="941"/>
                  </a:cubicBezTo>
                  <a:cubicBezTo>
                    <a:pt x="432" y="952"/>
                    <a:pt x="466" y="959"/>
                    <a:pt x="500" y="959"/>
                  </a:cubicBezTo>
                  <a:cubicBezTo>
                    <a:pt x="516" y="959"/>
                    <a:pt x="532" y="957"/>
                    <a:pt x="548" y="954"/>
                  </a:cubicBezTo>
                  <a:cubicBezTo>
                    <a:pt x="654" y="933"/>
                    <a:pt x="750" y="890"/>
                    <a:pt x="823" y="801"/>
                  </a:cubicBezTo>
                  <a:cubicBezTo>
                    <a:pt x="862" y="754"/>
                    <a:pt x="888" y="702"/>
                    <a:pt x="913" y="648"/>
                  </a:cubicBezTo>
                  <a:cubicBezTo>
                    <a:pt x="928" y="618"/>
                    <a:pt x="944" y="591"/>
                    <a:pt x="954" y="560"/>
                  </a:cubicBezTo>
                  <a:cubicBezTo>
                    <a:pt x="987" y="464"/>
                    <a:pt x="1000" y="365"/>
                    <a:pt x="956" y="269"/>
                  </a:cubicBezTo>
                  <a:cubicBezTo>
                    <a:pt x="922" y="195"/>
                    <a:pt x="871" y="135"/>
                    <a:pt x="811" y="81"/>
                  </a:cubicBezTo>
                  <a:cubicBezTo>
                    <a:pt x="757" y="33"/>
                    <a:pt x="695" y="8"/>
                    <a:pt x="622" y="8"/>
                  </a:cubicBezTo>
                  <a:cubicBezTo>
                    <a:pt x="619" y="8"/>
                    <a:pt x="616" y="8"/>
                    <a:pt x="613" y="8"/>
                  </a:cubicBezTo>
                  <a:cubicBezTo>
                    <a:pt x="612" y="8"/>
                    <a:pt x="610" y="8"/>
                    <a:pt x="609" y="8"/>
                  </a:cubicBezTo>
                  <a:cubicBezTo>
                    <a:pt x="596" y="8"/>
                    <a:pt x="582" y="5"/>
                    <a:pt x="569" y="4"/>
                  </a:cubicBezTo>
                  <a:cubicBezTo>
                    <a:pt x="545" y="2"/>
                    <a:pt x="521" y="0"/>
                    <a:pt x="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6147075" y="1325575"/>
              <a:ext cx="26000" cy="22725"/>
            </a:xfrm>
            <a:custGeom>
              <a:rect b="b" l="l" r="r" t="t"/>
              <a:pathLst>
                <a:path extrusionOk="0" h="909" w="1040">
                  <a:moveTo>
                    <a:pt x="490" y="1"/>
                  </a:moveTo>
                  <a:cubicBezTo>
                    <a:pt x="482" y="1"/>
                    <a:pt x="474" y="1"/>
                    <a:pt x="466" y="2"/>
                  </a:cubicBezTo>
                  <a:cubicBezTo>
                    <a:pt x="415" y="3"/>
                    <a:pt x="366" y="12"/>
                    <a:pt x="320" y="33"/>
                  </a:cubicBezTo>
                  <a:cubicBezTo>
                    <a:pt x="262" y="60"/>
                    <a:pt x="204" y="89"/>
                    <a:pt x="146" y="119"/>
                  </a:cubicBezTo>
                  <a:cubicBezTo>
                    <a:pt x="116" y="136"/>
                    <a:pt x="88" y="157"/>
                    <a:pt x="69" y="188"/>
                  </a:cubicBezTo>
                  <a:cubicBezTo>
                    <a:pt x="22" y="265"/>
                    <a:pt x="1" y="347"/>
                    <a:pt x="12" y="438"/>
                  </a:cubicBezTo>
                  <a:cubicBezTo>
                    <a:pt x="20" y="500"/>
                    <a:pt x="39" y="559"/>
                    <a:pt x="65" y="616"/>
                  </a:cubicBezTo>
                  <a:cubicBezTo>
                    <a:pt x="119" y="725"/>
                    <a:pt x="191" y="819"/>
                    <a:pt x="306" y="873"/>
                  </a:cubicBezTo>
                  <a:cubicBezTo>
                    <a:pt x="357" y="897"/>
                    <a:pt x="408" y="909"/>
                    <a:pt x="461" y="909"/>
                  </a:cubicBezTo>
                  <a:cubicBezTo>
                    <a:pt x="500" y="909"/>
                    <a:pt x="540" y="902"/>
                    <a:pt x="581" y="889"/>
                  </a:cubicBezTo>
                  <a:cubicBezTo>
                    <a:pt x="629" y="875"/>
                    <a:pt x="674" y="853"/>
                    <a:pt x="717" y="829"/>
                  </a:cubicBezTo>
                  <a:cubicBezTo>
                    <a:pt x="788" y="790"/>
                    <a:pt x="856" y="749"/>
                    <a:pt x="916" y="697"/>
                  </a:cubicBezTo>
                  <a:cubicBezTo>
                    <a:pt x="1005" y="620"/>
                    <a:pt x="1040" y="523"/>
                    <a:pt x="1017" y="408"/>
                  </a:cubicBezTo>
                  <a:cubicBezTo>
                    <a:pt x="1001" y="324"/>
                    <a:pt x="964" y="248"/>
                    <a:pt x="903" y="185"/>
                  </a:cubicBezTo>
                  <a:cubicBezTo>
                    <a:pt x="858" y="138"/>
                    <a:pt x="807" y="98"/>
                    <a:pt x="754" y="62"/>
                  </a:cubicBezTo>
                  <a:cubicBezTo>
                    <a:pt x="728" y="45"/>
                    <a:pt x="697" y="29"/>
                    <a:pt x="665" y="22"/>
                  </a:cubicBezTo>
                  <a:cubicBezTo>
                    <a:pt x="608" y="10"/>
                    <a:pt x="549" y="1"/>
                    <a:pt x="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6147925" y="1295075"/>
              <a:ext cx="24950" cy="22700"/>
            </a:xfrm>
            <a:custGeom>
              <a:rect b="b" l="l" r="r" t="t"/>
              <a:pathLst>
                <a:path extrusionOk="0" h="908" w="998">
                  <a:moveTo>
                    <a:pt x="500" y="0"/>
                  </a:moveTo>
                  <a:cubicBezTo>
                    <a:pt x="404" y="0"/>
                    <a:pt x="318" y="30"/>
                    <a:pt x="239" y="90"/>
                  </a:cubicBezTo>
                  <a:cubicBezTo>
                    <a:pt x="179" y="135"/>
                    <a:pt x="128" y="189"/>
                    <a:pt x="85" y="250"/>
                  </a:cubicBezTo>
                  <a:cubicBezTo>
                    <a:pt x="17" y="344"/>
                    <a:pt x="1" y="445"/>
                    <a:pt x="35" y="554"/>
                  </a:cubicBezTo>
                  <a:cubicBezTo>
                    <a:pt x="45" y="580"/>
                    <a:pt x="53" y="605"/>
                    <a:pt x="63" y="631"/>
                  </a:cubicBezTo>
                  <a:cubicBezTo>
                    <a:pt x="108" y="735"/>
                    <a:pt x="176" y="817"/>
                    <a:pt x="279" y="867"/>
                  </a:cubicBezTo>
                  <a:cubicBezTo>
                    <a:pt x="333" y="894"/>
                    <a:pt x="388" y="908"/>
                    <a:pt x="446" y="908"/>
                  </a:cubicBezTo>
                  <a:cubicBezTo>
                    <a:pt x="467" y="908"/>
                    <a:pt x="489" y="906"/>
                    <a:pt x="511" y="902"/>
                  </a:cubicBezTo>
                  <a:cubicBezTo>
                    <a:pt x="628" y="881"/>
                    <a:pt x="737" y="838"/>
                    <a:pt x="832" y="766"/>
                  </a:cubicBezTo>
                  <a:cubicBezTo>
                    <a:pt x="899" y="715"/>
                    <a:pt x="949" y="647"/>
                    <a:pt x="969" y="559"/>
                  </a:cubicBezTo>
                  <a:cubicBezTo>
                    <a:pt x="998" y="436"/>
                    <a:pt x="976" y="322"/>
                    <a:pt x="919" y="213"/>
                  </a:cubicBezTo>
                  <a:cubicBezTo>
                    <a:pt x="875" y="130"/>
                    <a:pt x="803" y="70"/>
                    <a:pt x="714" y="37"/>
                  </a:cubicBezTo>
                  <a:cubicBezTo>
                    <a:pt x="661" y="19"/>
                    <a:pt x="604" y="9"/>
                    <a:pt x="546" y="2"/>
                  </a:cubicBezTo>
                  <a:cubicBezTo>
                    <a:pt x="530" y="1"/>
                    <a:pt x="515" y="0"/>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6060550" y="1277325"/>
              <a:ext cx="22650" cy="21850"/>
            </a:xfrm>
            <a:custGeom>
              <a:rect b="b" l="l" r="r" t="t"/>
              <a:pathLst>
                <a:path extrusionOk="0" h="874" w="906">
                  <a:moveTo>
                    <a:pt x="504" y="0"/>
                  </a:moveTo>
                  <a:cubicBezTo>
                    <a:pt x="469" y="0"/>
                    <a:pt x="434" y="3"/>
                    <a:pt x="398" y="8"/>
                  </a:cubicBezTo>
                  <a:cubicBezTo>
                    <a:pt x="354" y="13"/>
                    <a:pt x="311" y="23"/>
                    <a:pt x="271" y="47"/>
                  </a:cubicBezTo>
                  <a:cubicBezTo>
                    <a:pt x="177" y="101"/>
                    <a:pt x="106" y="174"/>
                    <a:pt x="63" y="274"/>
                  </a:cubicBezTo>
                  <a:cubicBezTo>
                    <a:pt x="48" y="311"/>
                    <a:pt x="26" y="345"/>
                    <a:pt x="20" y="385"/>
                  </a:cubicBezTo>
                  <a:cubicBezTo>
                    <a:pt x="1" y="512"/>
                    <a:pt x="33" y="622"/>
                    <a:pt x="123" y="713"/>
                  </a:cubicBezTo>
                  <a:cubicBezTo>
                    <a:pt x="233" y="826"/>
                    <a:pt x="367" y="873"/>
                    <a:pt x="517" y="873"/>
                  </a:cubicBezTo>
                  <a:cubicBezTo>
                    <a:pt x="535" y="873"/>
                    <a:pt x="554" y="872"/>
                    <a:pt x="572" y="871"/>
                  </a:cubicBezTo>
                  <a:cubicBezTo>
                    <a:pt x="669" y="864"/>
                    <a:pt x="736" y="812"/>
                    <a:pt x="790" y="733"/>
                  </a:cubicBezTo>
                  <a:cubicBezTo>
                    <a:pt x="824" y="685"/>
                    <a:pt x="839" y="630"/>
                    <a:pt x="862" y="578"/>
                  </a:cubicBezTo>
                  <a:cubicBezTo>
                    <a:pt x="906" y="474"/>
                    <a:pt x="903" y="365"/>
                    <a:pt x="878" y="256"/>
                  </a:cubicBezTo>
                  <a:cubicBezTo>
                    <a:pt x="875" y="241"/>
                    <a:pt x="868" y="228"/>
                    <a:pt x="861" y="215"/>
                  </a:cubicBezTo>
                  <a:cubicBezTo>
                    <a:pt x="823" y="139"/>
                    <a:pt x="762" y="85"/>
                    <a:pt x="689" y="44"/>
                  </a:cubicBezTo>
                  <a:cubicBezTo>
                    <a:pt x="630" y="11"/>
                    <a:pt x="56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6042900" y="1261750"/>
              <a:ext cx="21800" cy="21075"/>
            </a:xfrm>
            <a:custGeom>
              <a:rect b="b" l="l" r="r" t="t"/>
              <a:pathLst>
                <a:path extrusionOk="0" h="843" w="872">
                  <a:moveTo>
                    <a:pt x="455" y="1"/>
                  </a:moveTo>
                  <a:cubicBezTo>
                    <a:pt x="387" y="1"/>
                    <a:pt x="321" y="16"/>
                    <a:pt x="256" y="48"/>
                  </a:cubicBezTo>
                  <a:cubicBezTo>
                    <a:pt x="160" y="95"/>
                    <a:pt x="86" y="167"/>
                    <a:pt x="35" y="283"/>
                  </a:cubicBezTo>
                  <a:cubicBezTo>
                    <a:pt x="28" y="302"/>
                    <a:pt x="8" y="334"/>
                    <a:pt x="6" y="372"/>
                  </a:cubicBezTo>
                  <a:cubicBezTo>
                    <a:pt x="0" y="501"/>
                    <a:pt x="40" y="613"/>
                    <a:pt x="136" y="701"/>
                  </a:cubicBezTo>
                  <a:cubicBezTo>
                    <a:pt x="170" y="733"/>
                    <a:pt x="208" y="760"/>
                    <a:pt x="251" y="781"/>
                  </a:cubicBezTo>
                  <a:cubicBezTo>
                    <a:pt x="316" y="811"/>
                    <a:pt x="383" y="826"/>
                    <a:pt x="451" y="839"/>
                  </a:cubicBezTo>
                  <a:cubicBezTo>
                    <a:pt x="464" y="841"/>
                    <a:pt x="477" y="842"/>
                    <a:pt x="491" y="842"/>
                  </a:cubicBezTo>
                  <a:cubicBezTo>
                    <a:pt x="530" y="842"/>
                    <a:pt x="568" y="832"/>
                    <a:pt x="602" y="811"/>
                  </a:cubicBezTo>
                  <a:cubicBezTo>
                    <a:pt x="661" y="775"/>
                    <a:pt x="710" y="729"/>
                    <a:pt x="743" y="670"/>
                  </a:cubicBezTo>
                  <a:cubicBezTo>
                    <a:pt x="776" y="610"/>
                    <a:pt x="812" y="550"/>
                    <a:pt x="835" y="484"/>
                  </a:cubicBezTo>
                  <a:cubicBezTo>
                    <a:pt x="872" y="371"/>
                    <a:pt x="872" y="265"/>
                    <a:pt x="803" y="163"/>
                  </a:cubicBezTo>
                  <a:cubicBezTo>
                    <a:pt x="773" y="118"/>
                    <a:pt x="739" y="81"/>
                    <a:pt x="687" y="62"/>
                  </a:cubicBezTo>
                  <a:cubicBezTo>
                    <a:pt x="664" y="53"/>
                    <a:pt x="642" y="40"/>
                    <a:pt x="619" y="31"/>
                  </a:cubicBezTo>
                  <a:cubicBezTo>
                    <a:pt x="564" y="11"/>
                    <a:pt x="509" y="1"/>
                    <a:pt x="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 name="Google Shape;139;p6"/>
          <p:cNvGrpSpPr/>
          <p:nvPr/>
        </p:nvGrpSpPr>
        <p:grpSpPr>
          <a:xfrm rot="10800000">
            <a:off x="8428189" y="-34230"/>
            <a:ext cx="912820" cy="1019282"/>
            <a:chOff x="5950125" y="1065025"/>
            <a:chExt cx="318100" cy="355200"/>
          </a:xfrm>
        </p:grpSpPr>
        <p:sp>
          <p:nvSpPr>
            <p:cNvPr id="140" name="Google Shape;140;p6"/>
            <p:cNvSpPr/>
            <p:nvPr/>
          </p:nvSpPr>
          <p:spPr>
            <a:xfrm>
              <a:off x="5950125" y="1065025"/>
              <a:ext cx="318100" cy="355200"/>
            </a:xfrm>
            <a:custGeom>
              <a:rect b="b" l="l" r="r" t="t"/>
              <a:pathLst>
                <a:path extrusionOk="0" h="14208" w="12724">
                  <a:moveTo>
                    <a:pt x="6641" y="6961"/>
                  </a:moveTo>
                  <a:cubicBezTo>
                    <a:pt x="6642" y="6961"/>
                    <a:pt x="6643" y="6961"/>
                    <a:pt x="6644" y="6962"/>
                  </a:cubicBezTo>
                  <a:cubicBezTo>
                    <a:pt x="6659" y="6963"/>
                    <a:pt x="6674" y="6965"/>
                    <a:pt x="6688" y="6967"/>
                  </a:cubicBezTo>
                  <a:cubicBezTo>
                    <a:pt x="6879" y="6990"/>
                    <a:pt x="7070" y="6999"/>
                    <a:pt x="7263" y="7003"/>
                  </a:cubicBezTo>
                  <a:cubicBezTo>
                    <a:pt x="7289" y="7003"/>
                    <a:pt x="7317" y="7005"/>
                    <a:pt x="7344" y="7008"/>
                  </a:cubicBezTo>
                  <a:cubicBezTo>
                    <a:pt x="7370" y="7010"/>
                    <a:pt x="7379" y="7024"/>
                    <a:pt x="7370" y="7049"/>
                  </a:cubicBezTo>
                  <a:cubicBezTo>
                    <a:pt x="7352" y="7103"/>
                    <a:pt x="7331" y="7156"/>
                    <a:pt x="7312" y="7210"/>
                  </a:cubicBezTo>
                  <a:cubicBezTo>
                    <a:pt x="7258" y="7358"/>
                    <a:pt x="7196" y="7502"/>
                    <a:pt x="7123" y="7640"/>
                  </a:cubicBezTo>
                  <a:cubicBezTo>
                    <a:pt x="7084" y="7721"/>
                    <a:pt x="7049" y="7803"/>
                    <a:pt x="7007" y="7883"/>
                  </a:cubicBezTo>
                  <a:cubicBezTo>
                    <a:pt x="6986" y="7923"/>
                    <a:pt x="6972" y="7970"/>
                    <a:pt x="6926" y="7992"/>
                  </a:cubicBezTo>
                  <a:cubicBezTo>
                    <a:pt x="6898" y="7955"/>
                    <a:pt x="6893" y="7910"/>
                    <a:pt x="6881" y="7868"/>
                  </a:cubicBezTo>
                  <a:cubicBezTo>
                    <a:pt x="6876" y="7854"/>
                    <a:pt x="6873" y="7840"/>
                    <a:pt x="6867" y="7825"/>
                  </a:cubicBezTo>
                  <a:cubicBezTo>
                    <a:pt x="6798" y="7604"/>
                    <a:pt x="6727" y="7384"/>
                    <a:pt x="6659" y="7163"/>
                  </a:cubicBezTo>
                  <a:cubicBezTo>
                    <a:pt x="6641" y="7109"/>
                    <a:pt x="6627" y="7054"/>
                    <a:pt x="6613" y="6998"/>
                  </a:cubicBezTo>
                  <a:cubicBezTo>
                    <a:pt x="6607" y="6974"/>
                    <a:pt x="6617" y="6961"/>
                    <a:pt x="6641" y="6961"/>
                  </a:cubicBezTo>
                  <a:close/>
                  <a:moveTo>
                    <a:pt x="7496" y="1"/>
                  </a:moveTo>
                  <a:cubicBezTo>
                    <a:pt x="7468" y="1"/>
                    <a:pt x="7443" y="18"/>
                    <a:pt x="7423" y="54"/>
                  </a:cubicBezTo>
                  <a:cubicBezTo>
                    <a:pt x="7402" y="94"/>
                    <a:pt x="7390" y="138"/>
                    <a:pt x="7382" y="182"/>
                  </a:cubicBezTo>
                  <a:cubicBezTo>
                    <a:pt x="7334" y="443"/>
                    <a:pt x="7307" y="705"/>
                    <a:pt x="7363" y="969"/>
                  </a:cubicBezTo>
                  <a:cubicBezTo>
                    <a:pt x="7393" y="1108"/>
                    <a:pt x="7412" y="1249"/>
                    <a:pt x="7450" y="1387"/>
                  </a:cubicBezTo>
                  <a:cubicBezTo>
                    <a:pt x="7498" y="1565"/>
                    <a:pt x="7548" y="1742"/>
                    <a:pt x="7599" y="1920"/>
                  </a:cubicBezTo>
                  <a:cubicBezTo>
                    <a:pt x="7656" y="2117"/>
                    <a:pt x="7728" y="2308"/>
                    <a:pt x="7811" y="2495"/>
                  </a:cubicBezTo>
                  <a:cubicBezTo>
                    <a:pt x="7899" y="2694"/>
                    <a:pt x="8004" y="2884"/>
                    <a:pt x="8100" y="3078"/>
                  </a:cubicBezTo>
                  <a:cubicBezTo>
                    <a:pt x="8178" y="3232"/>
                    <a:pt x="8270" y="3378"/>
                    <a:pt x="8355" y="3527"/>
                  </a:cubicBezTo>
                  <a:cubicBezTo>
                    <a:pt x="8413" y="3632"/>
                    <a:pt x="8474" y="3735"/>
                    <a:pt x="8535" y="3838"/>
                  </a:cubicBezTo>
                  <a:cubicBezTo>
                    <a:pt x="8552" y="3869"/>
                    <a:pt x="8559" y="3896"/>
                    <a:pt x="8540" y="3928"/>
                  </a:cubicBezTo>
                  <a:cubicBezTo>
                    <a:pt x="8524" y="3959"/>
                    <a:pt x="8512" y="3993"/>
                    <a:pt x="8499" y="4025"/>
                  </a:cubicBezTo>
                  <a:cubicBezTo>
                    <a:pt x="8452" y="4138"/>
                    <a:pt x="8404" y="4250"/>
                    <a:pt x="8358" y="4363"/>
                  </a:cubicBezTo>
                  <a:cubicBezTo>
                    <a:pt x="8330" y="4432"/>
                    <a:pt x="8303" y="4503"/>
                    <a:pt x="8277" y="4572"/>
                  </a:cubicBezTo>
                  <a:cubicBezTo>
                    <a:pt x="8233" y="4694"/>
                    <a:pt x="8190" y="4817"/>
                    <a:pt x="8147" y="4939"/>
                  </a:cubicBezTo>
                  <a:cubicBezTo>
                    <a:pt x="8109" y="5044"/>
                    <a:pt x="8073" y="5151"/>
                    <a:pt x="8036" y="5257"/>
                  </a:cubicBezTo>
                  <a:cubicBezTo>
                    <a:pt x="8004" y="5353"/>
                    <a:pt x="7972" y="5451"/>
                    <a:pt x="7938" y="5547"/>
                  </a:cubicBezTo>
                  <a:cubicBezTo>
                    <a:pt x="7898" y="5660"/>
                    <a:pt x="7857" y="5773"/>
                    <a:pt x="7816" y="5885"/>
                  </a:cubicBezTo>
                  <a:cubicBezTo>
                    <a:pt x="7763" y="6028"/>
                    <a:pt x="7709" y="6169"/>
                    <a:pt x="7657" y="6313"/>
                  </a:cubicBezTo>
                  <a:cubicBezTo>
                    <a:pt x="7639" y="6360"/>
                    <a:pt x="7609" y="6390"/>
                    <a:pt x="7563" y="6411"/>
                  </a:cubicBezTo>
                  <a:cubicBezTo>
                    <a:pt x="7444" y="6464"/>
                    <a:pt x="7333" y="6533"/>
                    <a:pt x="7223" y="6599"/>
                  </a:cubicBezTo>
                  <a:cubicBezTo>
                    <a:pt x="7150" y="6643"/>
                    <a:pt x="7077" y="6687"/>
                    <a:pt x="7004" y="6729"/>
                  </a:cubicBezTo>
                  <a:cubicBezTo>
                    <a:pt x="6887" y="6797"/>
                    <a:pt x="6763" y="6840"/>
                    <a:pt x="6629" y="6852"/>
                  </a:cubicBezTo>
                  <a:cubicBezTo>
                    <a:pt x="6623" y="6853"/>
                    <a:pt x="6618" y="6853"/>
                    <a:pt x="6613" y="6853"/>
                  </a:cubicBezTo>
                  <a:cubicBezTo>
                    <a:pt x="6588" y="6853"/>
                    <a:pt x="6567" y="6844"/>
                    <a:pt x="6550" y="6822"/>
                  </a:cubicBezTo>
                  <a:cubicBezTo>
                    <a:pt x="6529" y="6792"/>
                    <a:pt x="6503" y="6764"/>
                    <a:pt x="6484" y="6732"/>
                  </a:cubicBezTo>
                  <a:cubicBezTo>
                    <a:pt x="6442" y="6664"/>
                    <a:pt x="6402" y="6595"/>
                    <a:pt x="6363" y="6525"/>
                  </a:cubicBezTo>
                  <a:cubicBezTo>
                    <a:pt x="6247" y="6319"/>
                    <a:pt x="6156" y="6099"/>
                    <a:pt x="6058" y="5884"/>
                  </a:cubicBezTo>
                  <a:cubicBezTo>
                    <a:pt x="5986" y="5729"/>
                    <a:pt x="5915" y="5575"/>
                    <a:pt x="5821" y="5434"/>
                  </a:cubicBezTo>
                  <a:cubicBezTo>
                    <a:pt x="5785" y="5379"/>
                    <a:pt x="5746" y="5328"/>
                    <a:pt x="5698" y="5283"/>
                  </a:cubicBezTo>
                  <a:cubicBezTo>
                    <a:pt x="5575" y="5164"/>
                    <a:pt x="5440" y="5055"/>
                    <a:pt x="5309" y="4945"/>
                  </a:cubicBezTo>
                  <a:cubicBezTo>
                    <a:pt x="5224" y="4873"/>
                    <a:pt x="5125" y="4826"/>
                    <a:pt x="5016" y="4803"/>
                  </a:cubicBezTo>
                  <a:cubicBezTo>
                    <a:pt x="4968" y="4791"/>
                    <a:pt x="4919" y="4775"/>
                    <a:pt x="4871" y="4762"/>
                  </a:cubicBezTo>
                  <a:cubicBezTo>
                    <a:pt x="4846" y="4754"/>
                    <a:pt x="4819" y="4747"/>
                    <a:pt x="4791" y="4742"/>
                  </a:cubicBezTo>
                  <a:cubicBezTo>
                    <a:pt x="4773" y="4739"/>
                    <a:pt x="4756" y="4737"/>
                    <a:pt x="4740" y="4737"/>
                  </a:cubicBezTo>
                  <a:cubicBezTo>
                    <a:pt x="4639" y="4737"/>
                    <a:pt x="4587" y="4802"/>
                    <a:pt x="4593" y="4919"/>
                  </a:cubicBezTo>
                  <a:cubicBezTo>
                    <a:pt x="4596" y="4986"/>
                    <a:pt x="4619" y="5046"/>
                    <a:pt x="4647" y="5105"/>
                  </a:cubicBezTo>
                  <a:cubicBezTo>
                    <a:pt x="4720" y="5262"/>
                    <a:pt x="4812" y="5408"/>
                    <a:pt x="4922" y="5541"/>
                  </a:cubicBezTo>
                  <a:cubicBezTo>
                    <a:pt x="5071" y="5718"/>
                    <a:pt x="5224" y="5893"/>
                    <a:pt x="5381" y="6064"/>
                  </a:cubicBezTo>
                  <a:cubicBezTo>
                    <a:pt x="5504" y="6199"/>
                    <a:pt x="5633" y="6327"/>
                    <a:pt x="5778" y="6437"/>
                  </a:cubicBezTo>
                  <a:cubicBezTo>
                    <a:pt x="5880" y="6514"/>
                    <a:pt x="5984" y="6587"/>
                    <a:pt x="6087" y="6661"/>
                  </a:cubicBezTo>
                  <a:cubicBezTo>
                    <a:pt x="6176" y="6725"/>
                    <a:pt x="6265" y="6792"/>
                    <a:pt x="6363" y="6841"/>
                  </a:cubicBezTo>
                  <a:cubicBezTo>
                    <a:pt x="6398" y="6858"/>
                    <a:pt x="6413" y="6887"/>
                    <a:pt x="6423" y="6922"/>
                  </a:cubicBezTo>
                  <a:cubicBezTo>
                    <a:pt x="6460" y="7040"/>
                    <a:pt x="6499" y="7159"/>
                    <a:pt x="6534" y="7279"/>
                  </a:cubicBezTo>
                  <a:cubicBezTo>
                    <a:pt x="6580" y="7431"/>
                    <a:pt x="6624" y="7585"/>
                    <a:pt x="6678" y="7735"/>
                  </a:cubicBezTo>
                  <a:cubicBezTo>
                    <a:pt x="6721" y="7852"/>
                    <a:pt x="6762" y="7970"/>
                    <a:pt x="6804" y="8088"/>
                  </a:cubicBezTo>
                  <a:cubicBezTo>
                    <a:pt x="6810" y="8106"/>
                    <a:pt x="6816" y="8125"/>
                    <a:pt x="6823" y="8144"/>
                  </a:cubicBezTo>
                  <a:cubicBezTo>
                    <a:pt x="6832" y="8169"/>
                    <a:pt x="6830" y="8193"/>
                    <a:pt x="6818" y="8217"/>
                  </a:cubicBezTo>
                  <a:cubicBezTo>
                    <a:pt x="6809" y="8235"/>
                    <a:pt x="6801" y="8253"/>
                    <a:pt x="6792" y="8271"/>
                  </a:cubicBezTo>
                  <a:cubicBezTo>
                    <a:pt x="6736" y="8376"/>
                    <a:pt x="6680" y="8482"/>
                    <a:pt x="6625" y="8588"/>
                  </a:cubicBezTo>
                  <a:cubicBezTo>
                    <a:pt x="6528" y="8776"/>
                    <a:pt x="6431" y="8965"/>
                    <a:pt x="6334" y="9154"/>
                  </a:cubicBezTo>
                  <a:cubicBezTo>
                    <a:pt x="6330" y="9162"/>
                    <a:pt x="6325" y="9172"/>
                    <a:pt x="6320" y="9180"/>
                  </a:cubicBezTo>
                  <a:cubicBezTo>
                    <a:pt x="6252" y="9303"/>
                    <a:pt x="6185" y="9424"/>
                    <a:pt x="6117" y="9546"/>
                  </a:cubicBezTo>
                  <a:cubicBezTo>
                    <a:pt x="6063" y="9645"/>
                    <a:pt x="6011" y="9744"/>
                    <a:pt x="5955" y="9842"/>
                  </a:cubicBezTo>
                  <a:cubicBezTo>
                    <a:pt x="5922" y="9903"/>
                    <a:pt x="5885" y="9962"/>
                    <a:pt x="5850" y="10022"/>
                  </a:cubicBezTo>
                  <a:cubicBezTo>
                    <a:pt x="5808" y="10093"/>
                    <a:pt x="5764" y="10163"/>
                    <a:pt x="5723" y="10234"/>
                  </a:cubicBezTo>
                  <a:cubicBezTo>
                    <a:pt x="5676" y="10316"/>
                    <a:pt x="5634" y="10401"/>
                    <a:pt x="5583" y="10482"/>
                  </a:cubicBezTo>
                  <a:cubicBezTo>
                    <a:pt x="5495" y="10622"/>
                    <a:pt x="5438" y="10777"/>
                    <a:pt x="5384" y="10932"/>
                  </a:cubicBezTo>
                  <a:cubicBezTo>
                    <a:pt x="5343" y="11047"/>
                    <a:pt x="5308" y="11164"/>
                    <a:pt x="5270" y="11280"/>
                  </a:cubicBezTo>
                  <a:cubicBezTo>
                    <a:pt x="5263" y="11299"/>
                    <a:pt x="5255" y="11317"/>
                    <a:pt x="5247" y="11336"/>
                  </a:cubicBezTo>
                  <a:cubicBezTo>
                    <a:pt x="5244" y="11340"/>
                    <a:pt x="5237" y="11346"/>
                    <a:pt x="5231" y="11346"/>
                  </a:cubicBezTo>
                  <a:cubicBezTo>
                    <a:pt x="5231" y="11346"/>
                    <a:pt x="5230" y="11346"/>
                    <a:pt x="5230" y="11346"/>
                  </a:cubicBezTo>
                  <a:cubicBezTo>
                    <a:pt x="5224" y="11346"/>
                    <a:pt x="5216" y="11340"/>
                    <a:pt x="5213" y="11334"/>
                  </a:cubicBezTo>
                  <a:cubicBezTo>
                    <a:pt x="5198" y="11298"/>
                    <a:pt x="5180" y="11261"/>
                    <a:pt x="5167" y="11223"/>
                  </a:cubicBezTo>
                  <a:cubicBezTo>
                    <a:pt x="5101" y="11038"/>
                    <a:pt x="5037" y="10851"/>
                    <a:pt x="4968" y="10667"/>
                  </a:cubicBezTo>
                  <a:cubicBezTo>
                    <a:pt x="4920" y="10541"/>
                    <a:pt x="4867" y="10416"/>
                    <a:pt x="4815" y="10293"/>
                  </a:cubicBezTo>
                  <a:cubicBezTo>
                    <a:pt x="4772" y="10189"/>
                    <a:pt x="4726" y="10087"/>
                    <a:pt x="4680" y="9984"/>
                  </a:cubicBezTo>
                  <a:cubicBezTo>
                    <a:pt x="4617" y="9845"/>
                    <a:pt x="4555" y="9707"/>
                    <a:pt x="4493" y="9569"/>
                  </a:cubicBezTo>
                  <a:cubicBezTo>
                    <a:pt x="4441" y="9454"/>
                    <a:pt x="4391" y="9341"/>
                    <a:pt x="4340" y="9227"/>
                  </a:cubicBezTo>
                  <a:cubicBezTo>
                    <a:pt x="4328" y="9200"/>
                    <a:pt x="4327" y="9176"/>
                    <a:pt x="4337" y="9147"/>
                  </a:cubicBezTo>
                  <a:cubicBezTo>
                    <a:pt x="4357" y="9094"/>
                    <a:pt x="4375" y="9040"/>
                    <a:pt x="4392" y="8984"/>
                  </a:cubicBezTo>
                  <a:cubicBezTo>
                    <a:pt x="4441" y="8833"/>
                    <a:pt x="4497" y="8683"/>
                    <a:pt x="4561" y="8537"/>
                  </a:cubicBezTo>
                  <a:cubicBezTo>
                    <a:pt x="4601" y="8446"/>
                    <a:pt x="4639" y="8353"/>
                    <a:pt x="4674" y="8260"/>
                  </a:cubicBezTo>
                  <a:cubicBezTo>
                    <a:pt x="4715" y="8148"/>
                    <a:pt x="4753" y="8034"/>
                    <a:pt x="4791" y="7921"/>
                  </a:cubicBezTo>
                  <a:cubicBezTo>
                    <a:pt x="4856" y="7731"/>
                    <a:pt x="4921" y="7544"/>
                    <a:pt x="4978" y="7352"/>
                  </a:cubicBezTo>
                  <a:cubicBezTo>
                    <a:pt x="5039" y="7141"/>
                    <a:pt x="5091" y="6929"/>
                    <a:pt x="5132" y="6713"/>
                  </a:cubicBezTo>
                  <a:cubicBezTo>
                    <a:pt x="5154" y="6596"/>
                    <a:pt x="5160" y="6479"/>
                    <a:pt x="5151" y="6362"/>
                  </a:cubicBezTo>
                  <a:cubicBezTo>
                    <a:pt x="5141" y="6211"/>
                    <a:pt x="5085" y="6076"/>
                    <a:pt x="5001" y="5952"/>
                  </a:cubicBezTo>
                  <a:cubicBezTo>
                    <a:pt x="4974" y="5910"/>
                    <a:pt x="4937" y="5875"/>
                    <a:pt x="4892" y="5852"/>
                  </a:cubicBezTo>
                  <a:cubicBezTo>
                    <a:pt x="4868" y="5839"/>
                    <a:pt x="4844" y="5833"/>
                    <a:pt x="4822" y="5833"/>
                  </a:cubicBezTo>
                  <a:cubicBezTo>
                    <a:pt x="4784" y="5833"/>
                    <a:pt x="4749" y="5851"/>
                    <a:pt x="4720" y="5888"/>
                  </a:cubicBezTo>
                  <a:cubicBezTo>
                    <a:pt x="4696" y="5917"/>
                    <a:pt x="4681" y="5952"/>
                    <a:pt x="4669" y="5987"/>
                  </a:cubicBezTo>
                  <a:cubicBezTo>
                    <a:pt x="4660" y="6011"/>
                    <a:pt x="4653" y="6035"/>
                    <a:pt x="4643" y="6058"/>
                  </a:cubicBezTo>
                  <a:cubicBezTo>
                    <a:pt x="4565" y="6235"/>
                    <a:pt x="4513" y="6419"/>
                    <a:pt x="4469" y="6606"/>
                  </a:cubicBezTo>
                  <a:cubicBezTo>
                    <a:pt x="4430" y="6776"/>
                    <a:pt x="4395" y="6947"/>
                    <a:pt x="4378" y="7121"/>
                  </a:cubicBezTo>
                  <a:cubicBezTo>
                    <a:pt x="4363" y="7273"/>
                    <a:pt x="4351" y="7424"/>
                    <a:pt x="4339" y="7577"/>
                  </a:cubicBezTo>
                  <a:cubicBezTo>
                    <a:pt x="4321" y="7805"/>
                    <a:pt x="4304" y="8034"/>
                    <a:pt x="4300" y="8264"/>
                  </a:cubicBezTo>
                  <a:cubicBezTo>
                    <a:pt x="4296" y="8483"/>
                    <a:pt x="4282" y="8702"/>
                    <a:pt x="4253" y="8920"/>
                  </a:cubicBezTo>
                  <a:cubicBezTo>
                    <a:pt x="4246" y="8974"/>
                    <a:pt x="4238" y="9028"/>
                    <a:pt x="4228" y="9083"/>
                  </a:cubicBezTo>
                  <a:cubicBezTo>
                    <a:pt x="4226" y="9096"/>
                    <a:pt x="4219" y="9103"/>
                    <a:pt x="4208" y="9103"/>
                  </a:cubicBezTo>
                  <a:cubicBezTo>
                    <a:pt x="4205" y="9103"/>
                    <a:pt x="4200" y="9102"/>
                    <a:pt x="4196" y="9100"/>
                  </a:cubicBezTo>
                  <a:cubicBezTo>
                    <a:pt x="4180" y="9093"/>
                    <a:pt x="4164" y="9085"/>
                    <a:pt x="4151" y="9074"/>
                  </a:cubicBezTo>
                  <a:cubicBezTo>
                    <a:pt x="4031" y="8983"/>
                    <a:pt x="3898" y="8914"/>
                    <a:pt x="3772" y="8833"/>
                  </a:cubicBezTo>
                  <a:cubicBezTo>
                    <a:pt x="3676" y="8771"/>
                    <a:pt x="3578" y="8711"/>
                    <a:pt x="3481" y="8651"/>
                  </a:cubicBezTo>
                  <a:cubicBezTo>
                    <a:pt x="3377" y="8587"/>
                    <a:pt x="3274" y="8520"/>
                    <a:pt x="3167" y="8462"/>
                  </a:cubicBezTo>
                  <a:cubicBezTo>
                    <a:pt x="3037" y="8394"/>
                    <a:pt x="2911" y="8316"/>
                    <a:pt x="2777" y="8255"/>
                  </a:cubicBezTo>
                  <a:cubicBezTo>
                    <a:pt x="2768" y="8251"/>
                    <a:pt x="2758" y="8246"/>
                    <a:pt x="2750" y="8241"/>
                  </a:cubicBezTo>
                  <a:cubicBezTo>
                    <a:pt x="2660" y="8181"/>
                    <a:pt x="2558" y="8149"/>
                    <a:pt x="2456" y="8115"/>
                  </a:cubicBezTo>
                  <a:cubicBezTo>
                    <a:pt x="2311" y="8066"/>
                    <a:pt x="2161" y="8046"/>
                    <a:pt x="2010" y="8021"/>
                  </a:cubicBezTo>
                  <a:cubicBezTo>
                    <a:pt x="1939" y="8010"/>
                    <a:pt x="1869" y="8005"/>
                    <a:pt x="1798" y="8005"/>
                  </a:cubicBezTo>
                  <a:cubicBezTo>
                    <a:pt x="1757" y="8005"/>
                    <a:pt x="1716" y="8007"/>
                    <a:pt x="1674" y="8010"/>
                  </a:cubicBezTo>
                  <a:cubicBezTo>
                    <a:pt x="1563" y="8018"/>
                    <a:pt x="1450" y="8028"/>
                    <a:pt x="1339" y="8038"/>
                  </a:cubicBezTo>
                  <a:cubicBezTo>
                    <a:pt x="1250" y="8046"/>
                    <a:pt x="1162" y="8064"/>
                    <a:pt x="1075" y="8088"/>
                  </a:cubicBezTo>
                  <a:cubicBezTo>
                    <a:pt x="945" y="8121"/>
                    <a:pt x="815" y="8161"/>
                    <a:pt x="684" y="8188"/>
                  </a:cubicBezTo>
                  <a:cubicBezTo>
                    <a:pt x="447" y="8236"/>
                    <a:pt x="258" y="8366"/>
                    <a:pt x="76" y="8514"/>
                  </a:cubicBezTo>
                  <a:cubicBezTo>
                    <a:pt x="49" y="8537"/>
                    <a:pt x="29" y="8566"/>
                    <a:pt x="19" y="8600"/>
                  </a:cubicBezTo>
                  <a:cubicBezTo>
                    <a:pt x="1" y="8658"/>
                    <a:pt x="18" y="8711"/>
                    <a:pt x="69" y="8744"/>
                  </a:cubicBezTo>
                  <a:cubicBezTo>
                    <a:pt x="90" y="8757"/>
                    <a:pt x="113" y="8767"/>
                    <a:pt x="137" y="8774"/>
                  </a:cubicBezTo>
                  <a:cubicBezTo>
                    <a:pt x="196" y="8793"/>
                    <a:pt x="258" y="8804"/>
                    <a:pt x="320" y="8807"/>
                  </a:cubicBezTo>
                  <a:cubicBezTo>
                    <a:pt x="356" y="8809"/>
                    <a:pt x="391" y="8810"/>
                    <a:pt x="427" y="8810"/>
                  </a:cubicBezTo>
                  <a:cubicBezTo>
                    <a:pt x="523" y="8810"/>
                    <a:pt x="620" y="8803"/>
                    <a:pt x="716" y="8796"/>
                  </a:cubicBezTo>
                  <a:cubicBezTo>
                    <a:pt x="950" y="8776"/>
                    <a:pt x="1184" y="8764"/>
                    <a:pt x="1418" y="8760"/>
                  </a:cubicBezTo>
                  <a:cubicBezTo>
                    <a:pt x="1519" y="8759"/>
                    <a:pt x="1618" y="8753"/>
                    <a:pt x="1717" y="8748"/>
                  </a:cubicBezTo>
                  <a:cubicBezTo>
                    <a:pt x="1815" y="8743"/>
                    <a:pt x="1912" y="8738"/>
                    <a:pt x="2010" y="8738"/>
                  </a:cubicBezTo>
                  <a:cubicBezTo>
                    <a:pt x="2055" y="8738"/>
                    <a:pt x="2099" y="8739"/>
                    <a:pt x="2144" y="8742"/>
                  </a:cubicBezTo>
                  <a:cubicBezTo>
                    <a:pt x="2352" y="8753"/>
                    <a:pt x="2554" y="8796"/>
                    <a:pt x="2754" y="8850"/>
                  </a:cubicBezTo>
                  <a:cubicBezTo>
                    <a:pt x="2988" y="8914"/>
                    <a:pt x="3222" y="8974"/>
                    <a:pt x="3460" y="9021"/>
                  </a:cubicBezTo>
                  <a:cubicBezTo>
                    <a:pt x="3693" y="9066"/>
                    <a:pt x="3916" y="9144"/>
                    <a:pt x="4142" y="9216"/>
                  </a:cubicBezTo>
                  <a:cubicBezTo>
                    <a:pt x="4167" y="9223"/>
                    <a:pt x="4186" y="9237"/>
                    <a:pt x="4198" y="9262"/>
                  </a:cubicBezTo>
                  <a:cubicBezTo>
                    <a:pt x="4210" y="9289"/>
                    <a:pt x="4224" y="9316"/>
                    <a:pt x="4237" y="9343"/>
                  </a:cubicBezTo>
                  <a:cubicBezTo>
                    <a:pt x="4329" y="9539"/>
                    <a:pt x="4410" y="9741"/>
                    <a:pt x="4492" y="9941"/>
                  </a:cubicBezTo>
                  <a:cubicBezTo>
                    <a:pt x="4589" y="10177"/>
                    <a:pt x="4687" y="10411"/>
                    <a:pt x="4776" y="10650"/>
                  </a:cubicBezTo>
                  <a:cubicBezTo>
                    <a:pt x="4899" y="10979"/>
                    <a:pt x="5020" y="11310"/>
                    <a:pt x="5111" y="11650"/>
                  </a:cubicBezTo>
                  <a:cubicBezTo>
                    <a:pt x="5123" y="11696"/>
                    <a:pt x="5120" y="11736"/>
                    <a:pt x="5104" y="11781"/>
                  </a:cubicBezTo>
                  <a:cubicBezTo>
                    <a:pt x="5052" y="11918"/>
                    <a:pt x="5005" y="12058"/>
                    <a:pt x="4958" y="12198"/>
                  </a:cubicBezTo>
                  <a:cubicBezTo>
                    <a:pt x="4909" y="12341"/>
                    <a:pt x="4862" y="12486"/>
                    <a:pt x="4813" y="12630"/>
                  </a:cubicBezTo>
                  <a:cubicBezTo>
                    <a:pt x="4776" y="12738"/>
                    <a:pt x="4737" y="12846"/>
                    <a:pt x="4697" y="12954"/>
                  </a:cubicBezTo>
                  <a:cubicBezTo>
                    <a:pt x="4667" y="13040"/>
                    <a:pt x="4635" y="13127"/>
                    <a:pt x="4600" y="13213"/>
                  </a:cubicBezTo>
                  <a:cubicBezTo>
                    <a:pt x="4557" y="13322"/>
                    <a:pt x="4511" y="13429"/>
                    <a:pt x="4466" y="13538"/>
                  </a:cubicBezTo>
                  <a:cubicBezTo>
                    <a:pt x="4462" y="13549"/>
                    <a:pt x="4458" y="13561"/>
                    <a:pt x="4454" y="13572"/>
                  </a:cubicBezTo>
                  <a:cubicBezTo>
                    <a:pt x="4419" y="13663"/>
                    <a:pt x="4385" y="13755"/>
                    <a:pt x="4349" y="13845"/>
                  </a:cubicBezTo>
                  <a:cubicBezTo>
                    <a:pt x="4316" y="13929"/>
                    <a:pt x="4282" y="14011"/>
                    <a:pt x="4248" y="14094"/>
                  </a:cubicBezTo>
                  <a:cubicBezTo>
                    <a:pt x="4246" y="14102"/>
                    <a:pt x="4243" y="14109"/>
                    <a:pt x="4241" y="14116"/>
                  </a:cubicBezTo>
                  <a:cubicBezTo>
                    <a:pt x="4232" y="14152"/>
                    <a:pt x="4243" y="14180"/>
                    <a:pt x="4275" y="14199"/>
                  </a:cubicBezTo>
                  <a:cubicBezTo>
                    <a:pt x="4284" y="14205"/>
                    <a:pt x="4294" y="14208"/>
                    <a:pt x="4305" y="14208"/>
                  </a:cubicBezTo>
                  <a:cubicBezTo>
                    <a:pt x="4320" y="14208"/>
                    <a:pt x="4335" y="14201"/>
                    <a:pt x="4349" y="14188"/>
                  </a:cubicBezTo>
                  <a:cubicBezTo>
                    <a:pt x="4400" y="14139"/>
                    <a:pt x="4452" y="14091"/>
                    <a:pt x="4483" y="14028"/>
                  </a:cubicBezTo>
                  <a:cubicBezTo>
                    <a:pt x="4520" y="13953"/>
                    <a:pt x="4554" y="13878"/>
                    <a:pt x="4585" y="13803"/>
                  </a:cubicBezTo>
                  <a:cubicBezTo>
                    <a:pt x="4626" y="13703"/>
                    <a:pt x="4660" y="13602"/>
                    <a:pt x="4702" y="13503"/>
                  </a:cubicBezTo>
                  <a:cubicBezTo>
                    <a:pt x="4756" y="13374"/>
                    <a:pt x="4806" y="13244"/>
                    <a:pt x="4856" y="13114"/>
                  </a:cubicBezTo>
                  <a:cubicBezTo>
                    <a:pt x="4916" y="12952"/>
                    <a:pt x="4963" y="12787"/>
                    <a:pt x="5011" y="12621"/>
                  </a:cubicBezTo>
                  <a:cubicBezTo>
                    <a:pt x="5050" y="12477"/>
                    <a:pt x="5091" y="12334"/>
                    <a:pt x="5141" y="12192"/>
                  </a:cubicBezTo>
                  <a:cubicBezTo>
                    <a:pt x="5175" y="12093"/>
                    <a:pt x="5210" y="11995"/>
                    <a:pt x="5244" y="11896"/>
                  </a:cubicBezTo>
                  <a:cubicBezTo>
                    <a:pt x="5275" y="11805"/>
                    <a:pt x="5305" y="11716"/>
                    <a:pt x="5335" y="11626"/>
                  </a:cubicBezTo>
                  <a:cubicBezTo>
                    <a:pt x="5342" y="11604"/>
                    <a:pt x="5354" y="11586"/>
                    <a:pt x="5376" y="11575"/>
                  </a:cubicBezTo>
                  <a:cubicBezTo>
                    <a:pt x="5517" y="11495"/>
                    <a:pt x="5656" y="11412"/>
                    <a:pt x="5800" y="11338"/>
                  </a:cubicBezTo>
                  <a:cubicBezTo>
                    <a:pt x="6110" y="11176"/>
                    <a:pt x="6427" y="11031"/>
                    <a:pt x="6751" y="10899"/>
                  </a:cubicBezTo>
                  <a:cubicBezTo>
                    <a:pt x="6956" y="10815"/>
                    <a:pt x="7163" y="10735"/>
                    <a:pt x="7371" y="10656"/>
                  </a:cubicBezTo>
                  <a:cubicBezTo>
                    <a:pt x="7544" y="10591"/>
                    <a:pt x="7718" y="10531"/>
                    <a:pt x="7892" y="10468"/>
                  </a:cubicBezTo>
                  <a:cubicBezTo>
                    <a:pt x="7990" y="10432"/>
                    <a:pt x="8092" y="10404"/>
                    <a:pt x="8194" y="10381"/>
                  </a:cubicBezTo>
                  <a:cubicBezTo>
                    <a:pt x="8286" y="10359"/>
                    <a:pt x="8380" y="10349"/>
                    <a:pt x="8474" y="10349"/>
                  </a:cubicBezTo>
                  <a:cubicBezTo>
                    <a:pt x="8504" y="10349"/>
                    <a:pt x="8534" y="10350"/>
                    <a:pt x="8565" y="10352"/>
                  </a:cubicBezTo>
                  <a:cubicBezTo>
                    <a:pt x="8606" y="10355"/>
                    <a:pt x="8643" y="10364"/>
                    <a:pt x="8680" y="10382"/>
                  </a:cubicBezTo>
                  <a:cubicBezTo>
                    <a:pt x="8761" y="10420"/>
                    <a:pt x="8842" y="10459"/>
                    <a:pt x="8923" y="10497"/>
                  </a:cubicBezTo>
                  <a:cubicBezTo>
                    <a:pt x="9052" y="10559"/>
                    <a:pt x="9183" y="10613"/>
                    <a:pt x="9312" y="10669"/>
                  </a:cubicBezTo>
                  <a:cubicBezTo>
                    <a:pt x="9471" y="10737"/>
                    <a:pt x="9631" y="10798"/>
                    <a:pt x="9792" y="10858"/>
                  </a:cubicBezTo>
                  <a:cubicBezTo>
                    <a:pt x="10003" y="10935"/>
                    <a:pt x="10222" y="10990"/>
                    <a:pt x="10442" y="11034"/>
                  </a:cubicBezTo>
                  <a:cubicBezTo>
                    <a:pt x="10664" y="11078"/>
                    <a:pt x="10888" y="11112"/>
                    <a:pt x="11116" y="11130"/>
                  </a:cubicBezTo>
                  <a:cubicBezTo>
                    <a:pt x="11209" y="11137"/>
                    <a:pt x="11301" y="11141"/>
                    <a:pt x="11394" y="11141"/>
                  </a:cubicBezTo>
                  <a:cubicBezTo>
                    <a:pt x="11493" y="11141"/>
                    <a:pt x="11592" y="11136"/>
                    <a:pt x="11691" y="11126"/>
                  </a:cubicBezTo>
                  <a:cubicBezTo>
                    <a:pt x="11860" y="11108"/>
                    <a:pt x="12026" y="11072"/>
                    <a:pt x="12192" y="11036"/>
                  </a:cubicBezTo>
                  <a:cubicBezTo>
                    <a:pt x="12243" y="11024"/>
                    <a:pt x="12293" y="11011"/>
                    <a:pt x="12342" y="10992"/>
                  </a:cubicBezTo>
                  <a:cubicBezTo>
                    <a:pt x="12393" y="10970"/>
                    <a:pt x="12440" y="10943"/>
                    <a:pt x="12478" y="10901"/>
                  </a:cubicBezTo>
                  <a:cubicBezTo>
                    <a:pt x="12536" y="10835"/>
                    <a:pt x="12533" y="10770"/>
                    <a:pt x="12469" y="10712"/>
                  </a:cubicBezTo>
                  <a:cubicBezTo>
                    <a:pt x="12435" y="10682"/>
                    <a:pt x="12398" y="10656"/>
                    <a:pt x="12357" y="10636"/>
                  </a:cubicBezTo>
                  <a:cubicBezTo>
                    <a:pt x="12279" y="10600"/>
                    <a:pt x="12200" y="10563"/>
                    <a:pt x="12117" y="10534"/>
                  </a:cubicBezTo>
                  <a:cubicBezTo>
                    <a:pt x="11911" y="10461"/>
                    <a:pt x="11700" y="10413"/>
                    <a:pt x="11484" y="10387"/>
                  </a:cubicBezTo>
                  <a:cubicBezTo>
                    <a:pt x="11133" y="10343"/>
                    <a:pt x="10780" y="10315"/>
                    <a:pt x="10428" y="10279"/>
                  </a:cubicBezTo>
                  <a:cubicBezTo>
                    <a:pt x="10276" y="10264"/>
                    <a:pt x="10125" y="10255"/>
                    <a:pt x="9974" y="10255"/>
                  </a:cubicBezTo>
                  <a:cubicBezTo>
                    <a:pt x="9869" y="10255"/>
                    <a:pt x="9763" y="10259"/>
                    <a:pt x="9658" y="10268"/>
                  </a:cubicBezTo>
                  <a:cubicBezTo>
                    <a:pt x="9598" y="10272"/>
                    <a:pt x="9538" y="10275"/>
                    <a:pt x="9479" y="10278"/>
                  </a:cubicBezTo>
                  <a:cubicBezTo>
                    <a:pt x="9430" y="10280"/>
                    <a:pt x="9382" y="10282"/>
                    <a:pt x="9334" y="10282"/>
                  </a:cubicBezTo>
                  <a:cubicBezTo>
                    <a:pt x="9082" y="10282"/>
                    <a:pt x="8833" y="10253"/>
                    <a:pt x="8583" y="10221"/>
                  </a:cubicBezTo>
                  <a:cubicBezTo>
                    <a:pt x="8551" y="10217"/>
                    <a:pt x="8520" y="10208"/>
                    <a:pt x="8490" y="10196"/>
                  </a:cubicBezTo>
                  <a:cubicBezTo>
                    <a:pt x="8434" y="10176"/>
                    <a:pt x="8439" y="10147"/>
                    <a:pt x="8466" y="10118"/>
                  </a:cubicBezTo>
                  <a:cubicBezTo>
                    <a:pt x="8469" y="10115"/>
                    <a:pt x="8472" y="10111"/>
                    <a:pt x="8475" y="10107"/>
                  </a:cubicBezTo>
                  <a:cubicBezTo>
                    <a:pt x="8593" y="9956"/>
                    <a:pt x="8697" y="9794"/>
                    <a:pt x="8800" y="9632"/>
                  </a:cubicBezTo>
                  <a:cubicBezTo>
                    <a:pt x="8856" y="9543"/>
                    <a:pt x="8910" y="9453"/>
                    <a:pt x="8965" y="9364"/>
                  </a:cubicBezTo>
                  <a:cubicBezTo>
                    <a:pt x="9022" y="9274"/>
                    <a:pt x="9081" y="9184"/>
                    <a:pt x="9138" y="9093"/>
                  </a:cubicBezTo>
                  <a:cubicBezTo>
                    <a:pt x="9233" y="8941"/>
                    <a:pt x="9338" y="8795"/>
                    <a:pt x="9445" y="8652"/>
                  </a:cubicBezTo>
                  <a:cubicBezTo>
                    <a:pt x="9547" y="8515"/>
                    <a:pt x="9658" y="8387"/>
                    <a:pt x="9770" y="8260"/>
                  </a:cubicBezTo>
                  <a:cubicBezTo>
                    <a:pt x="9881" y="8132"/>
                    <a:pt x="9986" y="7998"/>
                    <a:pt x="10080" y="7856"/>
                  </a:cubicBezTo>
                  <a:cubicBezTo>
                    <a:pt x="10150" y="7748"/>
                    <a:pt x="10222" y="7640"/>
                    <a:pt x="10294" y="7532"/>
                  </a:cubicBezTo>
                  <a:cubicBezTo>
                    <a:pt x="10339" y="7463"/>
                    <a:pt x="10387" y="7396"/>
                    <a:pt x="10427" y="7324"/>
                  </a:cubicBezTo>
                  <a:cubicBezTo>
                    <a:pt x="10536" y="7129"/>
                    <a:pt x="10620" y="6925"/>
                    <a:pt x="10672" y="6707"/>
                  </a:cubicBezTo>
                  <a:cubicBezTo>
                    <a:pt x="10682" y="6668"/>
                    <a:pt x="10688" y="6629"/>
                    <a:pt x="10685" y="6589"/>
                  </a:cubicBezTo>
                  <a:cubicBezTo>
                    <a:pt x="10680" y="6496"/>
                    <a:pt x="10618" y="6438"/>
                    <a:pt x="10528" y="6438"/>
                  </a:cubicBezTo>
                  <a:cubicBezTo>
                    <a:pt x="10525" y="6438"/>
                    <a:pt x="10521" y="6438"/>
                    <a:pt x="10517" y="6438"/>
                  </a:cubicBezTo>
                  <a:cubicBezTo>
                    <a:pt x="10479" y="6440"/>
                    <a:pt x="10442" y="6450"/>
                    <a:pt x="10407" y="6463"/>
                  </a:cubicBezTo>
                  <a:cubicBezTo>
                    <a:pt x="10261" y="6517"/>
                    <a:pt x="10126" y="6592"/>
                    <a:pt x="10010" y="6697"/>
                  </a:cubicBezTo>
                  <a:cubicBezTo>
                    <a:pt x="9787" y="6901"/>
                    <a:pt x="9610" y="7142"/>
                    <a:pt x="9474" y="7411"/>
                  </a:cubicBezTo>
                  <a:cubicBezTo>
                    <a:pt x="9409" y="7538"/>
                    <a:pt x="9344" y="7664"/>
                    <a:pt x="9271" y="7786"/>
                  </a:cubicBezTo>
                  <a:cubicBezTo>
                    <a:pt x="9184" y="7929"/>
                    <a:pt x="9108" y="8077"/>
                    <a:pt x="9021" y="8220"/>
                  </a:cubicBezTo>
                  <a:cubicBezTo>
                    <a:pt x="8976" y="8292"/>
                    <a:pt x="8933" y="8365"/>
                    <a:pt x="8889" y="8438"/>
                  </a:cubicBezTo>
                  <a:cubicBezTo>
                    <a:pt x="8833" y="8531"/>
                    <a:pt x="8775" y="8624"/>
                    <a:pt x="8719" y="8719"/>
                  </a:cubicBezTo>
                  <a:cubicBezTo>
                    <a:pt x="8695" y="8762"/>
                    <a:pt x="8674" y="8808"/>
                    <a:pt x="8656" y="8854"/>
                  </a:cubicBezTo>
                  <a:cubicBezTo>
                    <a:pt x="8591" y="9025"/>
                    <a:pt x="8543" y="9200"/>
                    <a:pt x="8504" y="9378"/>
                  </a:cubicBezTo>
                  <a:cubicBezTo>
                    <a:pt x="8465" y="9557"/>
                    <a:pt x="8426" y="9735"/>
                    <a:pt x="8372" y="9909"/>
                  </a:cubicBezTo>
                  <a:cubicBezTo>
                    <a:pt x="8346" y="9994"/>
                    <a:pt x="8319" y="10080"/>
                    <a:pt x="8280" y="10161"/>
                  </a:cubicBezTo>
                  <a:cubicBezTo>
                    <a:pt x="8264" y="10197"/>
                    <a:pt x="8239" y="10223"/>
                    <a:pt x="8200" y="10233"/>
                  </a:cubicBezTo>
                  <a:cubicBezTo>
                    <a:pt x="8183" y="10237"/>
                    <a:pt x="8166" y="10243"/>
                    <a:pt x="8150" y="10248"/>
                  </a:cubicBezTo>
                  <a:cubicBezTo>
                    <a:pt x="7983" y="10301"/>
                    <a:pt x="7816" y="10352"/>
                    <a:pt x="7650" y="10404"/>
                  </a:cubicBezTo>
                  <a:cubicBezTo>
                    <a:pt x="7552" y="10434"/>
                    <a:pt x="7455" y="10464"/>
                    <a:pt x="7357" y="10495"/>
                  </a:cubicBezTo>
                  <a:cubicBezTo>
                    <a:pt x="7222" y="10537"/>
                    <a:pt x="7085" y="10579"/>
                    <a:pt x="6950" y="10622"/>
                  </a:cubicBezTo>
                  <a:cubicBezTo>
                    <a:pt x="6765" y="10683"/>
                    <a:pt x="6585" y="10758"/>
                    <a:pt x="6408" y="10837"/>
                  </a:cubicBezTo>
                  <a:cubicBezTo>
                    <a:pt x="6195" y="10931"/>
                    <a:pt x="5987" y="11034"/>
                    <a:pt x="5791" y="11156"/>
                  </a:cubicBezTo>
                  <a:cubicBezTo>
                    <a:pt x="5693" y="11218"/>
                    <a:pt x="5596" y="11278"/>
                    <a:pt x="5498" y="11339"/>
                  </a:cubicBezTo>
                  <a:cubicBezTo>
                    <a:pt x="5481" y="11350"/>
                    <a:pt x="5464" y="11359"/>
                    <a:pt x="5446" y="11366"/>
                  </a:cubicBezTo>
                  <a:cubicBezTo>
                    <a:pt x="5444" y="11367"/>
                    <a:pt x="5443" y="11367"/>
                    <a:pt x="5442" y="11367"/>
                  </a:cubicBezTo>
                  <a:cubicBezTo>
                    <a:pt x="5436" y="11367"/>
                    <a:pt x="5431" y="11361"/>
                    <a:pt x="5432" y="11354"/>
                  </a:cubicBezTo>
                  <a:cubicBezTo>
                    <a:pt x="5434" y="11340"/>
                    <a:pt x="5439" y="11325"/>
                    <a:pt x="5446" y="11312"/>
                  </a:cubicBezTo>
                  <a:cubicBezTo>
                    <a:pt x="5475" y="11230"/>
                    <a:pt x="5507" y="11148"/>
                    <a:pt x="5538" y="11066"/>
                  </a:cubicBezTo>
                  <a:cubicBezTo>
                    <a:pt x="5574" y="10973"/>
                    <a:pt x="5606" y="10879"/>
                    <a:pt x="5645" y="10788"/>
                  </a:cubicBezTo>
                  <a:cubicBezTo>
                    <a:pt x="5728" y="10592"/>
                    <a:pt x="5826" y="10405"/>
                    <a:pt x="5921" y="10215"/>
                  </a:cubicBezTo>
                  <a:cubicBezTo>
                    <a:pt x="5977" y="10098"/>
                    <a:pt x="6040" y="9984"/>
                    <a:pt x="6102" y="9870"/>
                  </a:cubicBezTo>
                  <a:cubicBezTo>
                    <a:pt x="6106" y="9862"/>
                    <a:pt x="6112" y="9853"/>
                    <a:pt x="6117" y="9844"/>
                  </a:cubicBezTo>
                  <a:cubicBezTo>
                    <a:pt x="6169" y="9751"/>
                    <a:pt x="6225" y="9659"/>
                    <a:pt x="6276" y="9565"/>
                  </a:cubicBezTo>
                  <a:cubicBezTo>
                    <a:pt x="6342" y="9442"/>
                    <a:pt x="6407" y="9318"/>
                    <a:pt x="6472" y="9195"/>
                  </a:cubicBezTo>
                  <a:cubicBezTo>
                    <a:pt x="6474" y="9191"/>
                    <a:pt x="6477" y="9186"/>
                    <a:pt x="6479" y="9182"/>
                  </a:cubicBezTo>
                  <a:cubicBezTo>
                    <a:pt x="6568" y="9046"/>
                    <a:pt x="6628" y="8894"/>
                    <a:pt x="6710" y="8754"/>
                  </a:cubicBezTo>
                  <a:cubicBezTo>
                    <a:pt x="6774" y="8644"/>
                    <a:pt x="6826" y="8528"/>
                    <a:pt x="6886" y="8416"/>
                  </a:cubicBezTo>
                  <a:cubicBezTo>
                    <a:pt x="7005" y="8193"/>
                    <a:pt x="7112" y="7965"/>
                    <a:pt x="7211" y="7733"/>
                  </a:cubicBezTo>
                  <a:cubicBezTo>
                    <a:pt x="7274" y="7586"/>
                    <a:pt x="7342" y="7443"/>
                    <a:pt x="7408" y="7297"/>
                  </a:cubicBezTo>
                  <a:cubicBezTo>
                    <a:pt x="7428" y="7251"/>
                    <a:pt x="7450" y="7206"/>
                    <a:pt x="7470" y="7161"/>
                  </a:cubicBezTo>
                  <a:cubicBezTo>
                    <a:pt x="7481" y="7139"/>
                    <a:pt x="7490" y="7115"/>
                    <a:pt x="7498" y="7092"/>
                  </a:cubicBezTo>
                  <a:cubicBezTo>
                    <a:pt x="7529" y="7006"/>
                    <a:pt x="7529" y="7003"/>
                    <a:pt x="7620" y="7003"/>
                  </a:cubicBezTo>
                  <a:cubicBezTo>
                    <a:pt x="7807" y="7003"/>
                    <a:pt x="7993" y="6984"/>
                    <a:pt x="8178" y="6949"/>
                  </a:cubicBezTo>
                  <a:cubicBezTo>
                    <a:pt x="8320" y="6922"/>
                    <a:pt x="8461" y="6890"/>
                    <a:pt x="8603" y="6859"/>
                  </a:cubicBezTo>
                  <a:cubicBezTo>
                    <a:pt x="8695" y="6839"/>
                    <a:pt x="8788" y="6818"/>
                    <a:pt x="8879" y="6793"/>
                  </a:cubicBezTo>
                  <a:cubicBezTo>
                    <a:pt x="9058" y="6741"/>
                    <a:pt x="9235" y="6681"/>
                    <a:pt x="9412" y="6620"/>
                  </a:cubicBezTo>
                  <a:cubicBezTo>
                    <a:pt x="9554" y="6570"/>
                    <a:pt x="9679" y="6498"/>
                    <a:pt x="9791" y="6399"/>
                  </a:cubicBezTo>
                  <a:cubicBezTo>
                    <a:pt x="9839" y="6354"/>
                    <a:pt x="9887" y="6310"/>
                    <a:pt x="9930" y="6262"/>
                  </a:cubicBezTo>
                  <a:cubicBezTo>
                    <a:pt x="10065" y="6112"/>
                    <a:pt x="10205" y="5967"/>
                    <a:pt x="10345" y="5820"/>
                  </a:cubicBezTo>
                  <a:cubicBezTo>
                    <a:pt x="10383" y="5780"/>
                    <a:pt x="10416" y="5737"/>
                    <a:pt x="10451" y="5695"/>
                  </a:cubicBezTo>
                  <a:cubicBezTo>
                    <a:pt x="10479" y="5662"/>
                    <a:pt x="10498" y="5625"/>
                    <a:pt x="10513" y="5585"/>
                  </a:cubicBezTo>
                  <a:cubicBezTo>
                    <a:pt x="10541" y="5503"/>
                    <a:pt x="10506" y="5439"/>
                    <a:pt x="10421" y="5423"/>
                  </a:cubicBezTo>
                  <a:cubicBezTo>
                    <a:pt x="10396" y="5419"/>
                    <a:pt x="10371" y="5417"/>
                    <a:pt x="10346" y="5417"/>
                  </a:cubicBezTo>
                  <a:cubicBezTo>
                    <a:pt x="10341" y="5417"/>
                    <a:pt x="10336" y="5417"/>
                    <a:pt x="10332" y="5417"/>
                  </a:cubicBezTo>
                  <a:cubicBezTo>
                    <a:pt x="10124" y="5424"/>
                    <a:pt x="9918" y="5449"/>
                    <a:pt x="9720" y="5516"/>
                  </a:cubicBezTo>
                  <a:cubicBezTo>
                    <a:pt x="9507" y="5588"/>
                    <a:pt x="9298" y="5667"/>
                    <a:pt x="9084" y="5735"/>
                  </a:cubicBezTo>
                  <a:cubicBezTo>
                    <a:pt x="8988" y="5765"/>
                    <a:pt x="8896" y="5805"/>
                    <a:pt x="8804" y="5843"/>
                  </a:cubicBezTo>
                  <a:cubicBezTo>
                    <a:pt x="8727" y="5873"/>
                    <a:pt x="8652" y="5905"/>
                    <a:pt x="8578" y="5941"/>
                  </a:cubicBezTo>
                  <a:cubicBezTo>
                    <a:pt x="8413" y="6019"/>
                    <a:pt x="8250" y="6101"/>
                    <a:pt x="8087" y="6179"/>
                  </a:cubicBezTo>
                  <a:cubicBezTo>
                    <a:pt x="8014" y="6213"/>
                    <a:pt x="7940" y="6244"/>
                    <a:pt x="7867" y="6275"/>
                  </a:cubicBezTo>
                  <a:cubicBezTo>
                    <a:pt x="7861" y="6277"/>
                    <a:pt x="7855" y="6278"/>
                    <a:pt x="7851" y="6278"/>
                  </a:cubicBezTo>
                  <a:cubicBezTo>
                    <a:pt x="7838" y="6278"/>
                    <a:pt x="7833" y="6268"/>
                    <a:pt x="7839" y="6250"/>
                  </a:cubicBezTo>
                  <a:cubicBezTo>
                    <a:pt x="7862" y="6177"/>
                    <a:pt x="7888" y="6104"/>
                    <a:pt x="7914" y="6031"/>
                  </a:cubicBezTo>
                  <a:cubicBezTo>
                    <a:pt x="7954" y="5918"/>
                    <a:pt x="7996" y="5807"/>
                    <a:pt x="8035" y="5693"/>
                  </a:cubicBezTo>
                  <a:cubicBezTo>
                    <a:pt x="8094" y="5529"/>
                    <a:pt x="8151" y="5365"/>
                    <a:pt x="8210" y="5201"/>
                  </a:cubicBezTo>
                  <a:cubicBezTo>
                    <a:pt x="8255" y="5079"/>
                    <a:pt x="8302" y="4957"/>
                    <a:pt x="8345" y="4835"/>
                  </a:cubicBezTo>
                  <a:cubicBezTo>
                    <a:pt x="8395" y="4697"/>
                    <a:pt x="8446" y="4559"/>
                    <a:pt x="8508" y="4426"/>
                  </a:cubicBezTo>
                  <a:cubicBezTo>
                    <a:pt x="8521" y="4398"/>
                    <a:pt x="8531" y="4371"/>
                    <a:pt x="8541" y="4342"/>
                  </a:cubicBezTo>
                  <a:cubicBezTo>
                    <a:pt x="8578" y="4244"/>
                    <a:pt x="8630" y="4153"/>
                    <a:pt x="8660" y="4051"/>
                  </a:cubicBezTo>
                  <a:cubicBezTo>
                    <a:pt x="8668" y="4025"/>
                    <a:pt x="8688" y="4011"/>
                    <a:pt x="8715" y="4010"/>
                  </a:cubicBezTo>
                  <a:cubicBezTo>
                    <a:pt x="8743" y="4009"/>
                    <a:pt x="8770" y="4007"/>
                    <a:pt x="8798" y="4006"/>
                  </a:cubicBezTo>
                  <a:cubicBezTo>
                    <a:pt x="9105" y="3997"/>
                    <a:pt x="9411" y="3977"/>
                    <a:pt x="9716" y="3949"/>
                  </a:cubicBezTo>
                  <a:cubicBezTo>
                    <a:pt x="9824" y="3940"/>
                    <a:pt x="9929" y="3921"/>
                    <a:pt x="10033" y="3892"/>
                  </a:cubicBezTo>
                  <a:cubicBezTo>
                    <a:pt x="10177" y="3851"/>
                    <a:pt x="10319" y="3807"/>
                    <a:pt x="10463" y="3763"/>
                  </a:cubicBezTo>
                  <a:cubicBezTo>
                    <a:pt x="10563" y="3731"/>
                    <a:pt x="10664" y="3707"/>
                    <a:pt x="10768" y="3690"/>
                  </a:cubicBezTo>
                  <a:cubicBezTo>
                    <a:pt x="10943" y="3661"/>
                    <a:pt x="11120" y="3648"/>
                    <a:pt x="11297" y="3640"/>
                  </a:cubicBezTo>
                  <a:cubicBezTo>
                    <a:pt x="11490" y="3631"/>
                    <a:pt x="11678" y="3594"/>
                    <a:pt x="11861" y="3533"/>
                  </a:cubicBezTo>
                  <a:cubicBezTo>
                    <a:pt x="12043" y="3474"/>
                    <a:pt x="12224" y="3408"/>
                    <a:pt x="12405" y="3344"/>
                  </a:cubicBezTo>
                  <a:cubicBezTo>
                    <a:pt x="12449" y="3328"/>
                    <a:pt x="12492" y="3307"/>
                    <a:pt x="12534" y="3286"/>
                  </a:cubicBezTo>
                  <a:cubicBezTo>
                    <a:pt x="12594" y="3255"/>
                    <a:pt x="12637" y="3208"/>
                    <a:pt x="12670" y="3149"/>
                  </a:cubicBezTo>
                  <a:cubicBezTo>
                    <a:pt x="12721" y="3056"/>
                    <a:pt x="12724" y="2959"/>
                    <a:pt x="12704" y="2859"/>
                  </a:cubicBezTo>
                  <a:cubicBezTo>
                    <a:pt x="12695" y="2813"/>
                    <a:pt x="12670" y="2776"/>
                    <a:pt x="12628" y="2753"/>
                  </a:cubicBezTo>
                  <a:cubicBezTo>
                    <a:pt x="12583" y="2730"/>
                    <a:pt x="12538" y="2709"/>
                    <a:pt x="12488" y="2697"/>
                  </a:cubicBezTo>
                  <a:cubicBezTo>
                    <a:pt x="12411" y="2679"/>
                    <a:pt x="12332" y="2669"/>
                    <a:pt x="12252" y="2667"/>
                  </a:cubicBezTo>
                  <a:cubicBezTo>
                    <a:pt x="12179" y="2665"/>
                    <a:pt x="12108" y="2662"/>
                    <a:pt x="12035" y="2660"/>
                  </a:cubicBezTo>
                  <a:cubicBezTo>
                    <a:pt x="11880" y="2655"/>
                    <a:pt x="11725" y="2647"/>
                    <a:pt x="11571" y="2647"/>
                  </a:cubicBezTo>
                  <a:cubicBezTo>
                    <a:pt x="11529" y="2647"/>
                    <a:pt x="11486" y="2647"/>
                    <a:pt x="11444" y="2649"/>
                  </a:cubicBezTo>
                  <a:cubicBezTo>
                    <a:pt x="11337" y="2653"/>
                    <a:pt x="11230" y="2665"/>
                    <a:pt x="11126" y="2693"/>
                  </a:cubicBezTo>
                  <a:cubicBezTo>
                    <a:pt x="10877" y="2759"/>
                    <a:pt x="10638" y="2852"/>
                    <a:pt x="10403" y="2957"/>
                  </a:cubicBezTo>
                  <a:cubicBezTo>
                    <a:pt x="10264" y="3019"/>
                    <a:pt x="10128" y="3087"/>
                    <a:pt x="9991" y="3152"/>
                  </a:cubicBezTo>
                  <a:cubicBezTo>
                    <a:pt x="9782" y="3254"/>
                    <a:pt x="9572" y="3353"/>
                    <a:pt x="9364" y="3456"/>
                  </a:cubicBezTo>
                  <a:cubicBezTo>
                    <a:pt x="9166" y="3556"/>
                    <a:pt x="8974" y="3668"/>
                    <a:pt x="8784" y="3782"/>
                  </a:cubicBezTo>
                  <a:cubicBezTo>
                    <a:pt x="8764" y="3793"/>
                    <a:pt x="8745" y="3805"/>
                    <a:pt x="8725" y="3815"/>
                  </a:cubicBezTo>
                  <a:cubicBezTo>
                    <a:pt x="8720" y="3818"/>
                    <a:pt x="8715" y="3819"/>
                    <a:pt x="8711" y="3819"/>
                  </a:cubicBezTo>
                  <a:cubicBezTo>
                    <a:pt x="8702" y="3819"/>
                    <a:pt x="8696" y="3812"/>
                    <a:pt x="8694" y="3797"/>
                  </a:cubicBezTo>
                  <a:cubicBezTo>
                    <a:pt x="8679" y="3692"/>
                    <a:pt x="8658" y="3586"/>
                    <a:pt x="8634" y="3482"/>
                  </a:cubicBezTo>
                  <a:cubicBezTo>
                    <a:pt x="8621" y="3421"/>
                    <a:pt x="8608" y="3360"/>
                    <a:pt x="8595" y="3299"/>
                  </a:cubicBezTo>
                  <a:cubicBezTo>
                    <a:pt x="8560" y="3116"/>
                    <a:pt x="8531" y="2930"/>
                    <a:pt x="8501" y="2745"/>
                  </a:cubicBezTo>
                  <a:cubicBezTo>
                    <a:pt x="8456" y="2463"/>
                    <a:pt x="8416" y="2178"/>
                    <a:pt x="8381" y="1893"/>
                  </a:cubicBezTo>
                  <a:cubicBezTo>
                    <a:pt x="8357" y="1686"/>
                    <a:pt x="8334" y="1477"/>
                    <a:pt x="8291" y="1271"/>
                  </a:cubicBezTo>
                  <a:cubicBezTo>
                    <a:pt x="8246" y="1061"/>
                    <a:pt x="8163" y="868"/>
                    <a:pt x="8037" y="694"/>
                  </a:cubicBezTo>
                  <a:cubicBezTo>
                    <a:pt x="7996" y="634"/>
                    <a:pt x="7953" y="576"/>
                    <a:pt x="7909" y="519"/>
                  </a:cubicBezTo>
                  <a:cubicBezTo>
                    <a:pt x="7851" y="446"/>
                    <a:pt x="7801" y="369"/>
                    <a:pt x="7753" y="290"/>
                  </a:cubicBezTo>
                  <a:cubicBezTo>
                    <a:pt x="7714" y="226"/>
                    <a:pt x="7672" y="164"/>
                    <a:pt x="7631" y="102"/>
                  </a:cubicBezTo>
                  <a:cubicBezTo>
                    <a:pt x="7610" y="71"/>
                    <a:pt x="7585" y="43"/>
                    <a:pt x="7553" y="21"/>
                  </a:cubicBezTo>
                  <a:cubicBezTo>
                    <a:pt x="7533" y="7"/>
                    <a:pt x="7514" y="1"/>
                    <a:pt x="7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6158050" y="1153200"/>
              <a:ext cx="29725" cy="28700"/>
            </a:xfrm>
            <a:custGeom>
              <a:rect b="b" l="l" r="r" t="t"/>
              <a:pathLst>
                <a:path extrusionOk="0" h="1148" w="1189">
                  <a:moveTo>
                    <a:pt x="670" y="0"/>
                  </a:moveTo>
                  <a:cubicBezTo>
                    <a:pt x="625" y="0"/>
                    <a:pt x="581" y="8"/>
                    <a:pt x="537" y="15"/>
                  </a:cubicBezTo>
                  <a:cubicBezTo>
                    <a:pt x="497" y="23"/>
                    <a:pt x="461" y="37"/>
                    <a:pt x="427" y="58"/>
                  </a:cubicBezTo>
                  <a:cubicBezTo>
                    <a:pt x="381" y="88"/>
                    <a:pt x="332" y="114"/>
                    <a:pt x="283" y="140"/>
                  </a:cubicBezTo>
                  <a:cubicBezTo>
                    <a:pt x="238" y="166"/>
                    <a:pt x="194" y="195"/>
                    <a:pt x="156" y="229"/>
                  </a:cubicBezTo>
                  <a:cubicBezTo>
                    <a:pt x="112" y="267"/>
                    <a:pt x="72" y="311"/>
                    <a:pt x="52" y="365"/>
                  </a:cubicBezTo>
                  <a:cubicBezTo>
                    <a:pt x="19" y="454"/>
                    <a:pt x="1" y="548"/>
                    <a:pt x="19" y="643"/>
                  </a:cubicBezTo>
                  <a:cubicBezTo>
                    <a:pt x="39" y="749"/>
                    <a:pt x="76" y="849"/>
                    <a:pt x="134" y="941"/>
                  </a:cubicBezTo>
                  <a:cubicBezTo>
                    <a:pt x="178" y="1012"/>
                    <a:pt x="239" y="1060"/>
                    <a:pt x="311" y="1096"/>
                  </a:cubicBezTo>
                  <a:cubicBezTo>
                    <a:pt x="341" y="1118"/>
                    <a:pt x="377" y="1120"/>
                    <a:pt x="409" y="1129"/>
                  </a:cubicBezTo>
                  <a:cubicBezTo>
                    <a:pt x="453" y="1142"/>
                    <a:pt x="496" y="1148"/>
                    <a:pt x="539" y="1148"/>
                  </a:cubicBezTo>
                  <a:cubicBezTo>
                    <a:pt x="589" y="1148"/>
                    <a:pt x="640" y="1140"/>
                    <a:pt x="690" y="1124"/>
                  </a:cubicBezTo>
                  <a:cubicBezTo>
                    <a:pt x="761" y="1103"/>
                    <a:pt x="831" y="1077"/>
                    <a:pt x="896" y="1038"/>
                  </a:cubicBezTo>
                  <a:cubicBezTo>
                    <a:pt x="984" y="986"/>
                    <a:pt x="1070" y="931"/>
                    <a:pt x="1131" y="846"/>
                  </a:cubicBezTo>
                  <a:cubicBezTo>
                    <a:pt x="1142" y="829"/>
                    <a:pt x="1155" y="814"/>
                    <a:pt x="1160" y="794"/>
                  </a:cubicBezTo>
                  <a:cubicBezTo>
                    <a:pt x="1182" y="712"/>
                    <a:pt x="1188" y="629"/>
                    <a:pt x="1172" y="543"/>
                  </a:cubicBezTo>
                  <a:cubicBezTo>
                    <a:pt x="1161" y="478"/>
                    <a:pt x="1133" y="420"/>
                    <a:pt x="1105" y="361"/>
                  </a:cubicBezTo>
                  <a:cubicBezTo>
                    <a:pt x="1052" y="247"/>
                    <a:pt x="983" y="145"/>
                    <a:pt x="879" y="70"/>
                  </a:cubicBezTo>
                  <a:cubicBezTo>
                    <a:pt x="844" y="45"/>
                    <a:pt x="807" y="28"/>
                    <a:pt x="766" y="14"/>
                  </a:cubicBezTo>
                  <a:cubicBezTo>
                    <a:pt x="734" y="4"/>
                    <a:pt x="702"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6107225" y="1217825"/>
              <a:ext cx="26700" cy="27325"/>
            </a:xfrm>
            <a:custGeom>
              <a:rect b="b" l="l" r="r" t="t"/>
              <a:pathLst>
                <a:path extrusionOk="0" h="1093" w="1068">
                  <a:moveTo>
                    <a:pt x="531" y="0"/>
                  </a:moveTo>
                  <a:cubicBezTo>
                    <a:pt x="463" y="0"/>
                    <a:pt x="397" y="16"/>
                    <a:pt x="332" y="48"/>
                  </a:cubicBezTo>
                  <a:cubicBezTo>
                    <a:pt x="236" y="94"/>
                    <a:pt x="167" y="166"/>
                    <a:pt x="105" y="249"/>
                  </a:cubicBezTo>
                  <a:cubicBezTo>
                    <a:pt x="31" y="349"/>
                    <a:pt x="1" y="462"/>
                    <a:pt x="8" y="585"/>
                  </a:cubicBezTo>
                  <a:cubicBezTo>
                    <a:pt x="10" y="638"/>
                    <a:pt x="23" y="688"/>
                    <a:pt x="40" y="738"/>
                  </a:cubicBezTo>
                  <a:cubicBezTo>
                    <a:pt x="66" y="822"/>
                    <a:pt x="116" y="886"/>
                    <a:pt x="189" y="936"/>
                  </a:cubicBezTo>
                  <a:cubicBezTo>
                    <a:pt x="233" y="965"/>
                    <a:pt x="277" y="993"/>
                    <a:pt x="334" y="1017"/>
                  </a:cubicBezTo>
                  <a:cubicBezTo>
                    <a:pt x="423" y="1072"/>
                    <a:pt x="530" y="1089"/>
                    <a:pt x="641" y="1092"/>
                  </a:cubicBezTo>
                  <a:cubicBezTo>
                    <a:pt x="644" y="1092"/>
                    <a:pt x="648" y="1092"/>
                    <a:pt x="651" y="1092"/>
                  </a:cubicBezTo>
                  <a:cubicBezTo>
                    <a:pt x="737" y="1092"/>
                    <a:pt x="817" y="1068"/>
                    <a:pt x="876" y="1001"/>
                  </a:cubicBezTo>
                  <a:cubicBezTo>
                    <a:pt x="921" y="951"/>
                    <a:pt x="960" y="896"/>
                    <a:pt x="982" y="830"/>
                  </a:cubicBezTo>
                  <a:cubicBezTo>
                    <a:pt x="1000" y="774"/>
                    <a:pt x="1017" y="716"/>
                    <a:pt x="1035" y="660"/>
                  </a:cubicBezTo>
                  <a:cubicBezTo>
                    <a:pt x="1056" y="591"/>
                    <a:pt x="1068" y="520"/>
                    <a:pt x="1066" y="447"/>
                  </a:cubicBezTo>
                  <a:cubicBezTo>
                    <a:pt x="1064" y="322"/>
                    <a:pt x="1013" y="220"/>
                    <a:pt x="927" y="135"/>
                  </a:cubicBezTo>
                  <a:cubicBezTo>
                    <a:pt x="884" y="93"/>
                    <a:pt x="834" y="60"/>
                    <a:pt x="773" y="49"/>
                  </a:cubicBezTo>
                  <a:cubicBezTo>
                    <a:pt x="736" y="42"/>
                    <a:pt x="700" y="31"/>
                    <a:pt x="664" y="20"/>
                  </a:cubicBezTo>
                  <a:cubicBezTo>
                    <a:pt x="619" y="7"/>
                    <a:pt x="575" y="0"/>
                    <a:pt x="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p:nvPr/>
          </p:nvSpPr>
          <p:spPr>
            <a:xfrm>
              <a:off x="6138275" y="1132950"/>
              <a:ext cx="28150" cy="25175"/>
            </a:xfrm>
            <a:custGeom>
              <a:rect b="b" l="l" r="r" t="t"/>
              <a:pathLst>
                <a:path extrusionOk="0" h="1007" w="1126">
                  <a:moveTo>
                    <a:pt x="666" y="0"/>
                  </a:moveTo>
                  <a:cubicBezTo>
                    <a:pt x="650" y="0"/>
                    <a:pt x="633" y="1"/>
                    <a:pt x="617" y="3"/>
                  </a:cubicBezTo>
                  <a:cubicBezTo>
                    <a:pt x="500" y="20"/>
                    <a:pt x="388" y="52"/>
                    <a:pt x="280" y="99"/>
                  </a:cubicBezTo>
                  <a:cubicBezTo>
                    <a:pt x="217" y="126"/>
                    <a:pt x="157" y="163"/>
                    <a:pt x="105" y="209"/>
                  </a:cubicBezTo>
                  <a:cubicBezTo>
                    <a:pt x="90" y="223"/>
                    <a:pt x="76" y="237"/>
                    <a:pt x="66" y="254"/>
                  </a:cubicBezTo>
                  <a:cubicBezTo>
                    <a:pt x="26" y="325"/>
                    <a:pt x="5" y="400"/>
                    <a:pt x="3" y="482"/>
                  </a:cubicBezTo>
                  <a:cubicBezTo>
                    <a:pt x="1" y="594"/>
                    <a:pt x="32" y="698"/>
                    <a:pt x="74" y="800"/>
                  </a:cubicBezTo>
                  <a:cubicBezTo>
                    <a:pt x="89" y="835"/>
                    <a:pt x="113" y="862"/>
                    <a:pt x="142" y="887"/>
                  </a:cubicBezTo>
                  <a:cubicBezTo>
                    <a:pt x="200" y="937"/>
                    <a:pt x="267" y="965"/>
                    <a:pt x="341" y="984"/>
                  </a:cubicBezTo>
                  <a:cubicBezTo>
                    <a:pt x="403" y="999"/>
                    <a:pt x="464" y="1006"/>
                    <a:pt x="525" y="1006"/>
                  </a:cubicBezTo>
                  <a:cubicBezTo>
                    <a:pt x="631" y="1006"/>
                    <a:pt x="736" y="985"/>
                    <a:pt x="839" y="948"/>
                  </a:cubicBezTo>
                  <a:cubicBezTo>
                    <a:pt x="954" y="907"/>
                    <a:pt x="1027" y="821"/>
                    <a:pt x="1068" y="709"/>
                  </a:cubicBezTo>
                  <a:cubicBezTo>
                    <a:pt x="1093" y="643"/>
                    <a:pt x="1107" y="575"/>
                    <a:pt x="1115" y="506"/>
                  </a:cubicBezTo>
                  <a:cubicBezTo>
                    <a:pt x="1123" y="444"/>
                    <a:pt x="1126" y="382"/>
                    <a:pt x="1103" y="322"/>
                  </a:cubicBezTo>
                  <a:cubicBezTo>
                    <a:pt x="1059" y="199"/>
                    <a:pt x="981" y="107"/>
                    <a:pt x="861" y="55"/>
                  </a:cubicBezTo>
                  <a:cubicBezTo>
                    <a:pt x="844" y="46"/>
                    <a:pt x="829" y="38"/>
                    <a:pt x="812" y="32"/>
                  </a:cubicBezTo>
                  <a:cubicBezTo>
                    <a:pt x="765" y="11"/>
                    <a:pt x="71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6083000" y="1228425"/>
              <a:ext cx="24325" cy="26100"/>
            </a:xfrm>
            <a:custGeom>
              <a:rect b="b" l="l" r="r" t="t"/>
              <a:pathLst>
                <a:path extrusionOk="0" h="1044" w="973">
                  <a:moveTo>
                    <a:pt x="557" y="0"/>
                  </a:moveTo>
                  <a:cubicBezTo>
                    <a:pt x="519" y="0"/>
                    <a:pt x="481" y="7"/>
                    <a:pt x="442" y="22"/>
                  </a:cubicBezTo>
                  <a:cubicBezTo>
                    <a:pt x="394" y="42"/>
                    <a:pt x="346" y="62"/>
                    <a:pt x="299" y="88"/>
                  </a:cubicBezTo>
                  <a:cubicBezTo>
                    <a:pt x="223" y="130"/>
                    <a:pt x="152" y="181"/>
                    <a:pt x="94" y="245"/>
                  </a:cubicBezTo>
                  <a:cubicBezTo>
                    <a:pt x="38" y="306"/>
                    <a:pt x="1" y="378"/>
                    <a:pt x="1" y="460"/>
                  </a:cubicBezTo>
                  <a:cubicBezTo>
                    <a:pt x="2" y="535"/>
                    <a:pt x="17" y="609"/>
                    <a:pt x="53" y="676"/>
                  </a:cubicBezTo>
                  <a:cubicBezTo>
                    <a:pt x="69" y="707"/>
                    <a:pt x="87" y="738"/>
                    <a:pt x="102" y="768"/>
                  </a:cubicBezTo>
                  <a:cubicBezTo>
                    <a:pt x="153" y="876"/>
                    <a:pt x="232" y="953"/>
                    <a:pt x="342" y="1002"/>
                  </a:cubicBezTo>
                  <a:cubicBezTo>
                    <a:pt x="404" y="1029"/>
                    <a:pt x="465" y="1043"/>
                    <a:pt x="526" y="1043"/>
                  </a:cubicBezTo>
                  <a:cubicBezTo>
                    <a:pt x="578" y="1043"/>
                    <a:pt x="630" y="1033"/>
                    <a:pt x="682" y="1013"/>
                  </a:cubicBezTo>
                  <a:cubicBezTo>
                    <a:pt x="725" y="996"/>
                    <a:pt x="760" y="969"/>
                    <a:pt x="792" y="936"/>
                  </a:cubicBezTo>
                  <a:cubicBezTo>
                    <a:pt x="830" y="895"/>
                    <a:pt x="852" y="845"/>
                    <a:pt x="878" y="789"/>
                  </a:cubicBezTo>
                  <a:cubicBezTo>
                    <a:pt x="912" y="727"/>
                    <a:pt x="938" y="655"/>
                    <a:pt x="952" y="578"/>
                  </a:cubicBezTo>
                  <a:cubicBezTo>
                    <a:pt x="972" y="462"/>
                    <a:pt x="962" y="350"/>
                    <a:pt x="912" y="242"/>
                  </a:cubicBezTo>
                  <a:cubicBezTo>
                    <a:pt x="868" y="147"/>
                    <a:pt x="805" y="69"/>
                    <a:pt x="703" y="30"/>
                  </a:cubicBezTo>
                  <a:cubicBezTo>
                    <a:pt x="654" y="11"/>
                    <a:pt x="606"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
            <p:cNvSpPr/>
            <p:nvPr/>
          </p:nvSpPr>
          <p:spPr>
            <a:xfrm>
              <a:off x="6102625" y="1245100"/>
              <a:ext cx="25050" cy="24675"/>
            </a:xfrm>
            <a:custGeom>
              <a:rect b="b" l="l" r="r" t="t"/>
              <a:pathLst>
                <a:path extrusionOk="0" h="987" w="1002">
                  <a:moveTo>
                    <a:pt x="474" y="0"/>
                  </a:moveTo>
                  <a:cubicBezTo>
                    <a:pt x="437" y="0"/>
                    <a:pt x="400" y="6"/>
                    <a:pt x="363" y="16"/>
                  </a:cubicBezTo>
                  <a:cubicBezTo>
                    <a:pt x="344" y="22"/>
                    <a:pt x="325" y="32"/>
                    <a:pt x="306" y="34"/>
                  </a:cubicBezTo>
                  <a:cubicBezTo>
                    <a:pt x="274" y="37"/>
                    <a:pt x="249" y="53"/>
                    <a:pt x="228" y="75"/>
                  </a:cubicBezTo>
                  <a:cubicBezTo>
                    <a:pt x="152" y="152"/>
                    <a:pt x="86" y="236"/>
                    <a:pt x="47" y="337"/>
                  </a:cubicBezTo>
                  <a:cubicBezTo>
                    <a:pt x="11" y="429"/>
                    <a:pt x="1" y="524"/>
                    <a:pt x="39" y="621"/>
                  </a:cubicBezTo>
                  <a:cubicBezTo>
                    <a:pt x="59" y="673"/>
                    <a:pt x="84" y="721"/>
                    <a:pt x="111" y="768"/>
                  </a:cubicBezTo>
                  <a:cubicBezTo>
                    <a:pt x="155" y="844"/>
                    <a:pt x="212" y="904"/>
                    <a:pt x="256" y="920"/>
                  </a:cubicBezTo>
                  <a:cubicBezTo>
                    <a:pt x="354" y="964"/>
                    <a:pt x="441" y="986"/>
                    <a:pt x="522" y="986"/>
                  </a:cubicBezTo>
                  <a:cubicBezTo>
                    <a:pt x="583" y="986"/>
                    <a:pt x="641" y="974"/>
                    <a:pt x="699" y="948"/>
                  </a:cubicBezTo>
                  <a:cubicBezTo>
                    <a:pt x="786" y="909"/>
                    <a:pt x="851" y="846"/>
                    <a:pt x="911" y="774"/>
                  </a:cubicBezTo>
                  <a:cubicBezTo>
                    <a:pt x="963" y="710"/>
                    <a:pt x="984" y="635"/>
                    <a:pt x="998" y="556"/>
                  </a:cubicBezTo>
                  <a:cubicBezTo>
                    <a:pt x="1002" y="537"/>
                    <a:pt x="1002" y="516"/>
                    <a:pt x="1000" y="497"/>
                  </a:cubicBezTo>
                  <a:cubicBezTo>
                    <a:pt x="988" y="382"/>
                    <a:pt x="945" y="280"/>
                    <a:pt x="864" y="196"/>
                  </a:cubicBezTo>
                  <a:cubicBezTo>
                    <a:pt x="795" y="125"/>
                    <a:pt x="715" y="72"/>
                    <a:pt x="625" y="33"/>
                  </a:cubicBezTo>
                  <a:cubicBezTo>
                    <a:pt x="575" y="11"/>
                    <a:pt x="525" y="0"/>
                    <a:pt x="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a:off x="6036050" y="1286050"/>
              <a:ext cx="25025" cy="23975"/>
            </a:xfrm>
            <a:custGeom>
              <a:rect b="b" l="l" r="r" t="t"/>
              <a:pathLst>
                <a:path extrusionOk="0" h="959" w="1001">
                  <a:moveTo>
                    <a:pt x="497" y="0"/>
                  </a:moveTo>
                  <a:cubicBezTo>
                    <a:pt x="393" y="0"/>
                    <a:pt x="294" y="24"/>
                    <a:pt x="202" y="76"/>
                  </a:cubicBezTo>
                  <a:cubicBezTo>
                    <a:pt x="115" y="123"/>
                    <a:pt x="59" y="198"/>
                    <a:pt x="31" y="293"/>
                  </a:cubicBezTo>
                  <a:cubicBezTo>
                    <a:pt x="23" y="321"/>
                    <a:pt x="19" y="351"/>
                    <a:pt x="14" y="381"/>
                  </a:cubicBezTo>
                  <a:cubicBezTo>
                    <a:pt x="0" y="474"/>
                    <a:pt x="12" y="563"/>
                    <a:pt x="59" y="648"/>
                  </a:cubicBezTo>
                  <a:cubicBezTo>
                    <a:pt x="81" y="690"/>
                    <a:pt x="110" y="727"/>
                    <a:pt x="137" y="765"/>
                  </a:cubicBezTo>
                  <a:cubicBezTo>
                    <a:pt x="203" y="857"/>
                    <a:pt x="299" y="904"/>
                    <a:pt x="400" y="941"/>
                  </a:cubicBezTo>
                  <a:cubicBezTo>
                    <a:pt x="432" y="952"/>
                    <a:pt x="466" y="959"/>
                    <a:pt x="500" y="959"/>
                  </a:cubicBezTo>
                  <a:cubicBezTo>
                    <a:pt x="516" y="959"/>
                    <a:pt x="532" y="957"/>
                    <a:pt x="548" y="954"/>
                  </a:cubicBezTo>
                  <a:cubicBezTo>
                    <a:pt x="654" y="933"/>
                    <a:pt x="750" y="890"/>
                    <a:pt x="823" y="801"/>
                  </a:cubicBezTo>
                  <a:cubicBezTo>
                    <a:pt x="862" y="754"/>
                    <a:pt x="888" y="702"/>
                    <a:pt x="913" y="648"/>
                  </a:cubicBezTo>
                  <a:cubicBezTo>
                    <a:pt x="928" y="618"/>
                    <a:pt x="944" y="591"/>
                    <a:pt x="954" y="560"/>
                  </a:cubicBezTo>
                  <a:cubicBezTo>
                    <a:pt x="987" y="464"/>
                    <a:pt x="1000" y="365"/>
                    <a:pt x="956" y="269"/>
                  </a:cubicBezTo>
                  <a:cubicBezTo>
                    <a:pt x="922" y="195"/>
                    <a:pt x="871" y="135"/>
                    <a:pt x="811" y="81"/>
                  </a:cubicBezTo>
                  <a:cubicBezTo>
                    <a:pt x="757" y="33"/>
                    <a:pt x="695" y="8"/>
                    <a:pt x="622" y="8"/>
                  </a:cubicBezTo>
                  <a:cubicBezTo>
                    <a:pt x="619" y="8"/>
                    <a:pt x="616" y="8"/>
                    <a:pt x="613" y="8"/>
                  </a:cubicBezTo>
                  <a:cubicBezTo>
                    <a:pt x="612" y="8"/>
                    <a:pt x="610" y="8"/>
                    <a:pt x="609" y="8"/>
                  </a:cubicBezTo>
                  <a:cubicBezTo>
                    <a:pt x="596" y="8"/>
                    <a:pt x="582" y="5"/>
                    <a:pt x="569" y="4"/>
                  </a:cubicBezTo>
                  <a:cubicBezTo>
                    <a:pt x="545" y="2"/>
                    <a:pt x="521" y="0"/>
                    <a:pt x="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a:off x="6147075" y="1325575"/>
              <a:ext cx="26000" cy="22725"/>
            </a:xfrm>
            <a:custGeom>
              <a:rect b="b" l="l" r="r" t="t"/>
              <a:pathLst>
                <a:path extrusionOk="0" h="909" w="1040">
                  <a:moveTo>
                    <a:pt x="490" y="1"/>
                  </a:moveTo>
                  <a:cubicBezTo>
                    <a:pt x="482" y="1"/>
                    <a:pt x="474" y="1"/>
                    <a:pt x="466" y="2"/>
                  </a:cubicBezTo>
                  <a:cubicBezTo>
                    <a:pt x="415" y="3"/>
                    <a:pt x="366" y="12"/>
                    <a:pt x="320" y="33"/>
                  </a:cubicBezTo>
                  <a:cubicBezTo>
                    <a:pt x="262" y="60"/>
                    <a:pt x="204" y="89"/>
                    <a:pt x="146" y="119"/>
                  </a:cubicBezTo>
                  <a:cubicBezTo>
                    <a:pt x="116" y="136"/>
                    <a:pt x="88" y="157"/>
                    <a:pt x="69" y="188"/>
                  </a:cubicBezTo>
                  <a:cubicBezTo>
                    <a:pt x="22" y="265"/>
                    <a:pt x="1" y="347"/>
                    <a:pt x="12" y="438"/>
                  </a:cubicBezTo>
                  <a:cubicBezTo>
                    <a:pt x="20" y="500"/>
                    <a:pt x="39" y="559"/>
                    <a:pt x="65" y="616"/>
                  </a:cubicBezTo>
                  <a:cubicBezTo>
                    <a:pt x="119" y="725"/>
                    <a:pt x="191" y="819"/>
                    <a:pt x="306" y="873"/>
                  </a:cubicBezTo>
                  <a:cubicBezTo>
                    <a:pt x="357" y="897"/>
                    <a:pt x="408" y="909"/>
                    <a:pt x="461" y="909"/>
                  </a:cubicBezTo>
                  <a:cubicBezTo>
                    <a:pt x="500" y="909"/>
                    <a:pt x="540" y="902"/>
                    <a:pt x="581" y="889"/>
                  </a:cubicBezTo>
                  <a:cubicBezTo>
                    <a:pt x="629" y="875"/>
                    <a:pt x="674" y="853"/>
                    <a:pt x="717" y="829"/>
                  </a:cubicBezTo>
                  <a:cubicBezTo>
                    <a:pt x="788" y="790"/>
                    <a:pt x="856" y="749"/>
                    <a:pt x="916" y="697"/>
                  </a:cubicBezTo>
                  <a:cubicBezTo>
                    <a:pt x="1005" y="620"/>
                    <a:pt x="1040" y="523"/>
                    <a:pt x="1017" y="408"/>
                  </a:cubicBezTo>
                  <a:cubicBezTo>
                    <a:pt x="1001" y="324"/>
                    <a:pt x="964" y="248"/>
                    <a:pt x="903" y="185"/>
                  </a:cubicBezTo>
                  <a:cubicBezTo>
                    <a:pt x="858" y="138"/>
                    <a:pt x="807" y="98"/>
                    <a:pt x="754" y="62"/>
                  </a:cubicBezTo>
                  <a:cubicBezTo>
                    <a:pt x="728" y="45"/>
                    <a:pt x="697" y="29"/>
                    <a:pt x="665" y="22"/>
                  </a:cubicBezTo>
                  <a:cubicBezTo>
                    <a:pt x="608" y="10"/>
                    <a:pt x="549" y="1"/>
                    <a:pt x="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6147925" y="1295075"/>
              <a:ext cx="24950" cy="22700"/>
            </a:xfrm>
            <a:custGeom>
              <a:rect b="b" l="l" r="r" t="t"/>
              <a:pathLst>
                <a:path extrusionOk="0" h="908" w="998">
                  <a:moveTo>
                    <a:pt x="500" y="0"/>
                  </a:moveTo>
                  <a:cubicBezTo>
                    <a:pt x="404" y="0"/>
                    <a:pt x="318" y="30"/>
                    <a:pt x="239" y="90"/>
                  </a:cubicBezTo>
                  <a:cubicBezTo>
                    <a:pt x="179" y="135"/>
                    <a:pt x="128" y="189"/>
                    <a:pt x="85" y="250"/>
                  </a:cubicBezTo>
                  <a:cubicBezTo>
                    <a:pt x="17" y="344"/>
                    <a:pt x="1" y="445"/>
                    <a:pt x="35" y="554"/>
                  </a:cubicBezTo>
                  <a:cubicBezTo>
                    <a:pt x="45" y="580"/>
                    <a:pt x="53" y="605"/>
                    <a:pt x="63" y="631"/>
                  </a:cubicBezTo>
                  <a:cubicBezTo>
                    <a:pt x="108" y="735"/>
                    <a:pt x="176" y="817"/>
                    <a:pt x="279" y="867"/>
                  </a:cubicBezTo>
                  <a:cubicBezTo>
                    <a:pt x="333" y="894"/>
                    <a:pt x="388" y="908"/>
                    <a:pt x="446" y="908"/>
                  </a:cubicBezTo>
                  <a:cubicBezTo>
                    <a:pt x="467" y="908"/>
                    <a:pt x="489" y="906"/>
                    <a:pt x="511" y="902"/>
                  </a:cubicBezTo>
                  <a:cubicBezTo>
                    <a:pt x="628" y="881"/>
                    <a:pt x="737" y="838"/>
                    <a:pt x="832" y="766"/>
                  </a:cubicBezTo>
                  <a:cubicBezTo>
                    <a:pt x="899" y="715"/>
                    <a:pt x="949" y="647"/>
                    <a:pt x="969" y="559"/>
                  </a:cubicBezTo>
                  <a:cubicBezTo>
                    <a:pt x="998" y="436"/>
                    <a:pt x="976" y="322"/>
                    <a:pt x="919" y="213"/>
                  </a:cubicBezTo>
                  <a:cubicBezTo>
                    <a:pt x="875" y="130"/>
                    <a:pt x="803" y="70"/>
                    <a:pt x="714" y="37"/>
                  </a:cubicBezTo>
                  <a:cubicBezTo>
                    <a:pt x="661" y="19"/>
                    <a:pt x="604" y="9"/>
                    <a:pt x="546" y="2"/>
                  </a:cubicBezTo>
                  <a:cubicBezTo>
                    <a:pt x="530" y="1"/>
                    <a:pt x="515" y="0"/>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
            <p:cNvSpPr/>
            <p:nvPr/>
          </p:nvSpPr>
          <p:spPr>
            <a:xfrm>
              <a:off x="6060550" y="1277325"/>
              <a:ext cx="22650" cy="21850"/>
            </a:xfrm>
            <a:custGeom>
              <a:rect b="b" l="l" r="r" t="t"/>
              <a:pathLst>
                <a:path extrusionOk="0" h="874" w="906">
                  <a:moveTo>
                    <a:pt x="504" y="0"/>
                  </a:moveTo>
                  <a:cubicBezTo>
                    <a:pt x="469" y="0"/>
                    <a:pt x="434" y="3"/>
                    <a:pt x="398" y="8"/>
                  </a:cubicBezTo>
                  <a:cubicBezTo>
                    <a:pt x="354" y="13"/>
                    <a:pt x="311" y="23"/>
                    <a:pt x="271" y="47"/>
                  </a:cubicBezTo>
                  <a:cubicBezTo>
                    <a:pt x="177" y="101"/>
                    <a:pt x="106" y="174"/>
                    <a:pt x="63" y="274"/>
                  </a:cubicBezTo>
                  <a:cubicBezTo>
                    <a:pt x="48" y="311"/>
                    <a:pt x="26" y="345"/>
                    <a:pt x="20" y="385"/>
                  </a:cubicBezTo>
                  <a:cubicBezTo>
                    <a:pt x="1" y="512"/>
                    <a:pt x="33" y="622"/>
                    <a:pt x="123" y="713"/>
                  </a:cubicBezTo>
                  <a:cubicBezTo>
                    <a:pt x="233" y="826"/>
                    <a:pt x="367" y="873"/>
                    <a:pt x="517" y="873"/>
                  </a:cubicBezTo>
                  <a:cubicBezTo>
                    <a:pt x="535" y="873"/>
                    <a:pt x="554" y="872"/>
                    <a:pt x="572" y="871"/>
                  </a:cubicBezTo>
                  <a:cubicBezTo>
                    <a:pt x="669" y="864"/>
                    <a:pt x="736" y="812"/>
                    <a:pt x="790" y="733"/>
                  </a:cubicBezTo>
                  <a:cubicBezTo>
                    <a:pt x="824" y="685"/>
                    <a:pt x="839" y="630"/>
                    <a:pt x="862" y="578"/>
                  </a:cubicBezTo>
                  <a:cubicBezTo>
                    <a:pt x="906" y="474"/>
                    <a:pt x="903" y="365"/>
                    <a:pt x="878" y="256"/>
                  </a:cubicBezTo>
                  <a:cubicBezTo>
                    <a:pt x="875" y="241"/>
                    <a:pt x="868" y="228"/>
                    <a:pt x="861" y="215"/>
                  </a:cubicBezTo>
                  <a:cubicBezTo>
                    <a:pt x="823" y="139"/>
                    <a:pt x="762" y="85"/>
                    <a:pt x="689" y="44"/>
                  </a:cubicBezTo>
                  <a:cubicBezTo>
                    <a:pt x="630" y="11"/>
                    <a:pt x="56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p:nvPr/>
          </p:nvSpPr>
          <p:spPr>
            <a:xfrm>
              <a:off x="6042900" y="1261750"/>
              <a:ext cx="21800" cy="21075"/>
            </a:xfrm>
            <a:custGeom>
              <a:rect b="b" l="l" r="r" t="t"/>
              <a:pathLst>
                <a:path extrusionOk="0" h="843" w="872">
                  <a:moveTo>
                    <a:pt x="455" y="1"/>
                  </a:moveTo>
                  <a:cubicBezTo>
                    <a:pt x="387" y="1"/>
                    <a:pt x="321" y="16"/>
                    <a:pt x="256" y="48"/>
                  </a:cubicBezTo>
                  <a:cubicBezTo>
                    <a:pt x="160" y="95"/>
                    <a:pt x="86" y="167"/>
                    <a:pt x="35" y="283"/>
                  </a:cubicBezTo>
                  <a:cubicBezTo>
                    <a:pt x="28" y="302"/>
                    <a:pt x="8" y="334"/>
                    <a:pt x="6" y="372"/>
                  </a:cubicBezTo>
                  <a:cubicBezTo>
                    <a:pt x="0" y="501"/>
                    <a:pt x="40" y="613"/>
                    <a:pt x="136" y="701"/>
                  </a:cubicBezTo>
                  <a:cubicBezTo>
                    <a:pt x="170" y="733"/>
                    <a:pt x="208" y="760"/>
                    <a:pt x="251" y="781"/>
                  </a:cubicBezTo>
                  <a:cubicBezTo>
                    <a:pt x="316" y="811"/>
                    <a:pt x="383" y="826"/>
                    <a:pt x="451" y="839"/>
                  </a:cubicBezTo>
                  <a:cubicBezTo>
                    <a:pt x="464" y="841"/>
                    <a:pt x="477" y="842"/>
                    <a:pt x="491" y="842"/>
                  </a:cubicBezTo>
                  <a:cubicBezTo>
                    <a:pt x="530" y="842"/>
                    <a:pt x="568" y="832"/>
                    <a:pt x="602" y="811"/>
                  </a:cubicBezTo>
                  <a:cubicBezTo>
                    <a:pt x="661" y="775"/>
                    <a:pt x="710" y="729"/>
                    <a:pt x="743" y="670"/>
                  </a:cubicBezTo>
                  <a:cubicBezTo>
                    <a:pt x="776" y="610"/>
                    <a:pt x="812" y="550"/>
                    <a:pt x="835" y="484"/>
                  </a:cubicBezTo>
                  <a:cubicBezTo>
                    <a:pt x="872" y="371"/>
                    <a:pt x="872" y="265"/>
                    <a:pt x="803" y="163"/>
                  </a:cubicBezTo>
                  <a:cubicBezTo>
                    <a:pt x="773" y="118"/>
                    <a:pt x="739" y="81"/>
                    <a:pt x="687" y="62"/>
                  </a:cubicBezTo>
                  <a:cubicBezTo>
                    <a:pt x="664" y="53"/>
                    <a:pt x="642" y="40"/>
                    <a:pt x="619" y="31"/>
                  </a:cubicBezTo>
                  <a:cubicBezTo>
                    <a:pt x="564" y="11"/>
                    <a:pt x="509" y="1"/>
                    <a:pt x="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 name="Google Shape;151;p6"/>
          <p:cNvSpPr txBox="1"/>
          <p:nvPr>
            <p:ph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5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2" name="Shape 152"/>
        <p:cNvGrpSpPr/>
        <p:nvPr/>
      </p:nvGrpSpPr>
      <p:grpSpPr>
        <a:xfrm>
          <a:off x="0" y="0"/>
          <a:ext cx="0" cy="0"/>
          <a:chOff x="0" y="0"/>
          <a:chExt cx="0" cy="0"/>
        </a:xfrm>
      </p:grpSpPr>
      <p:sp>
        <p:nvSpPr>
          <p:cNvPr id="153" name="Google Shape;153;p7"/>
          <p:cNvSpPr/>
          <p:nvPr/>
        </p:nvSpPr>
        <p:spPr>
          <a:xfrm>
            <a:off x="-126450" y="4345500"/>
            <a:ext cx="9396925" cy="849097"/>
          </a:xfrm>
          <a:custGeom>
            <a:rect b="b" l="l" r="r" t="t"/>
            <a:pathLst>
              <a:path extrusionOk="0" h="46109" w="375877">
                <a:moveTo>
                  <a:pt x="375877" y="10506"/>
                </a:moveTo>
                <a:lnTo>
                  <a:pt x="311674" y="0"/>
                </a:lnTo>
                <a:lnTo>
                  <a:pt x="210701" y="12257"/>
                </a:lnTo>
                <a:lnTo>
                  <a:pt x="144164" y="10506"/>
                </a:lnTo>
                <a:lnTo>
                  <a:pt x="64786" y="15759"/>
                </a:lnTo>
                <a:lnTo>
                  <a:pt x="15759" y="21011"/>
                </a:lnTo>
                <a:lnTo>
                  <a:pt x="0" y="16342"/>
                </a:lnTo>
                <a:lnTo>
                  <a:pt x="0" y="46109"/>
                </a:lnTo>
                <a:lnTo>
                  <a:pt x="371791" y="46109"/>
                </a:lnTo>
                <a:close/>
              </a:path>
            </a:pathLst>
          </a:custGeom>
          <a:solidFill>
            <a:schemeClr val="dk1"/>
          </a:solidFill>
          <a:ln>
            <a:noFill/>
          </a:ln>
        </p:spPr>
      </p:sp>
      <p:sp>
        <p:nvSpPr>
          <p:cNvPr id="154" name="Google Shape;154;p7"/>
          <p:cNvSpPr txBox="1"/>
          <p:nvPr>
            <p:ph type="title"/>
          </p:nvPr>
        </p:nvSpPr>
        <p:spPr>
          <a:xfrm>
            <a:off x="720000" y="539500"/>
            <a:ext cx="4756800" cy="82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5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5" name="Google Shape;155;p7"/>
          <p:cNvSpPr txBox="1"/>
          <p:nvPr>
            <p:ph idx="1" type="body"/>
          </p:nvPr>
        </p:nvSpPr>
        <p:spPr>
          <a:xfrm>
            <a:off x="726450" y="1870175"/>
            <a:ext cx="3674100" cy="23502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156" name="Google Shape;156;p7"/>
          <p:cNvSpPr/>
          <p:nvPr>
            <p:ph idx="2" type="pic"/>
          </p:nvPr>
        </p:nvSpPr>
        <p:spPr>
          <a:xfrm>
            <a:off x="5196775" y="1158500"/>
            <a:ext cx="3234000" cy="3229500"/>
          </a:xfrm>
          <a:prstGeom prst="round2SameRect">
            <a:avLst>
              <a:gd fmla="val 16667" name="adj1"/>
              <a:gd fmla="val 0" name="adj2"/>
            </a:avLst>
          </a:prstGeom>
          <a:noFill/>
          <a:ln>
            <a:noFill/>
          </a:ln>
        </p:spPr>
      </p:sp>
      <p:sp>
        <p:nvSpPr>
          <p:cNvPr id="157" name="Google Shape;157;p7"/>
          <p:cNvSpPr/>
          <p:nvPr/>
        </p:nvSpPr>
        <p:spPr>
          <a:xfrm>
            <a:off x="7332318" y="221625"/>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8794117" y="454794"/>
            <a:ext cx="48608" cy="44845"/>
          </a:xfrm>
          <a:custGeom>
            <a:rect b="b" l="l" r="r" t="t"/>
            <a:pathLst>
              <a:path extrusionOk="0" h="584" w="633">
                <a:moveTo>
                  <a:pt x="329" y="0"/>
                </a:moveTo>
                <a:cubicBezTo>
                  <a:pt x="257" y="0"/>
                  <a:pt x="182" y="32"/>
                  <a:pt x="117" y="96"/>
                </a:cubicBezTo>
                <a:cubicBezTo>
                  <a:pt x="8" y="203"/>
                  <a:pt x="1" y="397"/>
                  <a:pt x="103" y="501"/>
                </a:cubicBezTo>
                <a:cubicBezTo>
                  <a:pt x="157" y="555"/>
                  <a:pt x="233" y="583"/>
                  <a:pt x="308" y="583"/>
                </a:cubicBezTo>
                <a:cubicBezTo>
                  <a:pt x="381" y="583"/>
                  <a:pt x="454" y="558"/>
                  <a:pt x="509" y="507"/>
                </a:cubicBezTo>
                <a:cubicBezTo>
                  <a:pt x="630" y="397"/>
                  <a:pt x="632" y="204"/>
                  <a:pt x="513" y="82"/>
                </a:cubicBezTo>
                <a:cubicBezTo>
                  <a:pt x="460" y="27"/>
                  <a:pt x="396"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
          <p:cNvSpPr/>
          <p:nvPr/>
        </p:nvSpPr>
        <p:spPr>
          <a:xfrm>
            <a:off x="474325" y="8909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a:off x="1751250" y="87663"/>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a:off x="8747875" y="7552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7"/>
          <p:cNvSpPr/>
          <p:nvPr/>
        </p:nvSpPr>
        <p:spPr>
          <a:xfrm>
            <a:off x="182650" y="20027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7"/>
          <p:cNvSpPr/>
          <p:nvPr/>
        </p:nvSpPr>
        <p:spPr>
          <a:xfrm>
            <a:off x="131425" y="1348852"/>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a:off x="474318" y="1505675"/>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p:nvPr/>
        </p:nvSpPr>
        <p:spPr>
          <a:xfrm>
            <a:off x="131418" y="812575"/>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7"/>
          <p:cNvSpPr/>
          <p:nvPr/>
        </p:nvSpPr>
        <p:spPr>
          <a:xfrm>
            <a:off x="868293" y="170550"/>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7"/>
          <p:cNvSpPr/>
          <p:nvPr/>
        </p:nvSpPr>
        <p:spPr>
          <a:xfrm>
            <a:off x="2546318" y="389425"/>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
          <p:cNvSpPr/>
          <p:nvPr/>
        </p:nvSpPr>
        <p:spPr>
          <a:xfrm>
            <a:off x="3093925" y="807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7"/>
          <p:cNvSpPr/>
          <p:nvPr/>
        </p:nvSpPr>
        <p:spPr>
          <a:xfrm>
            <a:off x="3793893" y="360250"/>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
          <p:cNvSpPr/>
          <p:nvPr/>
        </p:nvSpPr>
        <p:spPr>
          <a:xfrm>
            <a:off x="4640625" y="2923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7"/>
          <p:cNvSpPr/>
          <p:nvPr/>
        </p:nvSpPr>
        <p:spPr>
          <a:xfrm>
            <a:off x="5238443" y="90300"/>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7"/>
          <p:cNvGrpSpPr/>
          <p:nvPr/>
        </p:nvGrpSpPr>
        <p:grpSpPr>
          <a:xfrm rot="3236187">
            <a:off x="7991208" y="-232723"/>
            <a:ext cx="739683" cy="1141264"/>
            <a:chOff x="5231925" y="858600"/>
            <a:chExt cx="322475" cy="497550"/>
          </a:xfrm>
        </p:grpSpPr>
        <p:sp>
          <p:nvSpPr>
            <p:cNvPr id="173" name="Google Shape;173;p7"/>
            <p:cNvSpPr/>
            <p:nvPr/>
          </p:nvSpPr>
          <p:spPr>
            <a:xfrm>
              <a:off x="5231925" y="858600"/>
              <a:ext cx="322475" cy="497550"/>
            </a:xfrm>
            <a:custGeom>
              <a:rect b="b" l="l" r="r" t="t"/>
              <a:pathLst>
                <a:path extrusionOk="0" h="19902" w="12899">
                  <a:moveTo>
                    <a:pt x="6613" y="12049"/>
                  </a:moveTo>
                  <a:cubicBezTo>
                    <a:pt x="6656" y="12073"/>
                    <a:pt x="6681" y="12113"/>
                    <a:pt x="6713" y="12148"/>
                  </a:cubicBezTo>
                  <a:cubicBezTo>
                    <a:pt x="6723" y="12159"/>
                    <a:pt x="6733" y="12171"/>
                    <a:pt x="6744" y="12182"/>
                  </a:cubicBezTo>
                  <a:cubicBezTo>
                    <a:pt x="6909" y="12360"/>
                    <a:pt x="7076" y="12538"/>
                    <a:pt x="7242" y="12716"/>
                  </a:cubicBezTo>
                  <a:cubicBezTo>
                    <a:pt x="7283" y="12760"/>
                    <a:pt x="7322" y="12807"/>
                    <a:pt x="7360" y="12852"/>
                  </a:cubicBezTo>
                  <a:cubicBezTo>
                    <a:pt x="7378" y="12873"/>
                    <a:pt x="7372" y="12890"/>
                    <a:pt x="7346" y="12901"/>
                  </a:cubicBezTo>
                  <a:cubicBezTo>
                    <a:pt x="7332" y="12907"/>
                    <a:pt x="7317" y="12912"/>
                    <a:pt x="7302" y="12917"/>
                  </a:cubicBezTo>
                  <a:cubicBezTo>
                    <a:pt x="7111" y="12981"/>
                    <a:pt x="6925" y="13059"/>
                    <a:pt x="6742" y="13142"/>
                  </a:cubicBezTo>
                  <a:cubicBezTo>
                    <a:pt x="6715" y="13153"/>
                    <a:pt x="6688" y="13164"/>
                    <a:pt x="6662" y="13174"/>
                  </a:cubicBezTo>
                  <a:cubicBezTo>
                    <a:pt x="6655" y="13177"/>
                    <a:pt x="6650" y="13178"/>
                    <a:pt x="6645" y="13178"/>
                  </a:cubicBezTo>
                  <a:cubicBezTo>
                    <a:pt x="6630" y="13178"/>
                    <a:pt x="6621" y="13167"/>
                    <a:pt x="6619" y="13147"/>
                  </a:cubicBezTo>
                  <a:cubicBezTo>
                    <a:pt x="6611" y="13086"/>
                    <a:pt x="6606" y="13027"/>
                    <a:pt x="6600" y="12966"/>
                  </a:cubicBezTo>
                  <a:cubicBezTo>
                    <a:pt x="6584" y="12803"/>
                    <a:pt x="6579" y="12638"/>
                    <a:pt x="6585" y="12473"/>
                  </a:cubicBezTo>
                  <a:cubicBezTo>
                    <a:pt x="6585" y="12379"/>
                    <a:pt x="6583" y="12285"/>
                    <a:pt x="6586" y="12191"/>
                  </a:cubicBezTo>
                  <a:cubicBezTo>
                    <a:pt x="6588" y="12143"/>
                    <a:pt x="6580" y="12092"/>
                    <a:pt x="6613" y="12049"/>
                  </a:cubicBezTo>
                  <a:close/>
                  <a:moveTo>
                    <a:pt x="6359" y="1"/>
                  </a:moveTo>
                  <a:cubicBezTo>
                    <a:pt x="6332" y="1"/>
                    <a:pt x="6311" y="39"/>
                    <a:pt x="6299" y="126"/>
                  </a:cubicBezTo>
                  <a:cubicBezTo>
                    <a:pt x="6273" y="315"/>
                    <a:pt x="6278" y="454"/>
                    <a:pt x="6277" y="661"/>
                  </a:cubicBezTo>
                  <a:cubicBezTo>
                    <a:pt x="6276" y="902"/>
                    <a:pt x="6278" y="1142"/>
                    <a:pt x="6283" y="1382"/>
                  </a:cubicBezTo>
                  <a:cubicBezTo>
                    <a:pt x="6289" y="1694"/>
                    <a:pt x="6301" y="2670"/>
                    <a:pt x="6306" y="2983"/>
                  </a:cubicBezTo>
                  <a:cubicBezTo>
                    <a:pt x="6314" y="3390"/>
                    <a:pt x="6325" y="3795"/>
                    <a:pt x="6337" y="4202"/>
                  </a:cubicBezTo>
                  <a:cubicBezTo>
                    <a:pt x="6353" y="4703"/>
                    <a:pt x="6382" y="5198"/>
                    <a:pt x="6413" y="5692"/>
                  </a:cubicBezTo>
                  <a:cubicBezTo>
                    <a:pt x="6440" y="6123"/>
                    <a:pt x="6466" y="6553"/>
                    <a:pt x="6484" y="6988"/>
                  </a:cubicBezTo>
                  <a:cubicBezTo>
                    <a:pt x="6493" y="7228"/>
                    <a:pt x="6507" y="7788"/>
                    <a:pt x="6512" y="7828"/>
                  </a:cubicBezTo>
                  <a:cubicBezTo>
                    <a:pt x="6514" y="7852"/>
                    <a:pt x="6510" y="7875"/>
                    <a:pt x="6496" y="7895"/>
                  </a:cubicBezTo>
                  <a:cubicBezTo>
                    <a:pt x="6398" y="8034"/>
                    <a:pt x="6272" y="8230"/>
                    <a:pt x="6168" y="8366"/>
                  </a:cubicBezTo>
                  <a:cubicBezTo>
                    <a:pt x="5947" y="8659"/>
                    <a:pt x="5712" y="8940"/>
                    <a:pt x="5464" y="9213"/>
                  </a:cubicBezTo>
                  <a:cubicBezTo>
                    <a:pt x="5307" y="9385"/>
                    <a:pt x="5147" y="9555"/>
                    <a:pt x="4985" y="9722"/>
                  </a:cubicBezTo>
                  <a:cubicBezTo>
                    <a:pt x="4851" y="9863"/>
                    <a:pt x="4713" y="9999"/>
                    <a:pt x="4576" y="10137"/>
                  </a:cubicBezTo>
                  <a:cubicBezTo>
                    <a:pt x="4499" y="10216"/>
                    <a:pt x="4416" y="10288"/>
                    <a:pt x="4330" y="10356"/>
                  </a:cubicBezTo>
                  <a:cubicBezTo>
                    <a:pt x="4226" y="10439"/>
                    <a:pt x="4113" y="10504"/>
                    <a:pt x="3990" y="10552"/>
                  </a:cubicBezTo>
                  <a:cubicBezTo>
                    <a:pt x="3950" y="10567"/>
                    <a:pt x="3910" y="10576"/>
                    <a:pt x="3867" y="10576"/>
                  </a:cubicBezTo>
                  <a:cubicBezTo>
                    <a:pt x="3773" y="10575"/>
                    <a:pt x="3679" y="10575"/>
                    <a:pt x="3584" y="10575"/>
                  </a:cubicBezTo>
                  <a:cubicBezTo>
                    <a:pt x="3434" y="10575"/>
                    <a:pt x="3286" y="10583"/>
                    <a:pt x="3136" y="10590"/>
                  </a:cubicBezTo>
                  <a:cubicBezTo>
                    <a:pt x="2955" y="10597"/>
                    <a:pt x="2775" y="10612"/>
                    <a:pt x="2595" y="10628"/>
                  </a:cubicBezTo>
                  <a:cubicBezTo>
                    <a:pt x="2359" y="10650"/>
                    <a:pt x="2128" y="10697"/>
                    <a:pt x="1900" y="10755"/>
                  </a:cubicBezTo>
                  <a:cubicBezTo>
                    <a:pt x="1668" y="10814"/>
                    <a:pt x="1439" y="10881"/>
                    <a:pt x="1216" y="10968"/>
                  </a:cubicBezTo>
                  <a:cubicBezTo>
                    <a:pt x="1027" y="11041"/>
                    <a:pt x="844" y="11126"/>
                    <a:pt x="671" y="11232"/>
                  </a:cubicBezTo>
                  <a:cubicBezTo>
                    <a:pt x="520" y="11326"/>
                    <a:pt x="378" y="11435"/>
                    <a:pt x="238" y="11545"/>
                  </a:cubicBezTo>
                  <a:cubicBezTo>
                    <a:pt x="194" y="11578"/>
                    <a:pt x="152" y="11613"/>
                    <a:pt x="114" y="11654"/>
                  </a:cubicBezTo>
                  <a:cubicBezTo>
                    <a:pt x="75" y="11697"/>
                    <a:pt x="43" y="11745"/>
                    <a:pt x="26" y="11802"/>
                  </a:cubicBezTo>
                  <a:cubicBezTo>
                    <a:pt x="1" y="11891"/>
                    <a:pt x="32" y="11952"/>
                    <a:pt x="120" y="11977"/>
                  </a:cubicBezTo>
                  <a:cubicBezTo>
                    <a:pt x="167" y="11990"/>
                    <a:pt x="213" y="11998"/>
                    <a:pt x="261" y="11998"/>
                  </a:cubicBezTo>
                  <a:cubicBezTo>
                    <a:pt x="352" y="11997"/>
                    <a:pt x="444" y="11997"/>
                    <a:pt x="535" y="11987"/>
                  </a:cubicBezTo>
                  <a:cubicBezTo>
                    <a:pt x="763" y="11962"/>
                    <a:pt x="985" y="11913"/>
                    <a:pt x="1202" y="11840"/>
                  </a:cubicBezTo>
                  <a:cubicBezTo>
                    <a:pt x="1556" y="11724"/>
                    <a:pt x="1904" y="11590"/>
                    <a:pt x="2254" y="11465"/>
                  </a:cubicBezTo>
                  <a:cubicBezTo>
                    <a:pt x="2509" y="11374"/>
                    <a:pt x="2755" y="11263"/>
                    <a:pt x="2990" y="11127"/>
                  </a:cubicBezTo>
                  <a:cubicBezTo>
                    <a:pt x="3044" y="11095"/>
                    <a:pt x="3099" y="11066"/>
                    <a:pt x="3155" y="11036"/>
                  </a:cubicBezTo>
                  <a:cubicBezTo>
                    <a:pt x="3434" y="10886"/>
                    <a:pt x="3732" y="10784"/>
                    <a:pt x="4031" y="10686"/>
                  </a:cubicBezTo>
                  <a:cubicBezTo>
                    <a:pt x="4063" y="10674"/>
                    <a:pt x="4096" y="10668"/>
                    <a:pt x="4130" y="10666"/>
                  </a:cubicBezTo>
                  <a:cubicBezTo>
                    <a:pt x="4136" y="10666"/>
                    <a:pt x="4141" y="10666"/>
                    <a:pt x="4145" y="10666"/>
                  </a:cubicBezTo>
                  <a:cubicBezTo>
                    <a:pt x="4194" y="10666"/>
                    <a:pt x="4200" y="10694"/>
                    <a:pt x="4188" y="10729"/>
                  </a:cubicBezTo>
                  <a:cubicBezTo>
                    <a:pt x="4186" y="10734"/>
                    <a:pt x="4186" y="10739"/>
                    <a:pt x="4184" y="10744"/>
                  </a:cubicBezTo>
                  <a:cubicBezTo>
                    <a:pt x="4140" y="10942"/>
                    <a:pt x="4116" y="11142"/>
                    <a:pt x="4091" y="11343"/>
                  </a:cubicBezTo>
                  <a:cubicBezTo>
                    <a:pt x="4078" y="11451"/>
                    <a:pt x="4069" y="11562"/>
                    <a:pt x="4055" y="11671"/>
                  </a:cubicBezTo>
                  <a:cubicBezTo>
                    <a:pt x="4043" y="11783"/>
                    <a:pt x="4028" y="11895"/>
                    <a:pt x="4014" y="12006"/>
                  </a:cubicBezTo>
                  <a:cubicBezTo>
                    <a:pt x="3993" y="12195"/>
                    <a:pt x="3960" y="12380"/>
                    <a:pt x="3922" y="12565"/>
                  </a:cubicBezTo>
                  <a:cubicBezTo>
                    <a:pt x="3888" y="12740"/>
                    <a:pt x="3840" y="12912"/>
                    <a:pt x="3792" y="13084"/>
                  </a:cubicBezTo>
                  <a:cubicBezTo>
                    <a:pt x="3743" y="13256"/>
                    <a:pt x="3705" y="13429"/>
                    <a:pt x="3681" y="13606"/>
                  </a:cubicBezTo>
                  <a:cubicBezTo>
                    <a:pt x="3661" y="13741"/>
                    <a:pt x="3642" y="13876"/>
                    <a:pt x="3623" y="14012"/>
                  </a:cubicBezTo>
                  <a:cubicBezTo>
                    <a:pt x="3612" y="14098"/>
                    <a:pt x="3597" y="14183"/>
                    <a:pt x="3592" y="14270"/>
                  </a:cubicBezTo>
                  <a:cubicBezTo>
                    <a:pt x="3576" y="14503"/>
                    <a:pt x="3589" y="14735"/>
                    <a:pt x="3637" y="14966"/>
                  </a:cubicBezTo>
                  <a:cubicBezTo>
                    <a:pt x="3646" y="15007"/>
                    <a:pt x="3658" y="15047"/>
                    <a:pt x="3679" y="15083"/>
                  </a:cubicBezTo>
                  <a:cubicBezTo>
                    <a:pt x="3711" y="15143"/>
                    <a:pt x="3762" y="15174"/>
                    <a:pt x="3818" y="15174"/>
                  </a:cubicBezTo>
                  <a:cubicBezTo>
                    <a:pt x="3847" y="15174"/>
                    <a:pt x="3877" y="15166"/>
                    <a:pt x="3907" y="15150"/>
                  </a:cubicBezTo>
                  <a:cubicBezTo>
                    <a:pt x="3942" y="15130"/>
                    <a:pt x="3972" y="15106"/>
                    <a:pt x="3999" y="15077"/>
                  </a:cubicBezTo>
                  <a:cubicBezTo>
                    <a:pt x="4114" y="14960"/>
                    <a:pt x="4209" y="14827"/>
                    <a:pt x="4270" y="14675"/>
                  </a:cubicBezTo>
                  <a:cubicBezTo>
                    <a:pt x="4390" y="14380"/>
                    <a:pt x="4450" y="14072"/>
                    <a:pt x="4458" y="13756"/>
                  </a:cubicBezTo>
                  <a:cubicBezTo>
                    <a:pt x="4461" y="13605"/>
                    <a:pt x="4466" y="13456"/>
                    <a:pt x="4480" y="13307"/>
                  </a:cubicBezTo>
                  <a:cubicBezTo>
                    <a:pt x="4498" y="13132"/>
                    <a:pt x="4503" y="12957"/>
                    <a:pt x="4520" y="12782"/>
                  </a:cubicBezTo>
                  <a:cubicBezTo>
                    <a:pt x="4530" y="12694"/>
                    <a:pt x="4539" y="12605"/>
                    <a:pt x="4547" y="12517"/>
                  </a:cubicBezTo>
                  <a:cubicBezTo>
                    <a:pt x="4559" y="12401"/>
                    <a:pt x="4572" y="12287"/>
                    <a:pt x="4581" y="12172"/>
                  </a:cubicBezTo>
                  <a:cubicBezTo>
                    <a:pt x="4585" y="12120"/>
                    <a:pt x="4584" y="12068"/>
                    <a:pt x="4580" y="12015"/>
                  </a:cubicBezTo>
                  <a:cubicBezTo>
                    <a:pt x="4564" y="11824"/>
                    <a:pt x="4530" y="11636"/>
                    <a:pt x="4486" y="11449"/>
                  </a:cubicBezTo>
                  <a:cubicBezTo>
                    <a:pt x="4443" y="11263"/>
                    <a:pt x="4399" y="11076"/>
                    <a:pt x="4373" y="10886"/>
                  </a:cubicBezTo>
                  <a:cubicBezTo>
                    <a:pt x="4359" y="10793"/>
                    <a:pt x="4346" y="10700"/>
                    <a:pt x="4345" y="10605"/>
                  </a:cubicBezTo>
                  <a:cubicBezTo>
                    <a:pt x="4345" y="10563"/>
                    <a:pt x="4356" y="10528"/>
                    <a:pt x="4389" y="10500"/>
                  </a:cubicBezTo>
                  <a:cubicBezTo>
                    <a:pt x="4403" y="10489"/>
                    <a:pt x="4416" y="10475"/>
                    <a:pt x="4429" y="10463"/>
                  </a:cubicBezTo>
                  <a:cubicBezTo>
                    <a:pt x="4564" y="10338"/>
                    <a:pt x="4699" y="10214"/>
                    <a:pt x="4834" y="10089"/>
                  </a:cubicBezTo>
                  <a:cubicBezTo>
                    <a:pt x="4913" y="10016"/>
                    <a:pt x="4992" y="9944"/>
                    <a:pt x="5071" y="9870"/>
                  </a:cubicBezTo>
                  <a:cubicBezTo>
                    <a:pt x="5180" y="9769"/>
                    <a:pt x="5291" y="9668"/>
                    <a:pt x="5399" y="9565"/>
                  </a:cubicBezTo>
                  <a:cubicBezTo>
                    <a:pt x="5549" y="9425"/>
                    <a:pt x="5684" y="9272"/>
                    <a:pt x="5817" y="9116"/>
                  </a:cubicBezTo>
                  <a:cubicBezTo>
                    <a:pt x="5976" y="8931"/>
                    <a:pt x="6127" y="8740"/>
                    <a:pt x="6258" y="8533"/>
                  </a:cubicBezTo>
                  <a:cubicBezTo>
                    <a:pt x="6324" y="8432"/>
                    <a:pt x="6388" y="8329"/>
                    <a:pt x="6454" y="8228"/>
                  </a:cubicBezTo>
                  <a:cubicBezTo>
                    <a:pt x="6465" y="8211"/>
                    <a:pt x="6477" y="8193"/>
                    <a:pt x="6491" y="8178"/>
                  </a:cubicBezTo>
                  <a:cubicBezTo>
                    <a:pt x="6493" y="8176"/>
                    <a:pt x="6495" y="8175"/>
                    <a:pt x="6498" y="8175"/>
                  </a:cubicBezTo>
                  <a:cubicBezTo>
                    <a:pt x="6503" y="8175"/>
                    <a:pt x="6508" y="8178"/>
                    <a:pt x="6509" y="8184"/>
                  </a:cubicBezTo>
                  <a:cubicBezTo>
                    <a:pt x="6513" y="8198"/>
                    <a:pt x="6515" y="8215"/>
                    <a:pt x="6516" y="8230"/>
                  </a:cubicBezTo>
                  <a:cubicBezTo>
                    <a:pt x="6524" y="8321"/>
                    <a:pt x="6532" y="8413"/>
                    <a:pt x="6540" y="8504"/>
                  </a:cubicBezTo>
                  <a:cubicBezTo>
                    <a:pt x="6548" y="8609"/>
                    <a:pt x="6559" y="8713"/>
                    <a:pt x="6563" y="8818"/>
                  </a:cubicBezTo>
                  <a:cubicBezTo>
                    <a:pt x="6573" y="9041"/>
                    <a:pt x="6564" y="9264"/>
                    <a:pt x="6562" y="9487"/>
                  </a:cubicBezTo>
                  <a:cubicBezTo>
                    <a:pt x="6560" y="9623"/>
                    <a:pt x="6551" y="9759"/>
                    <a:pt x="6546" y="9895"/>
                  </a:cubicBezTo>
                  <a:cubicBezTo>
                    <a:pt x="6545" y="9906"/>
                    <a:pt x="6544" y="9916"/>
                    <a:pt x="6543" y="9926"/>
                  </a:cubicBezTo>
                  <a:cubicBezTo>
                    <a:pt x="6535" y="10039"/>
                    <a:pt x="6524" y="10151"/>
                    <a:pt x="6518" y="10264"/>
                  </a:cubicBezTo>
                  <a:cubicBezTo>
                    <a:pt x="6510" y="10410"/>
                    <a:pt x="6505" y="10557"/>
                    <a:pt x="6499" y="10703"/>
                  </a:cubicBezTo>
                  <a:cubicBezTo>
                    <a:pt x="6499" y="10708"/>
                    <a:pt x="6499" y="10714"/>
                    <a:pt x="6498" y="10720"/>
                  </a:cubicBezTo>
                  <a:cubicBezTo>
                    <a:pt x="6476" y="10888"/>
                    <a:pt x="6488" y="11059"/>
                    <a:pt x="6473" y="11229"/>
                  </a:cubicBezTo>
                  <a:cubicBezTo>
                    <a:pt x="6461" y="11362"/>
                    <a:pt x="6465" y="11496"/>
                    <a:pt x="6459" y="11631"/>
                  </a:cubicBezTo>
                  <a:cubicBezTo>
                    <a:pt x="6448" y="11895"/>
                    <a:pt x="6449" y="12161"/>
                    <a:pt x="6459" y="12425"/>
                  </a:cubicBezTo>
                  <a:cubicBezTo>
                    <a:pt x="6466" y="12593"/>
                    <a:pt x="6467" y="12761"/>
                    <a:pt x="6470" y="12929"/>
                  </a:cubicBezTo>
                  <a:cubicBezTo>
                    <a:pt x="6471" y="12981"/>
                    <a:pt x="6471" y="13033"/>
                    <a:pt x="6472" y="13086"/>
                  </a:cubicBezTo>
                  <a:cubicBezTo>
                    <a:pt x="6472" y="13112"/>
                    <a:pt x="6474" y="13138"/>
                    <a:pt x="6477" y="13164"/>
                  </a:cubicBezTo>
                  <a:cubicBezTo>
                    <a:pt x="6487" y="13260"/>
                    <a:pt x="6488" y="13262"/>
                    <a:pt x="6402" y="13303"/>
                  </a:cubicBezTo>
                  <a:cubicBezTo>
                    <a:pt x="6224" y="13388"/>
                    <a:pt x="6056" y="13491"/>
                    <a:pt x="5897" y="13607"/>
                  </a:cubicBezTo>
                  <a:cubicBezTo>
                    <a:pt x="5774" y="13696"/>
                    <a:pt x="5654" y="13791"/>
                    <a:pt x="5535" y="13884"/>
                  </a:cubicBezTo>
                  <a:cubicBezTo>
                    <a:pt x="5456" y="13945"/>
                    <a:pt x="5377" y="14006"/>
                    <a:pt x="5302" y="14072"/>
                  </a:cubicBezTo>
                  <a:cubicBezTo>
                    <a:pt x="5155" y="14202"/>
                    <a:pt x="5014" y="14339"/>
                    <a:pt x="4873" y="14477"/>
                  </a:cubicBezTo>
                  <a:cubicBezTo>
                    <a:pt x="4762" y="14588"/>
                    <a:pt x="4675" y="14715"/>
                    <a:pt x="4615" y="14859"/>
                  </a:cubicBezTo>
                  <a:cubicBezTo>
                    <a:pt x="4589" y="14923"/>
                    <a:pt x="4563" y="14986"/>
                    <a:pt x="4544" y="15051"/>
                  </a:cubicBezTo>
                  <a:cubicBezTo>
                    <a:pt x="4484" y="15255"/>
                    <a:pt x="4418" y="15457"/>
                    <a:pt x="4351" y="15659"/>
                  </a:cubicBezTo>
                  <a:cubicBezTo>
                    <a:pt x="4333" y="15713"/>
                    <a:pt x="4321" y="15769"/>
                    <a:pt x="4306" y="15826"/>
                  </a:cubicBezTo>
                  <a:cubicBezTo>
                    <a:pt x="4295" y="15870"/>
                    <a:pt x="4293" y="15914"/>
                    <a:pt x="4298" y="15959"/>
                  </a:cubicBezTo>
                  <a:cubicBezTo>
                    <a:pt x="4306" y="16033"/>
                    <a:pt x="4349" y="16075"/>
                    <a:pt x="4414" y="16075"/>
                  </a:cubicBezTo>
                  <a:cubicBezTo>
                    <a:pt x="4428" y="16075"/>
                    <a:pt x="4443" y="16073"/>
                    <a:pt x="4459" y="16069"/>
                  </a:cubicBezTo>
                  <a:cubicBezTo>
                    <a:pt x="4488" y="16062"/>
                    <a:pt x="4518" y="16050"/>
                    <a:pt x="4546" y="16035"/>
                  </a:cubicBezTo>
                  <a:cubicBezTo>
                    <a:pt x="4739" y="15934"/>
                    <a:pt x="4923" y="15818"/>
                    <a:pt x="5081" y="15665"/>
                  </a:cubicBezTo>
                  <a:cubicBezTo>
                    <a:pt x="5251" y="15501"/>
                    <a:pt x="5414" y="15330"/>
                    <a:pt x="5587" y="15169"/>
                  </a:cubicBezTo>
                  <a:cubicBezTo>
                    <a:pt x="5663" y="15098"/>
                    <a:pt x="5732" y="15018"/>
                    <a:pt x="5803" y="14941"/>
                  </a:cubicBezTo>
                  <a:cubicBezTo>
                    <a:pt x="5861" y="14877"/>
                    <a:pt x="5918" y="14812"/>
                    <a:pt x="5973" y="14745"/>
                  </a:cubicBezTo>
                  <a:cubicBezTo>
                    <a:pt x="6094" y="14596"/>
                    <a:pt x="6211" y="14445"/>
                    <a:pt x="6331" y="14296"/>
                  </a:cubicBezTo>
                  <a:cubicBezTo>
                    <a:pt x="6384" y="14231"/>
                    <a:pt x="6441" y="14169"/>
                    <a:pt x="6497" y="14107"/>
                  </a:cubicBezTo>
                  <a:cubicBezTo>
                    <a:pt x="6505" y="14098"/>
                    <a:pt x="6512" y="14094"/>
                    <a:pt x="6518" y="14094"/>
                  </a:cubicBezTo>
                  <a:cubicBezTo>
                    <a:pt x="6526" y="14094"/>
                    <a:pt x="6532" y="14101"/>
                    <a:pt x="6535" y="14116"/>
                  </a:cubicBezTo>
                  <a:cubicBezTo>
                    <a:pt x="6545" y="14197"/>
                    <a:pt x="6554" y="14278"/>
                    <a:pt x="6562" y="14359"/>
                  </a:cubicBezTo>
                  <a:cubicBezTo>
                    <a:pt x="6575" y="14484"/>
                    <a:pt x="6587" y="14609"/>
                    <a:pt x="6599" y="14734"/>
                  </a:cubicBezTo>
                  <a:cubicBezTo>
                    <a:pt x="6619" y="14917"/>
                    <a:pt x="6638" y="15099"/>
                    <a:pt x="6657" y="15281"/>
                  </a:cubicBezTo>
                  <a:cubicBezTo>
                    <a:pt x="6670" y="15417"/>
                    <a:pt x="6680" y="15553"/>
                    <a:pt x="6693" y="15688"/>
                  </a:cubicBezTo>
                  <a:cubicBezTo>
                    <a:pt x="6710" y="15843"/>
                    <a:pt x="6722" y="15997"/>
                    <a:pt x="6724" y="16151"/>
                  </a:cubicBezTo>
                  <a:cubicBezTo>
                    <a:pt x="6724" y="16183"/>
                    <a:pt x="6727" y="16215"/>
                    <a:pt x="6730" y="16245"/>
                  </a:cubicBezTo>
                  <a:cubicBezTo>
                    <a:pt x="6740" y="16355"/>
                    <a:pt x="6732" y="16465"/>
                    <a:pt x="6750" y="16575"/>
                  </a:cubicBezTo>
                  <a:cubicBezTo>
                    <a:pt x="6754" y="16604"/>
                    <a:pt x="6742" y="16626"/>
                    <a:pt x="6716" y="16640"/>
                  </a:cubicBezTo>
                  <a:cubicBezTo>
                    <a:pt x="6690" y="16654"/>
                    <a:pt x="6665" y="16667"/>
                    <a:pt x="6639" y="16680"/>
                  </a:cubicBezTo>
                  <a:cubicBezTo>
                    <a:pt x="6353" y="16828"/>
                    <a:pt x="6071" y="16986"/>
                    <a:pt x="5794" y="17150"/>
                  </a:cubicBezTo>
                  <a:cubicBezTo>
                    <a:pt x="5696" y="17207"/>
                    <a:pt x="5604" y="17273"/>
                    <a:pt x="5519" y="17348"/>
                  </a:cubicBezTo>
                  <a:cubicBezTo>
                    <a:pt x="5402" y="17452"/>
                    <a:pt x="5286" y="17559"/>
                    <a:pt x="5170" y="17665"/>
                  </a:cubicBezTo>
                  <a:cubicBezTo>
                    <a:pt x="5088" y="17740"/>
                    <a:pt x="5002" y="17808"/>
                    <a:pt x="4912" y="17872"/>
                  </a:cubicBezTo>
                  <a:cubicBezTo>
                    <a:pt x="4759" y="17978"/>
                    <a:pt x="4597" y="18070"/>
                    <a:pt x="4433" y="18158"/>
                  </a:cubicBezTo>
                  <a:cubicBezTo>
                    <a:pt x="4254" y="18255"/>
                    <a:pt x="4092" y="18374"/>
                    <a:pt x="3945" y="18515"/>
                  </a:cubicBezTo>
                  <a:cubicBezTo>
                    <a:pt x="3800" y="18654"/>
                    <a:pt x="3657" y="18798"/>
                    <a:pt x="3515" y="18942"/>
                  </a:cubicBezTo>
                  <a:cubicBezTo>
                    <a:pt x="3480" y="18976"/>
                    <a:pt x="3448" y="19015"/>
                    <a:pt x="3418" y="19055"/>
                  </a:cubicBezTo>
                  <a:cubicBezTo>
                    <a:pt x="3376" y="19110"/>
                    <a:pt x="3356" y="19175"/>
                    <a:pt x="3352" y="19246"/>
                  </a:cubicBezTo>
                  <a:cubicBezTo>
                    <a:pt x="3346" y="19356"/>
                    <a:pt x="3387" y="19450"/>
                    <a:pt x="3450" y="19537"/>
                  </a:cubicBezTo>
                  <a:cubicBezTo>
                    <a:pt x="3480" y="19577"/>
                    <a:pt x="3521" y="19600"/>
                    <a:pt x="3571" y="19602"/>
                  </a:cubicBezTo>
                  <a:cubicBezTo>
                    <a:pt x="3587" y="19603"/>
                    <a:pt x="3603" y="19603"/>
                    <a:pt x="3619" y="19603"/>
                  </a:cubicBezTo>
                  <a:cubicBezTo>
                    <a:pt x="3655" y="19603"/>
                    <a:pt x="3692" y="19600"/>
                    <a:pt x="3728" y="19593"/>
                  </a:cubicBezTo>
                  <a:cubicBezTo>
                    <a:pt x="3810" y="19575"/>
                    <a:pt x="3890" y="19549"/>
                    <a:pt x="3966" y="19514"/>
                  </a:cubicBezTo>
                  <a:cubicBezTo>
                    <a:pt x="4036" y="19483"/>
                    <a:pt x="4106" y="19453"/>
                    <a:pt x="4175" y="19423"/>
                  </a:cubicBezTo>
                  <a:cubicBezTo>
                    <a:pt x="4366" y="19340"/>
                    <a:pt x="4558" y="19262"/>
                    <a:pt x="4741" y="19166"/>
                  </a:cubicBezTo>
                  <a:cubicBezTo>
                    <a:pt x="4842" y="19114"/>
                    <a:pt x="4937" y="19054"/>
                    <a:pt x="5024" y="18980"/>
                  </a:cubicBezTo>
                  <a:cubicBezTo>
                    <a:pt x="5230" y="18805"/>
                    <a:pt x="5415" y="18609"/>
                    <a:pt x="5590" y="18403"/>
                  </a:cubicBezTo>
                  <a:cubicBezTo>
                    <a:pt x="5693" y="18281"/>
                    <a:pt x="5793" y="18155"/>
                    <a:pt x="5893" y="18031"/>
                  </a:cubicBezTo>
                  <a:cubicBezTo>
                    <a:pt x="6045" y="17840"/>
                    <a:pt x="6199" y="17651"/>
                    <a:pt x="6349" y="17458"/>
                  </a:cubicBezTo>
                  <a:cubicBezTo>
                    <a:pt x="6494" y="17275"/>
                    <a:pt x="6625" y="17082"/>
                    <a:pt x="6754" y="16887"/>
                  </a:cubicBezTo>
                  <a:cubicBezTo>
                    <a:pt x="6767" y="16868"/>
                    <a:pt x="6780" y="16848"/>
                    <a:pt x="6794" y="16829"/>
                  </a:cubicBezTo>
                  <a:cubicBezTo>
                    <a:pt x="6800" y="16821"/>
                    <a:pt x="6806" y="16817"/>
                    <a:pt x="6812" y="16817"/>
                  </a:cubicBezTo>
                  <a:cubicBezTo>
                    <a:pt x="6819" y="16817"/>
                    <a:pt x="6826" y="16822"/>
                    <a:pt x="6832" y="16831"/>
                  </a:cubicBezTo>
                  <a:cubicBezTo>
                    <a:pt x="6894" y="16926"/>
                    <a:pt x="6962" y="17016"/>
                    <a:pt x="7031" y="17104"/>
                  </a:cubicBezTo>
                  <a:cubicBezTo>
                    <a:pt x="7071" y="17156"/>
                    <a:pt x="7112" y="17207"/>
                    <a:pt x="7151" y="17261"/>
                  </a:cubicBezTo>
                  <a:cubicBezTo>
                    <a:pt x="7269" y="17418"/>
                    <a:pt x="7379" y="17581"/>
                    <a:pt x="7491" y="17743"/>
                  </a:cubicBezTo>
                  <a:cubicBezTo>
                    <a:pt x="7662" y="17992"/>
                    <a:pt x="7828" y="18243"/>
                    <a:pt x="7989" y="18498"/>
                  </a:cubicBezTo>
                  <a:cubicBezTo>
                    <a:pt x="8107" y="18684"/>
                    <a:pt x="8223" y="18872"/>
                    <a:pt x="8357" y="19047"/>
                  </a:cubicBezTo>
                  <a:cubicBezTo>
                    <a:pt x="8494" y="19227"/>
                    <a:pt x="8661" y="19373"/>
                    <a:pt x="8859" y="19481"/>
                  </a:cubicBezTo>
                  <a:cubicBezTo>
                    <a:pt x="8926" y="19517"/>
                    <a:pt x="8993" y="19554"/>
                    <a:pt x="9060" y="19588"/>
                  </a:cubicBezTo>
                  <a:cubicBezTo>
                    <a:pt x="9147" y="19632"/>
                    <a:pt x="9230" y="19681"/>
                    <a:pt x="9312" y="19735"/>
                  </a:cubicBezTo>
                  <a:cubicBezTo>
                    <a:pt x="9377" y="19778"/>
                    <a:pt x="9445" y="19818"/>
                    <a:pt x="9513" y="19858"/>
                  </a:cubicBezTo>
                  <a:cubicBezTo>
                    <a:pt x="9546" y="19878"/>
                    <a:pt x="9583" y="19894"/>
                    <a:pt x="9622" y="19900"/>
                  </a:cubicBezTo>
                  <a:cubicBezTo>
                    <a:pt x="9630" y="19901"/>
                    <a:pt x="9638" y="19902"/>
                    <a:pt x="9646" y="19902"/>
                  </a:cubicBezTo>
                  <a:cubicBezTo>
                    <a:pt x="9698" y="19902"/>
                    <a:pt x="9727" y="19870"/>
                    <a:pt x="9732" y="19810"/>
                  </a:cubicBezTo>
                  <a:cubicBezTo>
                    <a:pt x="9734" y="19763"/>
                    <a:pt x="9725" y="19715"/>
                    <a:pt x="9713" y="19669"/>
                  </a:cubicBezTo>
                  <a:cubicBezTo>
                    <a:pt x="9641" y="19400"/>
                    <a:pt x="9547" y="19139"/>
                    <a:pt x="9374" y="18914"/>
                  </a:cubicBezTo>
                  <a:cubicBezTo>
                    <a:pt x="9284" y="18795"/>
                    <a:pt x="9201" y="18670"/>
                    <a:pt x="9103" y="18557"/>
                  </a:cubicBezTo>
                  <a:cubicBezTo>
                    <a:pt x="8977" y="18410"/>
                    <a:pt x="8849" y="18264"/>
                    <a:pt x="8720" y="18119"/>
                  </a:cubicBezTo>
                  <a:cubicBezTo>
                    <a:pt x="8578" y="17957"/>
                    <a:pt x="8422" y="17808"/>
                    <a:pt x="8259" y="17668"/>
                  </a:cubicBezTo>
                  <a:cubicBezTo>
                    <a:pt x="8086" y="17520"/>
                    <a:pt x="7900" y="17386"/>
                    <a:pt x="7721" y="17245"/>
                  </a:cubicBezTo>
                  <a:cubicBezTo>
                    <a:pt x="7578" y="17135"/>
                    <a:pt x="7424" y="17038"/>
                    <a:pt x="7276" y="16934"/>
                  </a:cubicBezTo>
                  <a:cubicBezTo>
                    <a:pt x="7173" y="16861"/>
                    <a:pt x="7069" y="16791"/>
                    <a:pt x="6965" y="16720"/>
                  </a:cubicBezTo>
                  <a:cubicBezTo>
                    <a:pt x="6934" y="16700"/>
                    <a:pt x="6916" y="16677"/>
                    <a:pt x="6919" y="16637"/>
                  </a:cubicBezTo>
                  <a:cubicBezTo>
                    <a:pt x="6921" y="16600"/>
                    <a:pt x="6916" y="16565"/>
                    <a:pt x="6913" y="16528"/>
                  </a:cubicBezTo>
                  <a:cubicBezTo>
                    <a:pt x="6907" y="16399"/>
                    <a:pt x="6902" y="16271"/>
                    <a:pt x="6895" y="16143"/>
                  </a:cubicBezTo>
                  <a:cubicBezTo>
                    <a:pt x="6890" y="16064"/>
                    <a:pt x="6884" y="15985"/>
                    <a:pt x="6877" y="15907"/>
                  </a:cubicBezTo>
                  <a:cubicBezTo>
                    <a:pt x="6863" y="15771"/>
                    <a:pt x="6850" y="15636"/>
                    <a:pt x="6835" y="15500"/>
                  </a:cubicBezTo>
                  <a:cubicBezTo>
                    <a:pt x="6822" y="15383"/>
                    <a:pt x="6809" y="15266"/>
                    <a:pt x="6796" y="15149"/>
                  </a:cubicBezTo>
                  <a:cubicBezTo>
                    <a:pt x="6783" y="15042"/>
                    <a:pt x="6769" y="14935"/>
                    <a:pt x="6758" y="14829"/>
                  </a:cubicBezTo>
                  <a:cubicBezTo>
                    <a:pt x="6745" y="14704"/>
                    <a:pt x="6732" y="14579"/>
                    <a:pt x="6721" y="14453"/>
                  </a:cubicBezTo>
                  <a:cubicBezTo>
                    <a:pt x="6707" y="14294"/>
                    <a:pt x="6694" y="14134"/>
                    <a:pt x="6679" y="13976"/>
                  </a:cubicBezTo>
                  <a:cubicBezTo>
                    <a:pt x="6674" y="13923"/>
                    <a:pt x="6689" y="13880"/>
                    <a:pt x="6724" y="13839"/>
                  </a:cubicBezTo>
                  <a:cubicBezTo>
                    <a:pt x="6812" y="13734"/>
                    <a:pt x="6887" y="13620"/>
                    <a:pt x="6962" y="13506"/>
                  </a:cubicBezTo>
                  <a:cubicBezTo>
                    <a:pt x="7011" y="13431"/>
                    <a:pt x="7060" y="13356"/>
                    <a:pt x="7110" y="13284"/>
                  </a:cubicBezTo>
                  <a:cubicBezTo>
                    <a:pt x="7190" y="13168"/>
                    <a:pt x="7288" y="13071"/>
                    <a:pt x="7410" y="12998"/>
                  </a:cubicBezTo>
                  <a:cubicBezTo>
                    <a:pt x="7427" y="12987"/>
                    <a:pt x="7444" y="12981"/>
                    <a:pt x="7461" y="12981"/>
                  </a:cubicBezTo>
                  <a:cubicBezTo>
                    <a:pt x="7473" y="12981"/>
                    <a:pt x="7485" y="12984"/>
                    <a:pt x="7498" y="12991"/>
                  </a:cubicBezTo>
                  <a:cubicBezTo>
                    <a:pt x="7533" y="13009"/>
                    <a:pt x="7570" y="13025"/>
                    <a:pt x="7602" y="13046"/>
                  </a:cubicBezTo>
                  <a:cubicBezTo>
                    <a:pt x="7673" y="13092"/>
                    <a:pt x="7742" y="13139"/>
                    <a:pt x="7810" y="13188"/>
                  </a:cubicBezTo>
                  <a:cubicBezTo>
                    <a:pt x="8014" y="13332"/>
                    <a:pt x="8199" y="13499"/>
                    <a:pt x="8391" y="13658"/>
                  </a:cubicBezTo>
                  <a:cubicBezTo>
                    <a:pt x="8528" y="13773"/>
                    <a:pt x="8665" y="13887"/>
                    <a:pt x="8819" y="13979"/>
                  </a:cubicBezTo>
                  <a:cubicBezTo>
                    <a:pt x="8878" y="14014"/>
                    <a:pt x="8938" y="14044"/>
                    <a:pt x="9003" y="14066"/>
                  </a:cubicBezTo>
                  <a:cubicBezTo>
                    <a:pt x="9175" y="14123"/>
                    <a:pt x="9351" y="14166"/>
                    <a:pt x="9526" y="14211"/>
                  </a:cubicBezTo>
                  <a:cubicBezTo>
                    <a:pt x="9583" y="14226"/>
                    <a:pt x="9640" y="14233"/>
                    <a:pt x="9698" y="14233"/>
                  </a:cubicBezTo>
                  <a:cubicBezTo>
                    <a:pt x="9755" y="14233"/>
                    <a:pt x="9812" y="14226"/>
                    <a:pt x="9869" y="14213"/>
                  </a:cubicBezTo>
                  <a:cubicBezTo>
                    <a:pt x="9920" y="14202"/>
                    <a:pt x="9972" y="14196"/>
                    <a:pt x="10023" y="14187"/>
                  </a:cubicBezTo>
                  <a:cubicBezTo>
                    <a:pt x="10052" y="14182"/>
                    <a:pt x="10081" y="14177"/>
                    <a:pt x="10108" y="14169"/>
                  </a:cubicBezTo>
                  <a:cubicBezTo>
                    <a:pt x="10247" y="14130"/>
                    <a:pt x="10285" y="14038"/>
                    <a:pt x="10218" y="13911"/>
                  </a:cubicBezTo>
                  <a:cubicBezTo>
                    <a:pt x="10184" y="13850"/>
                    <a:pt x="10134" y="13803"/>
                    <a:pt x="10082" y="13760"/>
                  </a:cubicBezTo>
                  <a:cubicBezTo>
                    <a:pt x="9941" y="13644"/>
                    <a:pt x="9789" y="13547"/>
                    <a:pt x="9624" y="13471"/>
                  </a:cubicBezTo>
                  <a:cubicBezTo>
                    <a:pt x="9402" y="13370"/>
                    <a:pt x="9178" y="13274"/>
                    <a:pt x="8952" y="13181"/>
                  </a:cubicBezTo>
                  <a:cubicBezTo>
                    <a:pt x="8774" y="13109"/>
                    <a:pt x="8593" y="13046"/>
                    <a:pt x="8406" y="13007"/>
                  </a:cubicBezTo>
                  <a:cubicBezTo>
                    <a:pt x="8275" y="12980"/>
                    <a:pt x="8143" y="12958"/>
                    <a:pt x="8011" y="12935"/>
                  </a:cubicBezTo>
                  <a:cubicBezTo>
                    <a:pt x="7897" y="12914"/>
                    <a:pt x="7785" y="12891"/>
                    <a:pt x="7669" y="12889"/>
                  </a:cubicBezTo>
                  <a:cubicBezTo>
                    <a:pt x="7628" y="12888"/>
                    <a:pt x="7600" y="12867"/>
                    <a:pt x="7575" y="12840"/>
                  </a:cubicBezTo>
                  <a:cubicBezTo>
                    <a:pt x="7486" y="12742"/>
                    <a:pt x="7396" y="12647"/>
                    <a:pt x="7308" y="12550"/>
                  </a:cubicBezTo>
                  <a:cubicBezTo>
                    <a:pt x="7195" y="12426"/>
                    <a:pt x="7084" y="12300"/>
                    <a:pt x="6965" y="12182"/>
                  </a:cubicBezTo>
                  <a:cubicBezTo>
                    <a:pt x="6870" y="12090"/>
                    <a:pt x="6778" y="11997"/>
                    <a:pt x="6685" y="11904"/>
                  </a:cubicBezTo>
                  <a:cubicBezTo>
                    <a:pt x="6671" y="11890"/>
                    <a:pt x="6657" y="11874"/>
                    <a:pt x="6641" y="11859"/>
                  </a:cubicBezTo>
                  <a:cubicBezTo>
                    <a:pt x="6622" y="11839"/>
                    <a:pt x="6613" y="11816"/>
                    <a:pt x="6614" y="11788"/>
                  </a:cubicBezTo>
                  <a:cubicBezTo>
                    <a:pt x="6614" y="11768"/>
                    <a:pt x="6614" y="11746"/>
                    <a:pt x="6614" y="11725"/>
                  </a:cubicBezTo>
                  <a:cubicBezTo>
                    <a:pt x="6619" y="11600"/>
                    <a:pt x="6625" y="11474"/>
                    <a:pt x="6629" y="11348"/>
                  </a:cubicBezTo>
                  <a:cubicBezTo>
                    <a:pt x="6636" y="11125"/>
                    <a:pt x="6642" y="10903"/>
                    <a:pt x="6648" y="10680"/>
                  </a:cubicBezTo>
                  <a:cubicBezTo>
                    <a:pt x="6649" y="10669"/>
                    <a:pt x="6649" y="10659"/>
                    <a:pt x="6650" y="10649"/>
                  </a:cubicBezTo>
                  <a:cubicBezTo>
                    <a:pt x="6660" y="10501"/>
                    <a:pt x="6668" y="10355"/>
                    <a:pt x="6677" y="10209"/>
                  </a:cubicBezTo>
                  <a:cubicBezTo>
                    <a:pt x="6684" y="10091"/>
                    <a:pt x="6689" y="9973"/>
                    <a:pt x="6696" y="9856"/>
                  </a:cubicBezTo>
                  <a:cubicBezTo>
                    <a:pt x="6702" y="9783"/>
                    <a:pt x="6709" y="9709"/>
                    <a:pt x="6716" y="9636"/>
                  </a:cubicBezTo>
                  <a:cubicBezTo>
                    <a:pt x="6723" y="9550"/>
                    <a:pt x="6733" y="9465"/>
                    <a:pt x="6739" y="9377"/>
                  </a:cubicBezTo>
                  <a:cubicBezTo>
                    <a:pt x="6748" y="9278"/>
                    <a:pt x="6750" y="9179"/>
                    <a:pt x="6761" y="9080"/>
                  </a:cubicBezTo>
                  <a:cubicBezTo>
                    <a:pt x="6781" y="8907"/>
                    <a:pt x="6764" y="8735"/>
                    <a:pt x="6747" y="8562"/>
                  </a:cubicBezTo>
                  <a:cubicBezTo>
                    <a:pt x="6733" y="8435"/>
                    <a:pt x="6713" y="8308"/>
                    <a:pt x="6697" y="8180"/>
                  </a:cubicBezTo>
                  <a:cubicBezTo>
                    <a:pt x="6694" y="8159"/>
                    <a:pt x="6693" y="8138"/>
                    <a:pt x="6694" y="8117"/>
                  </a:cubicBezTo>
                  <a:cubicBezTo>
                    <a:pt x="6694" y="8111"/>
                    <a:pt x="6700" y="8101"/>
                    <a:pt x="6705" y="8099"/>
                  </a:cubicBezTo>
                  <a:cubicBezTo>
                    <a:pt x="6706" y="8098"/>
                    <a:pt x="6708" y="8098"/>
                    <a:pt x="6709" y="8098"/>
                  </a:cubicBezTo>
                  <a:cubicBezTo>
                    <a:pt x="6715" y="8098"/>
                    <a:pt x="6722" y="8101"/>
                    <a:pt x="6726" y="8104"/>
                  </a:cubicBezTo>
                  <a:cubicBezTo>
                    <a:pt x="6758" y="8132"/>
                    <a:pt x="6791" y="8158"/>
                    <a:pt x="6820" y="8188"/>
                  </a:cubicBezTo>
                  <a:cubicBezTo>
                    <a:pt x="6968" y="8333"/>
                    <a:pt x="7112" y="8482"/>
                    <a:pt x="7262" y="8625"/>
                  </a:cubicBezTo>
                  <a:cubicBezTo>
                    <a:pt x="7363" y="8724"/>
                    <a:pt x="7469" y="8818"/>
                    <a:pt x="7575" y="8912"/>
                  </a:cubicBezTo>
                  <a:cubicBezTo>
                    <a:pt x="7664" y="8991"/>
                    <a:pt x="7754" y="9066"/>
                    <a:pt x="7843" y="9143"/>
                  </a:cubicBezTo>
                  <a:cubicBezTo>
                    <a:pt x="7965" y="9246"/>
                    <a:pt x="8088" y="9350"/>
                    <a:pt x="8209" y="9453"/>
                  </a:cubicBezTo>
                  <a:cubicBezTo>
                    <a:pt x="8309" y="9538"/>
                    <a:pt x="8408" y="9624"/>
                    <a:pt x="8508" y="9708"/>
                  </a:cubicBezTo>
                  <a:cubicBezTo>
                    <a:pt x="8532" y="9729"/>
                    <a:pt x="8544" y="9751"/>
                    <a:pt x="8547" y="9782"/>
                  </a:cubicBezTo>
                  <a:cubicBezTo>
                    <a:pt x="8552" y="9842"/>
                    <a:pt x="8561" y="9903"/>
                    <a:pt x="8569" y="9962"/>
                  </a:cubicBezTo>
                  <a:cubicBezTo>
                    <a:pt x="8590" y="10128"/>
                    <a:pt x="8606" y="10296"/>
                    <a:pt x="8611" y="10464"/>
                  </a:cubicBezTo>
                  <a:cubicBezTo>
                    <a:pt x="8615" y="10568"/>
                    <a:pt x="8621" y="10672"/>
                    <a:pt x="8630" y="10777"/>
                  </a:cubicBezTo>
                  <a:cubicBezTo>
                    <a:pt x="8641" y="10903"/>
                    <a:pt x="8657" y="11028"/>
                    <a:pt x="8671" y="11153"/>
                  </a:cubicBezTo>
                  <a:cubicBezTo>
                    <a:pt x="8696" y="11360"/>
                    <a:pt x="8718" y="11569"/>
                    <a:pt x="8752" y="11776"/>
                  </a:cubicBezTo>
                  <a:cubicBezTo>
                    <a:pt x="8789" y="12004"/>
                    <a:pt x="8835" y="12230"/>
                    <a:pt x="8894" y="12454"/>
                  </a:cubicBezTo>
                  <a:cubicBezTo>
                    <a:pt x="8926" y="12573"/>
                    <a:pt x="8973" y="12687"/>
                    <a:pt x="9035" y="12794"/>
                  </a:cubicBezTo>
                  <a:cubicBezTo>
                    <a:pt x="9113" y="12933"/>
                    <a:pt x="9227" y="13036"/>
                    <a:pt x="9362" y="13116"/>
                  </a:cubicBezTo>
                  <a:cubicBezTo>
                    <a:pt x="9408" y="13143"/>
                    <a:pt x="9458" y="13159"/>
                    <a:pt x="9512" y="13162"/>
                  </a:cubicBezTo>
                  <a:cubicBezTo>
                    <a:pt x="9514" y="13162"/>
                    <a:pt x="9517" y="13162"/>
                    <a:pt x="9520" y="13162"/>
                  </a:cubicBezTo>
                  <a:cubicBezTo>
                    <a:pt x="9593" y="13162"/>
                    <a:pt x="9642" y="13122"/>
                    <a:pt x="9659" y="13049"/>
                  </a:cubicBezTo>
                  <a:cubicBezTo>
                    <a:pt x="9668" y="13010"/>
                    <a:pt x="9666" y="12971"/>
                    <a:pt x="9662" y="12932"/>
                  </a:cubicBezTo>
                  <a:cubicBezTo>
                    <a:pt x="9660" y="12905"/>
                    <a:pt x="9656" y="12879"/>
                    <a:pt x="9655" y="12853"/>
                  </a:cubicBezTo>
                  <a:cubicBezTo>
                    <a:pt x="9649" y="12650"/>
                    <a:pt x="9615" y="12452"/>
                    <a:pt x="9571" y="12254"/>
                  </a:cubicBezTo>
                  <a:cubicBezTo>
                    <a:pt x="9532" y="12075"/>
                    <a:pt x="9487" y="11897"/>
                    <a:pt x="9426" y="11724"/>
                  </a:cubicBezTo>
                  <a:cubicBezTo>
                    <a:pt x="9371" y="11573"/>
                    <a:pt x="9313" y="11424"/>
                    <a:pt x="9257" y="11274"/>
                  </a:cubicBezTo>
                  <a:cubicBezTo>
                    <a:pt x="9171" y="11049"/>
                    <a:pt x="9083" y="10824"/>
                    <a:pt x="8982" y="10605"/>
                  </a:cubicBezTo>
                  <a:cubicBezTo>
                    <a:pt x="8887" y="10395"/>
                    <a:pt x="8801" y="10180"/>
                    <a:pt x="8730" y="9960"/>
                  </a:cubicBezTo>
                  <a:cubicBezTo>
                    <a:pt x="8712" y="9906"/>
                    <a:pt x="8696" y="9850"/>
                    <a:pt x="8679" y="9795"/>
                  </a:cubicBezTo>
                  <a:cubicBezTo>
                    <a:pt x="8674" y="9776"/>
                    <a:pt x="8683" y="9763"/>
                    <a:pt x="8703" y="9763"/>
                  </a:cubicBezTo>
                  <a:cubicBezTo>
                    <a:pt x="8721" y="9764"/>
                    <a:pt x="8740" y="9764"/>
                    <a:pt x="8758" y="9768"/>
                  </a:cubicBezTo>
                  <a:cubicBezTo>
                    <a:pt x="8912" y="9800"/>
                    <a:pt x="9069" y="9805"/>
                    <a:pt x="9226" y="9826"/>
                  </a:cubicBezTo>
                  <a:cubicBezTo>
                    <a:pt x="9345" y="9840"/>
                    <a:pt x="9465" y="9855"/>
                    <a:pt x="9585" y="9867"/>
                  </a:cubicBezTo>
                  <a:cubicBezTo>
                    <a:pt x="9712" y="9880"/>
                    <a:pt x="9840" y="9898"/>
                    <a:pt x="9968" y="9903"/>
                  </a:cubicBezTo>
                  <a:cubicBezTo>
                    <a:pt x="10107" y="9909"/>
                    <a:pt x="10245" y="9924"/>
                    <a:pt x="10384" y="9924"/>
                  </a:cubicBezTo>
                  <a:cubicBezTo>
                    <a:pt x="10400" y="9924"/>
                    <a:pt x="10416" y="9924"/>
                    <a:pt x="10432" y="9923"/>
                  </a:cubicBezTo>
                  <a:cubicBezTo>
                    <a:pt x="10442" y="9923"/>
                    <a:pt x="10452" y="9924"/>
                    <a:pt x="10463" y="9925"/>
                  </a:cubicBezTo>
                  <a:cubicBezTo>
                    <a:pt x="10497" y="9930"/>
                    <a:pt x="10531" y="9932"/>
                    <a:pt x="10564" y="9932"/>
                  </a:cubicBezTo>
                  <a:cubicBezTo>
                    <a:pt x="10643" y="9932"/>
                    <a:pt x="10721" y="9921"/>
                    <a:pt x="10799" y="9912"/>
                  </a:cubicBezTo>
                  <a:cubicBezTo>
                    <a:pt x="10959" y="9892"/>
                    <a:pt x="11112" y="9844"/>
                    <a:pt x="11265" y="9799"/>
                  </a:cubicBezTo>
                  <a:cubicBezTo>
                    <a:pt x="11380" y="9765"/>
                    <a:pt x="11486" y="9716"/>
                    <a:pt x="11590" y="9658"/>
                  </a:cubicBezTo>
                  <a:cubicBezTo>
                    <a:pt x="11692" y="9600"/>
                    <a:pt x="11793" y="9539"/>
                    <a:pt x="11895" y="9479"/>
                  </a:cubicBezTo>
                  <a:cubicBezTo>
                    <a:pt x="11977" y="9432"/>
                    <a:pt x="12051" y="9373"/>
                    <a:pt x="12124" y="9313"/>
                  </a:cubicBezTo>
                  <a:cubicBezTo>
                    <a:pt x="12232" y="9222"/>
                    <a:pt x="12337" y="9126"/>
                    <a:pt x="12449" y="9041"/>
                  </a:cubicBezTo>
                  <a:cubicBezTo>
                    <a:pt x="12651" y="8888"/>
                    <a:pt x="12773" y="8678"/>
                    <a:pt x="12877" y="8456"/>
                  </a:cubicBezTo>
                  <a:cubicBezTo>
                    <a:pt x="12894" y="8422"/>
                    <a:pt x="12899" y="8387"/>
                    <a:pt x="12894" y="8349"/>
                  </a:cubicBezTo>
                  <a:cubicBezTo>
                    <a:pt x="12886" y="8286"/>
                    <a:pt x="12845" y="8243"/>
                    <a:pt x="12781" y="8236"/>
                  </a:cubicBezTo>
                  <a:cubicBezTo>
                    <a:pt x="12768" y="8234"/>
                    <a:pt x="12755" y="8233"/>
                    <a:pt x="12742" y="8233"/>
                  </a:cubicBezTo>
                  <a:cubicBezTo>
                    <a:pt x="12729" y="8233"/>
                    <a:pt x="12716" y="8234"/>
                    <a:pt x="12703" y="8236"/>
                  </a:cubicBezTo>
                  <a:cubicBezTo>
                    <a:pt x="12638" y="8246"/>
                    <a:pt x="12575" y="8264"/>
                    <a:pt x="12514" y="8288"/>
                  </a:cubicBezTo>
                  <a:cubicBezTo>
                    <a:pt x="12384" y="8341"/>
                    <a:pt x="12263" y="8409"/>
                    <a:pt x="12143" y="8479"/>
                  </a:cubicBezTo>
                  <a:cubicBezTo>
                    <a:pt x="11929" y="8603"/>
                    <a:pt x="11713" y="8720"/>
                    <a:pt x="11492" y="8830"/>
                  </a:cubicBezTo>
                  <a:cubicBezTo>
                    <a:pt x="11398" y="8877"/>
                    <a:pt x="11306" y="8927"/>
                    <a:pt x="11214" y="8977"/>
                  </a:cubicBezTo>
                  <a:cubicBezTo>
                    <a:pt x="11083" y="9048"/>
                    <a:pt x="10951" y="9117"/>
                    <a:pt x="10813" y="9176"/>
                  </a:cubicBezTo>
                  <a:cubicBezTo>
                    <a:pt x="10610" y="9260"/>
                    <a:pt x="10399" y="9310"/>
                    <a:pt x="10184" y="9349"/>
                  </a:cubicBezTo>
                  <a:cubicBezTo>
                    <a:pt x="9934" y="9395"/>
                    <a:pt x="9685" y="9443"/>
                    <a:pt x="9438" y="9506"/>
                  </a:cubicBezTo>
                  <a:cubicBezTo>
                    <a:pt x="9195" y="9569"/>
                    <a:pt x="8949" y="9597"/>
                    <a:pt x="8702" y="9630"/>
                  </a:cubicBezTo>
                  <a:cubicBezTo>
                    <a:pt x="8696" y="9631"/>
                    <a:pt x="8690" y="9632"/>
                    <a:pt x="8684" y="9632"/>
                  </a:cubicBezTo>
                  <a:cubicBezTo>
                    <a:pt x="8664" y="9632"/>
                    <a:pt x="8645" y="9626"/>
                    <a:pt x="8628" y="9612"/>
                  </a:cubicBezTo>
                  <a:cubicBezTo>
                    <a:pt x="8604" y="9591"/>
                    <a:pt x="8579" y="9572"/>
                    <a:pt x="8554" y="9553"/>
                  </a:cubicBezTo>
                  <a:cubicBezTo>
                    <a:pt x="8378" y="9407"/>
                    <a:pt x="8210" y="9253"/>
                    <a:pt x="8042" y="9099"/>
                  </a:cubicBezTo>
                  <a:cubicBezTo>
                    <a:pt x="7843" y="8920"/>
                    <a:pt x="7643" y="8742"/>
                    <a:pt x="7451" y="8555"/>
                  </a:cubicBezTo>
                  <a:cubicBezTo>
                    <a:pt x="7187" y="8301"/>
                    <a:pt x="6925" y="8042"/>
                    <a:pt x="6685" y="7762"/>
                  </a:cubicBezTo>
                  <a:cubicBezTo>
                    <a:pt x="6685" y="7762"/>
                    <a:pt x="6635" y="7120"/>
                    <a:pt x="6622" y="6800"/>
                  </a:cubicBezTo>
                  <a:cubicBezTo>
                    <a:pt x="6603" y="6359"/>
                    <a:pt x="6583" y="5919"/>
                    <a:pt x="6564" y="5478"/>
                  </a:cubicBezTo>
                  <a:cubicBezTo>
                    <a:pt x="6550" y="5146"/>
                    <a:pt x="6539" y="4812"/>
                    <a:pt x="6527" y="4479"/>
                  </a:cubicBezTo>
                  <a:cubicBezTo>
                    <a:pt x="6517" y="4211"/>
                    <a:pt x="6509" y="3943"/>
                    <a:pt x="6502" y="3675"/>
                  </a:cubicBezTo>
                  <a:cubicBezTo>
                    <a:pt x="6494" y="3334"/>
                    <a:pt x="6489" y="2992"/>
                    <a:pt x="6483" y="2650"/>
                  </a:cubicBezTo>
                  <a:cubicBezTo>
                    <a:pt x="6481" y="2614"/>
                    <a:pt x="6479" y="1912"/>
                    <a:pt x="6478" y="1876"/>
                  </a:cubicBezTo>
                  <a:cubicBezTo>
                    <a:pt x="6470" y="1594"/>
                    <a:pt x="6462" y="1311"/>
                    <a:pt x="6455" y="1027"/>
                  </a:cubicBezTo>
                  <a:cubicBezTo>
                    <a:pt x="6448" y="766"/>
                    <a:pt x="6444" y="504"/>
                    <a:pt x="6437" y="243"/>
                  </a:cubicBezTo>
                  <a:cubicBezTo>
                    <a:pt x="6436" y="222"/>
                    <a:pt x="6436" y="199"/>
                    <a:pt x="6435" y="178"/>
                  </a:cubicBezTo>
                  <a:cubicBezTo>
                    <a:pt x="6427" y="71"/>
                    <a:pt x="6404" y="11"/>
                    <a:pt x="6366" y="2"/>
                  </a:cubicBezTo>
                  <a:cubicBezTo>
                    <a:pt x="6363" y="1"/>
                    <a:pt x="6361" y="1"/>
                    <a:pt x="63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7"/>
            <p:cNvSpPr/>
            <p:nvPr/>
          </p:nvSpPr>
          <p:spPr>
            <a:xfrm>
              <a:off x="5378100" y="1259000"/>
              <a:ext cx="31425" cy="30975"/>
            </a:xfrm>
            <a:custGeom>
              <a:rect b="b" l="l" r="r" t="t"/>
              <a:pathLst>
                <a:path extrusionOk="0" h="1239" w="1257">
                  <a:moveTo>
                    <a:pt x="653" y="0"/>
                  </a:moveTo>
                  <a:cubicBezTo>
                    <a:pt x="623" y="0"/>
                    <a:pt x="595" y="10"/>
                    <a:pt x="566" y="15"/>
                  </a:cubicBezTo>
                  <a:cubicBezTo>
                    <a:pt x="465" y="32"/>
                    <a:pt x="378" y="78"/>
                    <a:pt x="303" y="146"/>
                  </a:cubicBezTo>
                  <a:cubicBezTo>
                    <a:pt x="244" y="200"/>
                    <a:pt x="189" y="255"/>
                    <a:pt x="145" y="321"/>
                  </a:cubicBezTo>
                  <a:cubicBezTo>
                    <a:pt x="86" y="411"/>
                    <a:pt x="30" y="503"/>
                    <a:pt x="10" y="611"/>
                  </a:cubicBezTo>
                  <a:cubicBezTo>
                    <a:pt x="6" y="632"/>
                    <a:pt x="1" y="652"/>
                    <a:pt x="5" y="672"/>
                  </a:cubicBezTo>
                  <a:cubicBezTo>
                    <a:pt x="21" y="762"/>
                    <a:pt x="53" y="842"/>
                    <a:pt x="107" y="917"/>
                  </a:cubicBezTo>
                  <a:cubicBezTo>
                    <a:pt x="148" y="973"/>
                    <a:pt x="200" y="1015"/>
                    <a:pt x="253" y="1059"/>
                  </a:cubicBezTo>
                  <a:cubicBezTo>
                    <a:pt x="355" y="1143"/>
                    <a:pt x="467" y="1209"/>
                    <a:pt x="600" y="1233"/>
                  </a:cubicBezTo>
                  <a:cubicBezTo>
                    <a:pt x="621" y="1237"/>
                    <a:pt x="642" y="1239"/>
                    <a:pt x="663" y="1239"/>
                  </a:cubicBezTo>
                  <a:cubicBezTo>
                    <a:pt x="686" y="1239"/>
                    <a:pt x="709" y="1237"/>
                    <a:pt x="732" y="1234"/>
                  </a:cubicBezTo>
                  <a:cubicBezTo>
                    <a:pt x="817" y="1223"/>
                    <a:pt x="882" y="1177"/>
                    <a:pt x="949" y="1130"/>
                  </a:cubicBezTo>
                  <a:cubicBezTo>
                    <a:pt x="984" y="1106"/>
                    <a:pt x="1011" y="1076"/>
                    <a:pt x="1035" y="1039"/>
                  </a:cubicBezTo>
                  <a:cubicBezTo>
                    <a:pt x="1065" y="991"/>
                    <a:pt x="1099" y="945"/>
                    <a:pt x="1133" y="898"/>
                  </a:cubicBezTo>
                  <a:cubicBezTo>
                    <a:pt x="1165" y="853"/>
                    <a:pt x="1193" y="806"/>
                    <a:pt x="1215" y="754"/>
                  </a:cubicBezTo>
                  <a:cubicBezTo>
                    <a:pt x="1238" y="698"/>
                    <a:pt x="1257" y="639"/>
                    <a:pt x="1251" y="579"/>
                  </a:cubicBezTo>
                  <a:cubicBezTo>
                    <a:pt x="1242" y="480"/>
                    <a:pt x="1217" y="383"/>
                    <a:pt x="1157" y="300"/>
                  </a:cubicBezTo>
                  <a:cubicBezTo>
                    <a:pt x="1090" y="208"/>
                    <a:pt x="1009" y="130"/>
                    <a:pt x="913" y="70"/>
                  </a:cubicBezTo>
                  <a:cubicBezTo>
                    <a:pt x="839" y="22"/>
                    <a:pt x="759" y="5"/>
                    <a:pt x="675" y="2"/>
                  </a:cubicBezTo>
                  <a:cubicBezTo>
                    <a:pt x="668" y="1"/>
                    <a:pt x="661" y="0"/>
                    <a:pt x="6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7"/>
            <p:cNvSpPr/>
            <p:nvPr/>
          </p:nvSpPr>
          <p:spPr>
            <a:xfrm>
              <a:off x="5400800" y="1176775"/>
              <a:ext cx="28275" cy="28250"/>
            </a:xfrm>
            <a:custGeom>
              <a:rect b="b" l="l" r="r" t="t"/>
              <a:pathLst>
                <a:path extrusionOk="0" h="1130" w="1131">
                  <a:moveTo>
                    <a:pt x="497" y="1"/>
                  </a:moveTo>
                  <a:cubicBezTo>
                    <a:pt x="403" y="1"/>
                    <a:pt x="308" y="30"/>
                    <a:pt x="216" y="71"/>
                  </a:cubicBezTo>
                  <a:cubicBezTo>
                    <a:pt x="129" y="109"/>
                    <a:pt x="60" y="170"/>
                    <a:pt x="33" y="264"/>
                  </a:cubicBezTo>
                  <a:cubicBezTo>
                    <a:pt x="13" y="332"/>
                    <a:pt x="1" y="402"/>
                    <a:pt x="10" y="473"/>
                  </a:cubicBezTo>
                  <a:cubicBezTo>
                    <a:pt x="18" y="535"/>
                    <a:pt x="27" y="598"/>
                    <a:pt x="37" y="659"/>
                  </a:cubicBezTo>
                  <a:cubicBezTo>
                    <a:pt x="48" y="735"/>
                    <a:pt x="69" y="807"/>
                    <a:pt x="103" y="875"/>
                  </a:cubicBezTo>
                  <a:cubicBezTo>
                    <a:pt x="162" y="993"/>
                    <a:pt x="256" y="1068"/>
                    <a:pt x="377" y="1109"/>
                  </a:cubicBezTo>
                  <a:cubicBezTo>
                    <a:pt x="414" y="1122"/>
                    <a:pt x="452" y="1130"/>
                    <a:pt x="491" y="1130"/>
                  </a:cubicBezTo>
                  <a:cubicBezTo>
                    <a:pt x="514" y="1130"/>
                    <a:pt x="538" y="1127"/>
                    <a:pt x="562" y="1121"/>
                  </a:cubicBezTo>
                  <a:cubicBezTo>
                    <a:pt x="600" y="1111"/>
                    <a:pt x="639" y="1105"/>
                    <a:pt x="677" y="1099"/>
                  </a:cubicBezTo>
                  <a:cubicBezTo>
                    <a:pt x="801" y="1079"/>
                    <a:pt x="903" y="1021"/>
                    <a:pt x="982" y="921"/>
                  </a:cubicBezTo>
                  <a:cubicBezTo>
                    <a:pt x="1051" y="835"/>
                    <a:pt x="1084" y="735"/>
                    <a:pt x="1105" y="628"/>
                  </a:cubicBezTo>
                  <a:cubicBezTo>
                    <a:pt x="1131" y="499"/>
                    <a:pt x="1108" y="380"/>
                    <a:pt x="1046" y="265"/>
                  </a:cubicBezTo>
                  <a:cubicBezTo>
                    <a:pt x="1019" y="217"/>
                    <a:pt x="985" y="175"/>
                    <a:pt x="947" y="135"/>
                  </a:cubicBezTo>
                  <a:cubicBezTo>
                    <a:pt x="883" y="66"/>
                    <a:pt x="806" y="29"/>
                    <a:pt x="714" y="15"/>
                  </a:cubicBezTo>
                  <a:cubicBezTo>
                    <a:pt x="669" y="8"/>
                    <a:pt x="623" y="2"/>
                    <a:pt x="572" y="2"/>
                  </a:cubicBezTo>
                  <a:cubicBezTo>
                    <a:pt x="562" y="2"/>
                    <a:pt x="552" y="2"/>
                    <a:pt x="541" y="3"/>
                  </a:cubicBezTo>
                  <a:cubicBezTo>
                    <a:pt x="526" y="1"/>
                    <a:pt x="512" y="1"/>
                    <a:pt x="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7"/>
            <p:cNvSpPr/>
            <p:nvPr/>
          </p:nvSpPr>
          <p:spPr>
            <a:xfrm>
              <a:off x="5409000" y="1272000"/>
              <a:ext cx="29375" cy="28275"/>
            </a:xfrm>
            <a:custGeom>
              <a:rect b="b" l="l" r="r" t="t"/>
              <a:pathLst>
                <a:path extrusionOk="0" h="1131" w="1175">
                  <a:moveTo>
                    <a:pt x="698" y="0"/>
                  </a:moveTo>
                  <a:cubicBezTo>
                    <a:pt x="658" y="0"/>
                    <a:pt x="619" y="5"/>
                    <a:pt x="579" y="13"/>
                  </a:cubicBezTo>
                  <a:cubicBezTo>
                    <a:pt x="397" y="50"/>
                    <a:pt x="250" y="145"/>
                    <a:pt x="122" y="272"/>
                  </a:cubicBezTo>
                  <a:cubicBezTo>
                    <a:pt x="31" y="363"/>
                    <a:pt x="0" y="478"/>
                    <a:pt x="12" y="604"/>
                  </a:cubicBezTo>
                  <a:cubicBezTo>
                    <a:pt x="19" y="677"/>
                    <a:pt x="36" y="748"/>
                    <a:pt x="60" y="818"/>
                  </a:cubicBezTo>
                  <a:cubicBezTo>
                    <a:pt x="80" y="879"/>
                    <a:pt x="106" y="940"/>
                    <a:pt x="154" y="987"/>
                  </a:cubicBezTo>
                  <a:cubicBezTo>
                    <a:pt x="248" y="1080"/>
                    <a:pt x="357" y="1130"/>
                    <a:pt x="487" y="1130"/>
                  </a:cubicBezTo>
                  <a:cubicBezTo>
                    <a:pt x="494" y="1130"/>
                    <a:pt x="500" y="1130"/>
                    <a:pt x="506" y="1130"/>
                  </a:cubicBezTo>
                  <a:cubicBezTo>
                    <a:pt x="518" y="1130"/>
                    <a:pt x="531" y="1131"/>
                    <a:pt x="543" y="1131"/>
                  </a:cubicBezTo>
                  <a:cubicBezTo>
                    <a:pt x="549" y="1131"/>
                    <a:pt x="555" y="1130"/>
                    <a:pt x="561" y="1130"/>
                  </a:cubicBezTo>
                  <a:cubicBezTo>
                    <a:pt x="633" y="1128"/>
                    <a:pt x="699" y="1109"/>
                    <a:pt x="760" y="1069"/>
                  </a:cubicBezTo>
                  <a:cubicBezTo>
                    <a:pt x="863" y="1001"/>
                    <a:pt x="955" y="919"/>
                    <a:pt x="1036" y="826"/>
                  </a:cubicBezTo>
                  <a:cubicBezTo>
                    <a:pt x="1084" y="772"/>
                    <a:pt x="1123" y="709"/>
                    <a:pt x="1153" y="641"/>
                  </a:cubicBezTo>
                  <a:cubicBezTo>
                    <a:pt x="1161" y="622"/>
                    <a:pt x="1167" y="602"/>
                    <a:pt x="1169" y="581"/>
                  </a:cubicBezTo>
                  <a:cubicBezTo>
                    <a:pt x="1175" y="496"/>
                    <a:pt x="1162" y="416"/>
                    <a:pt x="1126" y="337"/>
                  </a:cubicBezTo>
                  <a:cubicBezTo>
                    <a:pt x="1077" y="229"/>
                    <a:pt x="1001" y="145"/>
                    <a:pt x="915" y="68"/>
                  </a:cubicBezTo>
                  <a:cubicBezTo>
                    <a:pt x="885" y="41"/>
                    <a:pt x="849" y="26"/>
                    <a:pt x="810" y="15"/>
                  </a:cubicBezTo>
                  <a:cubicBezTo>
                    <a:pt x="773" y="5"/>
                    <a:pt x="735" y="0"/>
                    <a:pt x="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7"/>
            <p:cNvSpPr/>
            <p:nvPr/>
          </p:nvSpPr>
          <p:spPr>
            <a:xfrm>
              <a:off x="5422075" y="1156275"/>
              <a:ext cx="25600" cy="27200"/>
            </a:xfrm>
            <a:custGeom>
              <a:rect b="b" l="l" r="r" t="t"/>
              <a:pathLst>
                <a:path extrusionOk="0" h="1088" w="1024">
                  <a:moveTo>
                    <a:pt x="431" y="1"/>
                  </a:moveTo>
                  <a:cubicBezTo>
                    <a:pt x="426" y="1"/>
                    <a:pt x="421" y="1"/>
                    <a:pt x="416" y="1"/>
                  </a:cubicBezTo>
                  <a:cubicBezTo>
                    <a:pt x="285" y="4"/>
                    <a:pt x="178" y="50"/>
                    <a:pt x="89" y="144"/>
                  </a:cubicBezTo>
                  <a:cubicBezTo>
                    <a:pt x="56" y="179"/>
                    <a:pt x="34" y="221"/>
                    <a:pt x="20" y="266"/>
                  </a:cubicBezTo>
                  <a:cubicBezTo>
                    <a:pt x="3" y="322"/>
                    <a:pt x="4" y="380"/>
                    <a:pt x="5" y="445"/>
                  </a:cubicBezTo>
                  <a:cubicBezTo>
                    <a:pt x="0" y="519"/>
                    <a:pt x="9" y="600"/>
                    <a:pt x="30" y="679"/>
                  </a:cubicBezTo>
                  <a:cubicBezTo>
                    <a:pt x="63" y="797"/>
                    <a:pt x="123" y="900"/>
                    <a:pt x="220" y="980"/>
                  </a:cubicBezTo>
                  <a:cubicBezTo>
                    <a:pt x="297" y="1044"/>
                    <a:pt x="382" y="1087"/>
                    <a:pt x="484" y="1087"/>
                  </a:cubicBezTo>
                  <a:cubicBezTo>
                    <a:pt x="494" y="1087"/>
                    <a:pt x="503" y="1087"/>
                    <a:pt x="513" y="1086"/>
                  </a:cubicBezTo>
                  <a:cubicBezTo>
                    <a:pt x="611" y="1079"/>
                    <a:pt x="696" y="1049"/>
                    <a:pt x="765" y="976"/>
                  </a:cubicBezTo>
                  <a:cubicBezTo>
                    <a:pt x="803" y="936"/>
                    <a:pt x="839" y="894"/>
                    <a:pt x="871" y="850"/>
                  </a:cubicBezTo>
                  <a:cubicBezTo>
                    <a:pt x="925" y="775"/>
                    <a:pt x="968" y="694"/>
                    <a:pt x="994" y="606"/>
                  </a:cubicBezTo>
                  <a:cubicBezTo>
                    <a:pt x="1020" y="524"/>
                    <a:pt x="1023" y="438"/>
                    <a:pt x="985" y="360"/>
                  </a:cubicBezTo>
                  <a:cubicBezTo>
                    <a:pt x="951" y="290"/>
                    <a:pt x="903" y="226"/>
                    <a:pt x="838" y="179"/>
                  </a:cubicBezTo>
                  <a:cubicBezTo>
                    <a:pt x="809" y="157"/>
                    <a:pt x="778" y="136"/>
                    <a:pt x="750" y="114"/>
                  </a:cubicBezTo>
                  <a:cubicBezTo>
                    <a:pt x="656" y="38"/>
                    <a:pt x="551" y="1"/>
                    <a:pt x="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7"/>
            <p:cNvSpPr/>
            <p:nvPr/>
          </p:nvSpPr>
          <p:spPr>
            <a:xfrm>
              <a:off x="5394875" y="1150275"/>
              <a:ext cx="26200" cy="25300"/>
            </a:xfrm>
            <a:custGeom>
              <a:rect b="b" l="l" r="r" t="t"/>
              <a:pathLst>
                <a:path extrusionOk="0" h="1012" w="1048">
                  <a:moveTo>
                    <a:pt x="588" y="1"/>
                  </a:moveTo>
                  <a:cubicBezTo>
                    <a:pt x="584" y="1"/>
                    <a:pt x="580" y="1"/>
                    <a:pt x="577" y="1"/>
                  </a:cubicBezTo>
                  <a:cubicBezTo>
                    <a:pt x="379" y="8"/>
                    <a:pt x="246" y="57"/>
                    <a:pt x="144" y="175"/>
                  </a:cubicBezTo>
                  <a:cubicBezTo>
                    <a:pt x="79" y="251"/>
                    <a:pt x="45" y="340"/>
                    <a:pt x="22" y="435"/>
                  </a:cubicBezTo>
                  <a:cubicBezTo>
                    <a:pt x="0" y="520"/>
                    <a:pt x="15" y="602"/>
                    <a:pt x="37" y="683"/>
                  </a:cubicBezTo>
                  <a:cubicBezTo>
                    <a:pt x="43" y="703"/>
                    <a:pt x="52" y="723"/>
                    <a:pt x="63" y="741"/>
                  </a:cubicBezTo>
                  <a:cubicBezTo>
                    <a:pt x="126" y="843"/>
                    <a:pt x="213" y="921"/>
                    <a:pt x="328" y="964"/>
                  </a:cubicBezTo>
                  <a:cubicBezTo>
                    <a:pt x="416" y="996"/>
                    <a:pt x="507" y="1011"/>
                    <a:pt x="601" y="1011"/>
                  </a:cubicBezTo>
                  <a:cubicBezTo>
                    <a:pt x="610" y="1011"/>
                    <a:pt x="619" y="1011"/>
                    <a:pt x="628" y="1011"/>
                  </a:cubicBezTo>
                  <a:cubicBezTo>
                    <a:pt x="726" y="1008"/>
                    <a:pt x="811" y="972"/>
                    <a:pt x="884" y="907"/>
                  </a:cubicBezTo>
                  <a:cubicBezTo>
                    <a:pt x="900" y="893"/>
                    <a:pt x="912" y="876"/>
                    <a:pt x="931" y="864"/>
                  </a:cubicBezTo>
                  <a:cubicBezTo>
                    <a:pt x="960" y="847"/>
                    <a:pt x="975" y="821"/>
                    <a:pt x="986" y="791"/>
                  </a:cubicBezTo>
                  <a:cubicBezTo>
                    <a:pt x="1023" y="684"/>
                    <a:pt x="1048" y="574"/>
                    <a:pt x="1039" y="460"/>
                  </a:cubicBezTo>
                  <a:cubicBezTo>
                    <a:pt x="1031" y="357"/>
                    <a:pt x="997" y="261"/>
                    <a:pt x="919" y="187"/>
                  </a:cubicBezTo>
                  <a:cubicBezTo>
                    <a:pt x="876" y="147"/>
                    <a:pt x="831" y="112"/>
                    <a:pt x="783" y="80"/>
                  </a:cubicBezTo>
                  <a:cubicBezTo>
                    <a:pt x="712" y="32"/>
                    <a:pt x="637" y="1"/>
                    <a:pt x="5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7"/>
            <p:cNvSpPr/>
            <p:nvPr/>
          </p:nvSpPr>
          <p:spPr>
            <a:xfrm>
              <a:off x="5423825" y="1103200"/>
              <a:ext cx="22850" cy="23200"/>
            </a:xfrm>
            <a:custGeom>
              <a:rect b="b" l="l" r="r" t="t"/>
              <a:pathLst>
                <a:path extrusionOk="0" h="928" w="914">
                  <a:moveTo>
                    <a:pt x="463" y="1"/>
                  </a:moveTo>
                  <a:cubicBezTo>
                    <a:pt x="357" y="1"/>
                    <a:pt x="255" y="32"/>
                    <a:pt x="156" y="89"/>
                  </a:cubicBezTo>
                  <a:cubicBezTo>
                    <a:pt x="67" y="140"/>
                    <a:pt x="27" y="220"/>
                    <a:pt x="10" y="318"/>
                  </a:cubicBezTo>
                  <a:cubicBezTo>
                    <a:pt x="0" y="379"/>
                    <a:pt x="10" y="438"/>
                    <a:pt x="13" y="497"/>
                  </a:cubicBezTo>
                  <a:cubicBezTo>
                    <a:pt x="18" y="617"/>
                    <a:pt x="71" y="719"/>
                    <a:pt x="143" y="811"/>
                  </a:cubicBezTo>
                  <a:cubicBezTo>
                    <a:pt x="153" y="823"/>
                    <a:pt x="166" y="833"/>
                    <a:pt x="178" y="842"/>
                  </a:cubicBezTo>
                  <a:cubicBezTo>
                    <a:pt x="249" y="898"/>
                    <a:pt x="331" y="921"/>
                    <a:pt x="419" y="926"/>
                  </a:cubicBezTo>
                  <a:cubicBezTo>
                    <a:pt x="427" y="927"/>
                    <a:pt x="436" y="927"/>
                    <a:pt x="444" y="927"/>
                  </a:cubicBezTo>
                  <a:cubicBezTo>
                    <a:pt x="544" y="927"/>
                    <a:pt x="629" y="883"/>
                    <a:pt x="711" y="830"/>
                  </a:cubicBezTo>
                  <a:cubicBezTo>
                    <a:pt x="749" y="804"/>
                    <a:pt x="786" y="775"/>
                    <a:pt x="814" y="735"/>
                  </a:cubicBezTo>
                  <a:cubicBezTo>
                    <a:pt x="878" y="641"/>
                    <a:pt x="913" y="539"/>
                    <a:pt x="908" y="426"/>
                  </a:cubicBezTo>
                  <a:cubicBezTo>
                    <a:pt x="906" y="384"/>
                    <a:pt x="911" y="342"/>
                    <a:pt x="899" y="301"/>
                  </a:cubicBezTo>
                  <a:cubicBezTo>
                    <a:pt x="860" y="172"/>
                    <a:pt x="780" y="81"/>
                    <a:pt x="653" y="35"/>
                  </a:cubicBezTo>
                  <a:cubicBezTo>
                    <a:pt x="589" y="12"/>
                    <a:pt x="525" y="1"/>
                    <a:pt x="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7"/>
            <p:cNvSpPr/>
            <p:nvPr/>
          </p:nvSpPr>
          <p:spPr>
            <a:xfrm>
              <a:off x="5293450" y="928300"/>
              <a:ext cx="199050" cy="159175"/>
            </a:xfrm>
            <a:custGeom>
              <a:rect b="b" l="l" r="r" t="t"/>
              <a:pathLst>
                <a:path extrusionOk="0" h="6367" w="7962">
                  <a:moveTo>
                    <a:pt x="699" y="1043"/>
                  </a:moveTo>
                  <a:cubicBezTo>
                    <a:pt x="733" y="1043"/>
                    <a:pt x="767" y="1044"/>
                    <a:pt x="801" y="1044"/>
                  </a:cubicBezTo>
                  <a:cubicBezTo>
                    <a:pt x="841" y="1044"/>
                    <a:pt x="880" y="1043"/>
                    <a:pt x="920" y="1043"/>
                  </a:cubicBezTo>
                  <a:cubicBezTo>
                    <a:pt x="940" y="1043"/>
                    <a:pt x="959" y="1044"/>
                    <a:pt x="979" y="1044"/>
                  </a:cubicBezTo>
                  <a:cubicBezTo>
                    <a:pt x="1222" y="1055"/>
                    <a:pt x="1460" y="1084"/>
                    <a:pt x="1693" y="1151"/>
                  </a:cubicBezTo>
                  <a:cubicBezTo>
                    <a:pt x="1785" y="1178"/>
                    <a:pt x="1879" y="1201"/>
                    <a:pt x="1972" y="1225"/>
                  </a:cubicBezTo>
                  <a:cubicBezTo>
                    <a:pt x="2135" y="1270"/>
                    <a:pt x="2296" y="1319"/>
                    <a:pt x="2448" y="1385"/>
                  </a:cubicBezTo>
                  <a:cubicBezTo>
                    <a:pt x="2607" y="1455"/>
                    <a:pt x="2757" y="1538"/>
                    <a:pt x="2893" y="1639"/>
                  </a:cubicBezTo>
                  <a:cubicBezTo>
                    <a:pt x="2960" y="1689"/>
                    <a:pt x="3028" y="1736"/>
                    <a:pt x="3095" y="1784"/>
                  </a:cubicBezTo>
                  <a:cubicBezTo>
                    <a:pt x="3139" y="1815"/>
                    <a:pt x="3179" y="1851"/>
                    <a:pt x="3218" y="1886"/>
                  </a:cubicBezTo>
                  <a:cubicBezTo>
                    <a:pt x="3325" y="1981"/>
                    <a:pt x="3432" y="2077"/>
                    <a:pt x="3540" y="2171"/>
                  </a:cubicBezTo>
                  <a:cubicBezTo>
                    <a:pt x="3633" y="2250"/>
                    <a:pt x="3724" y="2330"/>
                    <a:pt x="3821" y="2405"/>
                  </a:cubicBezTo>
                  <a:cubicBezTo>
                    <a:pt x="3822" y="2406"/>
                    <a:pt x="3824" y="2406"/>
                    <a:pt x="3825" y="2408"/>
                  </a:cubicBezTo>
                  <a:cubicBezTo>
                    <a:pt x="3838" y="2425"/>
                    <a:pt x="3868" y="2430"/>
                    <a:pt x="3869" y="2457"/>
                  </a:cubicBezTo>
                  <a:cubicBezTo>
                    <a:pt x="3866" y="2457"/>
                    <a:pt x="3863" y="2458"/>
                    <a:pt x="3859" y="2458"/>
                  </a:cubicBezTo>
                  <a:cubicBezTo>
                    <a:pt x="3840" y="2458"/>
                    <a:pt x="3821" y="2450"/>
                    <a:pt x="3801" y="2446"/>
                  </a:cubicBezTo>
                  <a:cubicBezTo>
                    <a:pt x="3529" y="2390"/>
                    <a:pt x="3257" y="2330"/>
                    <a:pt x="2983" y="2286"/>
                  </a:cubicBezTo>
                  <a:cubicBezTo>
                    <a:pt x="2872" y="2268"/>
                    <a:pt x="2761" y="2254"/>
                    <a:pt x="2650" y="2241"/>
                  </a:cubicBezTo>
                  <a:cubicBezTo>
                    <a:pt x="2351" y="2205"/>
                    <a:pt x="2055" y="2161"/>
                    <a:pt x="1765" y="2081"/>
                  </a:cubicBezTo>
                  <a:cubicBezTo>
                    <a:pt x="1624" y="2042"/>
                    <a:pt x="1482" y="2008"/>
                    <a:pt x="1342" y="1965"/>
                  </a:cubicBezTo>
                  <a:cubicBezTo>
                    <a:pt x="1117" y="1896"/>
                    <a:pt x="900" y="1813"/>
                    <a:pt x="692" y="1714"/>
                  </a:cubicBezTo>
                  <a:cubicBezTo>
                    <a:pt x="550" y="1646"/>
                    <a:pt x="416" y="1566"/>
                    <a:pt x="295" y="1472"/>
                  </a:cubicBezTo>
                  <a:cubicBezTo>
                    <a:pt x="234" y="1424"/>
                    <a:pt x="184" y="1368"/>
                    <a:pt x="141" y="1305"/>
                  </a:cubicBezTo>
                  <a:cubicBezTo>
                    <a:pt x="135" y="1296"/>
                    <a:pt x="129" y="1286"/>
                    <a:pt x="124" y="1276"/>
                  </a:cubicBezTo>
                  <a:cubicBezTo>
                    <a:pt x="107" y="1233"/>
                    <a:pt x="112" y="1194"/>
                    <a:pt x="150" y="1160"/>
                  </a:cubicBezTo>
                  <a:cubicBezTo>
                    <a:pt x="210" y="1107"/>
                    <a:pt x="285" y="1076"/>
                    <a:pt x="369" y="1063"/>
                  </a:cubicBezTo>
                  <a:cubicBezTo>
                    <a:pt x="424" y="1054"/>
                    <a:pt x="481" y="1056"/>
                    <a:pt x="536" y="1050"/>
                  </a:cubicBezTo>
                  <a:cubicBezTo>
                    <a:pt x="590" y="1045"/>
                    <a:pt x="644" y="1043"/>
                    <a:pt x="699" y="1043"/>
                  </a:cubicBezTo>
                  <a:close/>
                  <a:moveTo>
                    <a:pt x="7115" y="93"/>
                  </a:moveTo>
                  <a:cubicBezTo>
                    <a:pt x="7174" y="93"/>
                    <a:pt x="7232" y="102"/>
                    <a:pt x="7290" y="112"/>
                  </a:cubicBezTo>
                  <a:cubicBezTo>
                    <a:pt x="7324" y="117"/>
                    <a:pt x="7356" y="128"/>
                    <a:pt x="7386" y="143"/>
                  </a:cubicBezTo>
                  <a:cubicBezTo>
                    <a:pt x="7460" y="179"/>
                    <a:pt x="7496" y="246"/>
                    <a:pt x="7486" y="321"/>
                  </a:cubicBezTo>
                  <a:cubicBezTo>
                    <a:pt x="7478" y="373"/>
                    <a:pt x="7457" y="419"/>
                    <a:pt x="7420" y="461"/>
                  </a:cubicBezTo>
                  <a:cubicBezTo>
                    <a:pt x="7360" y="530"/>
                    <a:pt x="7295" y="596"/>
                    <a:pt x="7221" y="656"/>
                  </a:cubicBezTo>
                  <a:cubicBezTo>
                    <a:pt x="7087" y="764"/>
                    <a:pt x="6942" y="859"/>
                    <a:pt x="6796" y="952"/>
                  </a:cubicBezTo>
                  <a:cubicBezTo>
                    <a:pt x="6531" y="1121"/>
                    <a:pt x="6263" y="1289"/>
                    <a:pt x="5997" y="1456"/>
                  </a:cubicBezTo>
                  <a:cubicBezTo>
                    <a:pt x="5856" y="1545"/>
                    <a:pt x="5711" y="1629"/>
                    <a:pt x="5564" y="1712"/>
                  </a:cubicBezTo>
                  <a:cubicBezTo>
                    <a:pt x="5394" y="1809"/>
                    <a:pt x="5224" y="1906"/>
                    <a:pt x="5051" y="1998"/>
                  </a:cubicBezTo>
                  <a:cubicBezTo>
                    <a:pt x="4890" y="2083"/>
                    <a:pt x="4729" y="2169"/>
                    <a:pt x="4569" y="2256"/>
                  </a:cubicBezTo>
                  <a:cubicBezTo>
                    <a:pt x="4466" y="2313"/>
                    <a:pt x="4365" y="2371"/>
                    <a:pt x="4262" y="2428"/>
                  </a:cubicBezTo>
                  <a:cubicBezTo>
                    <a:pt x="4236" y="2443"/>
                    <a:pt x="4212" y="2459"/>
                    <a:pt x="4178" y="2469"/>
                  </a:cubicBezTo>
                  <a:cubicBezTo>
                    <a:pt x="4179" y="2447"/>
                    <a:pt x="4189" y="2434"/>
                    <a:pt x="4197" y="2422"/>
                  </a:cubicBezTo>
                  <a:cubicBezTo>
                    <a:pt x="4285" y="2268"/>
                    <a:pt x="4366" y="2111"/>
                    <a:pt x="4446" y="1953"/>
                  </a:cubicBezTo>
                  <a:cubicBezTo>
                    <a:pt x="4565" y="1719"/>
                    <a:pt x="4702" y="1494"/>
                    <a:pt x="4868" y="1283"/>
                  </a:cubicBezTo>
                  <a:cubicBezTo>
                    <a:pt x="4942" y="1189"/>
                    <a:pt x="5023" y="1099"/>
                    <a:pt x="5112" y="1014"/>
                  </a:cubicBezTo>
                  <a:cubicBezTo>
                    <a:pt x="5350" y="786"/>
                    <a:pt x="5628" y="604"/>
                    <a:pt x="5931" y="452"/>
                  </a:cubicBezTo>
                  <a:cubicBezTo>
                    <a:pt x="6104" y="365"/>
                    <a:pt x="6282" y="287"/>
                    <a:pt x="6467" y="224"/>
                  </a:cubicBezTo>
                  <a:cubicBezTo>
                    <a:pt x="6597" y="181"/>
                    <a:pt x="6729" y="139"/>
                    <a:pt x="6865" y="117"/>
                  </a:cubicBezTo>
                  <a:cubicBezTo>
                    <a:pt x="6915" y="108"/>
                    <a:pt x="6966" y="100"/>
                    <a:pt x="7016" y="100"/>
                  </a:cubicBezTo>
                  <a:cubicBezTo>
                    <a:pt x="7025" y="99"/>
                    <a:pt x="7034" y="99"/>
                    <a:pt x="7043" y="98"/>
                  </a:cubicBezTo>
                  <a:cubicBezTo>
                    <a:pt x="7067" y="95"/>
                    <a:pt x="7091" y="93"/>
                    <a:pt x="7115" y="93"/>
                  </a:cubicBezTo>
                  <a:close/>
                  <a:moveTo>
                    <a:pt x="7148" y="0"/>
                  </a:moveTo>
                  <a:cubicBezTo>
                    <a:pt x="7005" y="0"/>
                    <a:pt x="6864" y="16"/>
                    <a:pt x="6725" y="46"/>
                  </a:cubicBezTo>
                  <a:cubicBezTo>
                    <a:pt x="6470" y="98"/>
                    <a:pt x="6230" y="183"/>
                    <a:pt x="5996" y="288"/>
                  </a:cubicBezTo>
                  <a:cubicBezTo>
                    <a:pt x="5860" y="350"/>
                    <a:pt x="5728" y="421"/>
                    <a:pt x="5601" y="497"/>
                  </a:cubicBezTo>
                  <a:cubicBezTo>
                    <a:pt x="5497" y="560"/>
                    <a:pt x="5396" y="629"/>
                    <a:pt x="5299" y="699"/>
                  </a:cubicBezTo>
                  <a:cubicBezTo>
                    <a:pt x="5197" y="774"/>
                    <a:pt x="5104" y="856"/>
                    <a:pt x="5019" y="946"/>
                  </a:cubicBezTo>
                  <a:cubicBezTo>
                    <a:pt x="4859" y="1118"/>
                    <a:pt x="4718" y="1303"/>
                    <a:pt x="4590" y="1495"/>
                  </a:cubicBezTo>
                  <a:cubicBezTo>
                    <a:pt x="4417" y="1753"/>
                    <a:pt x="4267" y="2021"/>
                    <a:pt x="4130" y="2294"/>
                  </a:cubicBezTo>
                  <a:cubicBezTo>
                    <a:pt x="4105" y="2342"/>
                    <a:pt x="4077" y="2389"/>
                    <a:pt x="4049" y="2435"/>
                  </a:cubicBezTo>
                  <a:cubicBezTo>
                    <a:pt x="4042" y="2448"/>
                    <a:pt x="4036" y="2454"/>
                    <a:pt x="4029" y="2454"/>
                  </a:cubicBezTo>
                  <a:cubicBezTo>
                    <a:pt x="4023" y="2454"/>
                    <a:pt x="4017" y="2450"/>
                    <a:pt x="4008" y="2442"/>
                  </a:cubicBezTo>
                  <a:cubicBezTo>
                    <a:pt x="3983" y="2417"/>
                    <a:pt x="3959" y="2390"/>
                    <a:pt x="3932" y="2366"/>
                  </a:cubicBezTo>
                  <a:cubicBezTo>
                    <a:pt x="3772" y="2218"/>
                    <a:pt x="3608" y="2074"/>
                    <a:pt x="3439" y="1934"/>
                  </a:cubicBezTo>
                  <a:cubicBezTo>
                    <a:pt x="3319" y="1835"/>
                    <a:pt x="3200" y="1734"/>
                    <a:pt x="3074" y="1641"/>
                  </a:cubicBezTo>
                  <a:cubicBezTo>
                    <a:pt x="2925" y="1532"/>
                    <a:pt x="2770" y="1429"/>
                    <a:pt x="2604" y="1341"/>
                  </a:cubicBezTo>
                  <a:cubicBezTo>
                    <a:pt x="2473" y="1273"/>
                    <a:pt x="2337" y="1213"/>
                    <a:pt x="2198" y="1157"/>
                  </a:cubicBezTo>
                  <a:cubicBezTo>
                    <a:pt x="1943" y="1055"/>
                    <a:pt x="1678" y="985"/>
                    <a:pt x="1401" y="952"/>
                  </a:cubicBezTo>
                  <a:cubicBezTo>
                    <a:pt x="1299" y="940"/>
                    <a:pt x="1197" y="929"/>
                    <a:pt x="1094" y="922"/>
                  </a:cubicBezTo>
                  <a:cubicBezTo>
                    <a:pt x="977" y="914"/>
                    <a:pt x="860" y="905"/>
                    <a:pt x="732" y="905"/>
                  </a:cubicBezTo>
                  <a:cubicBezTo>
                    <a:pt x="722" y="905"/>
                    <a:pt x="711" y="905"/>
                    <a:pt x="701" y="905"/>
                  </a:cubicBezTo>
                  <a:cubicBezTo>
                    <a:pt x="617" y="905"/>
                    <a:pt x="525" y="912"/>
                    <a:pt x="436" y="924"/>
                  </a:cubicBezTo>
                  <a:cubicBezTo>
                    <a:pt x="350" y="936"/>
                    <a:pt x="267" y="959"/>
                    <a:pt x="191" y="997"/>
                  </a:cubicBezTo>
                  <a:cubicBezTo>
                    <a:pt x="128" y="1028"/>
                    <a:pt x="76" y="1070"/>
                    <a:pt x="40" y="1125"/>
                  </a:cubicBezTo>
                  <a:cubicBezTo>
                    <a:pt x="10" y="1173"/>
                    <a:pt x="1" y="1224"/>
                    <a:pt x="18" y="1278"/>
                  </a:cubicBezTo>
                  <a:cubicBezTo>
                    <a:pt x="32" y="1324"/>
                    <a:pt x="59" y="1364"/>
                    <a:pt x="91" y="1401"/>
                  </a:cubicBezTo>
                  <a:cubicBezTo>
                    <a:pt x="155" y="1474"/>
                    <a:pt x="233" y="1537"/>
                    <a:pt x="316" y="1593"/>
                  </a:cubicBezTo>
                  <a:cubicBezTo>
                    <a:pt x="486" y="1709"/>
                    <a:pt x="666" y="1809"/>
                    <a:pt x="854" y="1898"/>
                  </a:cubicBezTo>
                  <a:cubicBezTo>
                    <a:pt x="1115" y="2021"/>
                    <a:pt x="1391" y="2113"/>
                    <a:pt x="1676" y="2182"/>
                  </a:cubicBezTo>
                  <a:cubicBezTo>
                    <a:pt x="1866" y="2227"/>
                    <a:pt x="2058" y="2262"/>
                    <a:pt x="2252" y="2297"/>
                  </a:cubicBezTo>
                  <a:cubicBezTo>
                    <a:pt x="2455" y="2333"/>
                    <a:pt x="2659" y="2369"/>
                    <a:pt x="2864" y="2398"/>
                  </a:cubicBezTo>
                  <a:cubicBezTo>
                    <a:pt x="3061" y="2425"/>
                    <a:pt x="3260" y="2449"/>
                    <a:pt x="3459" y="2475"/>
                  </a:cubicBezTo>
                  <a:cubicBezTo>
                    <a:pt x="3565" y="2490"/>
                    <a:pt x="3671" y="2506"/>
                    <a:pt x="3777" y="2532"/>
                  </a:cubicBezTo>
                  <a:cubicBezTo>
                    <a:pt x="3800" y="2538"/>
                    <a:pt x="3825" y="2544"/>
                    <a:pt x="3849" y="2551"/>
                  </a:cubicBezTo>
                  <a:cubicBezTo>
                    <a:pt x="3881" y="2561"/>
                    <a:pt x="3884" y="2570"/>
                    <a:pt x="3864" y="2592"/>
                  </a:cubicBezTo>
                  <a:cubicBezTo>
                    <a:pt x="3859" y="2597"/>
                    <a:pt x="3854" y="2601"/>
                    <a:pt x="3850" y="2606"/>
                  </a:cubicBezTo>
                  <a:cubicBezTo>
                    <a:pt x="3788" y="2674"/>
                    <a:pt x="3730" y="2744"/>
                    <a:pt x="3677" y="2815"/>
                  </a:cubicBezTo>
                  <a:cubicBezTo>
                    <a:pt x="3569" y="2959"/>
                    <a:pt x="3485" y="3113"/>
                    <a:pt x="3410" y="3272"/>
                  </a:cubicBezTo>
                  <a:cubicBezTo>
                    <a:pt x="3322" y="3459"/>
                    <a:pt x="3235" y="3647"/>
                    <a:pt x="3142" y="3834"/>
                  </a:cubicBezTo>
                  <a:cubicBezTo>
                    <a:pt x="3045" y="4027"/>
                    <a:pt x="2926" y="4211"/>
                    <a:pt x="2784" y="4380"/>
                  </a:cubicBezTo>
                  <a:cubicBezTo>
                    <a:pt x="2725" y="4451"/>
                    <a:pt x="2659" y="4519"/>
                    <a:pt x="2586" y="4578"/>
                  </a:cubicBezTo>
                  <a:cubicBezTo>
                    <a:pt x="2518" y="4633"/>
                    <a:pt x="2453" y="4691"/>
                    <a:pt x="2383" y="4744"/>
                  </a:cubicBezTo>
                  <a:cubicBezTo>
                    <a:pt x="2276" y="4826"/>
                    <a:pt x="2165" y="4901"/>
                    <a:pt x="2046" y="4969"/>
                  </a:cubicBezTo>
                  <a:cubicBezTo>
                    <a:pt x="1941" y="5029"/>
                    <a:pt x="1837" y="5090"/>
                    <a:pt x="1732" y="5149"/>
                  </a:cubicBezTo>
                  <a:cubicBezTo>
                    <a:pt x="1655" y="5193"/>
                    <a:pt x="1577" y="5237"/>
                    <a:pt x="1499" y="5281"/>
                  </a:cubicBezTo>
                  <a:cubicBezTo>
                    <a:pt x="1386" y="5347"/>
                    <a:pt x="1271" y="5411"/>
                    <a:pt x="1164" y="5485"/>
                  </a:cubicBezTo>
                  <a:cubicBezTo>
                    <a:pt x="1060" y="5557"/>
                    <a:pt x="955" y="5627"/>
                    <a:pt x="851" y="5700"/>
                  </a:cubicBezTo>
                  <a:cubicBezTo>
                    <a:pt x="777" y="5752"/>
                    <a:pt x="704" y="5808"/>
                    <a:pt x="638" y="5870"/>
                  </a:cubicBezTo>
                  <a:cubicBezTo>
                    <a:pt x="574" y="5930"/>
                    <a:pt x="510" y="5993"/>
                    <a:pt x="451" y="6056"/>
                  </a:cubicBezTo>
                  <a:cubicBezTo>
                    <a:pt x="393" y="6118"/>
                    <a:pt x="338" y="6182"/>
                    <a:pt x="289" y="6249"/>
                  </a:cubicBezTo>
                  <a:cubicBezTo>
                    <a:pt x="280" y="6262"/>
                    <a:pt x="271" y="6276"/>
                    <a:pt x="265" y="6292"/>
                  </a:cubicBezTo>
                  <a:cubicBezTo>
                    <a:pt x="256" y="6309"/>
                    <a:pt x="262" y="6322"/>
                    <a:pt x="281" y="6333"/>
                  </a:cubicBezTo>
                  <a:cubicBezTo>
                    <a:pt x="299" y="6342"/>
                    <a:pt x="319" y="6351"/>
                    <a:pt x="338" y="6359"/>
                  </a:cubicBezTo>
                  <a:cubicBezTo>
                    <a:pt x="351" y="6364"/>
                    <a:pt x="359" y="6366"/>
                    <a:pt x="367" y="6366"/>
                  </a:cubicBezTo>
                  <a:cubicBezTo>
                    <a:pt x="378" y="6366"/>
                    <a:pt x="387" y="6360"/>
                    <a:pt x="400" y="6347"/>
                  </a:cubicBezTo>
                  <a:cubicBezTo>
                    <a:pt x="422" y="6324"/>
                    <a:pt x="444" y="6301"/>
                    <a:pt x="465" y="6277"/>
                  </a:cubicBezTo>
                  <a:cubicBezTo>
                    <a:pt x="531" y="6205"/>
                    <a:pt x="599" y="6134"/>
                    <a:pt x="673" y="6068"/>
                  </a:cubicBezTo>
                  <a:cubicBezTo>
                    <a:pt x="743" y="6005"/>
                    <a:pt x="813" y="5944"/>
                    <a:pt x="884" y="5881"/>
                  </a:cubicBezTo>
                  <a:cubicBezTo>
                    <a:pt x="964" y="5809"/>
                    <a:pt x="1047" y="5740"/>
                    <a:pt x="1132" y="5673"/>
                  </a:cubicBezTo>
                  <a:cubicBezTo>
                    <a:pt x="1178" y="5637"/>
                    <a:pt x="1225" y="5603"/>
                    <a:pt x="1274" y="5570"/>
                  </a:cubicBezTo>
                  <a:cubicBezTo>
                    <a:pt x="1507" y="5412"/>
                    <a:pt x="1753" y="5272"/>
                    <a:pt x="2000" y="5133"/>
                  </a:cubicBezTo>
                  <a:cubicBezTo>
                    <a:pt x="2136" y="5055"/>
                    <a:pt x="2273" y="4976"/>
                    <a:pt x="2401" y="4887"/>
                  </a:cubicBezTo>
                  <a:cubicBezTo>
                    <a:pt x="2540" y="4790"/>
                    <a:pt x="2667" y="4681"/>
                    <a:pt x="2782" y="4561"/>
                  </a:cubicBezTo>
                  <a:cubicBezTo>
                    <a:pt x="2946" y="4389"/>
                    <a:pt x="3085" y="4201"/>
                    <a:pt x="3203" y="4003"/>
                  </a:cubicBezTo>
                  <a:cubicBezTo>
                    <a:pt x="3345" y="3762"/>
                    <a:pt x="3477" y="3519"/>
                    <a:pt x="3587" y="3266"/>
                  </a:cubicBezTo>
                  <a:cubicBezTo>
                    <a:pt x="3629" y="3170"/>
                    <a:pt x="3672" y="3075"/>
                    <a:pt x="3728" y="2985"/>
                  </a:cubicBezTo>
                  <a:cubicBezTo>
                    <a:pt x="3800" y="2864"/>
                    <a:pt x="3888" y="2753"/>
                    <a:pt x="3998" y="2657"/>
                  </a:cubicBezTo>
                  <a:cubicBezTo>
                    <a:pt x="4007" y="2648"/>
                    <a:pt x="4016" y="2640"/>
                    <a:pt x="4026" y="2633"/>
                  </a:cubicBezTo>
                  <a:cubicBezTo>
                    <a:pt x="4030" y="2630"/>
                    <a:pt x="4034" y="2628"/>
                    <a:pt x="4038" y="2628"/>
                  </a:cubicBezTo>
                  <a:cubicBezTo>
                    <a:pt x="4044" y="2628"/>
                    <a:pt x="4049" y="2631"/>
                    <a:pt x="4053" y="2637"/>
                  </a:cubicBezTo>
                  <a:cubicBezTo>
                    <a:pt x="4060" y="2645"/>
                    <a:pt x="4066" y="2654"/>
                    <a:pt x="4072" y="2661"/>
                  </a:cubicBezTo>
                  <a:cubicBezTo>
                    <a:pt x="4132" y="2739"/>
                    <a:pt x="4200" y="2812"/>
                    <a:pt x="4272" y="2882"/>
                  </a:cubicBezTo>
                  <a:cubicBezTo>
                    <a:pt x="4420" y="3021"/>
                    <a:pt x="4587" y="3142"/>
                    <a:pt x="4766" y="3247"/>
                  </a:cubicBezTo>
                  <a:cubicBezTo>
                    <a:pt x="4965" y="3366"/>
                    <a:pt x="5172" y="3474"/>
                    <a:pt x="5381" y="3580"/>
                  </a:cubicBezTo>
                  <a:cubicBezTo>
                    <a:pt x="5544" y="3664"/>
                    <a:pt x="5706" y="3745"/>
                    <a:pt x="5868" y="3831"/>
                  </a:cubicBezTo>
                  <a:cubicBezTo>
                    <a:pt x="5992" y="3895"/>
                    <a:pt x="6115" y="3964"/>
                    <a:pt x="6236" y="4033"/>
                  </a:cubicBezTo>
                  <a:cubicBezTo>
                    <a:pt x="6399" y="4128"/>
                    <a:pt x="6563" y="4222"/>
                    <a:pt x="6714" y="4332"/>
                  </a:cubicBezTo>
                  <a:cubicBezTo>
                    <a:pt x="6861" y="4440"/>
                    <a:pt x="6993" y="4559"/>
                    <a:pt x="7109" y="4694"/>
                  </a:cubicBezTo>
                  <a:cubicBezTo>
                    <a:pt x="7238" y="4844"/>
                    <a:pt x="7357" y="5001"/>
                    <a:pt x="7464" y="5165"/>
                  </a:cubicBezTo>
                  <a:cubicBezTo>
                    <a:pt x="7506" y="5226"/>
                    <a:pt x="7547" y="5288"/>
                    <a:pt x="7591" y="5349"/>
                  </a:cubicBezTo>
                  <a:cubicBezTo>
                    <a:pt x="7675" y="5460"/>
                    <a:pt x="7781" y="5554"/>
                    <a:pt x="7887" y="5649"/>
                  </a:cubicBezTo>
                  <a:cubicBezTo>
                    <a:pt x="7890" y="5651"/>
                    <a:pt x="7892" y="5653"/>
                    <a:pt x="7895" y="5655"/>
                  </a:cubicBezTo>
                  <a:cubicBezTo>
                    <a:pt x="7898" y="5656"/>
                    <a:pt x="7900" y="5657"/>
                    <a:pt x="7903" y="5657"/>
                  </a:cubicBezTo>
                  <a:cubicBezTo>
                    <a:pt x="7908" y="5657"/>
                    <a:pt x="7913" y="5655"/>
                    <a:pt x="7915" y="5651"/>
                  </a:cubicBezTo>
                  <a:cubicBezTo>
                    <a:pt x="7924" y="5635"/>
                    <a:pt x="7930" y="5619"/>
                    <a:pt x="7940" y="5604"/>
                  </a:cubicBezTo>
                  <a:cubicBezTo>
                    <a:pt x="7962" y="5569"/>
                    <a:pt x="7951" y="5541"/>
                    <a:pt x="7924" y="5513"/>
                  </a:cubicBezTo>
                  <a:cubicBezTo>
                    <a:pt x="7868" y="5455"/>
                    <a:pt x="7816" y="5396"/>
                    <a:pt x="7764" y="5337"/>
                  </a:cubicBezTo>
                  <a:cubicBezTo>
                    <a:pt x="7662" y="5218"/>
                    <a:pt x="7578" y="5089"/>
                    <a:pt x="7497" y="4959"/>
                  </a:cubicBezTo>
                  <a:cubicBezTo>
                    <a:pt x="7393" y="4789"/>
                    <a:pt x="7277" y="4627"/>
                    <a:pt x="7134" y="4481"/>
                  </a:cubicBezTo>
                  <a:cubicBezTo>
                    <a:pt x="7069" y="4413"/>
                    <a:pt x="6999" y="4348"/>
                    <a:pt x="6920" y="4292"/>
                  </a:cubicBezTo>
                  <a:cubicBezTo>
                    <a:pt x="6782" y="4196"/>
                    <a:pt x="6639" y="4106"/>
                    <a:pt x="6494" y="4019"/>
                  </a:cubicBezTo>
                  <a:cubicBezTo>
                    <a:pt x="6225" y="3858"/>
                    <a:pt x="5943" y="3719"/>
                    <a:pt x="5656" y="3586"/>
                  </a:cubicBezTo>
                  <a:cubicBezTo>
                    <a:pt x="5503" y="3515"/>
                    <a:pt x="5348" y="3446"/>
                    <a:pt x="5197" y="3371"/>
                  </a:cubicBezTo>
                  <a:cubicBezTo>
                    <a:pt x="5040" y="3293"/>
                    <a:pt x="4893" y="3204"/>
                    <a:pt x="4747" y="3112"/>
                  </a:cubicBezTo>
                  <a:cubicBezTo>
                    <a:pt x="4598" y="3018"/>
                    <a:pt x="4462" y="2911"/>
                    <a:pt x="4338" y="2792"/>
                  </a:cubicBezTo>
                  <a:cubicBezTo>
                    <a:pt x="4278" y="2735"/>
                    <a:pt x="4226" y="2674"/>
                    <a:pt x="4177" y="2611"/>
                  </a:cubicBezTo>
                  <a:cubicBezTo>
                    <a:pt x="4158" y="2586"/>
                    <a:pt x="4161" y="2580"/>
                    <a:pt x="4189" y="2565"/>
                  </a:cubicBezTo>
                  <a:cubicBezTo>
                    <a:pt x="4195" y="2563"/>
                    <a:pt x="4200" y="2561"/>
                    <a:pt x="4205" y="2559"/>
                  </a:cubicBezTo>
                  <a:cubicBezTo>
                    <a:pt x="4390" y="2483"/>
                    <a:pt x="4565" y="2389"/>
                    <a:pt x="4741" y="2298"/>
                  </a:cubicBezTo>
                  <a:cubicBezTo>
                    <a:pt x="4907" y="2211"/>
                    <a:pt x="5070" y="2119"/>
                    <a:pt x="5237" y="2032"/>
                  </a:cubicBezTo>
                  <a:cubicBezTo>
                    <a:pt x="5410" y="1942"/>
                    <a:pt x="5577" y="1845"/>
                    <a:pt x="5741" y="1742"/>
                  </a:cubicBezTo>
                  <a:cubicBezTo>
                    <a:pt x="5888" y="1652"/>
                    <a:pt x="6038" y="1565"/>
                    <a:pt x="6189" y="1479"/>
                  </a:cubicBezTo>
                  <a:cubicBezTo>
                    <a:pt x="6340" y="1393"/>
                    <a:pt x="6493" y="1308"/>
                    <a:pt x="6640" y="1214"/>
                  </a:cubicBezTo>
                  <a:cubicBezTo>
                    <a:pt x="6752" y="1144"/>
                    <a:pt x="6861" y="1071"/>
                    <a:pt x="6973" y="999"/>
                  </a:cubicBezTo>
                  <a:cubicBezTo>
                    <a:pt x="7132" y="896"/>
                    <a:pt x="7277" y="778"/>
                    <a:pt x="7406" y="645"/>
                  </a:cubicBezTo>
                  <a:cubicBezTo>
                    <a:pt x="7458" y="592"/>
                    <a:pt x="7502" y="532"/>
                    <a:pt x="7539" y="470"/>
                  </a:cubicBezTo>
                  <a:cubicBezTo>
                    <a:pt x="7571" y="417"/>
                    <a:pt x="7593" y="358"/>
                    <a:pt x="7608" y="299"/>
                  </a:cubicBezTo>
                  <a:cubicBezTo>
                    <a:pt x="7627" y="221"/>
                    <a:pt x="7603" y="156"/>
                    <a:pt x="7538" y="104"/>
                  </a:cubicBezTo>
                  <a:cubicBezTo>
                    <a:pt x="7527" y="94"/>
                    <a:pt x="7515" y="87"/>
                    <a:pt x="7504" y="79"/>
                  </a:cubicBezTo>
                  <a:cubicBezTo>
                    <a:pt x="7425" y="25"/>
                    <a:pt x="7332" y="6"/>
                    <a:pt x="7236" y="2"/>
                  </a:cubicBezTo>
                  <a:cubicBezTo>
                    <a:pt x="7206" y="1"/>
                    <a:pt x="7177" y="0"/>
                    <a:pt x="7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7"/>
          <p:cNvGrpSpPr/>
          <p:nvPr/>
        </p:nvGrpSpPr>
        <p:grpSpPr>
          <a:xfrm flipH="1" rot="-3236187">
            <a:off x="31558" y="-240023"/>
            <a:ext cx="739683" cy="1141264"/>
            <a:chOff x="5231925" y="858600"/>
            <a:chExt cx="322475" cy="497550"/>
          </a:xfrm>
        </p:grpSpPr>
        <p:sp>
          <p:nvSpPr>
            <p:cNvPr id="182" name="Google Shape;182;p7"/>
            <p:cNvSpPr/>
            <p:nvPr/>
          </p:nvSpPr>
          <p:spPr>
            <a:xfrm>
              <a:off x="5231925" y="858600"/>
              <a:ext cx="322475" cy="497550"/>
            </a:xfrm>
            <a:custGeom>
              <a:rect b="b" l="l" r="r" t="t"/>
              <a:pathLst>
                <a:path extrusionOk="0" h="19902" w="12899">
                  <a:moveTo>
                    <a:pt x="6613" y="12049"/>
                  </a:moveTo>
                  <a:cubicBezTo>
                    <a:pt x="6656" y="12073"/>
                    <a:pt x="6681" y="12113"/>
                    <a:pt x="6713" y="12148"/>
                  </a:cubicBezTo>
                  <a:cubicBezTo>
                    <a:pt x="6723" y="12159"/>
                    <a:pt x="6733" y="12171"/>
                    <a:pt x="6744" y="12182"/>
                  </a:cubicBezTo>
                  <a:cubicBezTo>
                    <a:pt x="6909" y="12360"/>
                    <a:pt x="7076" y="12538"/>
                    <a:pt x="7242" y="12716"/>
                  </a:cubicBezTo>
                  <a:cubicBezTo>
                    <a:pt x="7283" y="12760"/>
                    <a:pt x="7322" y="12807"/>
                    <a:pt x="7360" y="12852"/>
                  </a:cubicBezTo>
                  <a:cubicBezTo>
                    <a:pt x="7378" y="12873"/>
                    <a:pt x="7372" y="12890"/>
                    <a:pt x="7346" y="12901"/>
                  </a:cubicBezTo>
                  <a:cubicBezTo>
                    <a:pt x="7332" y="12907"/>
                    <a:pt x="7317" y="12912"/>
                    <a:pt x="7302" y="12917"/>
                  </a:cubicBezTo>
                  <a:cubicBezTo>
                    <a:pt x="7111" y="12981"/>
                    <a:pt x="6925" y="13059"/>
                    <a:pt x="6742" y="13142"/>
                  </a:cubicBezTo>
                  <a:cubicBezTo>
                    <a:pt x="6715" y="13153"/>
                    <a:pt x="6688" y="13164"/>
                    <a:pt x="6662" y="13174"/>
                  </a:cubicBezTo>
                  <a:cubicBezTo>
                    <a:pt x="6655" y="13177"/>
                    <a:pt x="6650" y="13178"/>
                    <a:pt x="6645" y="13178"/>
                  </a:cubicBezTo>
                  <a:cubicBezTo>
                    <a:pt x="6630" y="13178"/>
                    <a:pt x="6621" y="13167"/>
                    <a:pt x="6619" y="13147"/>
                  </a:cubicBezTo>
                  <a:cubicBezTo>
                    <a:pt x="6611" y="13086"/>
                    <a:pt x="6606" y="13027"/>
                    <a:pt x="6600" y="12966"/>
                  </a:cubicBezTo>
                  <a:cubicBezTo>
                    <a:pt x="6584" y="12803"/>
                    <a:pt x="6579" y="12638"/>
                    <a:pt x="6585" y="12473"/>
                  </a:cubicBezTo>
                  <a:cubicBezTo>
                    <a:pt x="6585" y="12379"/>
                    <a:pt x="6583" y="12285"/>
                    <a:pt x="6586" y="12191"/>
                  </a:cubicBezTo>
                  <a:cubicBezTo>
                    <a:pt x="6588" y="12143"/>
                    <a:pt x="6580" y="12092"/>
                    <a:pt x="6613" y="12049"/>
                  </a:cubicBezTo>
                  <a:close/>
                  <a:moveTo>
                    <a:pt x="6359" y="1"/>
                  </a:moveTo>
                  <a:cubicBezTo>
                    <a:pt x="6332" y="1"/>
                    <a:pt x="6311" y="39"/>
                    <a:pt x="6299" y="126"/>
                  </a:cubicBezTo>
                  <a:cubicBezTo>
                    <a:pt x="6273" y="315"/>
                    <a:pt x="6278" y="454"/>
                    <a:pt x="6277" y="661"/>
                  </a:cubicBezTo>
                  <a:cubicBezTo>
                    <a:pt x="6276" y="902"/>
                    <a:pt x="6278" y="1142"/>
                    <a:pt x="6283" y="1382"/>
                  </a:cubicBezTo>
                  <a:cubicBezTo>
                    <a:pt x="6289" y="1694"/>
                    <a:pt x="6301" y="2670"/>
                    <a:pt x="6306" y="2983"/>
                  </a:cubicBezTo>
                  <a:cubicBezTo>
                    <a:pt x="6314" y="3390"/>
                    <a:pt x="6325" y="3795"/>
                    <a:pt x="6337" y="4202"/>
                  </a:cubicBezTo>
                  <a:cubicBezTo>
                    <a:pt x="6353" y="4703"/>
                    <a:pt x="6382" y="5198"/>
                    <a:pt x="6413" y="5692"/>
                  </a:cubicBezTo>
                  <a:cubicBezTo>
                    <a:pt x="6440" y="6123"/>
                    <a:pt x="6466" y="6553"/>
                    <a:pt x="6484" y="6988"/>
                  </a:cubicBezTo>
                  <a:cubicBezTo>
                    <a:pt x="6493" y="7228"/>
                    <a:pt x="6507" y="7788"/>
                    <a:pt x="6512" y="7828"/>
                  </a:cubicBezTo>
                  <a:cubicBezTo>
                    <a:pt x="6514" y="7852"/>
                    <a:pt x="6510" y="7875"/>
                    <a:pt x="6496" y="7895"/>
                  </a:cubicBezTo>
                  <a:cubicBezTo>
                    <a:pt x="6398" y="8034"/>
                    <a:pt x="6272" y="8230"/>
                    <a:pt x="6168" y="8366"/>
                  </a:cubicBezTo>
                  <a:cubicBezTo>
                    <a:pt x="5947" y="8659"/>
                    <a:pt x="5712" y="8940"/>
                    <a:pt x="5464" y="9213"/>
                  </a:cubicBezTo>
                  <a:cubicBezTo>
                    <a:pt x="5307" y="9385"/>
                    <a:pt x="5147" y="9555"/>
                    <a:pt x="4985" y="9722"/>
                  </a:cubicBezTo>
                  <a:cubicBezTo>
                    <a:pt x="4851" y="9863"/>
                    <a:pt x="4713" y="9999"/>
                    <a:pt x="4576" y="10137"/>
                  </a:cubicBezTo>
                  <a:cubicBezTo>
                    <a:pt x="4499" y="10216"/>
                    <a:pt x="4416" y="10288"/>
                    <a:pt x="4330" y="10356"/>
                  </a:cubicBezTo>
                  <a:cubicBezTo>
                    <a:pt x="4226" y="10439"/>
                    <a:pt x="4113" y="10504"/>
                    <a:pt x="3990" y="10552"/>
                  </a:cubicBezTo>
                  <a:cubicBezTo>
                    <a:pt x="3950" y="10567"/>
                    <a:pt x="3910" y="10576"/>
                    <a:pt x="3867" y="10576"/>
                  </a:cubicBezTo>
                  <a:cubicBezTo>
                    <a:pt x="3773" y="10575"/>
                    <a:pt x="3679" y="10575"/>
                    <a:pt x="3584" y="10575"/>
                  </a:cubicBezTo>
                  <a:cubicBezTo>
                    <a:pt x="3434" y="10575"/>
                    <a:pt x="3286" y="10583"/>
                    <a:pt x="3136" y="10590"/>
                  </a:cubicBezTo>
                  <a:cubicBezTo>
                    <a:pt x="2955" y="10597"/>
                    <a:pt x="2775" y="10612"/>
                    <a:pt x="2595" y="10628"/>
                  </a:cubicBezTo>
                  <a:cubicBezTo>
                    <a:pt x="2359" y="10650"/>
                    <a:pt x="2128" y="10697"/>
                    <a:pt x="1900" y="10755"/>
                  </a:cubicBezTo>
                  <a:cubicBezTo>
                    <a:pt x="1668" y="10814"/>
                    <a:pt x="1439" y="10881"/>
                    <a:pt x="1216" y="10968"/>
                  </a:cubicBezTo>
                  <a:cubicBezTo>
                    <a:pt x="1027" y="11041"/>
                    <a:pt x="844" y="11126"/>
                    <a:pt x="671" y="11232"/>
                  </a:cubicBezTo>
                  <a:cubicBezTo>
                    <a:pt x="520" y="11326"/>
                    <a:pt x="378" y="11435"/>
                    <a:pt x="238" y="11545"/>
                  </a:cubicBezTo>
                  <a:cubicBezTo>
                    <a:pt x="194" y="11578"/>
                    <a:pt x="152" y="11613"/>
                    <a:pt x="114" y="11654"/>
                  </a:cubicBezTo>
                  <a:cubicBezTo>
                    <a:pt x="75" y="11697"/>
                    <a:pt x="43" y="11745"/>
                    <a:pt x="26" y="11802"/>
                  </a:cubicBezTo>
                  <a:cubicBezTo>
                    <a:pt x="1" y="11891"/>
                    <a:pt x="32" y="11952"/>
                    <a:pt x="120" y="11977"/>
                  </a:cubicBezTo>
                  <a:cubicBezTo>
                    <a:pt x="167" y="11990"/>
                    <a:pt x="213" y="11998"/>
                    <a:pt x="261" y="11998"/>
                  </a:cubicBezTo>
                  <a:cubicBezTo>
                    <a:pt x="352" y="11997"/>
                    <a:pt x="444" y="11997"/>
                    <a:pt x="535" y="11987"/>
                  </a:cubicBezTo>
                  <a:cubicBezTo>
                    <a:pt x="763" y="11962"/>
                    <a:pt x="985" y="11913"/>
                    <a:pt x="1202" y="11840"/>
                  </a:cubicBezTo>
                  <a:cubicBezTo>
                    <a:pt x="1556" y="11724"/>
                    <a:pt x="1904" y="11590"/>
                    <a:pt x="2254" y="11465"/>
                  </a:cubicBezTo>
                  <a:cubicBezTo>
                    <a:pt x="2509" y="11374"/>
                    <a:pt x="2755" y="11263"/>
                    <a:pt x="2990" y="11127"/>
                  </a:cubicBezTo>
                  <a:cubicBezTo>
                    <a:pt x="3044" y="11095"/>
                    <a:pt x="3099" y="11066"/>
                    <a:pt x="3155" y="11036"/>
                  </a:cubicBezTo>
                  <a:cubicBezTo>
                    <a:pt x="3434" y="10886"/>
                    <a:pt x="3732" y="10784"/>
                    <a:pt x="4031" y="10686"/>
                  </a:cubicBezTo>
                  <a:cubicBezTo>
                    <a:pt x="4063" y="10674"/>
                    <a:pt x="4096" y="10668"/>
                    <a:pt x="4130" y="10666"/>
                  </a:cubicBezTo>
                  <a:cubicBezTo>
                    <a:pt x="4136" y="10666"/>
                    <a:pt x="4141" y="10666"/>
                    <a:pt x="4145" y="10666"/>
                  </a:cubicBezTo>
                  <a:cubicBezTo>
                    <a:pt x="4194" y="10666"/>
                    <a:pt x="4200" y="10694"/>
                    <a:pt x="4188" y="10729"/>
                  </a:cubicBezTo>
                  <a:cubicBezTo>
                    <a:pt x="4186" y="10734"/>
                    <a:pt x="4186" y="10739"/>
                    <a:pt x="4184" y="10744"/>
                  </a:cubicBezTo>
                  <a:cubicBezTo>
                    <a:pt x="4140" y="10942"/>
                    <a:pt x="4116" y="11142"/>
                    <a:pt x="4091" y="11343"/>
                  </a:cubicBezTo>
                  <a:cubicBezTo>
                    <a:pt x="4078" y="11451"/>
                    <a:pt x="4069" y="11562"/>
                    <a:pt x="4055" y="11671"/>
                  </a:cubicBezTo>
                  <a:cubicBezTo>
                    <a:pt x="4043" y="11783"/>
                    <a:pt x="4028" y="11895"/>
                    <a:pt x="4014" y="12006"/>
                  </a:cubicBezTo>
                  <a:cubicBezTo>
                    <a:pt x="3993" y="12195"/>
                    <a:pt x="3960" y="12380"/>
                    <a:pt x="3922" y="12565"/>
                  </a:cubicBezTo>
                  <a:cubicBezTo>
                    <a:pt x="3888" y="12740"/>
                    <a:pt x="3840" y="12912"/>
                    <a:pt x="3792" y="13084"/>
                  </a:cubicBezTo>
                  <a:cubicBezTo>
                    <a:pt x="3743" y="13256"/>
                    <a:pt x="3705" y="13429"/>
                    <a:pt x="3681" y="13606"/>
                  </a:cubicBezTo>
                  <a:cubicBezTo>
                    <a:pt x="3661" y="13741"/>
                    <a:pt x="3642" y="13876"/>
                    <a:pt x="3623" y="14012"/>
                  </a:cubicBezTo>
                  <a:cubicBezTo>
                    <a:pt x="3612" y="14098"/>
                    <a:pt x="3597" y="14183"/>
                    <a:pt x="3592" y="14270"/>
                  </a:cubicBezTo>
                  <a:cubicBezTo>
                    <a:pt x="3576" y="14503"/>
                    <a:pt x="3589" y="14735"/>
                    <a:pt x="3637" y="14966"/>
                  </a:cubicBezTo>
                  <a:cubicBezTo>
                    <a:pt x="3646" y="15007"/>
                    <a:pt x="3658" y="15047"/>
                    <a:pt x="3679" y="15083"/>
                  </a:cubicBezTo>
                  <a:cubicBezTo>
                    <a:pt x="3711" y="15143"/>
                    <a:pt x="3762" y="15174"/>
                    <a:pt x="3818" y="15174"/>
                  </a:cubicBezTo>
                  <a:cubicBezTo>
                    <a:pt x="3847" y="15174"/>
                    <a:pt x="3877" y="15166"/>
                    <a:pt x="3907" y="15150"/>
                  </a:cubicBezTo>
                  <a:cubicBezTo>
                    <a:pt x="3942" y="15130"/>
                    <a:pt x="3972" y="15106"/>
                    <a:pt x="3999" y="15077"/>
                  </a:cubicBezTo>
                  <a:cubicBezTo>
                    <a:pt x="4114" y="14960"/>
                    <a:pt x="4209" y="14827"/>
                    <a:pt x="4270" y="14675"/>
                  </a:cubicBezTo>
                  <a:cubicBezTo>
                    <a:pt x="4390" y="14380"/>
                    <a:pt x="4450" y="14072"/>
                    <a:pt x="4458" y="13756"/>
                  </a:cubicBezTo>
                  <a:cubicBezTo>
                    <a:pt x="4461" y="13605"/>
                    <a:pt x="4466" y="13456"/>
                    <a:pt x="4480" y="13307"/>
                  </a:cubicBezTo>
                  <a:cubicBezTo>
                    <a:pt x="4498" y="13132"/>
                    <a:pt x="4503" y="12957"/>
                    <a:pt x="4520" y="12782"/>
                  </a:cubicBezTo>
                  <a:cubicBezTo>
                    <a:pt x="4530" y="12694"/>
                    <a:pt x="4539" y="12605"/>
                    <a:pt x="4547" y="12517"/>
                  </a:cubicBezTo>
                  <a:cubicBezTo>
                    <a:pt x="4559" y="12401"/>
                    <a:pt x="4572" y="12287"/>
                    <a:pt x="4581" y="12172"/>
                  </a:cubicBezTo>
                  <a:cubicBezTo>
                    <a:pt x="4585" y="12120"/>
                    <a:pt x="4584" y="12068"/>
                    <a:pt x="4580" y="12015"/>
                  </a:cubicBezTo>
                  <a:cubicBezTo>
                    <a:pt x="4564" y="11824"/>
                    <a:pt x="4530" y="11636"/>
                    <a:pt x="4486" y="11449"/>
                  </a:cubicBezTo>
                  <a:cubicBezTo>
                    <a:pt x="4443" y="11263"/>
                    <a:pt x="4399" y="11076"/>
                    <a:pt x="4373" y="10886"/>
                  </a:cubicBezTo>
                  <a:cubicBezTo>
                    <a:pt x="4359" y="10793"/>
                    <a:pt x="4346" y="10700"/>
                    <a:pt x="4345" y="10605"/>
                  </a:cubicBezTo>
                  <a:cubicBezTo>
                    <a:pt x="4345" y="10563"/>
                    <a:pt x="4356" y="10528"/>
                    <a:pt x="4389" y="10500"/>
                  </a:cubicBezTo>
                  <a:cubicBezTo>
                    <a:pt x="4403" y="10489"/>
                    <a:pt x="4416" y="10475"/>
                    <a:pt x="4429" y="10463"/>
                  </a:cubicBezTo>
                  <a:cubicBezTo>
                    <a:pt x="4564" y="10338"/>
                    <a:pt x="4699" y="10214"/>
                    <a:pt x="4834" y="10089"/>
                  </a:cubicBezTo>
                  <a:cubicBezTo>
                    <a:pt x="4913" y="10016"/>
                    <a:pt x="4992" y="9944"/>
                    <a:pt x="5071" y="9870"/>
                  </a:cubicBezTo>
                  <a:cubicBezTo>
                    <a:pt x="5180" y="9769"/>
                    <a:pt x="5291" y="9668"/>
                    <a:pt x="5399" y="9565"/>
                  </a:cubicBezTo>
                  <a:cubicBezTo>
                    <a:pt x="5549" y="9425"/>
                    <a:pt x="5684" y="9272"/>
                    <a:pt x="5817" y="9116"/>
                  </a:cubicBezTo>
                  <a:cubicBezTo>
                    <a:pt x="5976" y="8931"/>
                    <a:pt x="6127" y="8740"/>
                    <a:pt x="6258" y="8533"/>
                  </a:cubicBezTo>
                  <a:cubicBezTo>
                    <a:pt x="6324" y="8432"/>
                    <a:pt x="6388" y="8329"/>
                    <a:pt x="6454" y="8228"/>
                  </a:cubicBezTo>
                  <a:cubicBezTo>
                    <a:pt x="6465" y="8211"/>
                    <a:pt x="6477" y="8193"/>
                    <a:pt x="6491" y="8178"/>
                  </a:cubicBezTo>
                  <a:cubicBezTo>
                    <a:pt x="6493" y="8176"/>
                    <a:pt x="6495" y="8175"/>
                    <a:pt x="6498" y="8175"/>
                  </a:cubicBezTo>
                  <a:cubicBezTo>
                    <a:pt x="6503" y="8175"/>
                    <a:pt x="6508" y="8178"/>
                    <a:pt x="6509" y="8184"/>
                  </a:cubicBezTo>
                  <a:cubicBezTo>
                    <a:pt x="6513" y="8198"/>
                    <a:pt x="6515" y="8215"/>
                    <a:pt x="6516" y="8230"/>
                  </a:cubicBezTo>
                  <a:cubicBezTo>
                    <a:pt x="6524" y="8321"/>
                    <a:pt x="6532" y="8413"/>
                    <a:pt x="6540" y="8504"/>
                  </a:cubicBezTo>
                  <a:cubicBezTo>
                    <a:pt x="6548" y="8609"/>
                    <a:pt x="6559" y="8713"/>
                    <a:pt x="6563" y="8818"/>
                  </a:cubicBezTo>
                  <a:cubicBezTo>
                    <a:pt x="6573" y="9041"/>
                    <a:pt x="6564" y="9264"/>
                    <a:pt x="6562" y="9487"/>
                  </a:cubicBezTo>
                  <a:cubicBezTo>
                    <a:pt x="6560" y="9623"/>
                    <a:pt x="6551" y="9759"/>
                    <a:pt x="6546" y="9895"/>
                  </a:cubicBezTo>
                  <a:cubicBezTo>
                    <a:pt x="6545" y="9906"/>
                    <a:pt x="6544" y="9916"/>
                    <a:pt x="6543" y="9926"/>
                  </a:cubicBezTo>
                  <a:cubicBezTo>
                    <a:pt x="6535" y="10039"/>
                    <a:pt x="6524" y="10151"/>
                    <a:pt x="6518" y="10264"/>
                  </a:cubicBezTo>
                  <a:cubicBezTo>
                    <a:pt x="6510" y="10410"/>
                    <a:pt x="6505" y="10557"/>
                    <a:pt x="6499" y="10703"/>
                  </a:cubicBezTo>
                  <a:cubicBezTo>
                    <a:pt x="6499" y="10708"/>
                    <a:pt x="6499" y="10714"/>
                    <a:pt x="6498" y="10720"/>
                  </a:cubicBezTo>
                  <a:cubicBezTo>
                    <a:pt x="6476" y="10888"/>
                    <a:pt x="6488" y="11059"/>
                    <a:pt x="6473" y="11229"/>
                  </a:cubicBezTo>
                  <a:cubicBezTo>
                    <a:pt x="6461" y="11362"/>
                    <a:pt x="6465" y="11496"/>
                    <a:pt x="6459" y="11631"/>
                  </a:cubicBezTo>
                  <a:cubicBezTo>
                    <a:pt x="6448" y="11895"/>
                    <a:pt x="6449" y="12161"/>
                    <a:pt x="6459" y="12425"/>
                  </a:cubicBezTo>
                  <a:cubicBezTo>
                    <a:pt x="6466" y="12593"/>
                    <a:pt x="6467" y="12761"/>
                    <a:pt x="6470" y="12929"/>
                  </a:cubicBezTo>
                  <a:cubicBezTo>
                    <a:pt x="6471" y="12981"/>
                    <a:pt x="6471" y="13033"/>
                    <a:pt x="6472" y="13086"/>
                  </a:cubicBezTo>
                  <a:cubicBezTo>
                    <a:pt x="6472" y="13112"/>
                    <a:pt x="6474" y="13138"/>
                    <a:pt x="6477" y="13164"/>
                  </a:cubicBezTo>
                  <a:cubicBezTo>
                    <a:pt x="6487" y="13260"/>
                    <a:pt x="6488" y="13262"/>
                    <a:pt x="6402" y="13303"/>
                  </a:cubicBezTo>
                  <a:cubicBezTo>
                    <a:pt x="6224" y="13388"/>
                    <a:pt x="6056" y="13491"/>
                    <a:pt x="5897" y="13607"/>
                  </a:cubicBezTo>
                  <a:cubicBezTo>
                    <a:pt x="5774" y="13696"/>
                    <a:pt x="5654" y="13791"/>
                    <a:pt x="5535" y="13884"/>
                  </a:cubicBezTo>
                  <a:cubicBezTo>
                    <a:pt x="5456" y="13945"/>
                    <a:pt x="5377" y="14006"/>
                    <a:pt x="5302" y="14072"/>
                  </a:cubicBezTo>
                  <a:cubicBezTo>
                    <a:pt x="5155" y="14202"/>
                    <a:pt x="5014" y="14339"/>
                    <a:pt x="4873" y="14477"/>
                  </a:cubicBezTo>
                  <a:cubicBezTo>
                    <a:pt x="4762" y="14588"/>
                    <a:pt x="4675" y="14715"/>
                    <a:pt x="4615" y="14859"/>
                  </a:cubicBezTo>
                  <a:cubicBezTo>
                    <a:pt x="4589" y="14923"/>
                    <a:pt x="4563" y="14986"/>
                    <a:pt x="4544" y="15051"/>
                  </a:cubicBezTo>
                  <a:cubicBezTo>
                    <a:pt x="4484" y="15255"/>
                    <a:pt x="4418" y="15457"/>
                    <a:pt x="4351" y="15659"/>
                  </a:cubicBezTo>
                  <a:cubicBezTo>
                    <a:pt x="4333" y="15713"/>
                    <a:pt x="4321" y="15769"/>
                    <a:pt x="4306" y="15826"/>
                  </a:cubicBezTo>
                  <a:cubicBezTo>
                    <a:pt x="4295" y="15870"/>
                    <a:pt x="4293" y="15914"/>
                    <a:pt x="4298" y="15959"/>
                  </a:cubicBezTo>
                  <a:cubicBezTo>
                    <a:pt x="4306" y="16033"/>
                    <a:pt x="4349" y="16075"/>
                    <a:pt x="4414" y="16075"/>
                  </a:cubicBezTo>
                  <a:cubicBezTo>
                    <a:pt x="4428" y="16075"/>
                    <a:pt x="4443" y="16073"/>
                    <a:pt x="4459" y="16069"/>
                  </a:cubicBezTo>
                  <a:cubicBezTo>
                    <a:pt x="4488" y="16062"/>
                    <a:pt x="4518" y="16050"/>
                    <a:pt x="4546" y="16035"/>
                  </a:cubicBezTo>
                  <a:cubicBezTo>
                    <a:pt x="4739" y="15934"/>
                    <a:pt x="4923" y="15818"/>
                    <a:pt x="5081" y="15665"/>
                  </a:cubicBezTo>
                  <a:cubicBezTo>
                    <a:pt x="5251" y="15501"/>
                    <a:pt x="5414" y="15330"/>
                    <a:pt x="5587" y="15169"/>
                  </a:cubicBezTo>
                  <a:cubicBezTo>
                    <a:pt x="5663" y="15098"/>
                    <a:pt x="5732" y="15018"/>
                    <a:pt x="5803" y="14941"/>
                  </a:cubicBezTo>
                  <a:cubicBezTo>
                    <a:pt x="5861" y="14877"/>
                    <a:pt x="5918" y="14812"/>
                    <a:pt x="5973" y="14745"/>
                  </a:cubicBezTo>
                  <a:cubicBezTo>
                    <a:pt x="6094" y="14596"/>
                    <a:pt x="6211" y="14445"/>
                    <a:pt x="6331" y="14296"/>
                  </a:cubicBezTo>
                  <a:cubicBezTo>
                    <a:pt x="6384" y="14231"/>
                    <a:pt x="6441" y="14169"/>
                    <a:pt x="6497" y="14107"/>
                  </a:cubicBezTo>
                  <a:cubicBezTo>
                    <a:pt x="6505" y="14098"/>
                    <a:pt x="6512" y="14094"/>
                    <a:pt x="6518" y="14094"/>
                  </a:cubicBezTo>
                  <a:cubicBezTo>
                    <a:pt x="6526" y="14094"/>
                    <a:pt x="6532" y="14101"/>
                    <a:pt x="6535" y="14116"/>
                  </a:cubicBezTo>
                  <a:cubicBezTo>
                    <a:pt x="6545" y="14197"/>
                    <a:pt x="6554" y="14278"/>
                    <a:pt x="6562" y="14359"/>
                  </a:cubicBezTo>
                  <a:cubicBezTo>
                    <a:pt x="6575" y="14484"/>
                    <a:pt x="6587" y="14609"/>
                    <a:pt x="6599" y="14734"/>
                  </a:cubicBezTo>
                  <a:cubicBezTo>
                    <a:pt x="6619" y="14917"/>
                    <a:pt x="6638" y="15099"/>
                    <a:pt x="6657" y="15281"/>
                  </a:cubicBezTo>
                  <a:cubicBezTo>
                    <a:pt x="6670" y="15417"/>
                    <a:pt x="6680" y="15553"/>
                    <a:pt x="6693" y="15688"/>
                  </a:cubicBezTo>
                  <a:cubicBezTo>
                    <a:pt x="6710" y="15843"/>
                    <a:pt x="6722" y="15997"/>
                    <a:pt x="6724" y="16151"/>
                  </a:cubicBezTo>
                  <a:cubicBezTo>
                    <a:pt x="6724" y="16183"/>
                    <a:pt x="6727" y="16215"/>
                    <a:pt x="6730" y="16245"/>
                  </a:cubicBezTo>
                  <a:cubicBezTo>
                    <a:pt x="6740" y="16355"/>
                    <a:pt x="6732" y="16465"/>
                    <a:pt x="6750" y="16575"/>
                  </a:cubicBezTo>
                  <a:cubicBezTo>
                    <a:pt x="6754" y="16604"/>
                    <a:pt x="6742" y="16626"/>
                    <a:pt x="6716" y="16640"/>
                  </a:cubicBezTo>
                  <a:cubicBezTo>
                    <a:pt x="6690" y="16654"/>
                    <a:pt x="6665" y="16667"/>
                    <a:pt x="6639" y="16680"/>
                  </a:cubicBezTo>
                  <a:cubicBezTo>
                    <a:pt x="6353" y="16828"/>
                    <a:pt x="6071" y="16986"/>
                    <a:pt x="5794" y="17150"/>
                  </a:cubicBezTo>
                  <a:cubicBezTo>
                    <a:pt x="5696" y="17207"/>
                    <a:pt x="5604" y="17273"/>
                    <a:pt x="5519" y="17348"/>
                  </a:cubicBezTo>
                  <a:cubicBezTo>
                    <a:pt x="5402" y="17452"/>
                    <a:pt x="5286" y="17559"/>
                    <a:pt x="5170" y="17665"/>
                  </a:cubicBezTo>
                  <a:cubicBezTo>
                    <a:pt x="5088" y="17740"/>
                    <a:pt x="5002" y="17808"/>
                    <a:pt x="4912" y="17872"/>
                  </a:cubicBezTo>
                  <a:cubicBezTo>
                    <a:pt x="4759" y="17978"/>
                    <a:pt x="4597" y="18070"/>
                    <a:pt x="4433" y="18158"/>
                  </a:cubicBezTo>
                  <a:cubicBezTo>
                    <a:pt x="4254" y="18255"/>
                    <a:pt x="4092" y="18374"/>
                    <a:pt x="3945" y="18515"/>
                  </a:cubicBezTo>
                  <a:cubicBezTo>
                    <a:pt x="3800" y="18654"/>
                    <a:pt x="3657" y="18798"/>
                    <a:pt x="3515" y="18942"/>
                  </a:cubicBezTo>
                  <a:cubicBezTo>
                    <a:pt x="3480" y="18976"/>
                    <a:pt x="3448" y="19015"/>
                    <a:pt x="3418" y="19055"/>
                  </a:cubicBezTo>
                  <a:cubicBezTo>
                    <a:pt x="3376" y="19110"/>
                    <a:pt x="3356" y="19175"/>
                    <a:pt x="3352" y="19246"/>
                  </a:cubicBezTo>
                  <a:cubicBezTo>
                    <a:pt x="3346" y="19356"/>
                    <a:pt x="3387" y="19450"/>
                    <a:pt x="3450" y="19537"/>
                  </a:cubicBezTo>
                  <a:cubicBezTo>
                    <a:pt x="3480" y="19577"/>
                    <a:pt x="3521" y="19600"/>
                    <a:pt x="3571" y="19602"/>
                  </a:cubicBezTo>
                  <a:cubicBezTo>
                    <a:pt x="3587" y="19603"/>
                    <a:pt x="3603" y="19603"/>
                    <a:pt x="3619" y="19603"/>
                  </a:cubicBezTo>
                  <a:cubicBezTo>
                    <a:pt x="3655" y="19603"/>
                    <a:pt x="3692" y="19600"/>
                    <a:pt x="3728" y="19593"/>
                  </a:cubicBezTo>
                  <a:cubicBezTo>
                    <a:pt x="3810" y="19575"/>
                    <a:pt x="3890" y="19549"/>
                    <a:pt x="3966" y="19514"/>
                  </a:cubicBezTo>
                  <a:cubicBezTo>
                    <a:pt x="4036" y="19483"/>
                    <a:pt x="4106" y="19453"/>
                    <a:pt x="4175" y="19423"/>
                  </a:cubicBezTo>
                  <a:cubicBezTo>
                    <a:pt x="4366" y="19340"/>
                    <a:pt x="4558" y="19262"/>
                    <a:pt x="4741" y="19166"/>
                  </a:cubicBezTo>
                  <a:cubicBezTo>
                    <a:pt x="4842" y="19114"/>
                    <a:pt x="4937" y="19054"/>
                    <a:pt x="5024" y="18980"/>
                  </a:cubicBezTo>
                  <a:cubicBezTo>
                    <a:pt x="5230" y="18805"/>
                    <a:pt x="5415" y="18609"/>
                    <a:pt x="5590" y="18403"/>
                  </a:cubicBezTo>
                  <a:cubicBezTo>
                    <a:pt x="5693" y="18281"/>
                    <a:pt x="5793" y="18155"/>
                    <a:pt x="5893" y="18031"/>
                  </a:cubicBezTo>
                  <a:cubicBezTo>
                    <a:pt x="6045" y="17840"/>
                    <a:pt x="6199" y="17651"/>
                    <a:pt x="6349" y="17458"/>
                  </a:cubicBezTo>
                  <a:cubicBezTo>
                    <a:pt x="6494" y="17275"/>
                    <a:pt x="6625" y="17082"/>
                    <a:pt x="6754" y="16887"/>
                  </a:cubicBezTo>
                  <a:cubicBezTo>
                    <a:pt x="6767" y="16868"/>
                    <a:pt x="6780" y="16848"/>
                    <a:pt x="6794" y="16829"/>
                  </a:cubicBezTo>
                  <a:cubicBezTo>
                    <a:pt x="6800" y="16821"/>
                    <a:pt x="6806" y="16817"/>
                    <a:pt x="6812" y="16817"/>
                  </a:cubicBezTo>
                  <a:cubicBezTo>
                    <a:pt x="6819" y="16817"/>
                    <a:pt x="6826" y="16822"/>
                    <a:pt x="6832" y="16831"/>
                  </a:cubicBezTo>
                  <a:cubicBezTo>
                    <a:pt x="6894" y="16926"/>
                    <a:pt x="6962" y="17016"/>
                    <a:pt x="7031" y="17104"/>
                  </a:cubicBezTo>
                  <a:cubicBezTo>
                    <a:pt x="7071" y="17156"/>
                    <a:pt x="7112" y="17207"/>
                    <a:pt x="7151" y="17261"/>
                  </a:cubicBezTo>
                  <a:cubicBezTo>
                    <a:pt x="7269" y="17418"/>
                    <a:pt x="7379" y="17581"/>
                    <a:pt x="7491" y="17743"/>
                  </a:cubicBezTo>
                  <a:cubicBezTo>
                    <a:pt x="7662" y="17992"/>
                    <a:pt x="7828" y="18243"/>
                    <a:pt x="7989" y="18498"/>
                  </a:cubicBezTo>
                  <a:cubicBezTo>
                    <a:pt x="8107" y="18684"/>
                    <a:pt x="8223" y="18872"/>
                    <a:pt x="8357" y="19047"/>
                  </a:cubicBezTo>
                  <a:cubicBezTo>
                    <a:pt x="8494" y="19227"/>
                    <a:pt x="8661" y="19373"/>
                    <a:pt x="8859" y="19481"/>
                  </a:cubicBezTo>
                  <a:cubicBezTo>
                    <a:pt x="8926" y="19517"/>
                    <a:pt x="8993" y="19554"/>
                    <a:pt x="9060" y="19588"/>
                  </a:cubicBezTo>
                  <a:cubicBezTo>
                    <a:pt x="9147" y="19632"/>
                    <a:pt x="9230" y="19681"/>
                    <a:pt x="9312" y="19735"/>
                  </a:cubicBezTo>
                  <a:cubicBezTo>
                    <a:pt x="9377" y="19778"/>
                    <a:pt x="9445" y="19818"/>
                    <a:pt x="9513" y="19858"/>
                  </a:cubicBezTo>
                  <a:cubicBezTo>
                    <a:pt x="9546" y="19878"/>
                    <a:pt x="9583" y="19894"/>
                    <a:pt x="9622" y="19900"/>
                  </a:cubicBezTo>
                  <a:cubicBezTo>
                    <a:pt x="9630" y="19901"/>
                    <a:pt x="9638" y="19902"/>
                    <a:pt x="9646" y="19902"/>
                  </a:cubicBezTo>
                  <a:cubicBezTo>
                    <a:pt x="9698" y="19902"/>
                    <a:pt x="9727" y="19870"/>
                    <a:pt x="9732" y="19810"/>
                  </a:cubicBezTo>
                  <a:cubicBezTo>
                    <a:pt x="9734" y="19763"/>
                    <a:pt x="9725" y="19715"/>
                    <a:pt x="9713" y="19669"/>
                  </a:cubicBezTo>
                  <a:cubicBezTo>
                    <a:pt x="9641" y="19400"/>
                    <a:pt x="9547" y="19139"/>
                    <a:pt x="9374" y="18914"/>
                  </a:cubicBezTo>
                  <a:cubicBezTo>
                    <a:pt x="9284" y="18795"/>
                    <a:pt x="9201" y="18670"/>
                    <a:pt x="9103" y="18557"/>
                  </a:cubicBezTo>
                  <a:cubicBezTo>
                    <a:pt x="8977" y="18410"/>
                    <a:pt x="8849" y="18264"/>
                    <a:pt x="8720" y="18119"/>
                  </a:cubicBezTo>
                  <a:cubicBezTo>
                    <a:pt x="8578" y="17957"/>
                    <a:pt x="8422" y="17808"/>
                    <a:pt x="8259" y="17668"/>
                  </a:cubicBezTo>
                  <a:cubicBezTo>
                    <a:pt x="8086" y="17520"/>
                    <a:pt x="7900" y="17386"/>
                    <a:pt x="7721" y="17245"/>
                  </a:cubicBezTo>
                  <a:cubicBezTo>
                    <a:pt x="7578" y="17135"/>
                    <a:pt x="7424" y="17038"/>
                    <a:pt x="7276" y="16934"/>
                  </a:cubicBezTo>
                  <a:cubicBezTo>
                    <a:pt x="7173" y="16861"/>
                    <a:pt x="7069" y="16791"/>
                    <a:pt x="6965" y="16720"/>
                  </a:cubicBezTo>
                  <a:cubicBezTo>
                    <a:pt x="6934" y="16700"/>
                    <a:pt x="6916" y="16677"/>
                    <a:pt x="6919" y="16637"/>
                  </a:cubicBezTo>
                  <a:cubicBezTo>
                    <a:pt x="6921" y="16600"/>
                    <a:pt x="6916" y="16565"/>
                    <a:pt x="6913" y="16528"/>
                  </a:cubicBezTo>
                  <a:cubicBezTo>
                    <a:pt x="6907" y="16399"/>
                    <a:pt x="6902" y="16271"/>
                    <a:pt x="6895" y="16143"/>
                  </a:cubicBezTo>
                  <a:cubicBezTo>
                    <a:pt x="6890" y="16064"/>
                    <a:pt x="6884" y="15985"/>
                    <a:pt x="6877" y="15907"/>
                  </a:cubicBezTo>
                  <a:cubicBezTo>
                    <a:pt x="6863" y="15771"/>
                    <a:pt x="6850" y="15636"/>
                    <a:pt x="6835" y="15500"/>
                  </a:cubicBezTo>
                  <a:cubicBezTo>
                    <a:pt x="6822" y="15383"/>
                    <a:pt x="6809" y="15266"/>
                    <a:pt x="6796" y="15149"/>
                  </a:cubicBezTo>
                  <a:cubicBezTo>
                    <a:pt x="6783" y="15042"/>
                    <a:pt x="6769" y="14935"/>
                    <a:pt x="6758" y="14829"/>
                  </a:cubicBezTo>
                  <a:cubicBezTo>
                    <a:pt x="6745" y="14704"/>
                    <a:pt x="6732" y="14579"/>
                    <a:pt x="6721" y="14453"/>
                  </a:cubicBezTo>
                  <a:cubicBezTo>
                    <a:pt x="6707" y="14294"/>
                    <a:pt x="6694" y="14134"/>
                    <a:pt x="6679" y="13976"/>
                  </a:cubicBezTo>
                  <a:cubicBezTo>
                    <a:pt x="6674" y="13923"/>
                    <a:pt x="6689" y="13880"/>
                    <a:pt x="6724" y="13839"/>
                  </a:cubicBezTo>
                  <a:cubicBezTo>
                    <a:pt x="6812" y="13734"/>
                    <a:pt x="6887" y="13620"/>
                    <a:pt x="6962" y="13506"/>
                  </a:cubicBezTo>
                  <a:cubicBezTo>
                    <a:pt x="7011" y="13431"/>
                    <a:pt x="7060" y="13356"/>
                    <a:pt x="7110" y="13284"/>
                  </a:cubicBezTo>
                  <a:cubicBezTo>
                    <a:pt x="7190" y="13168"/>
                    <a:pt x="7288" y="13071"/>
                    <a:pt x="7410" y="12998"/>
                  </a:cubicBezTo>
                  <a:cubicBezTo>
                    <a:pt x="7427" y="12987"/>
                    <a:pt x="7444" y="12981"/>
                    <a:pt x="7461" y="12981"/>
                  </a:cubicBezTo>
                  <a:cubicBezTo>
                    <a:pt x="7473" y="12981"/>
                    <a:pt x="7485" y="12984"/>
                    <a:pt x="7498" y="12991"/>
                  </a:cubicBezTo>
                  <a:cubicBezTo>
                    <a:pt x="7533" y="13009"/>
                    <a:pt x="7570" y="13025"/>
                    <a:pt x="7602" y="13046"/>
                  </a:cubicBezTo>
                  <a:cubicBezTo>
                    <a:pt x="7673" y="13092"/>
                    <a:pt x="7742" y="13139"/>
                    <a:pt x="7810" y="13188"/>
                  </a:cubicBezTo>
                  <a:cubicBezTo>
                    <a:pt x="8014" y="13332"/>
                    <a:pt x="8199" y="13499"/>
                    <a:pt x="8391" y="13658"/>
                  </a:cubicBezTo>
                  <a:cubicBezTo>
                    <a:pt x="8528" y="13773"/>
                    <a:pt x="8665" y="13887"/>
                    <a:pt x="8819" y="13979"/>
                  </a:cubicBezTo>
                  <a:cubicBezTo>
                    <a:pt x="8878" y="14014"/>
                    <a:pt x="8938" y="14044"/>
                    <a:pt x="9003" y="14066"/>
                  </a:cubicBezTo>
                  <a:cubicBezTo>
                    <a:pt x="9175" y="14123"/>
                    <a:pt x="9351" y="14166"/>
                    <a:pt x="9526" y="14211"/>
                  </a:cubicBezTo>
                  <a:cubicBezTo>
                    <a:pt x="9583" y="14226"/>
                    <a:pt x="9640" y="14233"/>
                    <a:pt x="9698" y="14233"/>
                  </a:cubicBezTo>
                  <a:cubicBezTo>
                    <a:pt x="9755" y="14233"/>
                    <a:pt x="9812" y="14226"/>
                    <a:pt x="9869" y="14213"/>
                  </a:cubicBezTo>
                  <a:cubicBezTo>
                    <a:pt x="9920" y="14202"/>
                    <a:pt x="9972" y="14196"/>
                    <a:pt x="10023" y="14187"/>
                  </a:cubicBezTo>
                  <a:cubicBezTo>
                    <a:pt x="10052" y="14182"/>
                    <a:pt x="10081" y="14177"/>
                    <a:pt x="10108" y="14169"/>
                  </a:cubicBezTo>
                  <a:cubicBezTo>
                    <a:pt x="10247" y="14130"/>
                    <a:pt x="10285" y="14038"/>
                    <a:pt x="10218" y="13911"/>
                  </a:cubicBezTo>
                  <a:cubicBezTo>
                    <a:pt x="10184" y="13850"/>
                    <a:pt x="10134" y="13803"/>
                    <a:pt x="10082" y="13760"/>
                  </a:cubicBezTo>
                  <a:cubicBezTo>
                    <a:pt x="9941" y="13644"/>
                    <a:pt x="9789" y="13547"/>
                    <a:pt x="9624" y="13471"/>
                  </a:cubicBezTo>
                  <a:cubicBezTo>
                    <a:pt x="9402" y="13370"/>
                    <a:pt x="9178" y="13274"/>
                    <a:pt x="8952" y="13181"/>
                  </a:cubicBezTo>
                  <a:cubicBezTo>
                    <a:pt x="8774" y="13109"/>
                    <a:pt x="8593" y="13046"/>
                    <a:pt x="8406" y="13007"/>
                  </a:cubicBezTo>
                  <a:cubicBezTo>
                    <a:pt x="8275" y="12980"/>
                    <a:pt x="8143" y="12958"/>
                    <a:pt x="8011" y="12935"/>
                  </a:cubicBezTo>
                  <a:cubicBezTo>
                    <a:pt x="7897" y="12914"/>
                    <a:pt x="7785" y="12891"/>
                    <a:pt x="7669" y="12889"/>
                  </a:cubicBezTo>
                  <a:cubicBezTo>
                    <a:pt x="7628" y="12888"/>
                    <a:pt x="7600" y="12867"/>
                    <a:pt x="7575" y="12840"/>
                  </a:cubicBezTo>
                  <a:cubicBezTo>
                    <a:pt x="7486" y="12742"/>
                    <a:pt x="7396" y="12647"/>
                    <a:pt x="7308" y="12550"/>
                  </a:cubicBezTo>
                  <a:cubicBezTo>
                    <a:pt x="7195" y="12426"/>
                    <a:pt x="7084" y="12300"/>
                    <a:pt x="6965" y="12182"/>
                  </a:cubicBezTo>
                  <a:cubicBezTo>
                    <a:pt x="6870" y="12090"/>
                    <a:pt x="6778" y="11997"/>
                    <a:pt x="6685" y="11904"/>
                  </a:cubicBezTo>
                  <a:cubicBezTo>
                    <a:pt x="6671" y="11890"/>
                    <a:pt x="6657" y="11874"/>
                    <a:pt x="6641" y="11859"/>
                  </a:cubicBezTo>
                  <a:cubicBezTo>
                    <a:pt x="6622" y="11839"/>
                    <a:pt x="6613" y="11816"/>
                    <a:pt x="6614" y="11788"/>
                  </a:cubicBezTo>
                  <a:cubicBezTo>
                    <a:pt x="6614" y="11768"/>
                    <a:pt x="6614" y="11746"/>
                    <a:pt x="6614" y="11725"/>
                  </a:cubicBezTo>
                  <a:cubicBezTo>
                    <a:pt x="6619" y="11600"/>
                    <a:pt x="6625" y="11474"/>
                    <a:pt x="6629" y="11348"/>
                  </a:cubicBezTo>
                  <a:cubicBezTo>
                    <a:pt x="6636" y="11125"/>
                    <a:pt x="6642" y="10903"/>
                    <a:pt x="6648" y="10680"/>
                  </a:cubicBezTo>
                  <a:cubicBezTo>
                    <a:pt x="6649" y="10669"/>
                    <a:pt x="6649" y="10659"/>
                    <a:pt x="6650" y="10649"/>
                  </a:cubicBezTo>
                  <a:cubicBezTo>
                    <a:pt x="6660" y="10501"/>
                    <a:pt x="6668" y="10355"/>
                    <a:pt x="6677" y="10209"/>
                  </a:cubicBezTo>
                  <a:cubicBezTo>
                    <a:pt x="6684" y="10091"/>
                    <a:pt x="6689" y="9973"/>
                    <a:pt x="6696" y="9856"/>
                  </a:cubicBezTo>
                  <a:cubicBezTo>
                    <a:pt x="6702" y="9783"/>
                    <a:pt x="6709" y="9709"/>
                    <a:pt x="6716" y="9636"/>
                  </a:cubicBezTo>
                  <a:cubicBezTo>
                    <a:pt x="6723" y="9550"/>
                    <a:pt x="6733" y="9465"/>
                    <a:pt x="6739" y="9377"/>
                  </a:cubicBezTo>
                  <a:cubicBezTo>
                    <a:pt x="6748" y="9278"/>
                    <a:pt x="6750" y="9179"/>
                    <a:pt x="6761" y="9080"/>
                  </a:cubicBezTo>
                  <a:cubicBezTo>
                    <a:pt x="6781" y="8907"/>
                    <a:pt x="6764" y="8735"/>
                    <a:pt x="6747" y="8562"/>
                  </a:cubicBezTo>
                  <a:cubicBezTo>
                    <a:pt x="6733" y="8435"/>
                    <a:pt x="6713" y="8308"/>
                    <a:pt x="6697" y="8180"/>
                  </a:cubicBezTo>
                  <a:cubicBezTo>
                    <a:pt x="6694" y="8159"/>
                    <a:pt x="6693" y="8138"/>
                    <a:pt x="6694" y="8117"/>
                  </a:cubicBezTo>
                  <a:cubicBezTo>
                    <a:pt x="6694" y="8111"/>
                    <a:pt x="6700" y="8101"/>
                    <a:pt x="6705" y="8099"/>
                  </a:cubicBezTo>
                  <a:cubicBezTo>
                    <a:pt x="6706" y="8098"/>
                    <a:pt x="6708" y="8098"/>
                    <a:pt x="6709" y="8098"/>
                  </a:cubicBezTo>
                  <a:cubicBezTo>
                    <a:pt x="6715" y="8098"/>
                    <a:pt x="6722" y="8101"/>
                    <a:pt x="6726" y="8104"/>
                  </a:cubicBezTo>
                  <a:cubicBezTo>
                    <a:pt x="6758" y="8132"/>
                    <a:pt x="6791" y="8158"/>
                    <a:pt x="6820" y="8188"/>
                  </a:cubicBezTo>
                  <a:cubicBezTo>
                    <a:pt x="6968" y="8333"/>
                    <a:pt x="7112" y="8482"/>
                    <a:pt x="7262" y="8625"/>
                  </a:cubicBezTo>
                  <a:cubicBezTo>
                    <a:pt x="7363" y="8724"/>
                    <a:pt x="7469" y="8818"/>
                    <a:pt x="7575" y="8912"/>
                  </a:cubicBezTo>
                  <a:cubicBezTo>
                    <a:pt x="7664" y="8991"/>
                    <a:pt x="7754" y="9066"/>
                    <a:pt x="7843" y="9143"/>
                  </a:cubicBezTo>
                  <a:cubicBezTo>
                    <a:pt x="7965" y="9246"/>
                    <a:pt x="8088" y="9350"/>
                    <a:pt x="8209" y="9453"/>
                  </a:cubicBezTo>
                  <a:cubicBezTo>
                    <a:pt x="8309" y="9538"/>
                    <a:pt x="8408" y="9624"/>
                    <a:pt x="8508" y="9708"/>
                  </a:cubicBezTo>
                  <a:cubicBezTo>
                    <a:pt x="8532" y="9729"/>
                    <a:pt x="8544" y="9751"/>
                    <a:pt x="8547" y="9782"/>
                  </a:cubicBezTo>
                  <a:cubicBezTo>
                    <a:pt x="8552" y="9842"/>
                    <a:pt x="8561" y="9903"/>
                    <a:pt x="8569" y="9962"/>
                  </a:cubicBezTo>
                  <a:cubicBezTo>
                    <a:pt x="8590" y="10128"/>
                    <a:pt x="8606" y="10296"/>
                    <a:pt x="8611" y="10464"/>
                  </a:cubicBezTo>
                  <a:cubicBezTo>
                    <a:pt x="8615" y="10568"/>
                    <a:pt x="8621" y="10672"/>
                    <a:pt x="8630" y="10777"/>
                  </a:cubicBezTo>
                  <a:cubicBezTo>
                    <a:pt x="8641" y="10903"/>
                    <a:pt x="8657" y="11028"/>
                    <a:pt x="8671" y="11153"/>
                  </a:cubicBezTo>
                  <a:cubicBezTo>
                    <a:pt x="8696" y="11360"/>
                    <a:pt x="8718" y="11569"/>
                    <a:pt x="8752" y="11776"/>
                  </a:cubicBezTo>
                  <a:cubicBezTo>
                    <a:pt x="8789" y="12004"/>
                    <a:pt x="8835" y="12230"/>
                    <a:pt x="8894" y="12454"/>
                  </a:cubicBezTo>
                  <a:cubicBezTo>
                    <a:pt x="8926" y="12573"/>
                    <a:pt x="8973" y="12687"/>
                    <a:pt x="9035" y="12794"/>
                  </a:cubicBezTo>
                  <a:cubicBezTo>
                    <a:pt x="9113" y="12933"/>
                    <a:pt x="9227" y="13036"/>
                    <a:pt x="9362" y="13116"/>
                  </a:cubicBezTo>
                  <a:cubicBezTo>
                    <a:pt x="9408" y="13143"/>
                    <a:pt x="9458" y="13159"/>
                    <a:pt x="9512" y="13162"/>
                  </a:cubicBezTo>
                  <a:cubicBezTo>
                    <a:pt x="9514" y="13162"/>
                    <a:pt x="9517" y="13162"/>
                    <a:pt x="9520" y="13162"/>
                  </a:cubicBezTo>
                  <a:cubicBezTo>
                    <a:pt x="9593" y="13162"/>
                    <a:pt x="9642" y="13122"/>
                    <a:pt x="9659" y="13049"/>
                  </a:cubicBezTo>
                  <a:cubicBezTo>
                    <a:pt x="9668" y="13010"/>
                    <a:pt x="9666" y="12971"/>
                    <a:pt x="9662" y="12932"/>
                  </a:cubicBezTo>
                  <a:cubicBezTo>
                    <a:pt x="9660" y="12905"/>
                    <a:pt x="9656" y="12879"/>
                    <a:pt x="9655" y="12853"/>
                  </a:cubicBezTo>
                  <a:cubicBezTo>
                    <a:pt x="9649" y="12650"/>
                    <a:pt x="9615" y="12452"/>
                    <a:pt x="9571" y="12254"/>
                  </a:cubicBezTo>
                  <a:cubicBezTo>
                    <a:pt x="9532" y="12075"/>
                    <a:pt x="9487" y="11897"/>
                    <a:pt x="9426" y="11724"/>
                  </a:cubicBezTo>
                  <a:cubicBezTo>
                    <a:pt x="9371" y="11573"/>
                    <a:pt x="9313" y="11424"/>
                    <a:pt x="9257" y="11274"/>
                  </a:cubicBezTo>
                  <a:cubicBezTo>
                    <a:pt x="9171" y="11049"/>
                    <a:pt x="9083" y="10824"/>
                    <a:pt x="8982" y="10605"/>
                  </a:cubicBezTo>
                  <a:cubicBezTo>
                    <a:pt x="8887" y="10395"/>
                    <a:pt x="8801" y="10180"/>
                    <a:pt x="8730" y="9960"/>
                  </a:cubicBezTo>
                  <a:cubicBezTo>
                    <a:pt x="8712" y="9906"/>
                    <a:pt x="8696" y="9850"/>
                    <a:pt x="8679" y="9795"/>
                  </a:cubicBezTo>
                  <a:cubicBezTo>
                    <a:pt x="8674" y="9776"/>
                    <a:pt x="8683" y="9763"/>
                    <a:pt x="8703" y="9763"/>
                  </a:cubicBezTo>
                  <a:cubicBezTo>
                    <a:pt x="8721" y="9764"/>
                    <a:pt x="8740" y="9764"/>
                    <a:pt x="8758" y="9768"/>
                  </a:cubicBezTo>
                  <a:cubicBezTo>
                    <a:pt x="8912" y="9800"/>
                    <a:pt x="9069" y="9805"/>
                    <a:pt x="9226" y="9826"/>
                  </a:cubicBezTo>
                  <a:cubicBezTo>
                    <a:pt x="9345" y="9840"/>
                    <a:pt x="9465" y="9855"/>
                    <a:pt x="9585" y="9867"/>
                  </a:cubicBezTo>
                  <a:cubicBezTo>
                    <a:pt x="9712" y="9880"/>
                    <a:pt x="9840" y="9898"/>
                    <a:pt x="9968" y="9903"/>
                  </a:cubicBezTo>
                  <a:cubicBezTo>
                    <a:pt x="10107" y="9909"/>
                    <a:pt x="10245" y="9924"/>
                    <a:pt x="10384" y="9924"/>
                  </a:cubicBezTo>
                  <a:cubicBezTo>
                    <a:pt x="10400" y="9924"/>
                    <a:pt x="10416" y="9924"/>
                    <a:pt x="10432" y="9923"/>
                  </a:cubicBezTo>
                  <a:cubicBezTo>
                    <a:pt x="10442" y="9923"/>
                    <a:pt x="10452" y="9924"/>
                    <a:pt x="10463" y="9925"/>
                  </a:cubicBezTo>
                  <a:cubicBezTo>
                    <a:pt x="10497" y="9930"/>
                    <a:pt x="10531" y="9932"/>
                    <a:pt x="10564" y="9932"/>
                  </a:cubicBezTo>
                  <a:cubicBezTo>
                    <a:pt x="10643" y="9932"/>
                    <a:pt x="10721" y="9921"/>
                    <a:pt x="10799" y="9912"/>
                  </a:cubicBezTo>
                  <a:cubicBezTo>
                    <a:pt x="10959" y="9892"/>
                    <a:pt x="11112" y="9844"/>
                    <a:pt x="11265" y="9799"/>
                  </a:cubicBezTo>
                  <a:cubicBezTo>
                    <a:pt x="11380" y="9765"/>
                    <a:pt x="11486" y="9716"/>
                    <a:pt x="11590" y="9658"/>
                  </a:cubicBezTo>
                  <a:cubicBezTo>
                    <a:pt x="11692" y="9600"/>
                    <a:pt x="11793" y="9539"/>
                    <a:pt x="11895" y="9479"/>
                  </a:cubicBezTo>
                  <a:cubicBezTo>
                    <a:pt x="11977" y="9432"/>
                    <a:pt x="12051" y="9373"/>
                    <a:pt x="12124" y="9313"/>
                  </a:cubicBezTo>
                  <a:cubicBezTo>
                    <a:pt x="12232" y="9222"/>
                    <a:pt x="12337" y="9126"/>
                    <a:pt x="12449" y="9041"/>
                  </a:cubicBezTo>
                  <a:cubicBezTo>
                    <a:pt x="12651" y="8888"/>
                    <a:pt x="12773" y="8678"/>
                    <a:pt x="12877" y="8456"/>
                  </a:cubicBezTo>
                  <a:cubicBezTo>
                    <a:pt x="12894" y="8422"/>
                    <a:pt x="12899" y="8387"/>
                    <a:pt x="12894" y="8349"/>
                  </a:cubicBezTo>
                  <a:cubicBezTo>
                    <a:pt x="12886" y="8286"/>
                    <a:pt x="12845" y="8243"/>
                    <a:pt x="12781" y="8236"/>
                  </a:cubicBezTo>
                  <a:cubicBezTo>
                    <a:pt x="12768" y="8234"/>
                    <a:pt x="12755" y="8233"/>
                    <a:pt x="12742" y="8233"/>
                  </a:cubicBezTo>
                  <a:cubicBezTo>
                    <a:pt x="12729" y="8233"/>
                    <a:pt x="12716" y="8234"/>
                    <a:pt x="12703" y="8236"/>
                  </a:cubicBezTo>
                  <a:cubicBezTo>
                    <a:pt x="12638" y="8246"/>
                    <a:pt x="12575" y="8264"/>
                    <a:pt x="12514" y="8288"/>
                  </a:cubicBezTo>
                  <a:cubicBezTo>
                    <a:pt x="12384" y="8341"/>
                    <a:pt x="12263" y="8409"/>
                    <a:pt x="12143" y="8479"/>
                  </a:cubicBezTo>
                  <a:cubicBezTo>
                    <a:pt x="11929" y="8603"/>
                    <a:pt x="11713" y="8720"/>
                    <a:pt x="11492" y="8830"/>
                  </a:cubicBezTo>
                  <a:cubicBezTo>
                    <a:pt x="11398" y="8877"/>
                    <a:pt x="11306" y="8927"/>
                    <a:pt x="11214" y="8977"/>
                  </a:cubicBezTo>
                  <a:cubicBezTo>
                    <a:pt x="11083" y="9048"/>
                    <a:pt x="10951" y="9117"/>
                    <a:pt x="10813" y="9176"/>
                  </a:cubicBezTo>
                  <a:cubicBezTo>
                    <a:pt x="10610" y="9260"/>
                    <a:pt x="10399" y="9310"/>
                    <a:pt x="10184" y="9349"/>
                  </a:cubicBezTo>
                  <a:cubicBezTo>
                    <a:pt x="9934" y="9395"/>
                    <a:pt x="9685" y="9443"/>
                    <a:pt x="9438" y="9506"/>
                  </a:cubicBezTo>
                  <a:cubicBezTo>
                    <a:pt x="9195" y="9569"/>
                    <a:pt x="8949" y="9597"/>
                    <a:pt x="8702" y="9630"/>
                  </a:cubicBezTo>
                  <a:cubicBezTo>
                    <a:pt x="8696" y="9631"/>
                    <a:pt x="8690" y="9632"/>
                    <a:pt x="8684" y="9632"/>
                  </a:cubicBezTo>
                  <a:cubicBezTo>
                    <a:pt x="8664" y="9632"/>
                    <a:pt x="8645" y="9626"/>
                    <a:pt x="8628" y="9612"/>
                  </a:cubicBezTo>
                  <a:cubicBezTo>
                    <a:pt x="8604" y="9591"/>
                    <a:pt x="8579" y="9572"/>
                    <a:pt x="8554" y="9553"/>
                  </a:cubicBezTo>
                  <a:cubicBezTo>
                    <a:pt x="8378" y="9407"/>
                    <a:pt x="8210" y="9253"/>
                    <a:pt x="8042" y="9099"/>
                  </a:cubicBezTo>
                  <a:cubicBezTo>
                    <a:pt x="7843" y="8920"/>
                    <a:pt x="7643" y="8742"/>
                    <a:pt x="7451" y="8555"/>
                  </a:cubicBezTo>
                  <a:cubicBezTo>
                    <a:pt x="7187" y="8301"/>
                    <a:pt x="6925" y="8042"/>
                    <a:pt x="6685" y="7762"/>
                  </a:cubicBezTo>
                  <a:cubicBezTo>
                    <a:pt x="6685" y="7762"/>
                    <a:pt x="6635" y="7120"/>
                    <a:pt x="6622" y="6800"/>
                  </a:cubicBezTo>
                  <a:cubicBezTo>
                    <a:pt x="6603" y="6359"/>
                    <a:pt x="6583" y="5919"/>
                    <a:pt x="6564" y="5478"/>
                  </a:cubicBezTo>
                  <a:cubicBezTo>
                    <a:pt x="6550" y="5146"/>
                    <a:pt x="6539" y="4812"/>
                    <a:pt x="6527" y="4479"/>
                  </a:cubicBezTo>
                  <a:cubicBezTo>
                    <a:pt x="6517" y="4211"/>
                    <a:pt x="6509" y="3943"/>
                    <a:pt x="6502" y="3675"/>
                  </a:cubicBezTo>
                  <a:cubicBezTo>
                    <a:pt x="6494" y="3334"/>
                    <a:pt x="6489" y="2992"/>
                    <a:pt x="6483" y="2650"/>
                  </a:cubicBezTo>
                  <a:cubicBezTo>
                    <a:pt x="6481" y="2614"/>
                    <a:pt x="6479" y="1912"/>
                    <a:pt x="6478" y="1876"/>
                  </a:cubicBezTo>
                  <a:cubicBezTo>
                    <a:pt x="6470" y="1594"/>
                    <a:pt x="6462" y="1311"/>
                    <a:pt x="6455" y="1027"/>
                  </a:cubicBezTo>
                  <a:cubicBezTo>
                    <a:pt x="6448" y="766"/>
                    <a:pt x="6444" y="504"/>
                    <a:pt x="6437" y="243"/>
                  </a:cubicBezTo>
                  <a:cubicBezTo>
                    <a:pt x="6436" y="222"/>
                    <a:pt x="6436" y="199"/>
                    <a:pt x="6435" y="178"/>
                  </a:cubicBezTo>
                  <a:cubicBezTo>
                    <a:pt x="6427" y="71"/>
                    <a:pt x="6404" y="11"/>
                    <a:pt x="6366" y="2"/>
                  </a:cubicBezTo>
                  <a:cubicBezTo>
                    <a:pt x="6363" y="1"/>
                    <a:pt x="6361" y="1"/>
                    <a:pt x="63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5378100" y="1259000"/>
              <a:ext cx="31425" cy="30975"/>
            </a:xfrm>
            <a:custGeom>
              <a:rect b="b" l="l" r="r" t="t"/>
              <a:pathLst>
                <a:path extrusionOk="0" h="1239" w="1257">
                  <a:moveTo>
                    <a:pt x="653" y="0"/>
                  </a:moveTo>
                  <a:cubicBezTo>
                    <a:pt x="623" y="0"/>
                    <a:pt x="595" y="10"/>
                    <a:pt x="566" y="15"/>
                  </a:cubicBezTo>
                  <a:cubicBezTo>
                    <a:pt x="465" y="32"/>
                    <a:pt x="378" y="78"/>
                    <a:pt x="303" y="146"/>
                  </a:cubicBezTo>
                  <a:cubicBezTo>
                    <a:pt x="244" y="200"/>
                    <a:pt x="189" y="255"/>
                    <a:pt x="145" y="321"/>
                  </a:cubicBezTo>
                  <a:cubicBezTo>
                    <a:pt x="86" y="411"/>
                    <a:pt x="30" y="503"/>
                    <a:pt x="10" y="611"/>
                  </a:cubicBezTo>
                  <a:cubicBezTo>
                    <a:pt x="6" y="632"/>
                    <a:pt x="1" y="652"/>
                    <a:pt x="5" y="672"/>
                  </a:cubicBezTo>
                  <a:cubicBezTo>
                    <a:pt x="21" y="762"/>
                    <a:pt x="53" y="842"/>
                    <a:pt x="107" y="917"/>
                  </a:cubicBezTo>
                  <a:cubicBezTo>
                    <a:pt x="148" y="973"/>
                    <a:pt x="200" y="1015"/>
                    <a:pt x="253" y="1059"/>
                  </a:cubicBezTo>
                  <a:cubicBezTo>
                    <a:pt x="355" y="1143"/>
                    <a:pt x="467" y="1209"/>
                    <a:pt x="600" y="1233"/>
                  </a:cubicBezTo>
                  <a:cubicBezTo>
                    <a:pt x="621" y="1237"/>
                    <a:pt x="642" y="1239"/>
                    <a:pt x="663" y="1239"/>
                  </a:cubicBezTo>
                  <a:cubicBezTo>
                    <a:pt x="686" y="1239"/>
                    <a:pt x="709" y="1237"/>
                    <a:pt x="732" y="1234"/>
                  </a:cubicBezTo>
                  <a:cubicBezTo>
                    <a:pt x="817" y="1223"/>
                    <a:pt x="882" y="1177"/>
                    <a:pt x="949" y="1130"/>
                  </a:cubicBezTo>
                  <a:cubicBezTo>
                    <a:pt x="984" y="1106"/>
                    <a:pt x="1011" y="1076"/>
                    <a:pt x="1035" y="1039"/>
                  </a:cubicBezTo>
                  <a:cubicBezTo>
                    <a:pt x="1065" y="991"/>
                    <a:pt x="1099" y="945"/>
                    <a:pt x="1133" y="898"/>
                  </a:cubicBezTo>
                  <a:cubicBezTo>
                    <a:pt x="1165" y="853"/>
                    <a:pt x="1193" y="806"/>
                    <a:pt x="1215" y="754"/>
                  </a:cubicBezTo>
                  <a:cubicBezTo>
                    <a:pt x="1238" y="698"/>
                    <a:pt x="1257" y="639"/>
                    <a:pt x="1251" y="579"/>
                  </a:cubicBezTo>
                  <a:cubicBezTo>
                    <a:pt x="1242" y="480"/>
                    <a:pt x="1217" y="383"/>
                    <a:pt x="1157" y="300"/>
                  </a:cubicBezTo>
                  <a:cubicBezTo>
                    <a:pt x="1090" y="208"/>
                    <a:pt x="1009" y="130"/>
                    <a:pt x="913" y="70"/>
                  </a:cubicBezTo>
                  <a:cubicBezTo>
                    <a:pt x="839" y="22"/>
                    <a:pt x="759" y="5"/>
                    <a:pt x="675" y="2"/>
                  </a:cubicBezTo>
                  <a:cubicBezTo>
                    <a:pt x="668" y="1"/>
                    <a:pt x="661" y="0"/>
                    <a:pt x="6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7"/>
            <p:cNvSpPr/>
            <p:nvPr/>
          </p:nvSpPr>
          <p:spPr>
            <a:xfrm>
              <a:off x="5400800" y="1176775"/>
              <a:ext cx="28275" cy="28250"/>
            </a:xfrm>
            <a:custGeom>
              <a:rect b="b" l="l" r="r" t="t"/>
              <a:pathLst>
                <a:path extrusionOk="0" h="1130" w="1131">
                  <a:moveTo>
                    <a:pt x="497" y="1"/>
                  </a:moveTo>
                  <a:cubicBezTo>
                    <a:pt x="403" y="1"/>
                    <a:pt x="308" y="30"/>
                    <a:pt x="216" y="71"/>
                  </a:cubicBezTo>
                  <a:cubicBezTo>
                    <a:pt x="129" y="109"/>
                    <a:pt x="60" y="170"/>
                    <a:pt x="33" y="264"/>
                  </a:cubicBezTo>
                  <a:cubicBezTo>
                    <a:pt x="13" y="332"/>
                    <a:pt x="1" y="402"/>
                    <a:pt x="10" y="473"/>
                  </a:cubicBezTo>
                  <a:cubicBezTo>
                    <a:pt x="18" y="535"/>
                    <a:pt x="27" y="598"/>
                    <a:pt x="37" y="659"/>
                  </a:cubicBezTo>
                  <a:cubicBezTo>
                    <a:pt x="48" y="735"/>
                    <a:pt x="69" y="807"/>
                    <a:pt x="103" y="875"/>
                  </a:cubicBezTo>
                  <a:cubicBezTo>
                    <a:pt x="162" y="993"/>
                    <a:pt x="256" y="1068"/>
                    <a:pt x="377" y="1109"/>
                  </a:cubicBezTo>
                  <a:cubicBezTo>
                    <a:pt x="414" y="1122"/>
                    <a:pt x="452" y="1130"/>
                    <a:pt x="491" y="1130"/>
                  </a:cubicBezTo>
                  <a:cubicBezTo>
                    <a:pt x="514" y="1130"/>
                    <a:pt x="538" y="1127"/>
                    <a:pt x="562" y="1121"/>
                  </a:cubicBezTo>
                  <a:cubicBezTo>
                    <a:pt x="600" y="1111"/>
                    <a:pt x="639" y="1105"/>
                    <a:pt x="677" y="1099"/>
                  </a:cubicBezTo>
                  <a:cubicBezTo>
                    <a:pt x="801" y="1079"/>
                    <a:pt x="903" y="1021"/>
                    <a:pt x="982" y="921"/>
                  </a:cubicBezTo>
                  <a:cubicBezTo>
                    <a:pt x="1051" y="835"/>
                    <a:pt x="1084" y="735"/>
                    <a:pt x="1105" y="628"/>
                  </a:cubicBezTo>
                  <a:cubicBezTo>
                    <a:pt x="1131" y="499"/>
                    <a:pt x="1108" y="380"/>
                    <a:pt x="1046" y="265"/>
                  </a:cubicBezTo>
                  <a:cubicBezTo>
                    <a:pt x="1019" y="217"/>
                    <a:pt x="985" y="175"/>
                    <a:pt x="947" y="135"/>
                  </a:cubicBezTo>
                  <a:cubicBezTo>
                    <a:pt x="883" y="66"/>
                    <a:pt x="806" y="29"/>
                    <a:pt x="714" y="15"/>
                  </a:cubicBezTo>
                  <a:cubicBezTo>
                    <a:pt x="669" y="8"/>
                    <a:pt x="623" y="2"/>
                    <a:pt x="572" y="2"/>
                  </a:cubicBezTo>
                  <a:cubicBezTo>
                    <a:pt x="562" y="2"/>
                    <a:pt x="552" y="2"/>
                    <a:pt x="541" y="3"/>
                  </a:cubicBezTo>
                  <a:cubicBezTo>
                    <a:pt x="526" y="1"/>
                    <a:pt x="512" y="1"/>
                    <a:pt x="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7"/>
            <p:cNvSpPr/>
            <p:nvPr/>
          </p:nvSpPr>
          <p:spPr>
            <a:xfrm>
              <a:off x="5409000" y="1272000"/>
              <a:ext cx="29375" cy="28275"/>
            </a:xfrm>
            <a:custGeom>
              <a:rect b="b" l="l" r="r" t="t"/>
              <a:pathLst>
                <a:path extrusionOk="0" h="1131" w="1175">
                  <a:moveTo>
                    <a:pt x="698" y="0"/>
                  </a:moveTo>
                  <a:cubicBezTo>
                    <a:pt x="658" y="0"/>
                    <a:pt x="619" y="5"/>
                    <a:pt x="579" y="13"/>
                  </a:cubicBezTo>
                  <a:cubicBezTo>
                    <a:pt x="397" y="50"/>
                    <a:pt x="250" y="145"/>
                    <a:pt x="122" y="272"/>
                  </a:cubicBezTo>
                  <a:cubicBezTo>
                    <a:pt x="31" y="363"/>
                    <a:pt x="0" y="478"/>
                    <a:pt x="12" y="604"/>
                  </a:cubicBezTo>
                  <a:cubicBezTo>
                    <a:pt x="19" y="677"/>
                    <a:pt x="36" y="748"/>
                    <a:pt x="60" y="818"/>
                  </a:cubicBezTo>
                  <a:cubicBezTo>
                    <a:pt x="80" y="879"/>
                    <a:pt x="106" y="940"/>
                    <a:pt x="154" y="987"/>
                  </a:cubicBezTo>
                  <a:cubicBezTo>
                    <a:pt x="248" y="1080"/>
                    <a:pt x="357" y="1130"/>
                    <a:pt x="487" y="1130"/>
                  </a:cubicBezTo>
                  <a:cubicBezTo>
                    <a:pt x="494" y="1130"/>
                    <a:pt x="500" y="1130"/>
                    <a:pt x="506" y="1130"/>
                  </a:cubicBezTo>
                  <a:cubicBezTo>
                    <a:pt x="518" y="1130"/>
                    <a:pt x="531" y="1131"/>
                    <a:pt x="543" y="1131"/>
                  </a:cubicBezTo>
                  <a:cubicBezTo>
                    <a:pt x="549" y="1131"/>
                    <a:pt x="555" y="1130"/>
                    <a:pt x="561" y="1130"/>
                  </a:cubicBezTo>
                  <a:cubicBezTo>
                    <a:pt x="633" y="1128"/>
                    <a:pt x="699" y="1109"/>
                    <a:pt x="760" y="1069"/>
                  </a:cubicBezTo>
                  <a:cubicBezTo>
                    <a:pt x="863" y="1001"/>
                    <a:pt x="955" y="919"/>
                    <a:pt x="1036" y="826"/>
                  </a:cubicBezTo>
                  <a:cubicBezTo>
                    <a:pt x="1084" y="772"/>
                    <a:pt x="1123" y="709"/>
                    <a:pt x="1153" y="641"/>
                  </a:cubicBezTo>
                  <a:cubicBezTo>
                    <a:pt x="1161" y="622"/>
                    <a:pt x="1167" y="602"/>
                    <a:pt x="1169" y="581"/>
                  </a:cubicBezTo>
                  <a:cubicBezTo>
                    <a:pt x="1175" y="496"/>
                    <a:pt x="1162" y="416"/>
                    <a:pt x="1126" y="337"/>
                  </a:cubicBezTo>
                  <a:cubicBezTo>
                    <a:pt x="1077" y="229"/>
                    <a:pt x="1001" y="145"/>
                    <a:pt x="915" y="68"/>
                  </a:cubicBezTo>
                  <a:cubicBezTo>
                    <a:pt x="885" y="41"/>
                    <a:pt x="849" y="26"/>
                    <a:pt x="810" y="15"/>
                  </a:cubicBezTo>
                  <a:cubicBezTo>
                    <a:pt x="773" y="5"/>
                    <a:pt x="735" y="0"/>
                    <a:pt x="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
            <p:cNvSpPr/>
            <p:nvPr/>
          </p:nvSpPr>
          <p:spPr>
            <a:xfrm>
              <a:off x="5422075" y="1156275"/>
              <a:ext cx="25600" cy="27200"/>
            </a:xfrm>
            <a:custGeom>
              <a:rect b="b" l="l" r="r" t="t"/>
              <a:pathLst>
                <a:path extrusionOk="0" h="1088" w="1024">
                  <a:moveTo>
                    <a:pt x="431" y="1"/>
                  </a:moveTo>
                  <a:cubicBezTo>
                    <a:pt x="426" y="1"/>
                    <a:pt x="421" y="1"/>
                    <a:pt x="416" y="1"/>
                  </a:cubicBezTo>
                  <a:cubicBezTo>
                    <a:pt x="285" y="4"/>
                    <a:pt x="178" y="50"/>
                    <a:pt x="89" y="144"/>
                  </a:cubicBezTo>
                  <a:cubicBezTo>
                    <a:pt x="56" y="179"/>
                    <a:pt x="34" y="221"/>
                    <a:pt x="20" y="266"/>
                  </a:cubicBezTo>
                  <a:cubicBezTo>
                    <a:pt x="3" y="322"/>
                    <a:pt x="4" y="380"/>
                    <a:pt x="5" y="445"/>
                  </a:cubicBezTo>
                  <a:cubicBezTo>
                    <a:pt x="0" y="519"/>
                    <a:pt x="9" y="600"/>
                    <a:pt x="30" y="679"/>
                  </a:cubicBezTo>
                  <a:cubicBezTo>
                    <a:pt x="63" y="797"/>
                    <a:pt x="123" y="900"/>
                    <a:pt x="220" y="980"/>
                  </a:cubicBezTo>
                  <a:cubicBezTo>
                    <a:pt x="297" y="1044"/>
                    <a:pt x="382" y="1087"/>
                    <a:pt x="484" y="1087"/>
                  </a:cubicBezTo>
                  <a:cubicBezTo>
                    <a:pt x="494" y="1087"/>
                    <a:pt x="503" y="1087"/>
                    <a:pt x="513" y="1086"/>
                  </a:cubicBezTo>
                  <a:cubicBezTo>
                    <a:pt x="611" y="1079"/>
                    <a:pt x="696" y="1049"/>
                    <a:pt x="765" y="976"/>
                  </a:cubicBezTo>
                  <a:cubicBezTo>
                    <a:pt x="803" y="936"/>
                    <a:pt x="839" y="894"/>
                    <a:pt x="871" y="850"/>
                  </a:cubicBezTo>
                  <a:cubicBezTo>
                    <a:pt x="925" y="775"/>
                    <a:pt x="968" y="694"/>
                    <a:pt x="994" y="606"/>
                  </a:cubicBezTo>
                  <a:cubicBezTo>
                    <a:pt x="1020" y="524"/>
                    <a:pt x="1023" y="438"/>
                    <a:pt x="985" y="360"/>
                  </a:cubicBezTo>
                  <a:cubicBezTo>
                    <a:pt x="951" y="290"/>
                    <a:pt x="903" y="226"/>
                    <a:pt x="838" y="179"/>
                  </a:cubicBezTo>
                  <a:cubicBezTo>
                    <a:pt x="809" y="157"/>
                    <a:pt x="778" y="136"/>
                    <a:pt x="750" y="114"/>
                  </a:cubicBezTo>
                  <a:cubicBezTo>
                    <a:pt x="656" y="38"/>
                    <a:pt x="551" y="1"/>
                    <a:pt x="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5394875" y="1150275"/>
              <a:ext cx="26200" cy="25300"/>
            </a:xfrm>
            <a:custGeom>
              <a:rect b="b" l="l" r="r" t="t"/>
              <a:pathLst>
                <a:path extrusionOk="0" h="1012" w="1048">
                  <a:moveTo>
                    <a:pt x="588" y="1"/>
                  </a:moveTo>
                  <a:cubicBezTo>
                    <a:pt x="584" y="1"/>
                    <a:pt x="580" y="1"/>
                    <a:pt x="577" y="1"/>
                  </a:cubicBezTo>
                  <a:cubicBezTo>
                    <a:pt x="379" y="8"/>
                    <a:pt x="246" y="57"/>
                    <a:pt x="144" y="175"/>
                  </a:cubicBezTo>
                  <a:cubicBezTo>
                    <a:pt x="79" y="251"/>
                    <a:pt x="45" y="340"/>
                    <a:pt x="22" y="435"/>
                  </a:cubicBezTo>
                  <a:cubicBezTo>
                    <a:pt x="0" y="520"/>
                    <a:pt x="15" y="602"/>
                    <a:pt x="37" y="683"/>
                  </a:cubicBezTo>
                  <a:cubicBezTo>
                    <a:pt x="43" y="703"/>
                    <a:pt x="52" y="723"/>
                    <a:pt x="63" y="741"/>
                  </a:cubicBezTo>
                  <a:cubicBezTo>
                    <a:pt x="126" y="843"/>
                    <a:pt x="213" y="921"/>
                    <a:pt x="328" y="964"/>
                  </a:cubicBezTo>
                  <a:cubicBezTo>
                    <a:pt x="416" y="996"/>
                    <a:pt x="507" y="1011"/>
                    <a:pt x="601" y="1011"/>
                  </a:cubicBezTo>
                  <a:cubicBezTo>
                    <a:pt x="610" y="1011"/>
                    <a:pt x="619" y="1011"/>
                    <a:pt x="628" y="1011"/>
                  </a:cubicBezTo>
                  <a:cubicBezTo>
                    <a:pt x="726" y="1008"/>
                    <a:pt x="811" y="972"/>
                    <a:pt x="884" y="907"/>
                  </a:cubicBezTo>
                  <a:cubicBezTo>
                    <a:pt x="900" y="893"/>
                    <a:pt x="912" y="876"/>
                    <a:pt x="931" y="864"/>
                  </a:cubicBezTo>
                  <a:cubicBezTo>
                    <a:pt x="960" y="847"/>
                    <a:pt x="975" y="821"/>
                    <a:pt x="986" y="791"/>
                  </a:cubicBezTo>
                  <a:cubicBezTo>
                    <a:pt x="1023" y="684"/>
                    <a:pt x="1048" y="574"/>
                    <a:pt x="1039" y="460"/>
                  </a:cubicBezTo>
                  <a:cubicBezTo>
                    <a:pt x="1031" y="357"/>
                    <a:pt x="997" y="261"/>
                    <a:pt x="919" y="187"/>
                  </a:cubicBezTo>
                  <a:cubicBezTo>
                    <a:pt x="876" y="147"/>
                    <a:pt x="831" y="112"/>
                    <a:pt x="783" y="80"/>
                  </a:cubicBezTo>
                  <a:cubicBezTo>
                    <a:pt x="712" y="32"/>
                    <a:pt x="637" y="1"/>
                    <a:pt x="5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
            <p:cNvSpPr/>
            <p:nvPr/>
          </p:nvSpPr>
          <p:spPr>
            <a:xfrm>
              <a:off x="5423825" y="1103200"/>
              <a:ext cx="22850" cy="23200"/>
            </a:xfrm>
            <a:custGeom>
              <a:rect b="b" l="l" r="r" t="t"/>
              <a:pathLst>
                <a:path extrusionOk="0" h="928" w="914">
                  <a:moveTo>
                    <a:pt x="463" y="1"/>
                  </a:moveTo>
                  <a:cubicBezTo>
                    <a:pt x="357" y="1"/>
                    <a:pt x="255" y="32"/>
                    <a:pt x="156" y="89"/>
                  </a:cubicBezTo>
                  <a:cubicBezTo>
                    <a:pt x="67" y="140"/>
                    <a:pt x="27" y="220"/>
                    <a:pt x="10" y="318"/>
                  </a:cubicBezTo>
                  <a:cubicBezTo>
                    <a:pt x="0" y="379"/>
                    <a:pt x="10" y="438"/>
                    <a:pt x="13" y="497"/>
                  </a:cubicBezTo>
                  <a:cubicBezTo>
                    <a:pt x="18" y="617"/>
                    <a:pt x="71" y="719"/>
                    <a:pt x="143" y="811"/>
                  </a:cubicBezTo>
                  <a:cubicBezTo>
                    <a:pt x="153" y="823"/>
                    <a:pt x="166" y="833"/>
                    <a:pt x="178" y="842"/>
                  </a:cubicBezTo>
                  <a:cubicBezTo>
                    <a:pt x="249" y="898"/>
                    <a:pt x="331" y="921"/>
                    <a:pt x="419" y="926"/>
                  </a:cubicBezTo>
                  <a:cubicBezTo>
                    <a:pt x="427" y="927"/>
                    <a:pt x="436" y="927"/>
                    <a:pt x="444" y="927"/>
                  </a:cubicBezTo>
                  <a:cubicBezTo>
                    <a:pt x="544" y="927"/>
                    <a:pt x="629" y="883"/>
                    <a:pt x="711" y="830"/>
                  </a:cubicBezTo>
                  <a:cubicBezTo>
                    <a:pt x="749" y="804"/>
                    <a:pt x="786" y="775"/>
                    <a:pt x="814" y="735"/>
                  </a:cubicBezTo>
                  <a:cubicBezTo>
                    <a:pt x="878" y="641"/>
                    <a:pt x="913" y="539"/>
                    <a:pt x="908" y="426"/>
                  </a:cubicBezTo>
                  <a:cubicBezTo>
                    <a:pt x="906" y="384"/>
                    <a:pt x="911" y="342"/>
                    <a:pt x="899" y="301"/>
                  </a:cubicBezTo>
                  <a:cubicBezTo>
                    <a:pt x="860" y="172"/>
                    <a:pt x="780" y="81"/>
                    <a:pt x="653" y="35"/>
                  </a:cubicBezTo>
                  <a:cubicBezTo>
                    <a:pt x="589" y="12"/>
                    <a:pt x="525" y="1"/>
                    <a:pt x="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7"/>
            <p:cNvSpPr/>
            <p:nvPr/>
          </p:nvSpPr>
          <p:spPr>
            <a:xfrm>
              <a:off x="5293450" y="928300"/>
              <a:ext cx="199050" cy="159175"/>
            </a:xfrm>
            <a:custGeom>
              <a:rect b="b" l="l" r="r" t="t"/>
              <a:pathLst>
                <a:path extrusionOk="0" h="6367" w="7962">
                  <a:moveTo>
                    <a:pt x="699" y="1043"/>
                  </a:moveTo>
                  <a:cubicBezTo>
                    <a:pt x="733" y="1043"/>
                    <a:pt x="767" y="1044"/>
                    <a:pt x="801" y="1044"/>
                  </a:cubicBezTo>
                  <a:cubicBezTo>
                    <a:pt x="841" y="1044"/>
                    <a:pt x="880" y="1043"/>
                    <a:pt x="920" y="1043"/>
                  </a:cubicBezTo>
                  <a:cubicBezTo>
                    <a:pt x="940" y="1043"/>
                    <a:pt x="959" y="1044"/>
                    <a:pt x="979" y="1044"/>
                  </a:cubicBezTo>
                  <a:cubicBezTo>
                    <a:pt x="1222" y="1055"/>
                    <a:pt x="1460" y="1084"/>
                    <a:pt x="1693" y="1151"/>
                  </a:cubicBezTo>
                  <a:cubicBezTo>
                    <a:pt x="1785" y="1178"/>
                    <a:pt x="1879" y="1201"/>
                    <a:pt x="1972" y="1225"/>
                  </a:cubicBezTo>
                  <a:cubicBezTo>
                    <a:pt x="2135" y="1270"/>
                    <a:pt x="2296" y="1319"/>
                    <a:pt x="2448" y="1385"/>
                  </a:cubicBezTo>
                  <a:cubicBezTo>
                    <a:pt x="2607" y="1455"/>
                    <a:pt x="2757" y="1538"/>
                    <a:pt x="2893" y="1639"/>
                  </a:cubicBezTo>
                  <a:cubicBezTo>
                    <a:pt x="2960" y="1689"/>
                    <a:pt x="3028" y="1736"/>
                    <a:pt x="3095" y="1784"/>
                  </a:cubicBezTo>
                  <a:cubicBezTo>
                    <a:pt x="3139" y="1815"/>
                    <a:pt x="3179" y="1851"/>
                    <a:pt x="3218" y="1886"/>
                  </a:cubicBezTo>
                  <a:cubicBezTo>
                    <a:pt x="3325" y="1981"/>
                    <a:pt x="3432" y="2077"/>
                    <a:pt x="3540" y="2171"/>
                  </a:cubicBezTo>
                  <a:cubicBezTo>
                    <a:pt x="3633" y="2250"/>
                    <a:pt x="3724" y="2330"/>
                    <a:pt x="3821" y="2405"/>
                  </a:cubicBezTo>
                  <a:cubicBezTo>
                    <a:pt x="3822" y="2406"/>
                    <a:pt x="3824" y="2406"/>
                    <a:pt x="3825" y="2408"/>
                  </a:cubicBezTo>
                  <a:cubicBezTo>
                    <a:pt x="3838" y="2425"/>
                    <a:pt x="3868" y="2430"/>
                    <a:pt x="3869" y="2457"/>
                  </a:cubicBezTo>
                  <a:cubicBezTo>
                    <a:pt x="3866" y="2457"/>
                    <a:pt x="3863" y="2458"/>
                    <a:pt x="3859" y="2458"/>
                  </a:cubicBezTo>
                  <a:cubicBezTo>
                    <a:pt x="3840" y="2458"/>
                    <a:pt x="3821" y="2450"/>
                    <a:pt x="3801" y="2446"/>
                  </a:cubicBezTo>
                  <a:cubicBezTo>
                    <a:pt x="3529" y="2390"/>
                    <a:pt x="3257" y="2330"/>
                    <a:pt x="2983" y="2286"/>
                  </a:cubicBezTo>
                  <a:cubicBezTo>
                    <a:pt x="2872" y="2268"/>
                    <a:pt x="2761" y="2254"/>
                    <a:pt x="2650" y="2241"/>
                  </a:cubicBezTo>
                  <a:cubicBezTo>
                    <a:pt x="2351" y="2205"/>
                    <a:pt x="2055" y="2161"/>
                    <a:pt x="1765" y="2081"/>
                  </a:cubicBezTo>
                  <a:cubicBezTo>
                    <a:pt x="1624" y="2042"/>
                    <a:pt x="1482" y="2008"/>
                    <a:pt x="1342" y="1965"/>
                  </a:cubicBezTo>
                  <a:cubicBezTo>
                    <a:pt x="1117" y="1896"/>
                    <a:pt x="900" y="1813"/>
                    <a:pt x="692" y="1714"/>
                  </a:cubicBezTo>
                  <a:cubicBezTo>
                    <a:pt x="550" y="1646"/>
                    <a:pt x="416" y="1566"/>
                    <a:pt x="295" y="1472"/>
                  </a:cubicBezTo>
                  <a:cubicBezTo>
                    <a:pt x="234" y="1424"/>
                    <a:pt x="184" y="1368"/>
                    <a:pt x="141" y="1305"/>
                  </a:cubicBezTo>
                  <a:cubicBezTo>
                    <a:pt x="135" y="1296"/>
                    <a:pt x="129" y="1286"/>
                    <a:pt x="124" y="1276"/>
                  </a:cubicBezTo>
                  <a:cubicBezTo>
                    <a:pt x="107" y="1233"/>
                    <a:pt x="112" y="1194"/>
                    <a:pt x="150" y="1160"/>
                  </a:cubicBezTo>
                  <a:cubicBezTo>
                    <a:pt x="210" y="1107"/>
                    <a:pt x="285" y="1076"/>
                    <a:pt x="369" y="1063"/>
                  </a:cubicBezTo>
                  <a:cubicBezTo>
                    <a:pt x="424" y="1054"/>
                    <a:pt x="481" y="1056"/>
                    <a:pt x="536" y="1050"/>
                  </a:cubicBezTo>
                  <a:cubicBezTo>
                    <a:pt x="590" y="1045"/>
                    <a:pt x="644" y="1043"/>
                    <a:pt x="699" y="1043"/>
                  </a:cubicBezTo>
                  <a:close/>
                  <a:moveTo>
                    <a:pt x="7115" y="93"/>
                  </a:moveTo>
                  <a:cubicBezTo>
                    <a:pt x="7174" y="93"/>
                    <a:pt x="7232" y="102"/>
                    <a:pt x="7290" y="112"/>
                  </a:cubicBezTo>
                  <a:cubicBezTo>
                    <a:pt x="7324" y="117"/>
                    <a:pt x="7356" y="128"/>
                    <a:pt x="7386" y="143"/>
                  </a:cubicBezTo>
                  <a:cubicBezTo>
                    <a:pt x="7460" y="179"/>
                    <a:pt x="7496" y="246"/>
                    <a:pt x="7486" y="321"/>
                  </a:cubicBezTo>
                  <a:cubicBezTo>
                    <a:pt x="7478" y="373"/>
                    <a:pt x="7457" y="419"/>
                    <a:pt x="7420" y="461"/>
                  </a:cubicBezTo>
                  <a:cubicBezTo>
                    <a:pt x="7360" y="530"/>
                    <a:pt x="7295" y="596"/>
                    <a:pt x="7221" y="656"/>
                  </a:cubicBezTo>
                  <a:cubicBezTo>
                    <a:pt x="7087" y="764"/>
                    <a:pt x="6942" y="859"/>
                    <a:pt x="6796" y="952"/>
                  </a:cubicBezTo>
                  <a:cubicBezTo>
                    <a:pt x="6531" y="1121"/>
                    <a:pt x="6263" y="1289"/>
                    <a:pt x="5997" y="1456"/>
                  </a:cubicBezTo>
                  <a:cubicBezTo>
                    <a:pt x="5856" y="1545"/>
                    <a:pt x="5711" y="1629"/>
                    <a:pt x="5564" y="1712"/>
                  </a:cubicBezTo>
                  <a:cubicBezTo>
                    <a:pt x="5394" y="1809"/>
                    <a:pt x="5224" y="1906"/>
                    <a:pt x="5051" y="1998"/>
                  </a:cubicBezTo>
                  <a:cubicBezTo>
                    <a:pt x="4890" y="2083"/>
                    <a:pt x="4729" y="2169"/>
                    <a:pt x="4569" y="2256"/>
                  </a:cubicBezTo>
                  <a:cubicBezTo>
                    <a:pt x="4466" y="2313"/>
                    <a:pt x="4365" y="2371"/>
                    <a:pt x="4262" y="2428"/>
                  </a:cubicBezTo>
                  <a:cubicBezTo>
                    <a:pt x="4236" y="2443"/>
                    <a:pt x="4212" y="2459"/>
                    <a:pt x="4178" y="2469"/>
                  </a:cubicBezTo>
                  <a:cubicBezTo>
                    <a:pt x="4179" y="2447"/>
                    <a:pt x="4189" y="2434"/>
                    <a:pt x="4197" y="2422"/>
                  </a:cubicBezTo>
                  <a:cubicBezTo>
                    <a:pt x="4285" y="2268"/>
                    <a:pt x="4366" y="2111"/>
                    <a:pt x="4446" y="1953"/>
                  </a:cubicBezTo>
                  <a:cubicBezTo>
                    <a:pt x="4565" y="1719"/>
                    <a:pt x="4702" y="1494"/>
                    <a:pt x="4868" y="1283"/>
                  </a:cubicBezTo>
                  <a:cubicBezTo>
                    <a:pt x="4942" y="1189"/>
                    <a:pt x="5023" y="1099"/>
                    <a:pt x="5112" y="1014"/>
                  </a:cubicBezTo>
                  <a:cubicBezTo>
                    <a:pt x="5350" y="786"/>
                    <a:pt x="5628" y="604"/>
                    <a:pt x="5931" y="452"/>
                  </a:cubicBezTo>
                  <a:cubicBezTo>
                    <a:pt x="6104" y="365"/>
                    <a:pt x="6282" y="287"/>
                    <a:pt x="6467" y="224"/>
                  </a:cubicBezTo>
                  <a:cubicBezTo>
                    <a:pt x="6597" y="181"/>
                    <a:pt x="6729" y="139"/>
                    <a:pt x="6865" y="117"/>
                  </a:cubicBezTo>
                  <a:cubicBezTo>
                    <a:pt x="6915" y="108"/>
                    <a:pt x="6966" y="100"/>
                    <a:pt x="7016" y="100"/>
                  </a:cubicBezTo>
                  <a:cubicBezTo>
                    <a:pt x="7025" y="99"/>
                    <a:pt x="7034" y="99"/>
                    <a:pt x="7043" y="98"/>
                  </a:cubicBezTo>
                  <a:cubicBezTo>
                    <a:pt x="7067" y="95"/>
                    <a:pt x="7091" y="93"/>
                    <a:pt x="7115" y="93"/>
                  </a:cubicBezTo>
                  <a:close/>
                  <a:moveTo>
                    <a:pt x="7148" y="0"/>
                  </a:moveTo>
                  <a:cubicBezTo>
                    <a:pt x="7005" y="0"/>
                    <a:pt x="6864" y="16"/>
                    <a:pt x="6725" y="46"/>
                  </a:cubicBezTo>
                  <a:cubicBezTo>
                    <a:pt x="6470" y="98"/>
                    <a:pt x="6230" y="183"/>
                    <a:pt x="5996" y="288"/>
                  </a:cubicBezTo>
                  <a:cubicBezTo>
                    <a:pt x="5860" y="350"/>
                    <a:pt x="5728" y="421"/>
                    <a:pt x="5601" y="497"/>
                  </a:cubicBezTo>
                  <a:cubicBezTo>
                    <a:pt x="5497" y="560"/>
                    <a:pt x="5396" y="629"/>
                    <a:pt x="5299" y="699"/>
                  </a:cubicBezTo>
                  <a:cubicBezTo>
                    <a:pt x="5197" y="774"/>
                    <a:pt x="5104" y="856"/>
                    <a:pt x="5019" y="946"/>
                  </a:cubicBezTo>
                  <a:cubicBezTo>
                    <a:pt x="4859" y="1118"/>
                    <a:pt x="4718" y="1303"/>
                    <a:pt x="4590" y="1495"/>
                  </a:cubicBezTo>
                  <a:cubicBezTo>
                    <a:pt x="4417" y="1753"/>
                    <a:pt x="4267" y="2021"/>
                    <a:pt x="4130" y="2294"/>
                  </a:cubicBezTo>
                  <a:cubicBezTo>
                    <a:pt x="4105" y="2342"/>
                    <a:pt x="4077" y="2389"/>
                    <a:pt x="4049" y="2435"/>
                  </a:cubicBezTo>
                  <a:cubicBezTo>
                    <a:pt x="4042" y="2448"/>
                    <a:pt x="4036" y="2454"/>
                    <a:pt x="4029" y="2454"/>
                  </a:cubicBezTo>
                  <a:cubicBezTo>
                    <a:pt x="4023" y="2454"/>
                    <a:pt x="4017" y="2450"/>
                    <a:pt x="4008" y="2442"/>
                  </a:cubicBezTo>
                  <a:cubicBezTo>
                    <a:pt x="3983" y="2417"/>
                    <a:pt x="3959" y="2390"/>
                    <a:pt x="3932" y="2366"/>
                  </a:cubicBezTo>
                  <a:cubicBezTo>
                    <a:pt x="3772" y="2218"/>
                    <a:pt x="3608" y="2074"/>
                    <a:pt x="3439" y="1934"/>
                  </a:cubicBezTo>
                  <a:cubicBezTo>
                    <a:pt x="3319" y="1835"/>
                    <a:pt x="3200" y="1734"/>
                    <a:pt x="3074" y="1641"/>
                  </a:cubicBezTo>
                  <a:cubicBezTo>
                    <a:pt x="2925" y="1532"/>
                    <a:pt x="2770" y="1429"/>
                    <a:pt x="2604" y="1341"/>
                  </a:cubicBezTo>
                  <a:cubicBezTo>
                    <a:pt x="2473" y="1273"/>
                    <a:pt x="2337" y="1213"/>
                    <a:pt x="2198" y="1157"/>
                  </a:cubicBezTo>
                  <a:cubicBezTo>
                    <a:pt x="1943" y="1055"/>
                    <a:pt x="1678" y="985"/>
                    <a:pt x="1401" y="952"/>
                  </a:cubicBezTo>
                  <a:cubicBezTo>
                    <a:pt x="1299" y="940"/>
                    <a:pt x="1197" y="929"/>
                    <a:pt x="1094" y="922"/>
                  </a:cubicBezTo>
                  <a:cubicBezTo>
                    <a:pt x="977" y="914"/>
                    <a:pt x="860" y="905"/>
                    <a:pt x="732" y="905"/>
                  </a:cubicBezTo>
                  <a:cubicBezTo>
                    <a:pt x="722" y="905"/>
                    <a:pt x="711" y="905"/>
                    <a:pt x="701" y="905"/>
                  </a:cubicBezTo>
                  <a:cubicBezTo>
                    <a:pt x="617" y="905"/>
                    <a:pt x="525" y="912"/>
                    <a:pt x="436" y="924"/>
                  </a:cubicBezTo>
                  <a:cubicBezTo>
                    <a:pt x="350" y="936"/>
                    <a:pt x="267" y="959"/>
                    <a:pt x="191" y="997"/>
                  </a:cubicBezTo>
                  <a:cubicBezTo>
                    <a:pt x="128" y="1028"/>
                    <a:pt x="76" y="1070"/>
                    <a:pt x="40" y="1125"/>
                  </a:cubicBezTo>
                  <a:cubicBezTo>
                    <a:pt x="10" y="1173"/>
                    <a:pt x="1" y="1224"/>
                    <a:pt x="18" y="1278"/>
                  </a:cubicBezTo>
                  <a:cubicBezTo>
                    <a:pt x="32" y="1324"/>
                    <a:pt x="59" y="1364"/>
                    <a:pt x="91" y="1401"/>
                  </a:cubicBezTo>
                  <a:cubicBezTo>
                    <a:pt x="155" y="1474"/>
                    <a:pt x="233" y="1537"/>
                    <a:pt x="316" y="1593"/>
                  </a:cubicBezTo>
                  <a:cubicBezTo>
                    <a:pt x="486" y="1709"/>
                    <a:pt x="666" y="1809"/>
                    <a:pt x="854" y="1898"/>
                  </a:cubicBezTo>
                  <a:cubicBezTo>
                    <a:pt x="1115" y="2021"/>
                    <a:pt x="1391" y="2113"/>
                    <a:pt x="1676" y="2182"/>
                  </a:cubicBezTo>
                  <a:cubicBezTo>
                    <a:pt x="1866" y="2227"/>
                    <a:pt x="2058" y="2262"/>
                    <a:pt x="2252" y="2297"/>
                  </a:cubicBezTo>
                  <a:cubicBezTo>
                    <a:pt x="2455" y="2333"/>
                    <a:pt x="2659" y="2369"/>
                    <a:pt x="2864" y="2398"/>
                  </a:cubicBezTo>
                  <a:cubicBezTo>
                    <a:pt x="3061" y="2425"/>
                    <a:pt x="3260" y="2449"/>
                    <a:pt x="3459" y="2475"/>
                  </a:cubicBezTo>
                  <a:cubicBezTo>
                    <a:pt x="3565" y="2490"/>
                    <a:pt x="3671" y="2506"/>
                    <a:pt x="3777" y="2532"/>
                  </a:cubicBezTo>
                  <a:cubicBezTo>
                    <a:pt x="3800" y="2538"/>
                    <a:pt x="3825" y="2544"/>
                    <a:pt x="3849" y="2551"/>
                  </a:cubicBezTo>
                  <a:cubicBezTo>
                    <a:pt x="3881" y="2561"/>
                    <a:pt x="3884" y="2570"/>
                    <a:pt x="3864" y="2592"/>
                  </a:cubicBezTo>
                  <a:cubicBezTo>
                    <a:pt x="3859" y="2597"/>
                    <a:pt x="3854" y="2601"/>
                    <a:pt x="3850" y="2606"/>
                  </a:cubicBezTo>
                  <a:cubicBezTo>
                    <a:pt x="3788" y="2674"/>
                    <a:pt x="3730" y="2744"/>
                    <a:pt x="3677" y="2815"/>
                  </a:cubicBezTo>
                  <a:cubicBezTo>
                    <a:pt x="3569" y="2959"/>
                    <a:pt x="3485" y="3113"/>
                    <a:pt x="3410" y="3272"/>
                  </a:cubicBezTo>
                  <a:cubicBezTo>
                    <a:pt x="3322" y="3459"/>
                    <a:pt x="3235" y="3647"/>
                    <a:pt x="3142" y="3834"/>
                  </a:cubicBezTo>
                  <a:cubicBezTo>
                    <a:pt x="3045" y="4027"/>
                    <a:pt x="2926" y="4211"/>
                    <a:pt x="2784" y="4380"/>
                  </a:cubicBezTo>
                  <a:cubicBezTo>
                    <a:pt x="2725" y="4451"/>
                    <a:pt x="2659" y="4519"/>
                    <a:pt x="2586" y="4578"/>
                  </a:cubicBezTo>
                  <a:cubicBezTo>
                    <a:pt x="2518" y="4633"/>
                    <a:pt x="2453" y="4691"/>
                    <a:pt x="2383" y="4744"/>
                  </a:cubicBezTo>
                  <a:cubicBezTo>
                    <a:pt x="2276" y="4826"/>
                    <a:pt x="2165" y="4901"/>
                    <a:pt x="2046" y="4969"/>
                  </a:cubicBezTo>
                  <a:cubicBezTo>
                    <a:pt x="1941" y="5029"/>
                    <a:pt x="1837" y="5090"/>
                    <a:pt x="1732" y="5149"/>
                  </a:cubicBezTo>
                  <a:cubicBezTo>
                    <a:pt x="1655" y="5193"/>
                    <a:pt x="1577" y="5237"/>
                    <a:pt x="1499" y="5281"/>
                  </a:cubicBezTo>
                  <a:cubicBezTo>
                    <a:pt x="1386" y="5347"/>
                    <a:pt x="1271" y="5411"/>
                    <a:pt x="1164" y="5485"/>
                  </a:cubicBezTo>
                  <a:cubicBezTo>
                    <a:pt x="1060" y="5557"/>
                    <a:pt x="955" y="5627"/>
                    <a:pt x="851" y="5700"/>
                  </a:cubicBezTo>
                  <a:cubicBezTo>
                    <a:pt x="777" y="5752"/>
                    <a:pt x="704" y="5808"/>
                    <a:pt x="638" y="5870"/>
                  </a:cubicBezTo>
                  <a:cubicBezTo>
                    <a:pt x="574" y="5930"/>
                    <a:pt x="510" y="5993"/>
                    <a:pt x="451" y="6056"/>
                  </a:cubicBezTo>
                  <a:cubicBezTo>
                    <a:pt x="393" y="6118"/>
                    <a:pt x="338" y="6182"/>
                    <a:pt x="289" y="6249"/>
                  </a:cubicBezTo>
                  <a:cubicBezTo>
                    <a:pt x="280" y="6262"/>
                    <a:pt x="271" y="6276"/>
                    <a:pt x="265" y="6292"/>
                  </a:cubicBezTo>
                  <a:cubicBezTo>
                    <a:pt x="256" y="6309"/>
                    <a:pt x="262" y="6322"/>
                    <a:pt x="281" y="6333"/>
                  </a:cubicBezTo>
                  <a:cubicBezTo>
                    <a:pt x="299" y="6342"/>
                    <a:pt x="319" y="6351"/>
                    <a:pt x="338" y="6359"/>
                  </a:cubicBezTo>
                  <a:cubicBezTo>
                    <a:pt x="351" y="6364"/>
                    <a:pt x="359" y="6366"/>
                    <a:pt x="367" y="6366"/>
                  </a:cubicBezTo>
                  <a:cubicBezTo>
                    <a:pt x="378" y="6366"/>
                    <a:pt x="387" y="6360"/>
                    <a:pt x="400" y="6347"/>
                  </a:cubicBezTo>
                  <a:cubicBezTo>
                    <a:pt x="422" y="6324"/>
                    <a:pt x="444" y="6301"/>
                    <a:pt x="465" y="6277"/>
                  </a:cubicBezTo>
                  <a:cubicBezTo>
                    <a:pt x="531" y="6205"/>
                    <a:pt x="599" y="6134"/>
                    <a:pt x="673" y="6068"/>
                  </a:cubicBezTo>
                  <a:cubicBezTo>
                    <a:pt x="743" y="6005"/>
                    <a:pt x="813" y="5944"/>
                    <a:pt x="884" y="5881"/>
                  </a:cubicBezTo>
                  <a:cubicBezTo>
                    <a:pt x="964" y="5809"/>
                    <a:pt x="1047" y="5740"/>
                    <a:pt x="1132" y="5673"/>
                  </a:cubicBezTo>
                  <a:cubicBezTo>
                    <a:pt x="1178" y="5637"/>
                    <a:pt x="1225" y="5603"/>
                    <a:pt x="1274" y="5570"/>
                  </a:cubicBezTo>
                  <a:cubicBezTo>
                    <a:pt x="1507" y="5412"/>
                    <a:pt x="1753" y="5272"/>
                    <a:pt x="2000" y="5133"/>
                  </a:cubicBezTo>
                  <a:cubicBezTo>
                    <a:pt x="2136" y="5055"/>
                    <a:pt x="2273" y="4976"/>
                    <a:pt x="2401" y="4887"/>
                  </a:cubicBezTo>
                  <a:cubicBezTo>
                    <a:pt x="2540" y="4790"/>
                    <a:pt x="2667" y="4681"/>
                    <a:pt x="2782" y="4561"/>
                  </a:cubicBezTo>
                  <a:cubicBezTo>
                    <a:pt x="2946" y="4389"/>
                    <a:pt x="3085" y="4201"/>
                    <a:pt x="3203" y="4003"/>
                  </a:cubicBezTo>
                  <a:cubicBezTo>
                    <a:pt x="3345" y="3762"/>
                    <a:pt x="3477" y="3519"/>
                    <a:pt x="3587" y="3266"/>
                  </a:cubicBezTo>
                  <a:cubicBezTo>
                    <a:pt x="3629" y="3170"/>
                    <a:pt x="3672" y="3075"/>
                    <a:pt x="3728" y="2985"/>
                  </a:cubicBezTo>
                  <a:cubicBezTo>
                    <a:pt x="3800" y="2864"/>
                    <a:pt x="3888" y="2753"/>
                    <a:pt x="3998" y="2657"/>
                  </a:cubicBezTo>
                  <a:cubicBezTo>
                    <a:pt x="4007" y="2648"/>
                    <a:pt x="4016" y="2640"/>
                    <a:pt x="4026" y="2633"/>
                  </a:cubicBezTo>
                  <a:cubicBezTo>
                    <a:pt x="4030" y="2630"/>
                    <a:pt x="4034" y="2628"/>
                    <a:pt x="4038" y="2628"/>
                  </a:cubicBezTo>
                  <a:cubicBezTo>
                    <a:pt x="4044" y="2628"/>
                    <a:pt x="4049" y="2631"/>
                    <a:pt x="4053" y="2637"/>
                  </a:cubicBezTo>
                  <a:cubicBezTo>
                    <a:pt x="4060" y="2645"/>
                    <a:pt x="4066" y="2654"/>
                    <a:pt x="4072" y="2661"/>
                  </a:cubicBezTo>
                  <a:cubicBezTo>
                    <a:pt x="4132" y="2739"/>
                    <a:pt x="4200" y="2812"/>
                    <a:pt x="4272" y="2882"/>
                  </a:cubicBezTo>
                  <a:cubicBezTo>
                    <a:pt x="4420" y="3021"/>
                    <a:pt x="4587" y="3142"/>
                    <a:pt x="4766" y="3247"/>
                  </a:cubicBezTo>
                  <a:cubicBezTo>
                    <a:pt x="4965" y="3366"/>
                    <a:pt x="5172" y="3474"/>
                    <a:pt x="5381" y="3580"/>
                  </a:cubicBezTo>
                  <a:cubicBezTo>
                    <a:pt x="5544" y="3664"/>
                    <a:pt x="5706" y="3745"/>
                    <a:pt x="5868" y="3831"/>
                  </a:cubicBezTo>
                  <a:cubicBezTo>
                    <a:pt x="5992" y="3895"/>
                    <a:pt x="6115" y="3964"/>
                    <a:pt x="6236" y="4033"/>
                  </a:cubicBezTo>
                  <a:cubicBezTo>
                    <a:pt x="6399" y="4128"/>
                    <a:pt x="6563" y="4222"/>
                    <a:pt x="6714" y="4332"/>
                  </a:cubicBezTo>
                  <a:cubicBezTo>
                    <a:pt x="6861" y="4440"/>
                    <a:pt x="6993" y="4559"/>
                    <a:pt x="7109" y="4694"/>
                  </a:cubicBezTo>
                  <a:cubicBezTo>
                    <a:pt x="7238" y="4844"/>
                    <a:pt x="7357" y="5001"/>
                    <a:pt x="7464" y="5165"/>
                  </a:cubicBezTo>
                  <a:cubicBezTo>
                    <a:pt x="7506" y="5226"/>
                    <a:pt x="7547" y="5288"/>
                    <a:pt x="7591" y="5349"/>
                  </a:cubicBezTo>
                  <a:cubicBezTo>
                    <a:pt x="7675" y="5460"/>
                    <a:pt x="7781" y="5554"/>
                    <a:pt x="7887" y="5649"/>
                  </a:cubicBezTo>
                  <a:cubicBezTo>
                    <a:pt x="7890" y="5651"/>
                    <a:pt x="7892" y="5653"/>
                    <a:pt x="7895" y="5655"/>
                  </a:cubicBezTo>
                  <a:cubicBezTo>
                    <a:pt x="7898" y="5656"/>
                    <a:pt x="7900" y="5657"/>
                    <a:pt x="7903" y="5657"/>
                  </a:cubicBezTo>
                  <a:cubicBezTo>
                    <a:pt x="7908" y="5657"/>
                    <a:pt x="7913" y="5655"/>
                    <a:pt x="7915" y="5651"/>
                  </a:cubicBezTo>
                  <a:cubicBezTo>
                    <a:pt x="7924" y="5635"/>
                    <a:pt x="7930" y="5619"/>
                    <a:pt x="7940" y="5604"/>
                  </a:cubicBezTo>
                  <a:cubicBezTo>
                    <a:pt x="7962" y="5569"/>
                    <a:pt x="7951" y="5541"/>
                    <a:pt x="7924" y="5513"/>
                  </a:cubicBezTo>
                  <a:cubicBezTo>
                    <a:pt x="7868" y="5455"/>
                    <a:pt x="7816" y="5396"/>
                    <a:pt x="7764" y="5337"/>
                  </a:cubicBezTo>
                  <a:cubicBezTo>
                    <a:pt x="7662" y="5218"/>
                    <a:pt x="7578" y="5089"/>
                    <a:pt x="7497" y="4959"/>
                  </a:cubicBezTo>
                  <a:cubicBezTo>
                    <a:pt x="7393" y="4789"/>
                    <a:pt x="7277" y="4627"/>
                    <a:pt x="7134" y="4481"/>
                  </a:cubicBezTo>
                  <a:cubicBezTo>
                    <a:pt x="7069" y="4413"/>
                    <a:pt x="6999" y="4348"/>
                    <a:pt x="6920" y="4292"/>
                  </a:cubicBezTo>
                  <a:cubicBezTo>
                    <a:pt x="6782" y="4196"/>
                    <a:pt x="6639" y="4106"/>
                    <a:pt x="6494" y="4019"/>
                  </a:cubicBezTo>
                  <a:cubicBezTo>
                    <a:pt x="6225" y="3858"/>
                    <a:pt x="5943" y="3719"/>
                    <a:pt x="5656" y="3586"/>
                  </a:cubicBezTo>
                  <a:cubicBezTo>
                    <a:pt x="5503" y="3515"/>
                    <a:pt x="5348" y="3446"/>
                    <a:pt x="5197" y="3371"/>
                  </a:cubicBezTo>
                  <a:cubicBezTo>
                    <a:pt x="5040" y="3293"/>
                    <a:pt x="4893" y="3204"/>
                    <a:pt x="4747" y="3112"/>
                  </a:cubicBezTo>
                  <a:cubicBezTo>
                    <a:pt x="4598" y="3018"/>
                    <a:pt x="4462" y="2911"/>
                    <a:pt x="4338" y="2792"/>
                  </a:cubicBezTo>
                  <a:cubicBezTo>
                    <a:pt x="4278" y="2735"/>
                    <a:pt x="4226" y="2674"/>
                    <a:pt x="4177" y="2611"/>
                  </a:cubicBezTo>
                  <a:cubicBezTo>
                    <a:pt x="4158" y="2586"/>
                    <a:pt x="4161" y="2580"/>
                    <a:pt x="4189" y="2565"/>
                  </a:cubicBezTo>
                  <a:cubicBezTo>
                    <a:pt x="4195" y="2563"/>
                    <a:pt x="4200" y="2561"/>
                    <a:pt x="4205" y="2559"/>
                  </a:cubicBezTo>
                  <a:cubicBezTo>
                    <a:pt x="4390" y="2483"/>
                    <a:pt x="4565" y="2389"/>
                    <a:pt x="4741" y="2298"/>
                  </a:cubicBezTo>
                  <a:cubicBezTo>
                    <a:pt x="4907" y="2211"/>
                    <a:pt x="5070" y="2119"/>
                    <a:pt x="5237" y="2032"/>
                  </a:cubicBezTo>
                  <a:cubicBezTo>
                    <a:pt x="5410" y="1942"/>
                    <a:pt x="5577" y="1845"/>
                    <a:pt x="5741" y="1742"/>
                  </a:cubicBezTo>
                  <a:cubicBezTo>
                    <a:pt x="5888" y="1652"/>
                    <a:pt x="6038" y="1565"/>
                    <a:pt x="6189" y="1479"/>
                  </a:cubicBezTo>
                  <a:cubicBezTo>
                    <a:pt x="6340" y="1393"/>
                    <a:pt x="6493" y="1308"/>
                    <a:pt x="6640" y="1214"/>
                  </a:cubicBezTo>
                  <a:cubicBezTo>
                    <a:pt x="6752" y="1144"/>
                    <a:pt x="6861" y="1071"/>
                    <a:pt x="6973" y="999"/>
                  </a:cubicBezTo>
                  <a:cubicBezTo>
                    <a:pt x="7132" y="896"/>
                    <a:pt x="7277" y="778"/>
                    <a:pt x="7406" y="645"/>
                  </a:cubicBezTo>
                  <a:cubicBezTo>
                    <a:pt x="7458" y="592"/>
                    <a:pt x="7502" y="532"/>
                    <a:pt x="7539" y="470"/>
                  </a:cubicBezTo>
                  <a:cubicBezTo>
                    <a:pt x="7571" y="417"/>
                    <a:pt x="7593" y="358"/>
                    <a:pt x="7608" y="299"/>
                  </a:cubicBezTo>
                  <a:cubicBezTo>
                    <a:pt x="7627" y="221"/>
                    <a:pt x="7603" y="156"/>
                    <a:pt x="7538" y="104"/>
                  </a:cubicBezTo>
                  <a:cubicBezTo>
                    <a:pt x="7527" y="94"/>
                    <a:pt x="7515" y="87"/>
                    <a:pt x="7504" y="79"/>
                  </a:cubicBezTo>
                  <a:cubicBezTo>
                    <a:pt x="7425" y="25"/>
                    <a:pt x="7332" y="6"/>
                    <a:pt x="7236" y="2"/>
                  </a:cubicBezTo>
                  <a:cubicBezTo>
                    <a:pt x="7206" y="1"/>
                    <a:pt x="7177" y="0"/>
                    <a:pt x="7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 name="Google Shape;190;p7"/>
          <p:cNvSpPr/>
          <p:nvPr/>
        </p:nvSpPr>
        <p:spPr>
          <a:xfrm>
            <a:off x="5982593" y="454800"/>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6449700" y="876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192" name="Shape 192"/>
        <p:cNvGrpSpPr/>
        <p:nvPr/>
      </p:nvGrpSpPr>
      <p:grpSpPr>
        <a:xfrm>
          <a:off x="0" y="0"/>
          <a:ext cx="0" cy="0"/>
          <a:chOff x="0" y="0"/>
          <a:chExt cx="0" cy="0"/>
        </a:xfrm>
      </p:grpSpPr>
      <p:sp>
        <p:nvSpPr>
          <p:cNvPr id="193" name="Google Shape;193;p8"/>
          <p:cNvSpPr/>
          <p:nvPr/>
        </p:nvSpPr>
        <p:spPr>
          <a:xfrm>
            <a:off x="1679488" y="110125"/>
            <a:ext cx="6751285" cy="4610205"/>
          </a:xfrm>
          <a:custGeom>
            <a:rect b="b" l="l" r="r" t="t"/>
            <a:pathLst>
              <a:path extrusionOk="0" h="34359" w="36231">
                <a:moveTo>
                  <a:pt x="18968" y="1"/>
                </a:moveTo>
                <a:cubicBezTo>
                  <a:pt x="18940" y="1"/>
                  <a:pt x="18912" y="1"/>
                  <a:pt x="18884" y="1"/>
                </a:cubicBezTo>
                <a:cubicBezTo>
                  <a:pt x="18235" y="7"/>
                  <a:pt x="17586" y="2"/>
                  <a:pt x="16937" y="9"/>
                </a:cubicBezTo>
                <a:cubicBezTo>
                  <a:pt x="16721" y="12"/>
                  <a:pt x="16506" y="39"/>
                  <a:pt x="16291" y="59"/>
                </a:cubicBezTo>
                <a:cubicBezTo>
                  <a:pt x="15687" y="115"/>
                  <a:pt x="15095" y="247"/>
                  <a:pt x="14500" y="359"/>
                </a:cubicBezTo>
                <a:cubicBezTo>
                  <a:pt x="13378" y="572"/>
                  <a:pt x="12279" y="866"/>
                  <a:pt x="11224" y="1307"/>
                </a:cubicBezTo>
                <a:cubicBezTo>
                  <a:pt x="10437" y="1635"/>
                  <a:pt x="9669" y="1999"/>
                  <a:pt x="9016" y="2564"/>
                </a:cubicBezTo>
                <a:cubicBezTo>
                  <a:pt x="8491" y="3018"/>
                  <a:pt x="7943" y="3440"/>
                  <a:pt x="7392" y="3859"/>
                </a:cubicBezTo>
                <a:cubicBezTo>
                  <a:pt x="6750" y="4349"/>
                  <a:pt x="6104" y="4834"/>
                  <a:pt x="5502" y="5373"/>
                </a:cubicBezTo>
                <a:cubicBezTo>
                  <a:pt x="4323" y="6429"/>
                  <a:pt x="3320" y="7633"/>
                  <a:pt x="2478" y="8971"/>
                </a:cubicBezTo>
                <a:cubicBezTo>
                  <a:pt x="2248" y="9338"/>
                  <a:pt x="2018" y="9704"/>
                  <a:pt x="1848" y="10105"/>
                </a:cubicBezTo>
                <a:cubicBezTo>
                  <a:pt x="1295" y="11410"/>
                  <a:pt x="885" y="12760"/>
                  <a:pt x="592" y="14146"/>
                </a:cubicBezTo>
                <a:cubicBezTo>
                  <a:pt x="326" y="15406"/>
                  <a:pt x="271" y="16690"/>
                  <a:pt x="164" y="17967"/>
                </a:cubicBezTo>
                <a:cubicBezTo>
                  <a:pt x="129" y="18373"/>
                  <a:pt x="110" y="18779"/>
                  <a:pt x="71" y="19185"/>
                </a:cubicBezTo>
                <a:lnTo>
                  <a:pt x="74" y="19185"/>
                </a:lnTo>
                <a:cubicBezTo>
                  <a:pt x="54" y="19563"/>
                  <a:pt x="71" y="19942"/>
                  <a:pt x="54" y="20321"/>
                </a:cubicBezTo>
                <a:cubicBezTo>
                  <a:pt x="0" y="21590"/>
                  <a:pt x="195" y="22859"/>
                  <a:pt x="161" y="24130"/>
                </a:cubicBezTo>
                <a:cubicBezTo>
                  <a:pt x="115" y="25941"/>
                  <a:pt x="743" y="27749"/>
                  <a:pt x="500" y="29319"/>
                </a:cubicBezTo>
                <a:cubicBezTo>
                  <a:pt x="531" y="30755"/>
                  <a:pt x="570" y="31949"/>
                  <a:pt x="921" y="33141"/>
                </a:cubicBezTo>
                <a:cubicBezTo>
                  <a:pt x="1048" y="33573"/>
                  <a:pt x="1715" y="33880"/>
                  <a:pt x="3064" y="34091"/>
                </a:cubicBezTo>
                <a:cubicBezTo>
                  <a:pt x="4195" y="34268"/>
                  <a:pt x="5426" y="34359"/>
                  <a:pt x="6672" y="34359"/>
                </a:cubicBezTo>
                <a:cubicBezTo>
                  <a:pt x="6907" y="34359"/>
                  <a:pt x="7142" y="34356"/>
                  <a:pt x="7377" y="34349"/>
                </a:cubicBezTo>
                <a:lnTo>
                  <a:pt x="28854" y="34349"/>
                </a:lnTo>
                <a:cubicBezTo>
                  <a:pt x="29089" y="34356"/>
                  <a:pt x="29324" y="34359"/>
                  <a:pt x="29558" y="34359"/>
                </a:cubicBezTo>
                <a:cubicBezTo>
                  <a:pt x="30804" y="34359"/>
                  <a:pt x="32036" y="34268"/>
                  <a:pt x="33167" y="34091"/>
                </a:cubicBezTo>
                <a:cubicBezTo>
                  <a:pt x="34516" y="33880"/>
                  <a:pt x="35182" y="33573"/>
                  <a:pt x="35309" y="33141"/>
                </a:cubicBezTo>
                <a:cubicBezTo>
                  <a:pt x="35660" y="31949"/>
                  <a:pt x="35699" y="30755"/>
                  <a:pt x="35731" y="29319"/>
                </a:cubicBezTo>
                <a:cubicBezTo>
                  <a:pt x="35487" y="27749"/>
                  <a:pt x="36116" y="25941"/>
                  <a:pt x="36069" y="24130"/>
                </a:cubicBezTo>
                <a:cubicBezTo>
                  <a:pt x="36036" y="22859"/>
                  <a:pt x="36231" y="21590"/>
                  <a:pt x="36176" y="20321"/>
                </a:cubicBezTo>
                <a:cubicBezTo>
                  <a:pt x="36160" y="19942"/>
                  <a:pt x="36176" y="19563"/>
                  <a:pt x="36157" y="19185"/>
                </a:cubicBezTo>
                <a:lnTo>
                  <a:pt x="36186" y="19185"/>
                </a:lnTo>
                <a:cubicBezTo>
                  <a:pt x="36178" y="19099"/>
                  <a:pt x="36171" y="19013"/>
                  <a:pt x="36164" y="18927"/>
                </a:cubicBezTo>
                <a:cubicBezTo>
                  <a:pt x="36091" y="18050"/>
                  <a:pt x="35999" y="17176"/>
                  <a:pt x="35939" y="16300"/>
                </a:cubicBezTo>
                <a:cubicBezTo>
                  <a:pt x="35897" y="15694"/>
                  <a:pt x="35812" y="15096"/>
                  <a:pt x="35710" y="14499"/>
                </a:cubicBezTo>
                <a:cubicBezTo>
                  <a:pt x="35495" y="13244"/>
                  <a:pt x="35114" y="12034"/>
                  <a:pt x="34689" y="10837"/>
                </a:cubicBezTo>
                <a:cubicBezTo>
                  <a:pt x="34515" y="10347"/>
                  <a:pt x="34304" y="9871"/>
                  <a:pt x="34037" y="9425"/>
                </a:cubicBezTo>
                <a:cubicBezTo>
                  <a:pt x="33353" y="8284"/>
                  <a:pt x="32579" y="7210"/>
                  <a:pt x="31651" y="6251"/>
                </a:cubicBezTo>
                <a:cubicBezTo>
                  <a:pt x="30917" y="5492"/>
                  <a:pt x="30112" y="4816"/>
                  <a:pt x="29271" y="4181"/>
                </a:cubicBezTo>
                <a:cubicBezTo>
                  <a:pt x="28603" y="3677"/>
                  <a:pt x="27938" y="3170"/>
                  <a:pt x="27300" y="2629"/>
                </a:cubicBezTo>
                <a:cubicBezTo>
                  <a:pt x="26959" y="2338"/>
                  <a:pt x="26599" y="2074"/>
                  <a:pt x="26202" y="1863"/>
                </a:cubicBezTo>
                <a:cubicBezTo>
                  <a:pt x="25602" y="1545"/>
                  <a:pt x="24982" y="1275"/>
                  <a:pt x="24343" y="1044"/>
                </a:cubicBezTo>
                <a:cubicBezTo>
                  <a:pt x="23184" y="628"/>
                  <a:pt x="21978" y="407"/>
                  <a:pt x="20774" y="178"/>
                </a:cubicBezTo>
                <a:cubicBezTo>
                  <a:pt x="20179" y="64"/>
                  <a:pt x="19576" y="1"/>
                  <a:pt x="189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txBox="1"/>
          <p:nvPr>
            <p:ph type="title"/>
          </p:nvPr>
        </p:nvSpPr>
        <p:spPr>
          <a:xfrm>
            <a:off x="3823425" y="2436450"/>
            <a:ext cx="4353300" cy="13350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6000"/>
              <a:buNone/>
              <a:defRPr sz="7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195" name="Google Shape;195;p8"/>
          <p:cNvSpPr/>
          <p:nvPr/>
        </p:nvSpPr>
        <p:spPr>
          <a:xfrm>
            <a:off x="-43775" y="4465000"/>
            <a:ext cx="9192650" cy="729575"/>
          </a:xfrm>
          <a:custGeom>
            <a:rect b="b" l="l" r="r" t="t"/>
            <a:pathLst>
              <a:path extrusionOk="0" h="29183" w="367706">
                <a:moveTo>
                  <a:pt x="584" y="5253"/>
                </a:moveTo>
                <a:lnTo>
                  <a:pt x="74708" y="0"/>
                </a:lnTo>
                <a:lnTo>
                  <a:pt x="111479" y="1751"/>
                </a:lnTo>
                <a:lnTo>
                  <a:pt x="146499" y="1751"/>
                </a:lnTo>
                <a:lnTo>
                  <a:pt x="212452" y="7004"/>
                </a:lnTo>
                <a:lnTo>
                  <a:pt x="331519" y="5253"/>
                </a:lnTo>
                <a:lnTo>
                  <a:pt x="367706" y="3502"/>
                </a:lnTo>
                <a:lnTo>
                  <a:pt x="367706" y="29183"/>
                </a:lnTo>
                <a:lnTo>
                  <a:pt x="0" y="29183"/>
                </a:lnTo>
                <a:close/>
              </a:path>
            </a:pathLst>
          </a:custGeom>
          <a:solidFill>
            <a:schemeClr val="dk1"/>
          </a:solidFill>
          <a:ln>
            <a:noFill/>
          </a:ln>
        </p:spPr>
      </p:sp>
      <p:sp>
        <p:nvSpPr>
          <p:cNvPr id="196" name="Google Shape;196;p8"/>
          <p:cNvSpPr/>
          <p:nvPr/>
        </p:nvSpPr>
        <p:spPr>
          <a:xfrm>
            <a:off x="332750" y="6825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1518500" y="2215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217750" y="25530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a:off x="317850" y="16222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a:off x="2834875" y="2798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8571525" y="16691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a:off x="8629900" y="7279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8598525" y="2215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p:nvPr/>
        </p:nvSpPr>
        <p:spPr>
          <a:xfrm>
            <a:off x="8795500" y="12648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5" name="Shape 205"/>
        <p:cNvGrpSpPr/>
        <p:nvPr/>
      </p:nvGrpSpPr>
      <p:grpSpPr>
        <a:xfrm>
          <a:off x="0" y="0"/>
          <a:ext cx="0" cy="0"/>
          <a:chOff x="0" y="0"/>
          <a:chExt cx="0" cy="0"/>
        </a:xfrm>
      </p:grpSpPr>
      <p:sp>
        <p:nvSpPr>
          <p:cNvPr id="206" name="Google Shape;206;p9"/>
          <p:cNvSpPr txBox="1"/>
          <p:nvPr>
            <p:ph idx="1" type="subTitle"/>
          </p:nvPr>
        </p:nvSpPr>
        <p:spPr>
          <a:xfrm>
            <a:off x="792075" y="1622475"/>
            <a:ext cx="3453000" cy="2389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7" name="Google Shape;207;p9"/>
          <p:cNvSpPr txBox="1"/>
          <p:nvPr>
            <p:ph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5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8" name="Google Shape;208;p9"/>
          <p:cNvSpPr txBox="1"/>
          <p:nvPr>
            <p:ph idx="2" type="subTitle"/>
          </p:nvPr>
        </p:nvSpPr>
        <p:spPr>
          <a:xfrm>
            <a:off x="4898925" y="1622475"/>
            <a:ext cx="3453000" cy="2389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09" name="Google Shape;209;p9"/>
          <p:cNvSpPr/>
          <p:nvPr/>
        </p:nvSpPr>
        <p:spPr>
          <a:xfrm>
            <a:off x="-87550" y="4304500"/>
            <a:ext cx="9353150" cy="919250"/>
          </a:xfrm>
          <a:custGeom>
            <a:rect b="b" l="l" r="r" t="t"/>
            <a:pathLst>
              <a:path extrusionOk="0" h="36770" w="374126">
                <a:moveTo>
                  <a:pt x="371208" y="8754"/>
                </a:moveTo>
                <a:lnTo>
                  <a:pt x="327433" y="0"/>
                </a:lnTo>
                <a:lnTo>
                  <a:pt x="236382" y="12256"/>
                </a:lnTo>
                <a:lnTo>
                  <a:pt x="120234" y="9922"/>
                </a:lnTo>
                <a:lnTo>
                  <a:pt x="67705" y="4085"/>
                </a:lnTo>
                <a:lnTo>
                  <a:pt x="22179" y="7003"/>
                </a:lnTo>
                <a:lnTo>
                  <a:pt x="0" y="7003"/>
                </a:lnTo>
                <a:lnTo>
                  <a:pt x="0" y="36770"/>
                </a:lnTo>
                <a:lnTo>
                  <a:pt x="374126" y="36770"/>
                </a:lnTo>
                <a:close/>
              </a:path>
            </a:pathLst>
          </a:custGeom>
          <a:solidFill>
            <a:schemeClr val="dk1"/>
          </a:solidFill>
          <a:ln>
            <a:noFill/>
          </a:ln>
        </p:spPr>
      </p:sp>
      <p:grpSp>
        <p:nvGrpSpPr>
          <p:cNvPr id="210" name="Google Shape;210;p9"/>
          <p:cNvGrpSpPr/>
          <p:nvPr/>
        </p:nvGrpSpPr>
        <p:grpSpPr>
          <a:xfrm>
            <a:off x="8518320" y="826994"/>
            <a:ext cx="1302549" cy="3927261"/>
            <a:chOff x="4884250" y="393550"/>
            <a:chExt cx="97950" cy="295325"/>
          </a:xfrm>
        </p:grpSpPr>
        <p:sp>
          <p:nvSpPr>
            <p:cNvPr id="211" name="Google Shape;211;p9"/>
            <p:cNvSpPr/>
            <p:nvPr/>
          </p:nvSpPr>
          <p:spPr>
            <a:xfrm>
              <a:off x="4920275" y="615975"/>
              <a:ext cx="25850" cy="72900"/>
            </a:xfrm>
            <a:custGeom>
              <a:rect b="b" l="l" r="r" t="t"/>
              <a:pathLst>
                <a:path extrusionOk="0" h="2916" w="1034">
                  <a:moveTo>
                    <a:pt x="591" y="0"/>
                  </a:moveTo>
                  <a:cubicBezTo>
                    <a:pt x="585" y="0"/>
                    <a:pt x="579" y="0"/>
                    <a:pt x="573" y="0"/>
                  </a:cubicBezTo>
                  <a:cubicBezTo>
                    <a:pt x="444" y="7"/>
                    <a:pt x="318" y="22"/>
                    <a:pt x="192" y="39"/>
                  </a:cubicBezTo>
                  <a:cubicBezTo>
                    <a:pt x="139" y="47"/>
                    <a:pt x="110" y="70"/>
                    <a:pt x="102" y="105"/>
                  </a:cubicBezTo>
                  <a:cubicBezTo>
                    <a:pt x="92" y="146"/>
                    <a:pt x="81" y="186"/>
                    <a:pt x="75" y="227"/>
                  </a:cubicBezTo>
                  <a:cubicBezTo>
                    <a:pt x="62" y="321"/>
                    <a:pt x="55" y="416"/>
                    <a:pt x="39" y="510"/>
                  </a:cubicBezTo>
                  <a:cubicBezTo>
                    <a:pt x="1" y="740"/>
                    <a:pt x="12" y="972"/>
                    <a:pt x="27" y="1202"/>
                  </a:cubicBezTo>
                  <a:cubicBezTo>
                    <a:pt x="33" y="1296"/>
                    <a:pt x="47" y="1391"/>
                    <a:pt x="48" y="1486"/>
                  </a:cubicBezTo>
                  <a:cubicBezTo>
                    <a:pt x="48" y="1707"/>
                    <a:pt x="47" y="1929"/>
                    <a:pt x="45" y="2150"/>
                  </a:cubicBezTo>
                  <a:cubicBezTo>
                    <a:pt x="45" y="2191"/>
                    <a:pt x="43" y="2232"/>
                    <a:pt x="35" y="2273"/>
                  </a:cubicBezTo>
                  <a:cubicBezTo>
                    <a:pt x="10" y="2405"/>
                    <a:pt x="21" y="2538"/>
                    <a:pt x="22" y="2671"/>
                  </a:cubicBezTo>
                  <a:cubicBezTo>
                    <a:pt x="22" y="2777"/>
                    <a:pt x="102" y="2842"/>
                    <a:pt x="247" y="2878"/>
                  </a:cubicBezTo>
                  <a:cubicBezTo>
                    <a:pt x="355" y="2905"/>
                    <a:pt x="464" y="2915"/>
                    <a:pt x="577" y="2915"/>
                  </a:cubicBezTo>
                  <a:cubicBezTo>
                    <a:pt x="602" y="2915"/>
                    <a:pt x="629" y="2915"/>
                    <a:pt x="655" y="2914"/>
                  </a:cubicBezTo>
                  <a:cubicBezTo>
                    <a:pt x="767" y="2910"/>
                    <a:pt x="842" y="2872"/>
                    <a:pt x="888" y="2806"/>
                  </a:cubicBezTo>
                  <a:cubicBezTo>
                    <a:pt x="918" y="2766"/>
                    <a:pt x="933" y="2723"/>
                    <a:pt x="945" y="2679"/>
                  </a:cubicBezTo>
                  <a:cubicBezTo>
                    <a:pt x="1000" y="2487"/>
                    <a:pt x="1033" y="2292"/>
                    <a:pt x="1021" y="2095"/>
                  </a:cubicBezTo>
                  <a:cubicBezTo>
                    <a:pt x="1021" y="2022"/>
                    <a:pt x="1030" y="1949"/>
                    <a:pt x="1019" y="1877"/>
                  </a:cubicBezTo>
                  <a:cubicBezTo>
                    <a:pt x="988" y="1678"/>
                    <a:pt x="1006" y="1479"/>
                    <a:pt x="974" y="1280"/>
                  </a:cubicBezTo>
                  <a:cubicBezTo>
                    <a:pt x="953" y="1146"/>
                    <a:pt x="953" y="1009"/>
                    <a:pt x="936" y="874"/>
                  </a:cubicBezTo>
                  <a:cubicBezTo>
                    <a:pt x="913" y="681"/>
                    <a:pt x="892" y="490"/>
                    <a:pt x="883" y="296"/>
                  </a:cubicBezTo>
                  <a:cubicBezTo>
                    <a:pt x="880" y="240"/>
                    <a:pt x="868" y="183"/>
                    <a:pt x="850" y="127"/>
                  </a:cubicBezTo>
                  <a:cubicBezTo>
                    <a:pt x="827" y="53"/>
                    <a:pt x="758" y="14"/>
                    <a:pt x="644" y="3"/>
                  </a:cubicBezTo>
                  <a:cubicBezTo>
                    <a:pt x="627" y="1"/>
                    <a:pt x="609" y="0"/>
                    <a:pt x="5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9"/>
            <p:cNvSpPr/>
            <p:nvPr/>
          </p:nvSpPr>
          <p:spPr>
            <a:xfrm>
              <a:off x="4884250" y="393550"/>
              <a:ext cx="97950" cy="244725"/>
            </a:xfrm>
            <a:custGeom>
              <a:rect b="b" l="l" r="r" t="t"/>
              <a:pathLst>
                <a:path extrusionOk="0" h="9789" w="3918">
                  <a:moveTo>
                    <a:pt x="1820" y="0"/>
                  </a:moveTo>
                  <a:cubicBezTo>
                    <a:pt x="1811" y="0"/>
                    <a:pt x="1802" y="5"/>
                    <a:pt x="1792" y="13"/>
                  </a:cubicBezTo>
                  <a:cubicBezTo>
                    <a:pt x="1745" y="53"/>
                    <a:pt x="1706" y="101"/>
                    <a:pt x="1678" y="160"/>
                  </a:cubicBezTo>
                  <a:cubicBezTo>
                    <a:pt x="1654" y="214"/>
                    <a:pt x="1632" y="268"/>
                    <a:pt x="1612" y="323"/>
                  </a:cubicBezTo>
                  <a:cubicBezTo>
                    <a:pt x="1546" y="508"/>
                    <a:pt x="1504" y="703"/>
                    <a:pt x="1459" y="896"/>
                  </a:cubicBezTo>
                  <a:cubicBezTo>
                    <a:pt x="1399" y="1150"/>
                    <a:pt x="1344" y="1406"/>
                    <a:pt x="1282" y="1659"/>
                  </a:cubicBezTo>
                  <a:cubicBezTo>
                    <a:pt x="1241" y="1826"/>
                    <a:pt x="1199" y="1993"/>
                    <a:pt x="1173" y="2164"/>
                  </a:cubicBezTo>
                  <a:cubicBezTo>
                    <a:pt x="1147" y="2342"/>
                    <a:pt x="1105" y="2515"/>
                    <a:pt x="1063" y="2689"/>
                  </a:cubicBezTo>
                  <a:cubicBezTo>
                    <a:pt x="1017" y="2878"/>
                    <a:pt x="971" y="3068"/>
                    <a:pt x="928" y="3258"/>
                  </a:cubicBezTo>
                  <a:cubicBezTo>
                    <a:pt x="743" y="4065"/>
                    <a:pt x="613" y="4885"/>
                    <a:pt x="505" y="5710"/>
                  </a:cubicBezTo>
                  <a:cubicBezTo>
                    <a:pt x="451" y="6122"/>
                    <a:pt x="399" y="6535"/>
                    <a:pt x="346" y="6947"/>
                  </a:cubicBezTo>
                  <a:cubicBezTo>
                    <a:pt x="296" y="7340"/>
                    <a:pt x="246" y="7732"/>
                    <a:pt x="193" y="8126"/>
                  </a:cubicBezTo>
                  <a:cubicBezTo>
                    <a:pt x="137" y="8534"/>
                    <a:pt x="78" y="8941"/>
                    <a:pt x="20" y="9350"/>
                  </a:cubicBezTo>
                  <a:cubicBezTo>
                    <a:pt x="0" y="9484"/>
                    <a:pt x="2" y="9491"/>
                    <a:pt x="108" y="9549"/>
                  </a:cubicBezTo>
                  <a:cubicBezTo>
                    <a:pt x="240" y="9622"/>
                    <a:pt x="380" y="9665"/>
                    <a:pt x="522" y="9695"/>
                  </a:cubicBezTo>
                  <a:cubicBezTo>
                    <a:pt x="674" y="9725"/>
                    <a:pt x="825" y="9744"/>
                    <a:pt x="979" y="9759"/>
                  </a:cubicBezTo>
                  <a:cubicBezTo>
                    <a:pt x="1165" y="9779"/>
                    <a:pt x="1352" y="9779"/>
                    <a:pt x="1539" y="9788"/>
                  </a:cubicBezTo>
                  <a:cubicBezTo>
                    <a:pt x="1545" y="9788"/>
                    <a:pt x="1551" y="9788"/>
                    <a:pt x="1558" y="9788"/>
                  </a:cubicBezTo>
                  <a:cubicBezTo>
                    <a:pt x="1608" y="9788"/>
                    <a:pt x="1659" y="9779"/>
                    <a:pt x="1709" y="9778"/>
                  </a:cubicBezTo>
                  <a:cubicBezTo>
                    <a:pt x="1970" y="9772"/>
                    <a:pt x="2231" y="9778"/>
                    <a:pt x="2492" y="9758"/>
                  </a:cubicBezTo>
                  <a:cubicBezTo>
                    <a:pt x="2543" y="9754"/>
                    <a:pt x="2594" y="9753"/>
                    <a:pt x="2645" y="9753"/>
                  </a:cubicBezTo>
                  <a:cubicBezTo>
                    <a:pt x="2727" y="9753"/>
                    <a:pt x="2810" y="9756"/>
                    <a:pt x="2892" y="9756"/>
                  </a:cubicBezTo>
                  <a:cubicBezTo>
                    <a:pt x="2959" y="9753"/>
                    <a:pt x="3026" y="9753"/>
                    <a:pt x="3093" y="9753"/>
                  </a:cubicBezTo>
                  <a:cubicBezTo>
                    <a:pt x="3105" y="9753"/>
                    <a:pt x="3116" y="9753"/>
                    <a:pt x="3128" y="9753"/>
                  </a:cubicBezTo>
                  <a:cubicBezTo>
                    <a:pt x="3251" y="9753"/>
                    <a:pt x="3373" y="9752"/>
                    <a:pt x="3496" y="9735"/>
                  </a:cubicBezTo>
                  <a:cubicBezTo>
                    <a:pt x="3606" y="9719"/>
                    <a:pt x="3716" y="9707"/>
                    <a:pt x="3823" y="9671"/>
                  </a:cubicBezTo>
                  <a:cubicBezTo>
                    <a:pt x="3909" y="9643"/>
                    <a:pt x="3914" y="9632"/>
                    <a:pt x="3916" y="9524"/>
                  </a:cubicBezTo>
                  <a:cubicBezTo>
                    <a:pt x="3918" y="9319"/>
                    <a:pt x="3899" y="9117"/>
                    <a:pt x="3873" y="8916"/>
                  </a:cubicBezTo>
                  <a:cubicBezTo>
                    <a:pt x="3812" y="8471"/>
                    <a:pt x="3730" y="8030"/>
                    <a:pt x="3635" y="7593"/>
                  </a:cubicBezTo>
                  <a:cubicBezTo>
                    <a:pt x="3548" y="7189"/>
                    <a:pt x="3456" y="6787"/>
                    <a:pt x="3365" y="6383"/>
                  </a:cubicBezTo>
                  <a:cubicBezTo>
                    <a:pt x="3248" y="5869"/>
                    <a:pt x="3143" y="5353"/>
                    <a:pt x="3042" y="4837"/>
                  </a:cubicBezTo>
                  <a:cubicBezTo>
                    <a:pt x="2964" y="4439"/>
                    <a:pt x="2888" y="4042"/>
                    <a:pt x="2809" y="3646"/>
                  </a:cubicBezTo>
                  <a:cubicBezTo>
                    <a:pt x="2734" y="3272"/>
                    <a:pt x="2658" y="2899"/>
                    <a:pt x="2570" y="2529"/>
                  </a:cubicBezTo>
                  <a:cubicBezTo>
                    <a:pt x="2469" y="2104"/>
                    <a:pt x="2367" y="1681"/>
                    <a:pt x="2264" y="1258"/>
                  </a:cubicBezTo>
                  <a:cubicBezTo>
                    <a:pt x="2193" y="968"/>
                    <a:pt x="2122" y="679"/>
                    <a:pt x="2034" y="398"/>
                  </a:cubicBezTo>
                  <a:cubicBezTo>
                    <a:pt x="2005" y="304"/>
                    <a:pt x="1977" y="209"/>
                    <a:pt x="1930" y="125"/>
                  </a:cubicBezTo>
                  <a:cubicBezTo>
                    <a:pt x="1907" y="85"/>
                    <a:pt x="1884" y="47"/>
                    <a:pt x="1853" y="17"/>
                  </a:cubicBezTo>
                  <a:cubicBezTo>
                    <a:pt x="1841" y="6"/>
                    <a:pt x="1831" y="0"/>
                    <a:pt x="1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 name="Google Shape;213;p9"/>
          <p:cNvSpPr/>
          <p:nvPr/>
        </p:nvSpPr>
        <p:spPr>
          <a:xfrm>
            <a:off x="8518325" y="6841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9"/>
          <p:cNvSpPr/>
          <p:nvPr/>
        </p:nvSpPr>
        <p:spPr>
          <a:xfrm>
            <a:off x="2056425" y="1863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9"/>
          <p:cNvSpPr/>
          <p:nvPr/>
        </p:nvSpPr>
        <p:spPr>
          <a:xfrm>
            <a:off x="219150" y="17325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9"/>
          <p:cNvSpPr/>
          <p:nvPr/>
        </p:nvSpPr>
        <p:spPr>
          <a:xfrm>
            <a:off x="219150" y="1112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9"/>
          <p:cNvSpPr/>
          <p:nvPr/>
        </p:nvSpPr>
        <p:spPr>
          <a:xfrm>
            <a:off x="5923275" y="1112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9"/>
          <p:cNvSpPr/>
          <p:nvPr/>
        </p:nvSpPr>
        <p:spPr>
          <a:xfrm>
            <a:off x="436775" y="26085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9"/>
          <p:cNvSpPr/>
          <p:nvPr/>
        </p:nvSpPr>
        <p:spPr>
          <a:xfrm>
            <a:off x="72000" y="10181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9"/>
          <p:cNvSpPr/>
          <p:nvPr/>
        </p:nvSpPr>
        <p:spPr>
          <a:xfrm>
            <a:off x="8812300" y="2301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9"/>
          <p:cNvSpPr/>
          <p:nvPr/>
        </p:nvSpPr>
        <p:spPr>
          <a:xfrm>
            <a:off x="7493000" y="3552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9"/>
          <p:cNvSpPr/>
          <p:nvPr/>
        </p:nvSpPr>
        <p:spPr>
          <a:xfrm>
            <a:off x="8820825" y="12161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9"/>
          <p:cNvSpPr/>
          <p:nvPr/>
        </p:nvSpPr>
        <p:spPr>
          <a:xfrm>
            <a:off x="6675875" y="2239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9"/>
          <p:cNvSpPr/>
          <p:nvPr/>
        </p:nvSpPr>
        <p:spPr>
          <a:xfrm>
            <a:off x="5085400" y="3406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9"/>
          <p:cNvSpPr/>
          <p:nvPr/>
        </p:nvSpPr>
        <p:spPr>
          <a:xfrm>
            <a:off x="3681250" y="361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9"/>
          <p:cNvSpPr/>
          <p:nvPr/>
        </p:nvSpPr>
        <p:spPr>
          <a:xfrm>
            <a:off x="2925850" y="2093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9"/>
          <p:cNvSpPr/>
          <p:nvPr/>
        </p:nvSpPr>
        <p:spPr>
          <a:xfrm>
            <a:off x="496375" y="7711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9"/>
          <p:cNvSpPr/>
          <p:nvPr/>
        </p:nvSpPr>
        <p:spPr>
          <a:xfrm>
            <a:off x="977875" y="3406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9"/>
          <p:cNvSpPr/>
          <p:nvPr/>
        </p:nvSpPr>
        <p:spPr>
          <a:xfrm>
            <a:off x="1795000" y="3479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9"/>
          <p:cNvSpPr/>
          <p:nvPr/>
        </p:nvSpPr>
        <p:spPr>
          <a:xfrm>
            <a:off x="1298900" y="853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9"/>
          <p:cNvSpPr/>
          <p:nvPr/>
        </p:nvSpPr>
        <p:spPr>
          <a:xfrm>
            <a:off x="109700" y="7127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9"/>
          <p:cNvSpPr/>
          <p:nvPr/>
        </p:nvSpPr>
        <p:spPr>
          <a:xfrm>
            <a:off x="394225" y="15371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9"/>
          <p:cNvSpPr/>
          <p:nvPr/>
        </p:nvSpPr>
        <p:spPr>
          <a:xfrm>
            <a:off x="124275" y="23615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4" name="Shape 234"/>
        <p:cNvGrpSpPr/>
        <p:nvPr/>
      </p:nvGrpSpPr>
      <p:grpSpPr>
        <a:xfrm>
          <a:off x="0" y="0"/>
          <a:ext cx="0" cy="0"/>
          <a:chOff x="0" y="0"/>
          <a:chExt cx="0" cy="0"/>
        </a:xfrm>
      </p:grpSpPr>
      <p:sp>
        <p:nvSpPr>
          <p:cNvPr id="235" name="Google Shape;235;p10"/>
          <p:cNvSpPr/>
          <p:nvPr>
            <p:ph idx="2" type="pic"/>
          </p:nvPr>
        </p:nvSpPr>
        <p:spPr>
          <a:xfrm>
            <a:off x="-38875" y="-14600"/>
            <a:ext cx="9221700" cy="5223900"/>
          </a:xfrm>
          <a:prstGeom prst="rect">
            <a:avLst/>
          </a:prstGeom>
          <a:noFill/>
          <a:ln>
            <a:noFill/>
          </a:ln>
        </p:spPr>
      </p:sp>
      <p:sp>
        <p:nvSpPr>
          <p:cNvPr id="236" name="Google Shape;236;p10"/>
          <p:cNvSpPr txBox="1"/>
          <p:nvPr>
            <p:ph type="title"/>
          </p:nvPr>
        </p:nvSpPr>
        <p:spPr>
          <a:xfrm>
            <a:off x="713225" y="3781100"/>
            <a:ext cx="7717500" cy="822900"/>
          </a:xfrm>
          <a:prstGeom prst="rect">
            <a:avLst/>
          </a:prstGeom>
          <a:solidFill>
            <a:schemeClr val="lt1"/>
          </a:solidFill>
          <a:ln>
            <a:noFill/>
          </a:ln>
        </p:spPr>
        <p:txBody>
          <a:bodyPr anchorCtr="0" anchor="ctr" bIns="91425" lIns="91425" spcFirstLastPara="1" rIns="91425" wrap="square" tIns="91425">
            <a:noAutofit/>
          </a:bodyPr>
          <a:lstStyle>
            <a:lvl1pPr lvl="0" rtl="0" algn="ctr">
              <a:spcBef>
                <a:spcPts val="0"/>
              </a:spcBef>
              <a:spcAft>
                <a:spcPts val="0"/>
              </a:spcAft>
              <a:buSzPts val="5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822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5500"/>
              <a:buFont typeface="Bigelow Rules"/>
              <a:buNone/>
              <a:defRPr sz="5500">
                <a:solidFill>
                  <a:schemeClr val="dk2"/>
                </a:solidFill>
                <a:latin typeface="Bigelow Rules"/>
                <a:ea typeface="Bigelow Rules"/>
                <a:cs typeface="Bigelow Rules"/>
                <a:sym typeface="Bigelow Rule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Figtree"/>
              <a:buChar char="●"/>
              <a:defRPr>
                <a:solidFill>
                  <a:schemeClr val="accent6"/>
                </a:solidFill>
                <a:latin typeface="Figtree"/>
                <a:ea typeface="Figtree"/>
                <a:cs typeface="Figtree"/>
                <a:sym typeface="Figtree"/>
              </a:defRPr>
            </a:lvl1pPr>
            <a:lvl2pPr indent="-317500" lvl="1" marL="914400">
              <a:lnSpc>
                <a:spcPct val="100000"/>
              </a:lnSpc>
              <a:spcBef>
                <a:spcPts val="0"/>
              </a:spcBef>
              <a:spcAft>
                <a:spcPts val="0"/>
              </a:spcAft>
              <a:buClr>
                <a:schemeClr val="accent6"/>
              </a:buClr>
              <a:buSzPts val="1400"/>
              <a:buFont typeface="Figtree"/>
              <a:buChar char="○"/>
              <a:defRPr>
                <a:solidFill>
                  <a:schemeClr val="accent6"/>
                </a:solidFill>
                <a:latin typeface="Figtree"/>
                <a:ea typeface="Figtree"/>
                <a:cs typeface="Figtree"/>
                <a:sym typeface="Figtree"/>
              </a:defRPr>
            </a:lvl2pPr>
            <a:lvl3pPr indent="-317500" lvl="2" marL="1371600">
              <a:lnSpc>
                <a:spcPct val="100000"/>
              </a:lnSpc>
              <a:spcBef>
                <a:spcPts val="0"/>
              </a:spcBef>
              <a:spcAft>
                <a:spcPts val="0"/>
              </a:spcAft>
              <a:buClr>
                <a:schemeClr val="accent6"/>
              </a:buClr>
              <a:buSzPts val="1400"/>
              <a:buFont typeface="Figtree"/>
              <a:buChar char="■"/>
              <a:defRPr>
                <a:solidFill>
                  <a:schemeClr val="accent6"/>
                </a:solidFill>
                <a:latin typeface="Figtree"/>
                <a:ea typeface="Figtree"/>
                <a:cs typeface="Figtree"/>
                <a:sym typeface="Figtree"/>
              </a:defRPr>
            </a:lvl3pPr>
            <a:lvl4pPr indent="-317500" lvl="3" marL="1828800">
              <a:lnSpc>
                <a:spcPct val="100000"/>
              </a:lnSpc>
              <a:spcBef>
                <a:spcPts val="0"/>
              </a:spcBef>
              <a:spcAft>
                <a:spcPts val="0"/>
              </a:spcAft>
              <a:buClr>
                <a:schemeClr val="accent6"/>
              </a:buClr>
              <a:buSzPts val="1400"/>
              <a:buFont typeface="Figtree"/>
              <a:buChar char="●"/>
              <a:defRPr>
                <a:solidFill>
                  <a:schemeClr val="accent6"/>
                </a:solidFill>
                <a:latin typeface="Figtree"/>
                <a:ea typeface="Figtree"/>
                <a:cs typeface="Figtree"/>
                <a:sym typeface="Figtree"/>
              </a:defRPr>
            </a:lvl4pPr>
            <a:lvl5pPr indent="-317500" lvl="4" marL="2286000">
              <a:lnSpc>
                <a:spcPct val="100000"/>
              </a:lnSpc>
              <a:spcBef>
                <a:spcPts val="0"/>
              </a:spcBef>
              <a:spcAft>
                <a:spcPts val="0"/>
              </a:spcAft>
              <a:buClr>
                <a:schemeClr val="accent6"/>
              </a:buClr>
              <a:buSzPts val="1400"/>
              <a:buFont typeface="Figtree"/>
              <a:buChar char="○"/>
              <a:defRPr>
                <a:solidFill>
                  <a:schemeClr val="accent6"/>
                </a:solidFill>
                <a:latin typeface="Figtree"/>
                <a:ea typeface="Figtree"/>
                <a:cs typeface="Figtree"/>
                <a:sym typeface="Figtree"/>
              </a:defRPr>
            </a:lvl5pPr>
            <a:lvl6pPr indent="-317500" lvl="5" marL="2743200">
              <a:lnSpc>
                <a:spcPct val="100000"/>
              </a:lnSpc>
              <a:spcBef>
                <a:spcPts val="0"/>
              </a:spcBef>
              <a:spcAft>
                <a:spcPts val="0"/>
              </a:spcAft>
              <a:buClr>
                <a:schemeClr val="accent6"/>
              </a:buClr>
              <a:buSzPts val="1400"/>
              <a:buFont typeface="Figtree"/>
              <a:buChar char="■"/>
              <a:defRPr>
                <a:solidFill>
                  <a:schemeClr val="accent6"/>
                </a:solidFill>
                <a:latin typeface="Figtree"/>
                <a:ea typeface="Figtree"/>
                <a:cs typeface="Figtree"/>
                <a:sym typeface="Figtree"/>
              </a:defRPr>
            </a:lvl6pPr>
            <a:lvl7pPr indent="-317500" lvl="6" marL="3200400">
              <a:lnSpc>
                <a:spcPct val="100000"/>
              </a:lnSpc>
              <a:spcBef>
                <a:spcPts val="0"/>
              </a:spcBef>
              <a:spcAft>
                <a:spcPts val="0"/>
              </a:spcAft>
              <a:buClr>
                <a:schemeClr val="accent6"/>
              </a:buClr>
              <a:buSzPts val="1400"/>
              <a:buFont typeface="Figtree"/>
              <a:buChar char="●"/>
              <a:defRPr>
                <a:solidFill>
                  <a:schemeClr val="accent6"/>
                </a:solidFill>
                <a:latin typeface="Figtree"/>
                <a:ea typeface="Figtree"/>
                <a:cs typeface="Figtree"/>
                <a:sym typeface="Figtree"/>
              </a:defRPr>
            </a:lvl7pPr>
            <a:lvl8pPr indent="-317500" lvl="7" marL="3657600">
              <a:lnSpc>
                <a:spcPct val="100000"/>
              </a:lnSpc>
              <a:spcBef>
                <a:spcPts val="0"/>
              </a:spcBef>
              <a:spcAft>
                <a:spcPts val="0"/>
              </a:spcAft>
              <a:buClr>
                <a:schemeClr val="accent6"/>
              </a:buClr>
              <a:buSzPts val="1400"/>
              <a:buFont typeface="Figtree"/>
              <a:buChar char="○"/>
              <a:defRPr>
                <a:solidFill>
                  <a:schemeClr val="accent6"/>
                </a:solidFill>
                <a:latin typeface="Figtree"/>
                <a:ea typeface="Figtree"/>
                <a:cs typeface="Figtree"/>
                <a:sym typeface="Figtree"/>
              </a:defRPr>
            </a:lvl8pPr>
            <a:lvl9pPr indent="-317500" lvl="8" marL="4114800">
              <a:lnSpc>
                <a:spcPct val="100000"/>
              </a:lnSpc>
              <a:spcBef>
                <a:spcPts val="0"/>
              </a:spcBef>
              <a:spcAft>
                <a:spcPts val="0"/>
              </a:spcAft>
              <a:buClr>
                <a:schemeClr val="accent6"/>
              </a:buClr>
              <a:buSzPts val="1400"/>
              <a:buFont typeface="Figtree"/>
              <a:buChar char="■"/>
              <a:defRPr>
                <a:solidFill>
                  <a:schemeClr val="accent6"/>
                </a:solidFill>
                <a:latin typeface="Figtree"/>
                <a:ea typeface="Figtree"/>
                <a:cs typeface="Figtree"/>
                <a:sym typeface="Figtre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10" name="Shape 610"/>
        <p:cNvGrpSpPr/>
        <p:nvPr/>
      </p:nvGrpSpPr>
      <p:grpSpPr>
        <a:xfrm>
          <a:off x="0" y="0"/>
          <a:ext cx="0" cy="0"/>
          <a:chOff x="0" y="0"/>
          <a:chExt cx="0" cy="0"/>
        </a:xfrm>
      </p:grpSpPr>
      <p:sp>
        <p:nvSpPr>
          <p:cNvPr id="611" name="Google Shape;611;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612" name="Google Shape;612;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mNVf4dMDzqT0qjDssSR2mDV2ZpUYOJsLCDjAl8PCTF0/copy" TargetMode="External"/><Relationship Id="rId5"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21.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2.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2.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www.freepik.com/free-vector/cute-snowmen-collection_3244135.htm/?utm_source=slidesgo_template&amp;utm_medium=referral-link&amp;utm_campaign=sg_resources&amp;utm_content=freepik" TargetMode="External"/><Relationship Id="rId4" Type="http://schemas.openxmlformats.org/officeDocument/2006/relationships/hyperlink" Target="https://www.freepik.com/free-vector/cute-snowmen-collection_3244143.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0" Type="http://schemas.openxmlformats.org/officeDocument/2006/relationships/hyperlink" Target="https://www.flaticon.com/packs/christmas-171/?utm_source=slidesgo_template&amp;utm_medium=referral-link&amp;utm_campaign=sg_resources&amp;utm_content=flaticon" TargetMode="External"/><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www.freepik.com/free-vector/cartoon-snowman-character-collection_5885017.htm/?utm_source=slidesgo_template&amp;utm_medium=referral-link&amp;utm_campaign=sg_resources&amp;utm_content=freepik" TargetMode="External"/><Relationship Id="rId4" Type="http://schemas.openxmlformats.org/officeDocument/2006/relationships/hyperlink" Target="https://www.freepik.com/free-vector/cute-snowmen-christmas-collection-flat-design_3260643.htm/?utm_source=slidesgo_template&amp;utm_medium=referral-link&amp;utm_campaign=sg_resources&amp;utm_content=freepik" TargetMode="External"/><Relationship Id="rId9" Type="http://schemas.openxmlformats.org/officeDocument/2006/relationships/hyperlink" Target="https://www.freepik.com/free-photo/close-up-view-snowman-winter-concept_10727850.htm/?utm_source=slidesgo_template&amp;utm_medium=referral-link&amp;utm_campaign=sg_resources&amp;utm_content=freepik" TargetMode="External"/><Relationship Id="rId5" Type="http://schemas.openxmlformats.org/officeDocument/2006/relationships/hyperlink" Target="https://www.freepik.com/free-vector/flat-christmas-minimalist-greeting-cards-set_33435649.htm/?utm_source=slidesgo_template&amp;utm_medium=referral-link&amp;utm_campaign=sg_resources&amp;utm_content=freepik" TargetMode="External"/><Relationship Id="rId6" Type="http://schemas.openxmlformats.org/officeDocument/2006/relationships/hyperlink" Target="https://www.freepik.com/free-vector/flat-christmas-minimalist-greeting-cards-set_33435639.htm/?utm_source=slidesgo_template&amp;utm_medium=referral-link&amp;utm_campaign=sg_resources&amp;utm_content=freepik" TargetMode="External"/><Relationship Id="rId7" Type="http://schemas.openxmlformats.org/officeDocument/2006/relationships/hyperlink" Target="https://www.freepik.com/free-vector/cartoon-christmas-characters-collection_5890536.htm/?utm_source=slidesgo_template&amp;utm_medium=referral-link&amp;utm_campaign=sg_resources&amp;utm_content=freepik" TargetMode="External"/><Relationship Id="rId8" Type="http://schemas.openxmlformats.org/officeDocument/2006/relationships/hyperlink" Target="https://www.freepik.com/free-photo/innocent-girl-touching-snowman-winter_3874768.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fonts.google.com/specimen/Bigelow+Rules" TargetMode="External"/><Relationship Id="rId4" Type="http://schemas.openxmlformats.org/officeDocument/2006/relationships/hyperlink" Target="https://fonts.google.com/specimen/Figtree"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4.png"/><Relationship Id="rId14" Type="http://schemas.openxmlformats.org/officeDocument/2006/relationships/image" Target="../media/image8.png"/><Relationship Id="rId17" Type="http://schemas.openxmlformats.org/officeDocument/2006/relationships/image" Target="../media/image5.png"/><Relationship Id="rId16" Type="http://schemas.openxmlformats.org/officeDocument/2006/relationships/image" Target="../media/image3.png"/><Relationship Id="rId5"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9" name="Shape 619"/>
        <p:cNvGrpSpPr/>
        <p:nvPr/>
      </p:nvGrpSpPr>
      <p:grpSpPr>
        <a:xfrm>
          <a:off x="0" y="0"/>
          <a:ext cx="0" cy="0"/>
          <a:chOff x="0" y="0"/>
          <a:chExt cx="0" cy="0"/>
        </a:xfrm>
      </p:grpSpPr>
      <p:grpSp>
        <p:nvGrpSpPr>
          <p:cNvPr id="620" name="Google Shape;620;p27"/>
          <p:cNvGrpSpPr/>
          <p:nvPr/>
        </p:nvGrpSpPr>
        <p:grpSpPr>
          <a:xfrm>
            <a:off x="6600692" y="1175136"/>
            <a:ext cx="1146622" cy="3457134"/>
            <a:chOff x="4884250" y="393550"/>
            <a:chExt cx="97950" cy="295325"/>
          </a:xfrm>
        </p:grpSpPr>
        <p:sp>
          <p:nvSpPr>
            <p:cNvPr id="621" name="Google Shape;621;p27"/>
            <p:cNvSpPr/>
            <p:nvPr/>
          </p:nvSpPr>
          <p:spPr>
            <a:xfrm>
              <a:off x="4920275" y="615975"/>
              <a:ext cx="25850" cy="72900"/>
            </a:xfrm>
            <a:custGeom>
              <a:rect b="b" l="l" r="r" t="t"/>
              <a:pathLst>
                <a:path extrusionOk="0" h="2916" w="1034">
                  <a:moveTo>
                    <a:pt x="591" y="0"/>
                  </a:moveTo>
                  <a:cubicBezTo>
                    <a:pt x="585" y="0"/>
                    <a:pt x="579" y="0"/>
                    <a:pt x="573" y="0"/>
                  </a:cubicBezTo>
                  <a:cubicBezTo>
                    <a:pt x="444" y="7"/>
                    <a:pt x="318" y="22"/>
                    <a:pt x="192" y="39"/>
                  </a:cubicBezTo>
                  <a:cubicBezTo>
                    <a:pt x="139" y="47"/>
                    <a:pt x="110" y="70"/>
                    <a:pt x="102" y="105"/>
                  </a:cubicBezTo>
                  <a:cubicBezTo>
                    <a:pt x="92" y="146"/>
                    <a:pt x="81" y="186"/>
                    <a:pt x="75" y="227"/>
                  </a:cubicBezTo>
                  <a:cubicBezTo>
                    <a:pt x="62" y="321"/>
                    <a:pt x="55" y="416"/>
                    <a:pt x="39" y="510"/>
                  </a:cubicBezTo>
                  <a:cubicBezTo>
                    <a:pt x="1" y="740"/>
                    <a:pt x="12" y="972"/>
                    <a:pt x="27" y="1202"/>
                  </a:cubicBezTo>
                  <a:cubicBezTo>
                    <a:pt x="33" y="1296"/>
                    <a:pt x="47" y="1391"/>
                    <a:pt x="48" y="1486"/>
                  </a:cubicBezTo>
                  <a:cubicBezTo>
                    <a:pt x="48" y="1707"/>
                    <a:pt x="47" y="1929"/>
                    <a:pt x="45" y="2150"/>
                  </a:cubicBezTo>
                  <a:cubicBezTo>
                    <a:pt x="45" y="2191"/>
                    <a:pt x="43" y="2232"/>
                    <a:pt x="35" y="2273"/>
                  </a:cubicBezTo>
                  <a:cubicBezTo>
                    <a:pt x="10" y="2405"/>
                    <a:pt x="21" y="2538"/>
                    <a:pt x="22" y="2671"/>
                  </a:cubicBezTo>
                  <a:cubicBezTo>
                    <a:pt x="22" y="2777"/>
                    <a:pt x="102" y="2842"/>
                    <a:pt x="247" y="2878"/>
                  </a:cubicBezTo>
                  <a:cubicBezTo>
                    <a:pt x="355" y="2905"/>
                    <a:pt x="464" y="2915"/>
                    <a:pt x="577" y="2915"/>
                  </a:cubicBezTo>
                  <a:cubicBezTo>
                    <a:pt x="602" y="2915"/>
                    <a:pt x="629" y="2915"/>
                    <a:pt x="655" y="2914"/>
                  </a:cubicBezTo>
                  <a:cubicBezTo>
                    <a:pt x="767" y="2910"/>
                    <a:pt x="842" y="2872"/>
                    <a:pt x="888" y="2806"/>
                  </a:cubicBezTo>
                  <a:cubicBezTo>
                    <a:pt x="918" y="2766"/>
                    <a:pt x="933" y="2723"/>
                    <a:pt x="945" y="2679"/>
                  </a:cubicBezTo>
                  <a:cubicBezTo>
                    <a:pt x="1000" y="2487"/>
                    <a:pt x="1033" y="2292"/>
                    <a:pt x="1021" y="2095"/>
                  </a:cubicBezTo>
                  <a:cubicBezTo>
                    <a:pt x="1021" y="2022"/>
                    <a:pt x="1030" y="1949"/>
                    <a:pt x="1019" y="1877"/>
                  </a:cubicBezTo>
                  <a:cubicBezTo>
                    <a:pt x="988" y="1678"/>
                    <a:pt x="1006" y="1479"/>
                    <a:pt x="974" y="1280"/>
                  </a:cubicBezTo>
                  <a:cubicBezTo>
                    <a:pt x="953" y="1146"/>
                    <a:pt x="953" y="1009"/>
                    <a:pt x="936" y="874"/>
                  </a:cubicBezTo>
                  <a:cubicBezTo>
                    <a:pt x="913" y="681"/>
                    <a:pt x="892" y="490"/>
                    <a:pt x="883" y="296"/>
                  </a:cubicBezTo>
                  <a:cubicBezTo>
                    <a:pt x="880" y="240"/>
                    <a:pt x="868" y="183"/>
                    <a:pt x="850" y="127"/>
                  </a:cubicBezTo>
                  <a:cubicBezTo>
                    <a:pt x="827" y="53"/>
                    <a:pt x="758" y="14"/>
                    <a:pt x="644" y="3"/>
                  </a:cubicBezTo>
                  <a:cubicBezTo>
                    <a:pt x="627" y="1"/>
                    <a:pt x="609" y="0"/>
                    <a:pt x="5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7"/>
            <p:cNvSpPr/>
            <p:nvPr/>
          </p:nvSpPr>
          <p:spPr>
            <a:xfrm>
              <a:off x="4884250" y="393550"/>
              <a:ext cx="97950" cy="244725"/>
            </a:xfrm>
            <a:custGeom>
              <a:rect b="b" l="l" r="r" t="t"/>
              <a:pathLst>
                <a:path extrusionOk="0" h="9789" w="3918">
                  <a:moveTo>
                    <a:pt x="1820" y="0"/>
                  </a:moveTo>
                  <a:cubicBezTo>
                    <a:pt x="1811" y="0"/>
                    <a:pt x="1802" y="5"/>
                    <a:pt x="1792" y="13"/>
                  </a:cubicBezTo>
                  <a:cubicBezTo>
                    <a:pt x="1745" y="53"/>
                    <a:pt x="1706" y="101"/>
                    <a:pt x="1678" y="160"/>
                  </a:cubicBezTo>
                  <a:cubicBezTo>
                    <a:pt x="1654" y="214"/>
                    <a:pt x="1632" y="268"/>
                    <a:pt x="1612" y="323"/>
                  </a:cubicBezTo>
                  <a:cubicBezTo>
                    <a:pt x="1546" y="508"/>
                    <a:pt x="1504" y="703"/>
                    <a:pt x="1459" y="896"/>
                  </a:cubicBezTo>
                  <a:cubicBezTo>
                    <a:pt x="1399" y="1150"/>
                    <a:pt x="1344" y="1406"/>
                    <a:pt x="1282" y="1659"/>
                  </a:cubicBezTo>
                  <a:cubicBezTo>
                    <a:pt x="1241" y="1826"/>
                    <a:pt x="1199" y="1993"/>
                    <a:pt x="1173" y="2164"/>
                  </a:cubicBezTo>
                  <a:cubicBezTo>
                    <a:pt x="1147" y="2342"/>
                    <a:pt x="1105" y="2515"/>
                    <a:pt x="1063" y="2689"/>
                  </a:cubicBezTo>
                  <a:cubicBezTo>
                    <a:pt x="1017" y="2878"/>
                    <a:pt x="971" y="3068"/>
                    <a:pt x="928" y="3258"/>
                  </a:cubicBezTo>
                  <a:cubicBezTo>
                    <a:pt x="743" y="4065"/>
                    <a:pt x="613" y="4885"/>
                    <a:pt x="505" y="5710"/>
                  </a:cubicBezTo>
                  <a:cubicBezTo>
                    <a:pt x="451" y="6122"/>
                    <a:pt x="399" y="6535"/>
                    <a:pt x="346" y="6947"/>
                  </a:cubicBezTo>
                  <a:cubicBezTo>
                    <a:pt x="296" y="7340"/>
                    <a:pt x="246" y="7732"/>
                    <a:pt x="193" y="8126"/>
                  </a:cubicBezTo>
                  <a:cubicBezTo>
                    <a:pt x="137" y="8534"/>
                    <a:pt x="78" y="8941"/>
                    <a:pt x="20" y="9350"/>
                  </a:cubicBezTo>
                  <a:cubicBezTo>
                    <a:pt x="0" y="9484"/>
                    <a:pt x="2" y="9491"/>
                    <a:pt x="108" y="9549"/>
                  </a:cubicBezTo>
                  <a:cubicBezTo>
                    <a:pt x="240" y="9622"/>
                    <a:pt x="380" y="9665"/>
                    <a:pt x="522" y="9695"/>
                  </a:cubicBezTo>
                  <a:cubicBezTo>
                    <a:pt x="674" y="9725"/>
                    <a:pt x="825" y="9744"/>
                    <a:pt x="979" y="9759"/>
                  </a:cubicBezTo>
                  <a:cubicBezTo>
                    <a:pt x="1165" y="9779"/>
                    <a:pt x="1352" y="9779"/>
                    <a:pt x="1539" y="9788"/>
                  </a:cubicBezTo>
                  <a:cubicBezTo>
                    <a:pt x="1545" y="9788"/>
                    <a:pt x="1551" y="9788"/>
                    <a:pt x="1558" y="9788"/>
                  </a:cubicBezTo>
                  <a:cubicBezTo>
                    <a:pt x="1608" y="9788"/>
                    <a:pt x="1659" y="9779"/>
                    <a:pt x="1709" y="9778"/>
                  </a:cubicBezTo>
                  <a:cubicBezTo>
                    <a:pt x="1970" y="9772"/>
                    <a:pt x="2231" y="9778"/>
                    <a:pt x="2492" y="9758"/>
                  </a:cubicBezTo>
                  <a:cubicBezTo>
                    <a:pt x="2543" y="9754"/>
                    <a:pt x="2594" y="9753"/>
                    <a:pt x="2645" y="9753"/>
                  </a:cubicBezTo>
                  <a:cubicBezTo>
                    <a:pt x="2727" y="9753"/>
                    <a:pt x="2810" y="9756"/>
                    <a:pt x="2892" y="9756"/>
                  </a:cubicBezTo>
                  <a:cubicBezTo>
                    <a:pt x="2959" y="9753"/>
                    <a:pt x="3026" y="9753"/>
                    <a:pt x="3093" y="9753"/>
                  </a:cubicBezTo>
                  <a:cubicBezTo>
                    <a:pt x="3105" y="9753"/>
                    <a:pt x="3116" y="9753"/>
                    <a:pt x="3128" y="9753"/>
                  </a:cubicBezTo>
                  <a:cubicBezTo>
                    <a:pt x="3251" y="9753"/>
                    <a:pt x="3373" y="9752"/>
                    <a:pt x="3496" y="9735"/>
                  </a:cubicBezTo>
                  <a:cubicBezTo>
                    <a:pt x="3606" y="9719"/>
                    <a:pt x="3716" y="9707"/>
                    <a:pt x="3823" y="9671"/>
                  </a:cubicBezTo>
                  <a:cubicBezTo>
                    <a:pt x="3909" y="9643"/>
                    <a:pt x="3914" y="9632"/>
                    <a:pt x="3916" y="9524"/>
                  </a:cubicBezTo>
                  <a:cubicBezTo>
                    <a:pt x="3918" y="9319"/>
                    <a:pt x="3899" y="9117"/>
                    <a:pt x="3873" y="8916"/>
                  </a:cubicBezTo>
                  <a:cubicBezTo>
                    <a:pt x="3812" y="8471"/>
                    <a:pt x="3730" y="8030"/>
                    <a:pt x="3635" y="7593"/>
                  </a:cubicBezTo>
                  <a:cubicBezTo>
                    <a:pt x="3548" y="7189"/>
                    <a:pt x="3456" y="6787"/>
                    <a:pt x="3365" y="6383"/>
                  </a:cubicBezTo>
                  <a:cubicBezTo>
                    <a:pt x="3248" y="5869"/>
                    <a:pt x="3143" y="5353"/>
                    <a:pt x="3042" y="4837"/>
                  </a:cubicBezTo>
                  <a:cubicBezTo>
                    <a:pt x="2964" y="4439"/>
                    <a:pt x="2888" y="4042"/>
                    <a:pt x="2809" y="3646"/>
                  </a:cubicBezTo>
                  <a:cubicBezTo>
                    <a:pt x="2734" y="3272"/>
                    <a:pt x="2658" y="2899"/>
                    <a:pt x="2570" y="2529"/>
                  </a:cubicBezTo>
                  <a:cubicBezTo>
                    <a:pt x="2469" y="2104"/>
                    <a:pt x="2367" y="1681"/>
                    <a:pt x="2264" y="1258"/>
                  </a:cubicBezTo>
                  <a:cubicBezTo>
                    <a:pt x="2193" y="968"/>
                    <a:pt x="2122" y="679"/>
                    <a:pt x="2034" y="398"/>
                  </a:cubicBezTo>
                  <a:cubicBezTo>
                    <a:pt x="2005" y="304"/>
                    <a:pt x="1977" y="209"/>
                    <a:pt x="1930" y="125"/>
                  </a:cubicBezTo>
                  <a:cubicBezTo>
                    <a:pt x="1907" y="85"/>
                    <a:pt x="1884" y="47"/>
                    <a:pt x="1853" y="17"/>
                  </a:cubicBezTo>
                  <a:cubicBezTo>
                    <a:pt x="1841" y="6"/>
                    <a:pt x="1831" y="0"/>
                    <a:pt x="18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 name="Google Shape;623;p27"/>
          <p:cNvGrpSpPr/>
          <p:nvPr/>
        </p:nvGrpSpPr>
        <p:grpSpPr>
          <a:xfrm>
            <a:off x="4706240" y="1077124"/>
            <a:ext cx="2489973" cy="3615693"/>
            <a:chOff x="4706240" y="1077124"/>
            <a:chExt cx="2489973" cy="3615693"/>
          </a:xfrm>
        </p:grpSpPr>
        <p:sp>
          <p:nvSpPr>
            <p:cNvPr id="624" name="Google Shape;624;p27"/>
            <p:cNvSpPr/>
            <p:nvPr/>
          </p:nvSpPr>
          <p:spPr>
            <a:xfrm>
              <a:off x="5813167" y="1077124"/>
              <a:ext cx="399595" cy="382416"/>
            </a:xfrm>
            <a:custGeom>
              <a:rect b="b" l="l" r="r" t="t"/>
              <a:pathLst>
                <a:path extrusionOk="0" h="2806" w="2932">
                  <a:moveTo>
                    <a:pt x="1276" y="1"/>
                  </a:moveTo>
                  <a:cubicBezTo>
                    <a:pt x="1273" y="1"/>
                    <a:pt x="1271" y="1"/>
                    <a:pt x="1268" y="1"/>
                  </a:cubicBezTo>
                  <a:cubicBezTo>
                    <a:pt x="1235" y="4"/>
                    <a:pt x="1208" y="22"/>
                    <a:pt x="1198" y="49"/>
                  </a:cubicBezTo>
                  <a:cubicBezTo>
                    <a:pt x="1185" y="83"/>
                    <a:pt x="1175" y="122"/>
                    <a:pt x="1176" y="158"/>
                  </a:cubicBezTo>
                  <a:cubicBezTo>
                    <a:pt x="1182" y="263"/>
                    <a:pt x="1190" y="368"/>
                    <a:pt x="1203" y="472"/>
                  </a:cubicBezTo>
                  <a:cubicBezTo>
                    <a:pt x="1217" y="591"/>
                    <a:pt x="1231" y="711"/>
                    <a:pt x="1220" y="830"/>
                  </a:cubicBezTo>
                  <a:cubicBezTo>
                    <a:pt x="1219" y="842"/>
                    <a:pt x="1206" y="858"/>
                    <a:pt x="1195" y="861"/>
                  </a:cubicBezTo>
                  <a:cubicBezTo>
                    <a:pt x="1192" y="862"/>
                    <a:pt x="1189" y="863"/>
                    <a:pt x="1185" y="863"/>
                  </a:cubicBezTo>
                  <a:cubicBezTo>
                    <a:pt x="1175" y="863"/>
                    <a:pt x="1163" y="858"/>
                    <a:pt x="1155" y="853"/>
                  </a:cubicBezTo>
                  <a:cubicBezTo>
                    <a:pt x="1137" y="840"/>
                    <a:pt x="1122" y="821"/>
                    <a:pt x="1108" y="804"/>
                  </a:cubicBezTo>
                  <a:cubicBezTo>
                    <a:pt x="1006" y="684"/>
                    <a:pt x="903" y="564"/>
                    <a:pt x="802" y="444"/>
                  </a:cubicBezTo>
                  <a:cubicBezTo>
                    <a:pt x="763" y="399"/>
                    <a:pt x="725" y="351"/>
                    <a:pt x="670" y="324"/>
                  </a:cubicBezTo>
                  <a:cubicBezTo>
                    <a:pt x="653" y="315"/>
                    <a:pt x="636" y="311"/>
                    <a:pt x="619" y="311"/>
                  </a:cubicBezTo>
                  <a:cubicBezTo>
                    <a:pt x="600" y="311"/>
                    <a:pt x="581" y="317"/>
                    <a:pt x="564" y="330"/>
                  </a:cubicBezTo>
                  <a:cubicBezTo>
                    <a:pt x="525" y="361"/>
                    <a:pt x="511" y="406"/>
                    <a:pt x="534" y="451"/>
                  </a:cubicBezTo>
                  <a:cubicBezTo>
                    <a:pt x="554" y="490"/>
                    <a:pt x="582" y="526"/>
                    <a:pt x="610" y="560"/>
                  </a:cubicBezTo>
                  <a:cubicBezTo>
                    <a:pt x="723" y="691"/>
                    <a:pt x="837" y="820"/>
                    <a:pt x="949" y="951"/>
                  </a:cubicBezTo>
                  <a:cubicBezTo>
                    <a:pt x="983" y="991"/>
                    <a:pt x="1015" y="1033"/>
                    <a:pt x="1041" y="1077"/>
                  </a:cubicBezTo>
                  <a:cubicBezTo>
                    <a:pt x="1053" y="1097"/>
                    <a:pt x="1041" y="1125"/>
                    <a:pt x="1016" y="1125"/>
                  </a:cubicBezTo>
                  <a:cubicBezTo>
                    <a:pt x="1016" y="1125"/>
                    <a:pt x="1015" y="1125"/>
                    <a:pt x="1015" y="1125"/>
                  </a:cubicBezTo>
                  <a:cubicBezTo>
                    <a:pt x="978" y="1124"/>
                    <a:pt x="941" y="1114"/>
                    <a:pt x="905" y="1104"/>
                  </a:cubicBezTo>
                  <a:cubicBezTo>
                    <a:pt x="718" y="1049"/>
                    <a:pt x="532" y="993"/>
                    <a:pt x="344" y="938"/>
                  </a:cubicBezTo>
                  <a:cubicBezTo>
                    <a:pt x="298" y="925"/>
                    <a:pt x="252" y="909"/>
                    <a:pt x="203" y="909"/>
                  </a:cubicBezTo>
                  <a:cubicBezTo>
                    <a:pt x="192" y="909"/>
                    <a:pt x="180" y="910"/>
                    <a:pt x="168" y="912"/>
                  </a:cubicBezTo>
                  <a:cubicBezTo>
                    <a:pt x="128" y="919"/>
                    <a:pt x="99" y="941"/>
                    <a:pt x="86" y="980"/>
                  </a:cubicBezTo>
                  <a:cubicBezTo>
                    <a:pt x="74" y="1020"/>
                    <a:pt x="87" y="1058"/>
                    <a:pt x="122" y="1078"/>
                  </a:cubicBezTo>
                  <a:cubicBezTo>
                    <a:pt x="160" y="1101"/>
                    <a:pt x="203" y="1117"/>
                    <a:pt x="245" y="1130"/>
                  </a:cubicBezTo>
                  <a:cubicBezTo>
                    <a:pt x="431" y="1188"/>
                    <a:pt x="619" y="1243"/>
                    <a:pt x="805" y="1300"/>
                  </a:cubicBezTo>
                  <a:cubicBezTo>
                    <a:pt x="844" y="1313"/>
                    <a:pt x="894" y="1309"/>
                    <a:pt x="914" y="1367"/>
                  </a:cubicBezTo>
                  <a:cubicBezTo>
                    <a:pt x="720" y="1400"/>
                    <a:pt x="529" y="1431"/>
                    <a:pt x="337" y="1466"/>
                  </a:cubicBezTo>
                  <a:cubicBezTo>
                    <a:pt x="249" y="1482"/>
                    <a:pt x="161" y="1503"/>
                    <a:pt x="74" y="1526"/>
                  </a:cubicBezTo>
                  <a:cubicBezTo>
                    <a:pt x="30" y="1539"/>
                    <a:pt x="0" y="1596"/>
                    <a:pt x="12" y="1634"/>
                  </a:cubicBezTo>
                  <a:cubicBezTo>
                    <a:pt x="24" y="1673"/>
                    <a:pt x="54" y="1695"/>
                    <a:pt x="93" y="1703"/>
                  </a:cubicBezTo>
                  <a:cubicBezTo>
                    <a:pt x="117" y="1707"/>
                    <a:pt x="140" y="1708"/>
                    <a:pt x="164" y="1708"/>
                  </a:cubicBezTo>
                  <a:cubicBezTo>
                    <a:pt x="222" y="1708"/>
                    <a:pt x="280" y="1698"/>
                    <a:pt x="338" y="1688"/>
                  </a:cubicBezTo>
                  <a:cubicBezTo>
                    <a:pt x="551" y="1651"/>
                    <a:pt x="764" y="1616"/>
                    <a:pt x="975" y="1581"/>
                  </a:cubicBezTo>
                  <a:lnTo>
                    <a:pt x="975" y="1581"/>
                  </a:lnTo>
                  <a:cubicBezTo>
                    <a:pt x="990" y="1635"/>
                    <a:pt x="956" y="1648"/>
                    <a:pt x="934" y="1666"/>
                  </a:cubicBezTo>
                  <a:cubicBezTo>
                    <a:pt x="794" y="1777"/>
                    <a:pt x="650" y="1887"/>
                    <a:pt x="510" y="1998"/>
                  </a:cubicBezTo>
                  <a:cubicBezTo>
                    <a:pt x="451" y="2045"/>
                    <a:pt x="390" y="2091"/>
                    <a:pt x="353" y="2159"/>
                  </a:cubicBezTo>
                  <a:cubicBezTo>
                    <a:pt x="334" y="2194"/>
                    <a:pt x="335" y="2231"/>
                    <a:pt x="358" y="2265"/>
                  </a:cubicBezTo>
                  <a:cubicBezTo>
                    <a:pt x="373" y="2287"/>
                    <a:pt x="402" y="2301"/>
                    <a:pt x="432" y="2301"/>
                  </a:cubicBezTo>
                  <a:cubicBezTo>
                    <a:pt x="448" y="2301"/>
                    <a:pt x="465" y="2297"/>
                    <a:pt x="479" y="2288"/>
                  </a:cubicBezTo>
                  <a:cubicBezTo>
                    <a:pt x="524" y="2262"/>
                    <a:pt x="567" y="2232"/>
                    <a:pt x="609" y="2200"/>
                  </a:cubicBezTo>
                  <a:cubicBezTo>
                    <a:pt x="757" y="2085"/>
                    <a:pt x="904" y="1969"/>
                    <a:pt x="1052" y="1853"/>
                  </a:cubicBezTo>
                  <a:cubicBezTo>
                    <a:pt x="1081" y="1831"/>
                    <a:pt x="1111" y="1808"/>
                    <a:pt x="1144" y="1789"/>
                  </a:cubicBezTo>
                  <a:cubicBezTo>
                    <a:pt x="1149" y="1785"/>
                    <a:pt x="1157" y="1784"/>
                    <a:pt x="1164" y="1784"/>
                  </a:cubicBezTo>
                  <a:cubicBezTo>
                    <a:pt x="1172" y="1784"/>
                    <a:pt x="1180" y="1785"/>
                    <a:pt x="1186" y="1789"/>
                  </a:cubicBezTo>
                  <a:cubicBezTo>
                    <a:pt x="1196" y="1795"/>
                    <a:pt x="1208" y="1813"/>
                    <a:pt x="1206" y="1823"/>
                  </a:cubicBezTo>
                  <a:cubicBezTo>
                    <a:pt x="1194" y="1883"/>
                    <a:pt x="1182" y="1941"/>
                    <a:pt x="1164" y="1997"/>
                  </a:cubicBezTo>
                  <a:cubicBezTo>
                    <a:pt x="1107" y="2177"/>
                    <a:pt x="1045" y="2354"/>
                    <a:pt x="990" y="2533"/>
                  </a:cubicBezTo>
                  <a:cubicBezTo>
                    <a:pt x="964" y="2618"/>
                    <a:pt x="980" y="2666"/>
                    <a:pt x="1030" y="2690"/>
                  </a:cubicBezTo>
                  <a:cubicBezTo>
                    <a:pt x="1045" y="2697"/>
                    <a:pt x="1060" y="2701"/>
                    <a:pt x="1074" y="2701"/>
                  </a:cubicBezTo>
                  <a:cubicBezTo>
                    <a:pt x="1119" y="2701"/>
                    <a:pt x="1161" y="2669"/>
                    <a:pt x="1190" y="2608"/>
                  </a:cubicBezTo>
                  <a:cubicBezTo>
                    <a:pt x="1205" y="2575"/>
                    <a:pt x="1217" y="2540"/>
                    <a:pt x="1230" y="2504"/>
                  </a:cubicBezTo>
                  <a:cubicBezTo>
                    <a:pt x="1263" y="2405"/>
                    <a:pt x="1294" y="2303"/>
                    <a:pt x="1330" y="2205"/>
                  </a:cubicBezTo>
                  <a:cubicBezTo>
                    <a:pt x="1343" y="2169"/>
                    <a:pt x="1335" y="2115"/>
                    <a:pt x="1400" y="2105"/>
                  </a:cubicBezTo>
                  <a:cubicBezTo>
                    <a:pt x="1426" y="2277"/>
                    <a:pt x="1453" y="2448"/>
                    <a:pt x="1481" y="2617"/>
                  </a:cubicBezTo>
                  <a:cubicBezTo>
                    <a:pt x="1489" y="2669"/>
                    <a:pt x="1494" y="2722"/>
                    <a:pt x="1529" y="2765"/>
                  </a:cubicBezTo>
                  <a:cubicBezTo>
                    <a:pt x="1549" y="2789"/>
                    <a:pt x="1573" y="2805"/>
                    <a:pt x="1603" y="2805"/>
                  </a:cubicBezTo>
                  <a:cubicBezTo>
                    <a:pt x="1610" y="2805"/>
                    <a:pt x="1618" y="2804"/>
                    <a:pt x="1627" y="2802"/>
                  </a:cubicBezTo>
                  <a:cubicBezTo>
                    <a:pt x="1658" y="2794"/>
                    <a:pt x="1684" y="2773"/>
                    <a:pt x="1689" y="2744"/>
                  </a:cubicBezTo>
                  <a:cubicBezTo>
                    <a:pt x="1696" y="2700"/>
                    <a:pt x="1702" y="2654"/>
                    <a:pt x="1696" y="2611"/>
                  </a:cubicBezTo>
                  <a:cubicBezTo>
                    <a:pt x="1672" y="2410"/>
                    <a:pt x="1642" y="2209"/>
                    <a:pt x="1616" y="2009"/>
                  </a:cubicBezTo>
                  <a:cubicBezTo>
                    <a:pt x="1605" y="1931"/>
                    <a:pt x="1580" y="1851"/>
                    <a:pt x="1612" y="1773"/>
                  </a:cubicBezTo>
                  <a:lnTo>
                    <a:pt x="1612" y="1773"/>
                  </a:lnTo>
                  <a:cubicBezTo>
                    <a:pt x="1675" y="1778"/>
                    <a:pt x="1696" y="1823"/>
                    <a:pt x="1724" y="1855"/>
                  </a:cubicBezTo>
                  <a:cubicBezTo>
                    <a:pt x="1873" y="2024"/>
                    <a:pt x="2020" y="2195"/>
                    <a:pt x="2166" y="2365"/>
                  </a:cubicBezTo>
                  <a:cubicBezTo>
                    <a:pt x="2205" y="2411"/>
                    <a:pt x="2240" y="2461"/>
                    <a:pt x="2295" y="2489"/>
                  </a:cubicBezTo>
                  <a:cubicBezTo>
                    <a:pt x="2315" y="2499"/>
                    <a:pt x="2335" y="2505"/>
                    <a:pt x="2354" y="2505"/>
                  </a:cubicBezTo>
                  <a:cubicBezTo>
                    <a:pt x="2377" y="2505"/>
                    <a:pt x="2399" y="2496"/>
                    <a:pt x="2419" y="2476"/>
                  </a:cubicBezTo>
                  <a:cubicBezTo>
                    <a:pt x="2449" y="2447"/>
                    <a:pt x="2453" y="2408"/>
                    <a:pt x="2437" y="2373"/>
                  </a:cubicBezTo>
                  <a:cubicBezTo>
                    <a:pt x="2417" y="2333"/>
                    <a:pt x="2391" y="2295"/>
                    <a:pt x="2362" y="2261"/>
                  </a:cubicBezTo>
                  <a:cubicBezTo>
                    <a:pt x="2261" y="2141"/>
                    <a:pt x="2157" y="2022"/>
                    <a:pt x="2054" y="1903"/>
                  </a:cubicBezTo>
                  <a:cubicBezTo>
                    <a:pt x="1987" y="1825"/>
                    <a:pt x="1918" y="1749"/>
                    <a:pt x="1858" y="1641"/>
                  </a:cubicBezTo>
                  <a:cubicBezTo>
                    <a:pt x="1863" y="1641"/>
                    <a:pt x="1868" y="1641"/>
                    <a:pt x="1872" y="1641"/>
                  </a:cubicBezTo>
                  <a:cubicBezTo>
                    <a:pt x="1937" y="1641"/>
                    <a:pt x="1982" y="1660"/>
                    <a:pt x="2028" y="1674"/>
                  </a:cubicBezTo>
                  <a:cubicBezTo>
                    <a:pt x="2214" y="1731"/>
                    <a:pt x="2400" y="1791"/>
                    <a:pt x="2587" y="1847"/>
                  </a:cubicBezTo>
                  <a:cubicBezTo>
                    <a:pt x="2636" y="1861"/>
                    <a:pt x="2688" y="1874"/>
                    <a:pt x="2740" y="1878"/>
                  </a:cubicBezTo>
                  <a:cubicBezTo>
                    <a:pt x="2743" y="1878"/>
                    <a:pt x="2746" y="1878"/>
                    <a:pt x="2749" y="1878"/>
                  </a:cubicBezTo>
                  <a:cubicBezTo>
                    <a:pt x="2784" y="1878"/>
                    <a:pt x="2814" y="1857"/>
                    <a:pt x="2828" y="1821"/>
                  </a:cubicBezTo>
                  <a:cubicBezTo>
                    <a:pt x="2844" y="1780"/>
                    <a:pt x="2829" y="1746"/>
                    <a:pt x="2801" y="1720"/>
                  </a:cubicBezTo>
                  <a:cubicBezTo>
                    <a:pt x="2756" y="1677"/>
                    <a:pt x="2698" y="1661"/>
                    <a:pt x="2640" y="1642"/>
                  </a:cubicBezTo>
                  <a:cubicBezTo>
                    <a:pt x="2498" y="1596"/>
                    <a:pt x="2355" y="1551"/>
                    <a:pt x="2212" y="1503"/>
                  </a:cubicBezTo>
                  <a:cubicBezTo>
                    <a:pt x="2181" y="1493"/>
                    <a:pt x="2137" y="1494"/>
                    <a:pt x="2130" y="1445"/>
                  </a:cubicBezTo>
                  <a:cubicBezTo>
                    <a:pt x="2230" y="1407"/>
                    <a:pt x="2334" y="1400"/>
                    <a:pt x="2439" y="1389"/>
                  </a:cubicBezTo>
                  <a:cubicBezTo>
                    <a:pt x="2573" y="1376"/>
                    <a:pt x="2707" y="1357"/>
                    <a:pt x="2840" y="1336"/>
                  </a:cubicBezTo>
                  <a:cubicBezTo>
                    <a:pt x="2886" y="1329"/>
                    <a:pt x="2922" y="1299"/>
                    <a:pt x="2927" y="1247"/>
                  </a:cubicBezTo>
                  <a:cubicBezTo>
                    <a:pt x="2931" y="1199"/>
                    <a:pt x="2888" y="1153"/>
                    <a:pt x="2824" y="1151"/>
                  </a:cubicBezTo>
                  <a:cubicBezTo>
                    <a:pt x="2789" y="1150"/>
                    <a:pt x="2755" y="1149"/>
                    <a:pt x="2720" y="1149"/>
                  </a:cubicBezTo>
                  <a:cubicBezTo>
                    <a:pt x="2657" y="1149"/>
                    <a:pt x="2594" y="1151"/>
                    <a:pt x="2532" y="1158"/>
                  </a:cubicBezTo>
                  <a:cubicBezTo>
                    <a:pt x="2360" y="1175"/>
                    <a:pt x="2190" y="1203"/>
                    <a:pt x="2019" y="1225"/>
                  </a:cubicBezTo>
                  <a:cubicBezTo>
                    <a:pt x="1982" y="1230"/>
                    <a:pt x="1944" y="1229"/>
                    <a:pt x="1907" y="1230"/>
                  </a:cubicBezTo>
                  <a:cubicBezTo>
                    <a:pt x="1900" y="1230"/>
                    <a:pt x="1889" y="1223"/>
                    <a:pt x="1888" y="1218"/>
                  </a:cubicBezTo>
                  <a:cubicBezTo>
                    <a:pt x="1886" y="1206"/>
                    <a:pt x="1881" y="1186"/>
                    <a:pt x="1888" y="1178"/>
                  </a:cubicBezTo>
                  <a:cubicBezTo>
                    <a:pt x="1912" y="1152"/>
                    <a:pt x="1941" y="1126"/>
                    <a:pt x="1970" y="1103"/>
                  </a:cubicBezTo>
                  <a:cubicBezTo>
                    <a:pt x="2184" y="928"/>
                    <a:pt x="2400" y="753"/>
                    <a:pt x="2614" y="577"/>
                  </a:cubicBezTo>
                  <a:cubicBezTo>
                    <a:pt x="2649" y="548"/>
                    <a:pt x="2680" y="515"/>
                    <a:pt x="2708" y="480"/>
                  </a:cubicBezTo>
                  <a:cubicBezTo>
                    <a:pt x="2727" y="457"/>
                    <a:pt x="2729" y="425"/>
                    <a:pt x="2715" y="395"/>
                  </a:cubicBezTo>
                  <a:cubicBezTo>
                    <a:pt x="2698" y="361"/>
                    <a:pt x="2667" y="345"/>
                    <a:pt x="2630" y="345"/>
                  </a:cubicBezTo>
                  <a:cubicBezTo>
                    <a:pt x="2628" y="345"/>
                    <a:pt x="2625" y="345"/>
                    <a:pt x="2623" y="345"/>
                  </a:cubicBezTo>
                  <a:cubicBezTo>
                    <a:pt x="2558" y="347"/>
                    <a:pt x="2512" y="388"/>
                    <a:pt x="2466" y="426"/>
                  </a:cubicBezTo>
                  <a:cubicBezTo>
                    <a:pt x="2243" y="604"/>
                    <a:pt x="2022" y="783"/>
                    <a:pt x="1800" y="961"/>
                  </a:cubicBezTo>
                  <a:cubicBezTo>
                    <a:pt x="1782" y="975"/>
                    <a:pt x="1766" y="1000"/>
                    <a:pt x="1741" y="1000"/>
                  </a:cubicBezTo>
                  <a:cubicBezTo>
                    <a:pt x="1729" y="1000"/>
                    <a:pt x="1716" y="994"/>
                    <a:pt x="1700" y="981"/>
                  </a:cubicBezTo>
                  <a:cubicBezTo>
                    <a:pt x="1712" y="935"/>
                    <a:pt x="1726" y="885"/>
                    <a:pt x="1739" y="834"/>
                  </a:cubicBezTo>
                  <a:cubicBezTo>
                    <a:pt x="1787" y="661"/>
                    <a:pt x="1834" y="487"/>
                    <a:pt x="1880" y="313"/>
                  </a:cubicBezTo>
                  <a:cubicBezTo>
                    <a:pt x="1893" y="263"/>
                    <a:pt x="1908" y="211"/>
                    <a:pt x="1887" y="159"/>
                  </a:cubicBezTo>
                  <a:cubicBezTo>
                    <a:pt x="1873" y="122"/>
                    <a:pt x="1847" y="96"/>
                    <a:pt x="1806" y="91"/>
                  </a:cubicBezTo>
                  <a:cubicBezTo>
                    <a:pt x="1802" y="91"/>
                    <a:pt x="1798" y="91"/>
                    <a:pt x="1794" y="91"/>
                  </a:cubicBezTo>
                  <a:cubicBezTo>
                    <a:pt x="1767" y="91"/>
                    <a:pt x="1745" y="103"/>
                    <a:pt x="1725" y="123"/>
                  </a:cubicBezTo>
                  <a:cubicBezTo>
                    <a:pt x="1686" y="162"/>
                    <a:pt x="1678" y="215"/>
                    <a:pt x="1664" y="265"/>
                  </a:cubicBezTo>
                  <a:cubicBezTo>
                    <a:pt x="1620" y="432"/>
                    <a:pt x="1577" y="599"/>
                    <a:pt x="1530" y="765"/>
                  </a:cubicBezTo>
                  <a:cubicBezTo>
                    <a:pt x="1522" y="792"/>
                    <a:pt x="1523" y="835"/>
                    <a:pt x="1479" y="835"/>
                  </a:cubicBezTo>
                  <a:cubicBezTo>
                    <a:pt x="1477" y="835"/>
                    <a:pt x="1474" y="835"/>
                    <a:pt x="1471" y="834"/>
                  </a:cubicBezTo>
                  <a:cubicBezTo>
                    <a:pt x="1467" y="818"/>
                    <a:pt x="1462" y="804"/>
                    <a:pt x="1460" y="788"/>
                  </a:cubicBezTo>
                  <a:cubicBezTo>
                    <a:pt x="1443" y="617"/>
                    <a:pt x="1427" y="445"/>
                    <a:pt x="1407" y="275"/>
                  </a:cubicBezTo>
                  <a:cubicBezTo>
                    <a:pt x="1397" y="194"/>
                    <a:pt x="1391" y="109"/>
                    <a:pt x="1345" y="37"/>
                  </a:cubicBezTo>
                  <a:cubicBezTo>
                    <a:pt x="1330" y="15"/>
                    <a:pt x="1305" y="1"/>
                    <a:pt x="12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7"/>
            <p:cNvSpPr/>
            <p:nvPr/>
          </p:nvSpPr>
          <p:spPr>
            <a:xfrm>
              <a:off x="5867955" y="3746454"/>
              <a:ext cx="335676" cy="946363"/>
            </a:xfrm>
            <a:custGeom>
              <a:rect b="b" l="l" r="r" t="t"/>
              <a:pathLst>
                <a:path extrusionOk="0" h="6944" w="2463">
                  <a:moveTo>
                    <a:pt x="1408" y="0"/>
                  </a:moveTo>
                  <a:cubicBezTo>
                    <a:pt x="1393" y="0"/>
                    <a:pt x="1379" y="0"/>
                    <a:pt x="1364" y="1"/>
                  </a:cubicBezTo>
                  <a:cubicBezTo>
                    <a:pt x="1057" y="14"/>
                    <a:pt x="755" y="50"/>
                    <a:pt x="456" y="93"/>
                  </a:cubicBezTo>
                  <a:cubicBezTo>
                    <a:pt x="330" y="112"/>
                    <a:pt x="261" y="167"/>
                    <a:pt x="241" y="249"/>
                  </a:cubicBezTo>
                  <a:cubicBezTo>
                    <a:pt x="218" y="345"/>
                    <a:pt x="193" y="442"/>
                    <a:pt x="179" y="539"/>
                  </a:cubicBezTo>
                  <a:cubicBezTo>
                    <a:pt x="147" y="764"/>
                    <a:pt x="130" y="990"/>
                    <a:pt x="92" y="1214"/>
                  </a:cubicBezTo>
                  <a:cubicBezTo>
                    <a:pt x="1" y="1763"/>
                    <a:pt x="28" y="2313"/>
                    <a:pt x="64" y="2862"/>
                  </a:cubicBezTo>
                  <a:cubicBezTo>
                    <a:pt x="78" y="3087"/>
                    <a:pt x="112" y="3313"/>
                    <a:pt x="112" y="3539"/>
                  </a:cubicBezTo>
                  <a:cubicBezTo>
                    <a:pt x="112" y="4066"/>
                    <a:pt x="109" y="4593"/>
                    <a:pt x="105" y="5120"/>
                  </a:cubicBezTo>
                  <a:cubicBezTo>
                    <a:pt x="105" y="5218"/>
                    <a:pt x="102" y="5317"/>
                    <a:pt x="84" y="5413"/>
                  </a:cubicBezTo>
                  <a:cubicBezTo>
                    <a:pt x="24" y="5729"/>
                    <a:pt x="51" y="6046"/>
                    <a:pt x="52" y="6361"/>
                  </a:cubicBezTo>
                  <a:cubicBezTo>
                    <a:pt x="52" y="6613"/>
                    <a:pt x="242" y="6768"/>
                    <a:pt x="588" y="6855"/>
                  </a:cubicBezTo>
                  <a:cubicBezTo>
                    <a:pt x="846" y="6920"/>
                    <a:pt x="1108" y="6944"/>
                    <a:pt x="1378" y="6944"/>
                  </a:cubicBezTo>
                  <a:cubicBezTo>
                    <a:pt x="1438" y="6944"/>
                    <a:pt x="1499" y="6943"/>
                    <a:pt x="1561" y="6940"/>
                  </a:cubicBezTo>
                  <a:cubicBezTo>
                    <a:pt x="1828" y="6930"/>
                    <a:pt x="2005" y="6839"/>
                    <a:pt x="2116" y="6684"/>
                  </a:cubicBezTo>
                  <a:cubicBezTo>
                    <a:pt x="2185" y="6588"/>
                    <a:pt x="2222" y="6486"/>
                    <a:pt x="2252" y="6381"/>
                  </a:cubicBezTo>
                  <a:cubicBezTo>
                    <a:pt x="2382" y="5922"/>
                    <a:pt x="2462" y="5459"/>
                    <a:pt x="2432" y="4990"/>
                  </a:cubicBezTo>
                  <a:cubicBezTo>
                    <a:pt x="2432" y="4816"/>
                    <a:pt x="2453" y="4642"/>
                    <a:pt x="2427" y="4470"/>
                  </a:cubicBezTo>
                  <a:cubicBezTo>
                    <a:pt x="2354" y="3997"/>
                    <a:pt x="2396" y="3522"/>
                    <a:pt x="2320" y="3049"/>
                  </a:cubicBezTo>
                  <a:cubicBezTo>
                    <a:pt x="2268" y="2728"/>
                    <a:pt x="2267" y="2404"/>
                    <a:pt x="2229" y="2080"/>
                  </a:cubicBezTo>
                  <a:cubicBezTo>
                    <a:pt x="2175" y="1622"/>
                    <a:pt x="2126" y="1165"/>
                    <a:pt x="2101" y="706"/>
                  </a:cubicBezTo>
                  <a:cubicBezTo>
                    <a:pt x="2095" y="571"/>
                    <a:pt x="2066" y="435"/>
                    <a:pt x="2025" y="303"/>
                  </a:cubicBezTo>
                  <a:cubicBezTo>
                    <a:pt x="1969" y="125"/>
                    <a:pt x="1805" y="33"/>
                    <a:pt x="1534" y="6"/>
                  </a:cubicBezTo>
                  <a:cubicBezTo>
                    <a:pt x="1492" y="2"/>
                    <a:pt x="1450" y="0"/>
                    <a:pt x="14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7"/>
            <p:cNvSpPr/>
            <p:nvPr/>
          </p:nvSpPr>
          <p:spPr>
            <a:xfrm>
              <a:off x="4706240" y="1473857"/>
              <a:ext cx="2489973" cy="2647064"/>
            </a:xfrm>
            <a:custGeom>
              <a:rect b="b" l="l" r="r" t="t"/>
              <a:pathLst>
                <a:path extrusionOk="0" h="19423" w="18270">
                  <a:moveTo>
                    <a:pt x="9690" y="1"/>
                  </a:moveTo>
                  <a:cubicBezTo>
                    <a:pt x="9605" y="1"/>
                    <a:pt x="9512" y="52"/>
                    <a:pt x="9402" y="154"/>
                  </a:cubicBezTo>
                  <a:cubicBezTo>
                    <a:pt x="9360" y="193"/>
                    <a:pt x="9317" y="232"/>
                    <a:pt x="9282" y="277"/>
                  </a:cubicBezTo>
                  <a:cubicBezTo>
                    <a:pt x="9186" y="398"/>
                    <a:pt x="9075" y="513"/>
                    <a:pt x="9004" y="648"/>
                  </a:cubicBezTo>
                  <a:cubicBezTo>
                    <a:pt x="8783" y="1060"/>
                    <a:pt x="8505" y="1433"/>
                    <a:pt x="8225" y="1804"/>
                  </a:cubicBezTo>
                  <a:cubicBezTo>
                    <a:pt x="7989" y="2118"/>
                    <a:pt x="7808" y="2469"/>
                    <a:pt x="7615" y="2808"/>
                  </a:cubicBezTo>
                  <a:cubicBezTo>
                    <a:pt x="7021" y="3853"/>
                    <a:pt x="6449" y="4908"/>
                    <a:pt x="5888" y="5969"/>
                  </a:cubicBezTo>
                  <a:cubicBezTo>
                    <a:pt x="5769" y="6194"/>
                    <a:pt x="5647" y="6415"/>
                    <a:pt x="5534" y="6642"/>
                  </a:cubicBezTo>
                  <a:cubicBezTo>
                    <a:pt x="5087" y="7550"/>
                    <a:pt x="4635" y="8456"/>
                    <a:pt x="4198" y="9370"/>
                  </a:cubicBezTo>
                  <a:cubicBezTo>
                    <a:pt x="3584" y="10652"/>
                    <a:pt x="2982" y="11939"/>
                    <a:pt x="2379" y="13226"/>
                  </a:cubicBezTo>
                  <a:cubicBezTo>
                    <a:pt x="2069" y="13884"/>
                    <a:pt x="1726" y="14524"/>
                    <a:pt x="1404" y="15176"/>
                  </a:cubicBezTo>
                  <a:cubicBezTo>
                    <a:pt x="1144" y="15705"/>
                    <a:pt x="876" y="16227"/>
                    <a:pt x="557" y="16723"/>
                  </a:cubicBezTo>
                  <a:cubicBezTo>
                    <a:pt x="377" y="17005"/>
                    <a:pt x="230" y="17306"/>
                    <a:pt x="111" y="17621"/>
                  </a:cubicBezTo>
                  <a:cubicBezTo>
                    <a:pt x="1" y="17914"/>
                    <a:pt x="79" y="18306"/>
                    <a:pt x="394" y="18536"/>
                  </a:cubicBezTo>
                  <a:cubicBezTo>
                    <a:pt x="485" y="18604"/>
                    <a:pt x="587" y="18657"/>
                    <a:pt x="689" y="18708"/>
                  </a:cubicBezTo>
                  <a:cubicBezTo>
                    <a:pt x="925" y="18826"/>
                    <a:pt x="1175" y="18902"/>
                    <a:pt x="1430" y="18963"/>
                  </a:cubicBezTo>
                  <a:cubicBezTo>
                    <a:pt x="2123" y="19127"/>
                    <a:pt x="2827" y="19214"/>
                    <a:pt x="3536" y="19262"/>
                  </a:cubicBezTo>
                  <a:cubicBezTo>
                    <a:pt x="3936" y="19288"/>
                    <a:pt x="4335" y="19304"/>
                    <a:pt x="4735" y="19324"/>
                  </a:cubicBezTo>
                  <a:cubicBezTo>
                    <a:pt x="4735" y="19325"/>
                    <a:pt x="4735" y="19325"/>
                    <a:pt x="4735" y="19325"/>
                  </a:cubicBezTo>
                  <a:cubicBezTo>
                    <a:pt x="5159" y="19347"/>
                    <a:pt x="5584" y="19370"/>
                    <a:pt x="6007" y="19390"/>
                  </a:cubicBezTo>
                  <a:cubicBezTo>
                    <a:pt x="6154" y="19397"/>
                    <a:pt x="6301" y="19401"/>
                    <a:pt x="6449" y="19401"/>
                  </a:cubicBezTo>
                  <a:cubicBezTo>
                    <a:pt x="6840" y="19400"/>
                    <a:pt x="7232" y="19393"/>
                    <a:pt x="7625" y="19393"/>
                  </a:cubicBezTo>
                  <a:cubicBezTo>
                    <a:pt x="7690" y="19393"/>
                    <a:pt x="7754" y="19393"/>
                    <a:pt x="7819" y="19394"/>
                  </a:cubicBezTo>
                  <a:cubicBezTo>
                    <a:pt x="8268" y="19397"/>
                    <a:pt x="8716" y="19419"/>
                    <a:pt x="9165" y="19422"/>
                  </a:cubicBezTo>
                  <a:cubicBezTo>
                    <a:pt x="9194" y="19423"/>
                    <a:pt x="9223" y="19423"/>
                    <a:pt x="9252" y="19423"/>
                  </a:cubicBezTo>
                  <a:cubicBezTo>
                    <a:pt x="9829" y="19423"/>
                    <a:pt x="10402" y="19385"/>
                    <a:pt x="10975" y="19343"/>
                  </a:cubicBezTo>
                  <a:cubicBezTo>
                    <a:pt x="11756" y="19284"/>
                    <a:pt x="12537" y="19218"/>
                    <a:pt x="13319" y="19170"/>
                  </a:cubicBezTo>
                  <a:cubicBezTo>
                    <a:pt x="14028" y="19126"/>
                    <a:pt x="14734" y="19057"/>
                    <a:pt x="15445" y="19032"/>
                  </a:cubicBezTo>
                  <a:cubicBezTo>
                    <a:pt x="15754" y="19022"/>
                    <a:pt x="16064" y="19012"/>
                    <a:pt x="16374" y="19012"/>
                  </a:cubicBezTo>
                  <a:cubicBezTo>
                    <a:pt x="16570" y="19012"/>
                    <a:pt x="16766" y="19016"/>
                    <a:pt x="16962" y="19026"/>
                  </a:cubicBezTo>
                  <a:cubicBezTo>
                    <a:pt x="17182" y="19039"/>
                    <a:pt x="17403" y="19047"/>
                    <a:pt x="17623" y="19055"/>
                  </a:cubicBezTo>
                  <a:cubicBezTo>
                    <a:pt x="17654" y="19056"/>
                    <a:pt x="17685" y="19057"/>
                    <a:pt x="17716" y="19057"/>
                  </a:cubicBezTo>
                  <a:cubicBezTo>
                    <a:pt x="17750" y="19057"/>
                    <a:pt x="17784" y="19056"/>
                    <a:pt x="17818" y="19053"/>
                  </a:cubicBezTo>
                  <a:cubicBezTo>
                    <a:pt x="18139" y="19025"/>
                    <a:pt x="18270" y="18867"/>
                    <a:pt x="18233" y="18548"/>
                  </a:cubicBezTo>
                  <a:cubicBezTo>
                    <a:pt x="18224" y="18467"/>
                    <a:pt x="18209" y="18387"/>
                    <a:pt x="18189" y="18308"/>
                  </a:cubicBezTo>
                  <a:cubicBezTo>
                    <a:pt x="18150" y="18157"/>
                    <a:pt x="18112" y="18006"/>
                    <a:pt x="18061" y="17860"/>
                  </a:cubicBezTo>
                  <a:cubicBezTo>
                    <a:pt x="17720" y="16889"/>
                    <a:pt x="17376" y="15919"/>
                    <a:pt x="17033" y="14949"/>
                  </a:cubicBezTo>
                  <a:cubicBezTo>
                    <a:pt x="16813" y="14325"/>
                    <a:pt x="16537" y="13723"/>
                    <a:pt x="16295" y="13107"/>
                  </a:cubicBezTo>
                  <a:cubicBezTo>
                    <a:pt x="15967" y="12271"/>
                    <a:pt x="15646" y="11432"/>
                    <a:pt x="15357" y="10581"/>
                  </a:cubicBezTo>
                  <a:cubicBezTo>
                    <a:pt x="15049" y="9676"/>
                    <a:pt x="14731" y="8775"/>
                    <a:pt x="14354" y="7896"/>
                  </a:cubicBezTo>
                  <a:cubicBezTo>
                    <a:pt x="14159" y="7437"/>
                    <a:pt x="13935" y="6993"/>
                    <a:pt x="13720" y="6543"/>
                  </a:cubicBezTo>
                  <a:cubicBezTo>
                    <a:pt x="13244" y="5546"/>
                    <a:pt x="12688" y="4595"/>
                    <a:pt x="12107" y="3657"/>
                  </a:cubicBezTo>
                  <a:cubicBezTo>
                    <a:pt x="11531" y="2727"/>
                    <a:pt x="10931" y="1810"/>
                    <a:pt x="10373" y="869"/>
                  </a:cubicBezTo>
                  <a:cubicBezTo>
                    <a:pt x="10244" y="651"/>
                    <a:pt x="10110" y="436"/>
                    <a:pt x="9975" y="222"/>
                  </a:cubicBezTo>
                  <a:cubicBezTo>
                    <a:pt x="9881" y="74"/>
                    <a:pt x="9791" y="1"/>
                    <a:pt x="96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7"/>
            <p:cNvSpPr/>
            <p:nvPr/>
          </p:nvSpPr>
          <p:spPr>
            <a:xfrm>
              <a:off x="4745354" y="2766818"/>
              <a:ext cx="2299715" cy="1348813"/>
            </a:xfrm>
            <a:custGeom>
              <a:rect b="b" l="l" r="r" t="t"/>
              <a:pathLst>
                <a:path extrusionOk="0" h="9897" w="16874">
                  <a:moveTo>
                    <a:pt x="11187" y="2469"/>
                  </a:moveTo>
                  <a:lnTo>
                    <a:pt x="11199" y="2477"/>
                  </a:lnTo>
                  <a:lnTo>
                    <a:pt x="11184" y="2480"/>
                  </a:lnTo>
                  <a:lnTo>
                    <a:pt x="11184" y="2480"/>
                  </a:lnTo>
                  <a:lnTo>
                    <a:pt x="11187" y="2469"/>
                  </a:lnTo>
                  <a:close/>
                  <a:moveTo>
                    <a:pt x="14689" y="1"/>
                  </a:moveTo>
                  <a:cubicBezTo>
                    <a:pt x="14433" y="230"/>
                    <a:pt x="14179" y="460"/>
                    <a:pt x="13908" y="673"/>
                  </a:cubicBezTo>
                  <a:cubicBezTo>
                    <a:pt x="13646" y="880"/>
                    <a:pt x="13385" y="1089"/>
                    <a:pt x="13116" y="1289"/>
                  </a:cubicBezTo>
                  <a:cubicBezTo>
                    <a:pt x="12744" y="1567"/>
                    <a:pt x="12353" y="1816"/>
                    <a:pt x="11961" y="2066"/>
                  </a:cubicBezTo>
                  <a:cubicBezTo>
                    <a:pt x="11795" y="2171"/>
                    <a:pt x="11619" y="2209"/>
                    <a:pt x="11429" y="2220"/>
                  </a:cubicBezTo>
                  <a:cubicBezTo>
                    <a:pt x="11243" y="2230"/>
                    <a:pt x="11056" y="2245"/>
                    <a:pt x="10869" y="2257"/>
                  </a:cubicBezTo>
                  <a:cubicBezTo>
                    <a:pt x="10642" y="2272"/>
                    <a:pt x="10415" y="2296"/>
                    <a:pt x="10188" y="2301"/>
                  </a:cubicBezTo>
                  <a:cubicBezTo>
                    <a:pt x="9928" y="2306"/>
                    <a:pt x="9667" y="2315"/>
                    <a:pt x="9407" y="2327"/>
                  </a:cubicBezTo>
                  <a:cubicBezTo>
                    <a:pt x="9146" y="2338"/>
                    <a:pt x="8885" y="2344"/>
                    <a:pt x="8625" y="2344"/>
                  </a:cubicBezTo>
                  <a:cubicBezTo>
                    <a:pt x="8454" y="2344"/>
                    <a:pt x="8283" y="2341"/>
                    <a:pt x="8113" y="2336"/>
                  </a:cubicBezTo>
                  <a:cubicBezTo>
                    <a:pt x="7420" y="2314"/>
                    <a:pt x="6727" y="2300"/>
                    <a:pt x="6038" y="2200"/>
                  </a:cubicBezTo>
                  <a:cubicBezTo>
                    <a:pt x="5764" y="2160"/>
                    <a:pt x="5488" y="2130"/>
                    <a:pt x="5216" y="2085"/>
                  </a:cubicBezTo>
                  <a:cubicBezTo>
                    <a:pt x="4806" y="2018"/>
                    <a:pt x="4402" y="1924"/>
                    <a:pt x="3997" y="1837"/>
                  </a:cubicBezTo>
                  <a:cubicBezTo>
                    <a:pt x="3692" y="1771"/>
                    <a:pt x="3387" y="1698"/>
                    <a:pt x="3083" y="1628"/>
                  </a:cubicBezTo>
                  <a:cubicBezTo>
                    <a:pt x="3052" y="1696"/>
                    <a:pt x="3020" y="1763"/>
                    <a:pt x="2988" y="1830"/>
                  </a:cubicBezTo>
                  <a:cubicBezTo>
                    <a:pt x="3283" y="1897"/>
                    <a:pt x="3579" y="1961"/>
                    <a:pt x="3874" y="2030"/>
                  </a:cubicBezTo>
                  <a:cubicBezTo>
                    <a:pt x="4302" y="2128"/>
                    <a:pt x="4731" y="2222"/>
                    <a:pt x="5164" y="2296"/>
                  </a:cubicBezTo>
                  <a:cubicBezTo>
                    <a:pt x="5332" y="2325"/>
                    <a:pt x="5503" y="2335"/>
                    <a:pt x="5671" y="2370"/>
                  </a:cubicBezTo>
                  <a:cubicBezTo>
                    <a:pt x="6015" y="2441"/>
                    <a:pt x="6365" y="2470"/>
                    <a:pt x="6712" y="2497"/>
                  </a:cubicBezTo>
                  <a:cubicBezTo>
                    <a:pt x="7183" y="2534"/>
                    <a:pt x="7655" y="2560"/>
                    <a:pt x="8128" y="2560"/>
                  </a:cubicBezTo>
                  <a:cubicBezTo>
                    <a:pt x="8210" y="2560"/>
                    <a:pt x="8292" y="2560"/>
                    <a:pt x="8375" y="2558"/>
                  </a:cubicBezTo>
                  <a:cubicBezTo>
                    <a:pt x="8863" y="2548"/>
                    <a:pt x="9351" y="2555"/>
                    <a:pt x="9840" y="2532"/>
                  </a:cubicBezTo>
                  <a:cubicBezTo>
                    <a:pt x="10165" y="2517"/>
                    <a:pt x="10491" y="2509"/>
                    <a:pt x="10815" y="2481"/>
                  </a:cubicBezTo>
                  <a:cubicBezTo>
                    <a:pt x="10852" y="2478"/>
                    <a:pt x="10898" y="2469"/>
                    <a:pt x="10940" y="2469"/>
                  </a:cubicBezTo>
                  <a:cubicBezTo>
                    <a:pt x="10984" y="2469"/>
                    <a:pt x="11023" y="2480"/>
                    <a:pt x="11037" y="2521"/>
                  </a:cubicBezTo>
                  <a:cubicBezTo>
                    <a:pt x="11070" y="2617"/>
                    <a:pt x="10935" y="2619"/>
                    <a:pt x="10881" y="2672"/>
                  </a:cubicBezTo>
                  <a:cubicBezTo>
                    <a:pt x="10876" y="2677"/>
                    <a:pt x="10866" y="2678"/>
                    <a:pt x="10858" y="2682"/>
                  </a:cubicBezTo>
                  <a:cubicBezTo>
                    <a:pt x="10309" y="2932"/>
                    <a:pt x="9760" y="3182"/>
                    <a:pt x="9188" y="3380"/>
                  </a:cubicBezTo>
                  <a:cubicBezTo>
                    <a:pt x="8602" y="3582"/>
                    <a:pt x="8007" y="3756"/>
                    <a:pt x="7406" y="3907"/>
                  </a:cubicBezTo>
                  <a:cubicBezTo>
                    <a:pt x="6988" y="4013"/>
                    <a:pt x="6564" y="4095"/>
                    <a:pt x="6137" y="4158"/>
                  </a:cubicBezTo>
                  <a:cubicBezTo>
                    <a:pt x="5727" y="4217"/>
                    <a:pt x="5315" y="4273"/>
                    <a:pt x="4904" y="4324"/>
                  </a:cubicBezTo>
                  <a:cubicBezTo>
                    <a:pt x="4803" y="4336"/>
                    <a:pt x="4703" y="4348"/>
                    <a:pt x="4604" y="4348"/>
                  </a:cubicBezTo>
                  <a:cubicBezTo>
                    <a:pt x="4448" y="4348"/>
                    <a:pt x="4294" y="4320"/>
                    <a:pt x="4148" y="4230"/>
                  </a:cubicBezTo>
                  <a:cubicBezTo>
                    <a:pt x="4073" y="4182"/>
                    <a:pt x="3982" y="4163"/>
                    <a:pt x="3900" y="4127"/>
                  </a:cubicBezTo>
                  <a:cubicBezTo>
                    <a:pt x="3352" y="3882"/>
                    <a:pt x="2810" y="3622"/>
                    <a:pt x="2275" y="3349"/>
                  </a:cubicBezTo>
                  <a:cubicBezTo>
                    <a:pt x="2244" y="3415"/>
                    <a:pt x="2212" y="3481"/>
                    <a:pt x="2182" y="3547"/>
                  </a:cubicBezTo>
                  <a:cubicBezTo>
                    <a:pt x="2642" y="3782"/>
                    <a:pt x="3105" y="4012"/>
                    <a:pt x="3578" y="4220"/>
                  </a:cubicBezTo>
                  <a:cubicBezTo>
                    <a:pt x="3664" y="4258"/>
                    <a:pt x="3747" y="4305"/>
                    <a:pt x="3866" y="4366"/>
                  </a:cubicBezTo>
                  <a:cubicBezTo>
                    <a:pt x="3736" y="4385"/>
                    <a:pt x="3647" y="4409"/>
                    <a:pt x="3559" y="4409"/>
                  </a:cubicBezTo>
                  <a:cubicBezTo>
                    <a:pt x="3484" y="4408"/>
                    <a:pt x="3408" y="4408"/>
                    <a:pt x="3333" y="4408"/>
                  </a:cubicBezTo>
                  <a:cubicBezTo>
                    <a:pt x="3258" y="4408"/>
                    <a:pt x="3182" y="4408"/>
                    <a:pt x="3107" y="4408"/>
                  </a:cubicBezTo>
                  <a:cubicBezTo>
                    <a:pt x="2956" y="4408"/>
                    <a:pt x="2805" y="4408"/>
                    <a:pt x="2655" y="4407"/>
                  </a:cubicBezTo>
                  <a:cubicBezTo>
                    <a:pt x="2366" y="4404"/>
                    <a:pt x="2076" y="4388"/>
                    <a:pt x="1788" y="4363"/>
                  </a:cubicBezTo>
                  <a:cubicBezTo>
                    <a:pt x="1754" y="4431"/>
                    <a:pt x="1719" y="4500"/>
                    <a:pt x="1684" y="4567"/>
                  </a:cubicBezTo>
                  <a:cubicBezTo>
                    <a:pt x="1850" y="4580"/>
                    <a:pt x="2016" y="4594"/>
                    <a:pt x="2181" y="4622"/>
                  </a:cubicBezTo>
                  <a:cubicBezTo>
                    <a:pt x="2205" y="4626"/>
                    <a:pt x="2230" y="4627"/>
                    <a:pt x="2254" y="4627"/>
                  </a:cubicBezTo>
                  <a:cubicBezTo>
                    <a:pt x="2341" y="4627"/>
                    <a:pt x="2428" y="4607"/>
                    <a:pt x="2515" y="4607"/>
                  </a:cubicBezTo>
                  <a:cubicBezTo>
                    <a:pt x="2526" y="4607"/>
                    <a:pt x="2536" y="4608"/>
                    <a:pt x="2546" y="4608"/>
                  </a:cubicBezTo>
                  <a:cubicBezTo>
                    <a:pt x="2779" y="4621"/>
                    <a:pt x="3012" y="4627"/>
                    <a:pt x="3246" y="4627"/>
                  </a:cubicBezTo>
                  <a:cubicBezTo>
                    <a:pt x="3436" y="4627"/>
                    <a:pt x="3627" y="4623"/>
                    <a:pt x="3817" y="4615"/>
                  </a:cubicBezTo>
                  <a:cubicBezTo>
                    <a:pt x="3890" y="4612"/>
                    <a:pt x="3964" y="4608"/>
                    <a:pt x="4036" y="4601"/>
                  </a:cubicBezTo>
                  <a:cubicBezTo>
                    <a:pt x="4097" y="4595"/>
                    <a:pt x="4156" y="4591"/>
                    <a:pt x="4215" y="4591"/>
                  </a:cubicBezTo>
                  <a:cubicBezTo>
                    <a:pt x="4365" y="4591"/>
                    <a:pt x="4512" y="4614"/>
                    <a:pt x="4660" y="4670"/>
                  </a:cubicBezTo>
                  <a:cubicBezTo>
                    <a:pt x="5216" y="4881"/>
                    <a:pt x="5778" y="5075"/>
                    <a:pt x="6351" y="5235"/>
                  </a:cubicBezTo>
                  <a:cubicBezTo>
                    <a:pt x="6665" y="5323"/>
                    <a:pt x="6978" y="5410"/>
                    <a:pt x="7294" y="5491"/>
                  </a:cubicBezTo>
                  <a:cubicBezTo>
                    <a:pt x="7609" y="5572"/>
                    <a:pt x="7925" y="5649"/>
                    <a:pt x="8244" y="5718"/>
                  </a:cubicBezTo>
                  <a:cubicBezTo>
                    <a:pt x="8514" y="5775"/>
                    <a:pt x="8786" y="5826"/>
                    <a:pt x="9061" y="5863"/>
                  </a:cubicBezTo>
                  <a:cubicBezTo>
                    <a:pt x="9287" y="5893"/>
                    <a:pt x="9512" y="5930"/>
                    <a:pt x="9737" y="5964"/>
                  </a:cubicBezTo>
                  <a:cubicBezTo>
                    <a:pt x="10148" y="6025"/>
                    <a:pt x="10561" y="6069"/>
                    <a:pt x="10975" y="6103"/>
                  </a:cubicBezTo>
                  <a:cubicBezTo>
                    <a:pt x="11568" y="6152"/>
                    <a:pt x="12164" y="6168"/>
                    <a:pt x="12760" y="6200"/>
                  </a:cubicBezTo>
                  <a:cubicBezTo>
                    <a:pt x="12838" y="6204"/>
                    <a:pt x="12917" y="6210"/>
                    <a:pt x="13024" y="6219"/>
                  </a:cubicBezTo>
                  <a:cubicBezTo>
                    <a:pt x="12936" y="6326"/>
                    <a:pt x="12837" y="6362"/>
                    <a:pt x="12744" y="6403"/>
                  </a:cubicBezTo>
                  <a:cubicBezTo>
                    <a:pt x="12259" y="6617"/>
                    <a:pt x="11777" y="6839"/>
                    <a:pt x="11280" y="7025"/>
                  </a:cubicBezTo>
                  <a:cubicBezTo>
                    <a:pt x="10608" y="7278"/>
                    <a:pt x="9931" y="7508"/>
                    <a:pt x="9233" y="7682"/>
                  </a:cubicBezTo>
                  <a:cubicBezTo>
                    <a:pt x="8505" y="7865"/>
                    <a:pt x="7771" y="8005"/>
                    <a:pt x="7025" y="8090"/>
                  </a:cubicBezTo>
                  <a:cubicBezTo>
                    <a:pt x="6532" y="8145"/>
                    <a:pt x="6041" y="8199"/>
                    <a:pt x="5546" y="8199"/>
                  </a:cubicBezTo>
                  <a:cubicBezTo>
                    <a:pt x="5511" y="8199"/>
                    <a:pt x="5477" y="8199"/>
                    <a:pt x="5443" y="8198"/>
                  </a:cubicBezTo>
                  <a:cubicBezTo>
                    <a:pt x="5441" y="8198"/>
                    <a:pt x="5439" y="8198"/>
                    <a:pt x="5436" y="8198"/>
                  </a:cubicBezTo>
                  <a:cubicBezTo>
                    <a:pt x="5382" y="8198"/>
                    <a:pt x="5327" y="8210"/>
                    <a:pt x="5273" y="8212"/>
                  </a:cubicBezTo>
                  <a:cubicBezTo>
                    <a:pt x="5212" y="8214"/>
                    <a:pt x="5152" y="8215"/>
                    <a:pt x="5092" y="8215"/>
                  </a:cubicBezTo>
                  <a:cubicBezTo>
                    <a:pt x="4862" y="8215"/>
                    <a:pt x="4636" y="8195"/>
                    <a:pt x="4409" y="8105"/>
                  </a:cubicBezTo>
                  <a:cubicBezTo>
                    <a:pt x="3450" y="7728"/>
                    <a:pt x="2539" y="7257"/>
                    <a:pt x="1633" y="6771"/>
                  </a:cubicBezTo>
                  <a:cubicBezTo>
                    <a:pt x="1353" y="6622"/>
                    <a:pt x="1082" y="6458"/>
                    <a:pt x="813" y="6291"/>
                  </a:cubicBezTo>
                  <a:cubicBezTo>
                    <a:pt x="779" y="6357"/>
                    <a:pt x="744" y="6421"/>
                    <a:pt x="710" y="6487"/>
                  </a:cubicBezTo>
                  <a:cubicBezTo>
                    <a:pt x="1689" y="7066"/>
                    <a:pt x="2686" y="7616"/>
                    <a:pt x="3738" y="8060"/>
                  </a:cubicBezTo>
                  <a:cubicBezTo>
                    <a:pt x="3772" y="8075"/>
                    <a:pt x="3816" y="8086"/>
                    <a:pt x="3822" y="8135"/>
                  </a:cubicBezTo>
                  <a:cubicBezTo>
                    <a:pt x="3816" y="8142"/>
                    <a:pt x="3813" y="8152"/>
                    <a:pt x="3809" y="8152"/>
                  </a:cubicBezTo>
                  <a:cubicBezTo>
                    <a:pt x="3784" y="8155"/>
                    <a:pt x="3759" y="8159"/>
                    <a:pt x="3733" y="8159"/>
                  </a:cubicBezTo>
                  <a:cubicBezTo>
                    <a:pt x="3727" y="8159"/>
                    <a:pt x="3720" y="8159"/>
                    <a:pt x="3713" y="8158"/>
                  </a:cubicBezTo>
                  <a:cubicBezTo>
                    <a:pt x="3315" y="8125"/>
                    <a:pt x="2916" y="8121"/>
                    <a:pt x="2519" y="8054"/>
                  </a:cubicBezTo>
                  <a:cubicBezTo>
                    <a:pt x="2206" y="8003"/>
                    <a:pt x="1892" y="7961"/>
                    <a:pt x="1581" y="7898"/>
                  </a:cubicBezTo>
                  <a:cubicBezTo>
                    <a:pt x="1180" y="7820"/>
                    <a:pt x="785" y="7725"/>
                    <a:pt x="394" y="7613"/>
                  </a:cubicBezTo>
                  <a:cubicBezTo>
                    <a:pt x="296" y="7585"/>
                    <a:pt x="199" y="7555"/>
                    <a:pt x="103" y="7526"/>
                  </a:cubicBezTo>
                  <a:cubicBezTo>
                    <a:pt x="67" y="7591"/>
                    <a:pt x="32" y="7658"/>
                    <a:pt x="0" y="7725"/>
                  </a:cubicBezTo>
                  <a:cubicBezTo>
                    <a:pt x="439" y="7865"/>
                    <a:pt x="887" y="7981"/>
                    <a:pt x="1339" y="8073"/>
                  </a:cubicBezTo>
                  <a:cubicBezTo>
                    <a:pt x="1619" y="8130"/>
                    <a:pt x="1897" y="8185"/>
                    <a:pt x="2180" y="8225"/>
                  </a:cubicBezTo>
                  <a:cubicBezTo>
                    <a:pt x="2551" y="8278"/>
                    <a:pt x="2920" y="8345"/>
                    <a:pt x="3294" y="8366"/>
                  </a:cubicBezTo>
                  <a:cubicBezTo>
                    <a:pt x="3653" y="8386"/>
                    <a:pt x="4011" y="8409"/>
                    <a:pt x="4370" y="8420"/>
                  </a:cubicBezTo>
                  <a:cubicBezTo>
                    <a:pt x="4578" y="8426"/>
                    <a:pt x="4771" y="8471"/>
                    <a:pt x="4965" y="8541"/>
                  </a:cubicBezTo>
                  <a:cubicBezTo>
                    <a:pt x="5309" y="8667"/>
                    <a:pt x="5656" y="8786"/>
                    <a:pt x="6005" y="8900"/>
                  </a:cubicBezTo>
                  <a:cubicBezTo>
                    <a:pt x="6547" y="9077"/>
                    <a:pt x="7092" y="9240"/>
                    <a:pt x="7646" y="9377"/>
                  </a:cubicBezTo>
                  <a:cubicBezTo>
                    <a:pt x="8001" y="9465"/>
                    <a:pt x="8358" y="9546"/>
                    <a:pt x="8715" y="9628"/>
                  </a:cubicBezTo>
                  <a:cubicBezTo>
                    <a:pt x="9064" y="9709"/>
                    <a:pt x="9414" y="9783"/>
                    <a:pt x="9768" y="9841"/>
                  </a:cubicBezTo>
                  <a:cubicBezTo>
                    <a:pt x="9873" y="9859"/>
                    <a:pt x="9979" y="9877"/>
                    <a:pt x="10084" y="9897"/>
                  </a:cubicBezTo>
                  <a:cubicBezTo>
                    <a:pt x="10286" y="9884"/>
                    <a:pt x="10488" y="9870"/>
                    <a:pt x="10688" y="9856"/>
                  </a:cubicBezTo>
                  <a:cubicBezTo>
                    <a:pt x="10802" y="9847"/>
                    <a:pt x="10914" y="9838"/>
                    <a:pt x="11028" y="9830"/>
                  </a:cubicBezTo>
                  <a:cubicBezTo>
                    <a:pt x="10870" y="9810"/>
                    <a:pt x="10713" y="9794"/>
                    <a:pt x="10556" y="9768"/>
                  </a:cubicBezTo>
                  <a:cubicBezTo>
                    <a:pt x="10235" y="9713"/>
                    <a:pt x="9916" y="9647"/>
                    <a:pt x="9597" y="9585"/>
                  </a:cubicBezTo>
                  <a:cubicBezTo>
                    <a:pt x="9326" y="9534"/>
                    <a:pt x="9052" y="9489"/>
                    <a:pt x="8783" y="9428"/>
                  </a:cubicBezTo>
                  <a:cubicBezTo>
                    <a:pt x="8402" y="9340"/>
                    <a:pt x="8025" y="9239"/>
                    <a:pt x="7646" y="9144"/>
                  </a:cubicBezTo>
                  <a:cubicBezTo>
                    <a:pt x="6918" y="8964"/>
                    <a:pt x="6204" y="8739"/>
                    <a:pt x="5495" y="8495"/>
                  </a:cubicBezTo>
                  <a:cubicBezTo>
                    <a:pt x="5466" y="8485"/>
                    <a:pt x="5414" y="8498"/>
                    <a:pt x="5414" y="8439"/>
                  </a:cubicBezTo>
                  <a:cubicBezTo>
                    <a:pt x="5845" y="8396"/>
                    <a:pt x="6277" y="8398"/>
                    <a:pt x="6706" y="8352"/>
                  </a:cubicBezTo>
                  <a:cubicBezTo>
                    <a:pt x="7046" y="8315"/>
                    <a:pt x="7387" y="8280"/>
                    <a:pt x="7723" y="8222"/>
                  </a:cubicBezTo>
                  <a:cubicBezTo>
                    <a:pt x="8533" y="8080"/>
                    <a:pt x="9337" y="7909"/>
                    <a:pt x="10124" y="7660"/>
                  </a:cubicBezTo>
                  <a:cubicBezTo>
                    <a:pt x="10724" y="7472"/>
                    <a:pt x="11313" y="7256"/>
                    <a:pt x="11895" y="7021"/>
                  </a:cubicBezTo>
                  <a:cubicBezTo>
                    <a:pt x="12448" y="6799"/>
                    <a:pt x="12982" y="6535"/>
                    <a:pt x="13510" y="6259"/>
                  </a:cubicBezTo>
                  <a:cubicBezTo>
                    <a:pt x="13585" y="6220"/>
                    <a:pt x="13657" y="6200"/>
                    <a:pt x="13741" y="6197"/>
                  </a:cubicBezTo>
                  <a:cubicBezTo>
                    <a:pt x="13984" y="6185"/>
                    <a:pt x="14228" y="6158"/>
                    <a:pt x="14472" y="6150"/>
                  </a:cubicBezTo>
                  <a:cubicBezTo>
                    <a:pt x="14863" y="6138"/>
                    <a:pt x="15251" y="6090"/>
                    <a:pt x="15638" y="6040"/>
                  </a:cubicBezTo>
                  <a:cubicBezTo>
                    <a:pt x="16053" y="5988"/>
                    <a:pt x="16465" y="5913"/>
                    <a:pt x="16873" y="5821"/>
                  </a:cubicBezTo>
                  <a:cubicBezTo>
                    <a:pt x="16849" y="5751"/>
                    <a:pt x="16823" y="5681"/>
                    <a:pt x="16798" y="5610"/>
                  </a:cubicBezTo>
                  <a:cubicBezTo>
                    <a:pt x="16001" y="5787"/>
                    <a:pt x="15190" y="5878"/>
                    <a:pt x="14376" y="5945"/>
                  </a:cubicBezTo>
                  <a:cubicBezTo>
                    <a:pt x="14347" y="5948"/>
                    <a:pt x="14316" y="5951"/>
                    <a:pt x="14286" y="5951"/>
                  </a:cubicBezTo>
                  <a:cubicBezTo>
                    <a:pt x="14245" y="5951"/>
                    <a:pt x="14206" y="5946"/>
                    <a:pt x="14168" y="5929"/>
                  </a:cubicBezTo>
                  <a:cubicBezTo>
                    <a:pt x="14163" y="5879"/>
                    <a:pt x="14201" y="5869"/>
                    <a:pt x="14227" y="5854"/>
                  </a:cubicBezTo>
                  <a:cubicBezTo>
                    <a:pt x="14427" y="5728"/>
                    <a:pt x="14626" y="5602"/>
                    <a:pt x="14829" y="5479"/>
                  </a:cubicBezTo>
                  <a:cubicBezTo>
                    <a:pt x="15354" y="5160"/>
                    <a:pt x="15855" y="4806"/>
                    <a:pt x="16340" y="4430"/>
                  </a:cubicBezTo>
                  <a:cubicBezTo>
                    <a:pt x="16310" y="4359"/>
                    <a:pt x="16279" y="4286"/>
                    <a:pt x="16250" y="4214"/>
                  </a:cubicBezTo>
                  <a:cubicBezTo>
                    <a:pt x="16019" y="4392"/>
                    <a:pt x="15787" y="4567"/>
                    <a:pt x="15551" y="4738"/>
                  </a:cubicBezTo>
                  <a:cubicBezTo>
                    <a:pt x="14954" y="5167"/>
                    <a:pt x="14320" y="5535"/>
                    <a:pt x="13687" y="5904"/>
                  </a:cubicBezTo>
                  <a:cubicBezTo>
                    <a:pt x="13644" y="5929"/>
                    <a:pt x="13605" y="5958"/>
                    <a:pt x="13552" y="5960"/>
                  </a:cubicBezTo>
                  <a:cubicBezTo>
                    <a:pt x="13421" y="5966"/>
                    <a:pt x="13290" y="5981"/>
                    <a:pt x="13160" y="5981"/>
                  </a:cubicBezTo>
                  <a:cubicBezTo>
                    <a:pt x="13136" y="5981"/>
                    <a:pt x="13113" y="5980"/>
                    <a:pt x="13090" y="5979"/>
                  </a:cubicBezTo>
                  <a:cubicBezTo>
                    <a:pt x="12348" y="5947"/>
                    <a:pt x="11605" y="5902"/>
                    <a:pt x="10863" y="5873"/>
                  </a:cubicBezTo>
                  <a:cubicBezTo>
                    <a:pt x="10512" y="5858"/>
                    <a:pt x="10169" y="5771"/>
                    <a:pt x="9818" y="5762"/>
                  </a:cubicBezTo>
                  <a:cubicBezTo>
                    <a:pt x="9802" y="5762"/>
                    <a:pt x="9785" y="5758"/>
                    <a:pt x="9769" y="5755"/>
                  </a:cubicBezTo>
                  <a:cubicBezTo>
                    <a:pt x="9520" y="5714"/>
                    <a:pt x="9271" y="5674"/>
                    <a:pt x="9024" y="5630"/>
                  </a:cubicBezTo>
                  <a:cubicBezTo>
                    <a:pt x="8727" y="5578"/>
                    <a:pt x="8429" y="5532"/>
                    <a:pt x="8135" y="5466"/>
                  </a:cubicBezTo>
                  <a:cubicBezTo>
                    <a:pt x="7738" y="5378"/>
                    <a:pt x="7344" y="5280"/>
                    <a:pt x="6950" y="5176"/>
                  </a:cubicBezTo>
                  <a:cubicBezTo>
                    <a:pt x="6367" y="5022"/>
                    <a:pt x="5792" y="4843"/>
                    <a:pt x="5223" y="4644"/>
                  </a:cubicBezTo>
                  <a:cubicBezTo>
                    <a:pt x="5164" y="4624"/>
                    <a:pt x="5098" y="4610"/>
                    <a:pt x="5053" y="4555"/>
                  </a:cubicBezTo>
                  <a:cubicBezTo>
                    <a:pt x="5121" y="4518"/>
                    <a:pt x="5192" y="4504"/>
                    <a:pt x="5265" y="4498"/>
                  </a:cubicBezTo>
                  <a:cubicBezTo>
                    <a:pt x="5672" y="4468"/>
                    <a:pt x="6073" y="4396"/>
                    <a:pt x="6474" y="4327"/>
                  </a:cubicBezTo>
                  <a:cubicBezTo>
                    <a:pt x="7221" y="4196"/>
                    <a:pt x="7956" y="4010"/>
                    <a:pt x="8678" y="3779"/>
                  </a:cubicBezTo>
                  <a:cubicBezTo>
                    <a:pt x="9159" y="3626"/>
                    <a:pt x="9639" y="3464"/>
                    <a:pt x="10104" y="3264"/>
                  </a:cubicBezTo>
                  <a:cubicBezTo>
                    <a:pt x="10637" y="3036"/>
                    <a:pt x="11161" y="2791"/>
                    <a:pt x="11660" y="2494"/>
                  </a:cubicBezTo>
                  <a:cubicBezTo>
                    <a:pt x="11772" y="2427"/>
                    <a:pt x="11892" y="2392"/>
                    <a:pt x="12029" y="2382"/>
                  </a:cubicBezTo>
                  <a:cubicBezTo>
                    <a:pt x="12346" y="2359"/>
                    <a:pt x="12661" y="2324"/>
                    <a:pt x="12975" y="2277"/>
                  </a:cubicBezTo>
                  <a:cubicBezTo>
                    <a:pt x="13692" y="2171"/>
                    <a:pt x="14408" y="2062"/>
                    <a:pt x="15122" y="1943"/>
                  </a:cubicBezTo>
                  <a:cubicBezTo>
                    <a:pt x="15200" y="1929"/>
                    <a:pt x="15277" y="1915"/>
                    <a:pt x="15355" y="1902"/>
                  </a:cubicBezTo>
                  <a:cubicBezTo>
                    <a:pt x="15328" y="1829"/>
                    <a:pt x="15302" y="1757"/>
                    <a:pt x="15276" y="1685"/>
                  </a:cubicBezTo>
                  <a:cubicBezTo>
                    <a:pt x="15262" y="1687"/>
                    <a:pt x="15247" y="1689"/>
                    <a:pt x="15232" y="1692"/>
                  </a:cubicBezTo>
                  <a:cubicBezTo>
                    <a:pt x="14416" y="1842"/>
                    <a:pt x="13593" y="1955"/>
                    <a:pt x="12772" y="2079"/>
                  </a:cubicBezTo>
                  <a:cubicBezTo>
                    <a:pt x="12648" y="2098"/>
                    <a:pt x="12520" y="2102"/>
                    <a:pt x="12386" y="2115"/>
                  </a:cubicBezTo>
                  <a:cubicBezTo>
                    <a:pt x="12396" y="2084"/>
                    <a:pt x="12396" y="2061"/>
                    <a:pt x="12406" y="2055"/>
                  </a:cubicBezTo>
                  <a:cubicBezTo>
                    <a:pt x="12851" y="1754"/>
                    <a:pt x="13298" y="1453"/>
                    <a:pt x="13714" y="1114"/>
                  </a:cubicBezTo>
                  <a:cubicBezTo>
                    <a:pt x="13973" y="903"/>
                    <a:pt x="14238" y="699"/>
                    <a:pt x="14492" y="481"/>
                  </a:cubicBezTo>
                  <a:cubicBezTo>
                    <a:pt x="14586" y="400"/>
                    <a:pt x="14679" y="317"/>
                    <a:pt x="14772" y="234"/>
                  </a:cubicBezTo>
                  <a:cubicBezTo>
                    <a:pt x="14744" y="156"/>
                    <a:pt x="14716" y="79"/>
                    <a:pt x="14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7"/>
            <p:cNvSpPr/>
            <p:nvPr/>
          </p:nvSpPr>
          <p:spPr>
            <a:xfrm>
              <a:off x="5354696" y="2306711"/>
              <a:ext cx="1297593" cy="320133"/>
            </a:xfrm>
            <a:custGeom>
              <a:rect b="b" l="l" r="r" t="t"/>
              <a:pathLst>
                <a:path extrusionOk="0" h="2349" w="9521">
                  <a:moveTo>
                    <a:pt x="1054" y="1"/>
                  </a:moveTo>
                  <a:cubicBezTo>
                    <a:pt x="1018" y="66"/>
                    <a:pt x="983" y="132"/>
                    <a:pt x="948" y="197"/>
                  </a:cubicBezTo>
                  <a:cubicBezTo>
                    <a:pt x="979" y="209"/>
                    <a:pt x="1010" y="220"/>
                    <a:pt x="1042" y="229"/>
                  </a:cubicBezTo>
                  <a:cubicBezTo>
                    <a:pt x="1352" y="328"/>
                    <a:pt x="1665" y="415"/>
                    <a:pt x="1981" y="491"/>
                  </a:cubicBezTo>
                  <a:cubicBezTo>
                    <a:pt x="2473" y="609"/>
                    <a:pt x="2964" y="719"/>
                    <a:pt x="3462" y="804"/>
                  </a:cubicBezTo>
                  <a:cubicBezTo>
                    <a:pt x="3630" y="833"/>
                    <a:pt x="3799" y="855"/>
                    <a:pt x="3967" y="885"/>
                  </a:cubicBezTo>
                  <a:cubicBezTo>
                    <a:pt x="4264" y="938"/>
                    <a:pt x="4559" y="998"/>
                    <a:pt x="4861" y="1018"/>
                  </a:cubicBezTo>
                  <a:cubicBezTo>
                    <a:pt x="4909" y="1021"/>
                    <a:pt x="4959" y="1021"/>
                    <a:pt x="5006" y="1034"/>
                  </a:cubicBezTo>
                  <a:cubicBezTo>
                    <a:pt x="5332" y="1119"/>
                    <a:pt x="5673" y="1083"/>
                    <a:pt x="5998" y="1165"/>
                  </a:cubicBezTo>
                  <a:cubicBezTo>
                    <a:pt x="6853" y="1227"/>
                    <a:pt x="7707" y="1289"/>
                    <a:pt x="8560" y="1350"/>
                  </a:cubicBezTo>
                  <a:cubicBezTo>
                    <a:pt x="8756" y="1363"/>
                    <a:pt x="8951" y="1370"/>
                    <a:pt x="9147" y="1383"/>
                  </a:cubicBezTo>
                  <a:cubicBezTo>
                    <a:pt x="9153" y="1383"/>
                    <a:pt x="9158" y="1383"/>
                    <a:pt x="9164" y="1383"/>
                  </a:cubicBezTo>
                  <a:cubicBezTo>
                    <a:pt x="9175" y="1383"/>
                    <a:pt x="9187" y="1383"/>
                    <a:pt x="9198" y="1383"/>
                  </a:cubicBezTo>
                  <a:cubicBezTo>
                    <a:pt x="9227" y="1383"/>
                    <a:pt x="9256" y="1386"/>
                    <a:pt x="9281" y="1409"/>
                  </a:cubicBezTo>
                  <a:cubicBezTo>
                    <a:pt x="9273" y="1440"/>
                    <a:pt x="9246" y="1441"/>
                    <a:pt x="9224" y="1445"/>
                  </a:cubicBezTo>
                  <a:cubicBezTo>
                    <a:pt x="8975" y="1486"/>
                    <a:pt x="8725" y="1524"/>
                    <a:pt x="8477" y="1569"/>
                  </a:cubicBezTo>
                  <a:cubicBezTo>
                    <a:pt x="7475" y="1750"/>
                    <a:pt x="6467" y="1880"/>
                    <a:pt x="5455" y="1977"/>
                  </a:cubicBezTo>
                  <a:cubicBezTo>
                    <a:pt x="5002" y="2020"/>
                    <a:pt x="4546" y="2034"/>
                    <a:pt x="4092" y="2071"/>
                  </a:cubicBezTo>
                  <a:cubicBezTo>
                    <a:pt x="3905" y="2086"/>
                    <a:pt x="3715" y="2076"/>
                    <a:pt x="3531" y="2099"/>
                  </a:cubicBezTo>
                  <a:cubicBezTo>
                    <a:pt x="3447" y="2110"/>
                    <a:pt x="3362" y="2113"/>
                    <a:pt x="3278" y="2113"/>
                  </a:cubicBezTo>
                  <a:cubicBezTo>
                    <a:pt x="3177" y="2113"/>
                    <a:pt x="3076" y="2109"/>
                    <a:pt x="2976" y="2109"/>
                  </a:cubicBezTo>
                  <a:cubicBezTo>
                    <a:pt x="2868" y="2109"/>
                    <a:pt x="2760" y="2113"/>
                    <a:pt x="2653" y="2133"/>
                  </a:cubicBezTo>
                  <a:cubicBezTo>
                    <a:pt x="1848" y="2093"/>
                    <a:pt x="1039" y="2101"/>
                    <a:pt x="245" y="1921"/>
                  </a:cubicBezTo>
                  <a:cubicBezTo>
                    <a:pt x="198" y="1910"/>
                    <a:pt x="152" y="1901"/>
                    <a:pt x="105" y="1890"/>
                  </a:cubicBezTo>
                  <a:cubicBezTo>
                    <a:pt x="70" y="1961"/>
                    <a:pt x="35" y="2032"/>
                    <a:pt x="1" y="2103"/>
                  </a:cubicBezTo>
                  <a:cubicBezTo>
                    <a:pt x="140" y="2133"/>
                    <a:pt x="279" y="2160"/>
                    <a:pt x="421" y="2176"/>
                  </a:cubicBezTo>
                  <a:cubicBezTo>
                    <a:pt x="704" y="2209"/>
                    <a:pt x="983" y="2274"/>
                    <a:pt x="1266" y="2294"/>
                  </a:cubicBezTo>
                  <a:cubicBezTo>
                    <a:pt x="1668" y="2322"/>
                    <a:pt x="2070" y="2349"/>
                    <a:pt x="2473" y="2349"/>
                  </a:cubicBezTo>
                  <a:cubicBezTo>
                    <a:pt x="2575" y="2349"/>
                    <a:pt x="2678" y="2347"/>
                    <a:pt x="2781" y="2343"/>
                  </a:cubicBezTo>
                  <a:cubicBezTo>
                    <a:pt x="3005" y="2334"/>
                    <a:pt x="3230" y="2318"/>
                    <a:pt x="3455" y="2318"/>
                  </a:cubicBezTo>
                  <a:cubicBezTo>
                    <a:pt x="3524" y="2318"/>
                    <a:pt x="3592" y="2320"/>
                    <a:pt x="3660" y="2323"/>
                  </a:cubicBezTo>
                  <a:cubicBezTo>
                    <a:pt x="3669" y="2324"/>
                    <a:pt x="3679" y="2324"/>
                    <a:pt x="3688" y="2324"/>
                  </a:cubicBezTo>
                  <a:cubicBezTo>
                    <a:pt x="3719" y="2324"/>
                    <a:pt x="3751" y="2322"/>
                    <a:pt x="3782" y="2319"/>
                  </a:cubicBezTo>
                  <a:cubicBezTo>
                    <a:pt x="3993" y="2303"/>
                    <a:pt x="4204" y="2286"/>
                    <a:pt x="4415" y="2271"/>
                  </a:cubicBezTo>
                  <a:cubicBezTo>
                    <a:pt x="4739" y="2250"/>
                    <a:pt x="5065" y="2238"/>
                    <a:pt x="5389" y="2207"/>
                  </a:cubicBezTo>
                  <a:cubicBezTo>
                    <a:pt x="5850" y="2162"/>
                    <a:pt x="6309" y="2098"/>
                    <a:pt x="6770" y="2051"/>
                  </a:cubicBezTo>
                  <a:cubicBezTo>
                    <a:pt x="7322" y="1995"/>
                    <a:pt x="7865" y="1896"/>
                    <a:pt x="8412" y="1808"/>
                  </a:cubicBezTo>
                  <a:cubicBezTo>
                    <a:pt x="8783" y="1748"/>
                    <a:pt x="9152" y="1682"/>
                    <a:pt x="9521" y="1616"/>
                  </a:cubicBezTo>
                  <a:cubicBezTo>
                    <a:pt x="9453" y="1464"/>
                    <a:pt x="9383" y="1311"/>
                    <a:pt x="9312" y="1161"/>
                  </a:cubicBezTo>
                  <a:cubicBezTo>
                    <a:pt x="9149" y="1152"/>
                    <a:pt x="8985" y="1143"/>
                    <a:pt x="8822" y="1132"/>
                  </a:cubicBezTo>
                  <a:cubicBezTo>
                    <a:pt x="8140" y="1084"/>
                    <a:pt x="7455" y="1068"/>
                    <a:pt x="6773" y="992"/>
                  </a:cubicBezTo>
                  <a:cubicBezTo>
                    <a:pt x="6214" y="928"/>
                    <a:pt x="5651" y="905"/>
                    <a:pt x="5093" y="837"/>
                  </a:cubicBezTo>
                  <a:cubicBezTo>
                    <a:pt x="4867" y="809"/>
                    <a:pt x="4641" y="781"/>
                    <a:pt x="4416" y="746"/>
                  </a:cubicBezTo>
                  <a:cubicBezTo>
                    <a:pt x="4182" y="709"/>
                    <a:pt x="3951" y="665"/>
                    <a:pt x="3718" y="624"/>
                  </a:cubicBezTo>
                  <a:cubicBezTo>
                    <a:pt x="3423" y="571"/>
                    <a:pt x="3124" y="527"/>
                    <a:pt x="2830" y="462"/>
                  </a:cubicBezTo>
                  <a:cubicBezTo>
                    <a:pt x="2417" y="372"/>
                    <a:pt x="2006" y="275"/>
                    <a:pt x="1596" y="167"/>
                  </a:cubicBezTo>
                  <a:cubicBezTo>
                    <a:pt x="1413" y="117"/>
                    <a:pt x="1231" y="65"/>
                    <a:pt x="1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7"/>
            <p:cNvSpPr/>
            <p:nvPr/>
          </p:nvSpPr>
          <p:spPr>
            <a:xfrm>
              <a:off x="5613097" y="1782276"/>
              <a:ext cx="748764" cy="310048"/>
            </a:xfrm>
            <a:custGeom>
              <a:rect b="b" l="l" r="r" t="t"/>
              <a:pathLst>
                <a:path extrusionOk="0" h="2275" w="5494">
                  <a:moveTo>
                    <a:pt x="1442" y="1758"/>
                  </a:moveTo>
                  <a:cubicBezTo>
                    <a:pt x="1446" y="1758"/>
                    <a:pt x="1450" y="1769"/>
                    <a:pt x="1455" y="1774"/>
                  </a:cubicBezTo>
                  <a:cubicBezTo>
                    <a:pt x="1443" y="1778"/>
                    <a:pt x="1430" y="1783"/>
                    <a:pt x="1417" y="1784"/>
                  </a:cubicBezTo>
                  <a:cubicBezTo>
                    <a:pt x="1414" y="1784"/>
                    <a:pt x="1409" y="1774"/>
                    <a:pt x="1405" y="1769"/>
                  </a:cubicBezTo>
                  <a:cubicBezTo>
                    <a:pt x="1417" y="1766"/>
                    <a:pt x="1429" y="1759"/>
                    <a:pt x="1442" y="1758"/>
                  </a:cubicBezTo>
                  <a:close/>
                  <a:moveTo>
                    <a:pt x="4577" y="1"/>
                  </a:moveTo>
                  <a:cubicBezTo>
                    <a:pt x="3930" y="347"/>
                    <a:pt x="3278" y="682"/>
                    <a:pt x="2614" y="994"/>
                  </a:cubicBezTo>
                  <a:cubicBezTo>
                    <a:pt x="2037" y="1265"/>
                    <a:pt x="1451" y="1511"/>
                    <a:pt x="857" y="1741"/>
                  </a:cubicBezTo>
                  <a:cubicBezTo>
                    <a:pt x="649" y="1822"/>
                    <a:pt x="436" y="1864"/>
                    <a:pt x="219" y="1875"/>
                  </a:cubicBezTo>
                  <a:cubicBezTo>
                    <a:pt x="146" y="2008"/>
                    <a:pt x="73" y="2141"/>
                    <a:pt x="0" y="2274"/>
                  </a:cubicBezTo>
                  <a:cubicBezTo>
                    <a:pt x="157" y="2221"/>
                    <a:pt x="314" y="2167"/>
                    <a:pt x="469" y="2115"/>
                  </a:cubicBezTo>
                  <a:cubicBezTo>
                    <a:pt x="546" y="2089"/>
                    <a:pt x="628" y="2060"/>
                    <a:pt x="707" y="2059"/>
                  </a:cubicBezTo>
                  <a:cubicBezTo>
                    <a:pt x="976" y="2057"/>
                    <a:pt x="1243" y="2026"/>
                    <a:pt x="1510" y="1998"/>
                  </a:cubicBezTo>
                  <a:cubicBezTo>
                    <a:pt x="1874" y="1959"/>
                    <a:pt x="2239" y="1931"/>
                    <a:pt x="2603" y="1886"/>
                  </a:cubicBezTo>
                  <a:cubicBezTo>
                    <a:pt x="3006" y="1837"/>
                    <a:pt x="3408" y="1777"/>
                    <a:pt x="3810" y="1716"/>
                  </a:cubicBezTo>
                  <a:cubicBezTo>
                    <a:pt x="4371" y="1633"/>
                    <a:pt x="4932" y="1547"/>
                    <a:pt x="5493" y="1459"/>
                  </a:cubicBezTo>
                  <a:cubicBezTo>
                    <a:pt x="5480" y="1437"/>
                    <a:pt x="5467" y="1416"/>
                    <a:pt x="5453" y="1394"/>
                  </a:cubicBezTo>
                  <a:cubicBezTo>
                    <a:pt x="5424" y="1346"/>
                    <a:pt x="5394" y="1299"/>
                    <a:pt x="5364" y="1252"/>
                  </a:cubicBezTo>
                  <a:cubicBezTo>
                    <a:pt x="4961" y="1315"/>
                    <a:pt x="4558" y="1379"/>
                    <a:pt x="4154" y="1442"/>
                  </a:cubicBezTo>
                  <a:cubicBezTo>
                    <a:pt x="3825" y="1493"/>
                    <a:pt x="3495" y="1547"/>
                    <a:pt x="3164" y="1591"/>
                  </a:cubicBezTo>
                  <a:cubicBezTo>
                    <a:pt x="2809" y="1640"/>
                    <a:pt x="2455" y="1688"/>
                    <a:pt x="2099" y="1720"/>
                  </a:cubicBezTo>
                  <a:cubicBezTo>
                    <a:pt x="1966" y="1731"/>
                    <a:pt x="1834" y="1766"/>
                    <a:pt x="1696" y="1766"/>
                  </a:cubicBezTo>
                  <a:cubicBezTo>
                    <a:pt x="1651" y="1766"/>
                    <a:pt x="1604" y="1762"/>
                    <a:pt x="1557" y="1752"/>
                  </a:cubicBezTo>
                  <a:cubicBezTo>
                    <a:pt x="1578" y="1692"/>
                    <a:pt x="1611" y="1683"/>
                    <a:pt x="1639" y="1670"/>
                  </a:cubicBezTo>
                  <a:cubicBezTo>
                    <a:pt x="2234" y="1420"/>
                    <a:pt x="2817" y="1148"/>
                    <a:pt x="3394" y="858"/>
                  </a:cubicBezTo>
                  <a:cubicBezTo>
                    <a:pt x="3773" y="667"/>
                    <a:pt x="4149" y="474"/>
                    <a:pt x="4524" y="276"/>
                  </a:cubicBezTo>
                  <a:cubicBezTo>
                    <a:pt x="4581" y="246"/>
                    <a:pt x="4638" y="216"/>
                    <a:pt x="4694" y="186"/>
                  </a:cubicBezTo>
                  <a:cubicBezTo>
                    <a:pt x="4655" y="125"/>
                    <a:pt x="4616" y="63"/>
                    <a:pt x="4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 name="Google Shape;630;p27"/>
          <p:cNvGrpSpPr/>
          <p:nvPr/>
        </p:nvGrpSpPr>
        <p:grpSpPr>
          <a:xfrm>
            <a:off x="7127601" y="689258"/>
            <a:ext cx="2302158" cy="4003578"/>
            <a:chOff x="5349100" y="1690275"/>
            <a:chExt cx="472800" cy="822225"/>
          </a:xfrm>
        </p:grpSpPr>
        <p:sp>
          <p:nvSpPr>
            <p:cNvPr id="631" name="Google Shape;631;p27"/>
            <p:cNvSpPr/>
            <p:nvPr/>
          </p:nvSpPr>
          <p:spPr>
            <a:xfrm>
              <a:off x="5508375" y="1690275"/>
              <a:ext cx="95775" cy="88700"/>
            </a:xfrm>
            <a:custGeom>
              <a:rect b="b" l="l" r="r" t="t"/>
              <a:pathLst>
                <a:path extrusionOk="0" h="3548" w="3831">
                  <a:moveTo>
                    <a:pt x="1826" y="0"/>
                  </a:moveTo>
                  <a:cubicBezTo>
                    <a:pt x="1773" y="0"/>
                    <a:pt x="1722" y="23"/>
                    <a:pt x="1674" y="68"/>
                  </a:cubicBezTo>
                  <a:cubicBezTo>
                    <a:pt x="1613" y="127"/>
                    <a:pt x="1578" y="202"/>
                    <a:pt x="1545" y="277"/>
                  </a:cubicBezTo>
                  <a:cubicBezTo>
                    <a:pt x="1457" y="477"/>
                    <a:pt x="1381" y="680"/>
                    <a:pt x="1320" y="889"/>
                  </a:cubicBezTo>
                  <a:cubicBezTo>
                    <a:pt x="1305" y="939"/>
                    <a:pt x="1291" y="991"/>
                    <a:pt x="1276" y="1040"/>
                  </a:cubicBezTo>
                  <a:cubicBezTo>
                    <a:pt x="1254" y="1111"/>
                    <a:pt x="1208" y="1150"/>
                    <a:pt x="1134" y="1150"/>
                  </a:cubicBezTo>
                  <a:cubicBezTo>
                    <a:pt x="1131" y="1150"/>
                    <a:pt x="1128" y="1150"/>
                    <a:pt x="1125" y="1150"/>
                  </a:cubicBezTo>
                  <a:cubicBezTo>
                    <a:pt x="1029" y="1145"/>
                    <a:pt x="931" y="1146"/>
                    <a:pt x="835" y="1132"/>
                  </a:cubicBezTo>
                  <a:cubicBezTo>
                    <a:pt x="783" y="1124"/>
                    <a:pt x="732" y="1121"/>
                    <a:pt x="681" y="1121"/>
                  </a:cubicBezTo>
                  <a:cubicBezTo>
                    <a:pt x="552" y="1121"/>
                    <a:pt x="425" y="1142"/>
                    <a:pt x="299" y="1169"/>
                  </a:cubicBezTo>
                  <a:cubicBezTo>
                    <a:pt x="77" y="1216"/>
                    <a:pt x="0" y="1398"/>
                    <a:pt x="104" y="1598"/>
                  </a:cubicBezTo>
                  <a:cubicBezTo>
                    <a:pt x="154" y="1693"/>
                    <a:pt x="224" y="1771"/>
                    <a:pt x="305" y="1837"/>
                  </a:cubicBezTo>
                  <a:cubicBezTo>
                    <a:pt x="422" y="1932"/>
                    <a:pt x="541" y="2022"/>
                    <a:pt x="660" y="2114"/>
                  </a:cubicBezTo>
                  <a:cubicBezTo>
                    <a:pt x="725" y="2164"/>
                    <a:pt x="793" y="2212"/>
                    <a:pt x="859" y="2261"/>
                  </a:cubicBezTo>
                  <a:cubicBezTo>
                    <a:pt x="914" y="2302"/>
                    <a:pt x="927" y="2355"/>
                    <a:pt x="905" y="2421"/>
                  </a:cubicBezTo>
                  <a:cubicBezTo>
                    <a:pt x="874" y="2513"/>
                    <a:pt x="846" y="2606"/>
                    <a:pt x="817" y="2699"/>
                  </a:cubicBezTo>
                  <a:cubicBezTo>
                    <a:pt x="766" y="2872"/>
                    <a:pt x="727" y="3047"/>
                    <a:pt x="716" y="3228"/>
                  </a:cubicBezTo>
                  <a:cubicBezTo>
                    <a:pt x="719" y="3272"/>
                    <a:pt x="718" y="3318"/>
                    <a:pt x="725" y="3362"/>
                  </a:cubicBezTo>
                  <a:cubicBezTo>
                    <a:pt x="745" y="3481"/>
                    <a:pt x="817" y="3548"/>
                    <a:pt x="920" y="3548"/>
                  </a:cubicBezTo>
                  <a:cubicBezTo>
                    <a:pt x="946" y="3548"/>
                    <a:pt x="974" y="3543"/>
                    <a:pt x="1004" y="3534"/>
                  </a:cubicBezTo>
                  <a:cubicBezTo>
                    <a:pt x="1069" y="3515"/>
                    <a:pt x="1130" y="3486"/>
                    <a:pt x="1191" y="3457"/>
                  </a:cubicBezTo>
                  <a:cubicBezTo>
                    <a:pt x="1393" y="3357"/>
                    <a:pt x="1577" y="3226"/>
                    <a:pt x="1760" y="3095"/>
                  </a:cubicBezTo>
                  <a:cubicBezTo>
                    <a:pt x="1906" y="2991"/>
                    <a:pt x="1967" y="2943"/>
                    <a:pt x="2025" y="2943"/>
                  </a:cubicBezTo>
                  <a:cubicBezTo>
                    <a:pt x="2084" y="2943"/>
                    <a:pt x="2140" y="2995"/>
                    <a:pt x="2280" y="3091"/>
                  </a:cubicBezTo>
                  <a:cubicBezTo>
                    <a:pt x="2447" y="3207"/>
                    <a:pt x="2608" y="3332"/>
                    <a:pt x="2792" y="3417"/>
                  </a:cubicBezTo>
                  <a:cubicBezTo>
                    <a:pt x="2860" y="3447"/>
                    <a:pt x="2930" y="3479"/>
                    <a:pt x="3002" y="3496"/>
                  </a:cubicBezTo>
                  <a:cubicBezTo>
                    <a:pt x="3020" y="3500"/>
                    <a:pt x="3038" y="3502"/>
                    <a:pt x="3055" y="3502"/>
                  </a:cubicBezTo>
                  <a:cubicBezTo>
                    <a:pt x="3154" y="3502"/>
                    <a:pt x="3229" y="3434"/>
                    <a:pt x="3244" y="3326"/>
                  </a:cubicBezTo>
                  <a:cubicBezTo>
                    <a:pt x="3253" y="3259"/>
                    <a:pt x="3250" y="3190"/>
                    <a:pt x="3240" y="3124"/>
                  </a:cubicBezTo>
                  <a:cubicBezTo>
                    <a:pt x="3218" y="2984"/>
                    <a:pt x="3191" y="2843"/>
                    <a:pt x="3143" y="2708"/>
                  </a:cubicBezTo>
                  <a:cubicBezTo>
                    <a:pt x="3085" y="2547"/>
                    <a:pt x="3032" y="2382"/>
                    <a:pt x="2974" y="2220"/>
                  </a:cubicBezTo>
                  <a:cubicBezTo>
                    <a:pt x="2950" y="2155"/>
                    <a:pt x="2964" y="2102"/>
                    <a:pt x="3015" y="2058"/>
                  </a:cubicBezTo>
                  <a:cubicBezTo>
                    <a:pt x="3049" y="2029"/>
                    <a:pt x="3084" y="2001"/>
                    <a:pt x="3119" y="1972"/>
                  </a:cubicBezTo>
                  <a:cubicBezTo>
                    <a:pt x="3318" y="1813"/>
                    <a:pt x="3497" y="1631"/>
                    <a:pt x="3673" y="1447"/>
                  </a:cubicBezTo>
                  <a:cubicBezTo>
                    <a:pt x="3714" y="1404"/>
                    <a:pt x="3751" y="1354"/>
                    <a:pt x="3775" y="1300"/>
                  </a:cubicBezTo>
                  <a:cubicBezTo>
                    <a:pt x="3831" y="1171"/>
                    <a:pt x="3776" y="1059"/>
                    <a:pt x="3640" y="1020"/>
                  </a:cubicBezTo>
                  <a:cubicBezTo>
                    <a:pt x="3547" y="993"/>
                    <a:pt x="3450" y="983"/>
                    <a:pt x="3352" y="981"/>
                  </a:cubicBezTo>
                  <a:cubicBezTo>
                    <a:pt x="3334" y="981"/>
                    <a:pt x="3316" y="981"/>
                    <a:pt x="3298" y="981"/>
                  </a:cubicBezTo>
                  <a:cubicBezTo>
                    <a:pt x="3098" y="981"/>
                    <a:pt x="2901" y="1015"/>
                    <a:pt x="2703" y="1034"/>
                  </a:cubicBezTo>
                  <a:cubicBezTo>
                    <a:pt x="2636" y="1040"/>
                    <a:pt x="2586" y="1045"/>
                    <a:pt x="2548" y="1045"/>
                  </a:cubicBezTo>
                  <a:cubicBezTo>
                    <a:pt x="2438" y="1045"/>
                    <a:pt x="2422" y="1002"/>
                    <a:pt x="2356" y="818"/>
                  </a:cubicBezTo>
                  <a:cubicBezTo>
                    <a:pt x="2285" y="620"/>
                    <a:pt x="2217" y="421"/>
                    <a:pt x="2113" y="237"/>
                  </a:cubicBezTo>
                  <a:cubicBezTo>
                    <a:pt x="2073" y="165"/>
                    <a:pt x="2030" y="95"/>
                    <a:pt x="1960" y="47"/>
                  </a:cubicBezTo>
                  <a:cubicBezTo>
                    <a:pt x="1915" y="16"/>
                    <a:pt x="1870" y="0"/>
                    <a:pt x="18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7"/>
            <p:cNvSpPr/>
            <p:nvPr/>
          </p:nvSpPr>
          <p:spPr>
            <a:xfrm>
              <a:off x="5556800" y="2333100"/>
              <a:ext cx="49000" cy="179400"/>
            </a:xfrm>
            <a:custGeom>
              <a:rect b="b" l="l" r="r" t="t"/>
              <a:pathLst>
                <a:path extrusionOk="0" h="7176" w="1960">
                  <a:moveTo>
                    <a:pt x="524" y="1"/>
                  </a:moveTo>
                  <a:cubicBezTo>
                    <a:pt x="403" y="1"/>
                    <a:pt x="306" y="51"/>
                    <a:pt x="225" y="151"/>
                  </a:cubicBezTo>
                  <a:cubicBezTo>
                    <a:pt x="160" y="230"/>
                    <a:pt x="131" y="318"/>
                    <a:pt x="105" y="409"/>
                  </a:cubicBezTo>
                  <a:cubicBezTo>
                    <a:pt x="0" y="774"/>
                    <a:pt x="26" y="1144"/>
                    <a:pt x="18" y="1512"/>
                  </a:cubicBezTo>
                  <a:cubicBezTo>
                    <a:pt x="10" y="2024"/>
                    <a:pt x="42" y="2537"/>
                    <a:pt x="37" y="3049"/>
                  </a:cubicBezTo>
                  <a:cubicBezTo>
                    <a:pt x="29" y="3779"/>
                    <a:pt x="134" y="4508"/>
                    <a:pt x="93" y="5142"/>
                  </a:cubicBezTo>
                  <a:cubicBezTo>
                    <a:pt x="98" y="5721"/>
                    <a:pt x="105" y="6204"/>
                    <a:pt x="164" y="6685"/>
                  </a:cubicBezTo>
                  <a:cubicBezTo>
                    <a:pt x="185" y="6859"/>
                    <a:pt x="297" y="6983"/>
                    <a:pt x="522" y="7067"/>
                  </a:cubicBezTo>
                  <a:cubicBezTo>
                    <a:pt x="712" y="7139"/>
                    <a:pt x="918" y="7176"/>
                    <a:pt x="1127" y="7176"/>
                  </a:cubicBezTo>
                  <a:cubicBezTo>
                    <a:pt x="1166" y="7176"/>
                    <a:pt x="1205" y="7174"/>
                    <a:pt x="1244" y="7172"/>
                  </a:cubicBezTo>
                  <a:cubicBezTo>
                    <a:pt x="1700" y="7141"/>
                    <a:pt x="1927" y="7051"/>
                    <a:pt x="1909" y="6698"/>
                  </a:cubicBezTo>
                  <a:cubicBezTo>
                    <a:pt x="1907" y="6660"/>
                    <a:pt x="1909" y="6623"/>
                    <a:pt x="1909" y="6585"/>
                  </a:cubicBezTo>
                  <a:cubicBezTo>
                    <a:pt x="1907" y="6283"/>
                    <a:pt x="1906" y="5982"/>
                    <a:pt x="1903" y="5681"/>
                  </a:cubicBezTo>
                  <a:cubicBezTo>
                    <a:pt x="1892" y="4446"/>
                    <a:pt x="1959" y="3210"/>
                    <a:pt x="1840" y="1977"/>
                  </a:cubicBezTo>
                  <a:cubicBezTo>
                    <a:pt x="1819" y="1766"/>
                    <a:pt x="1804" y="1555"/>
                    <a:pt x="1759" y="1347"/>
                  </a:cubicBezTo>
                  <a:cubicBezTo>
                    <a:pt x="1703" y="1093"/>
                    <a:pt x="1624" y="843"/>
                    <a:pt x="1484" y="602"/>
                  </a:cubicBezTo>
                  <a:cubicBezTo>
                    <a:pt x="1341" y="352"/>
                    <a:pt x="1091" y="163"/>
                    <a:pt x="733" y="40"/>
                  </a:cubicBezTo>
                  <a:cubicBezTo>
                    <a:pt x="656" y="14"/>
                    <a:pt x="587"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7"/>
            <p:cNvSpPr/>
            <p:nvPr/>
          </p:nvSpPr>
          <p:spPr>
            <a:xfrm>
              <a:off x="5349100" y="1772525"/>
              <a:ext cx="472800" cy="630200"/>
            </a:xfrm>
            <a:custGeom>
              <a:rect b="b" l="l" r="r" t="t"/>
              <a:pathLst>
                <a:path extrusionOk="0" h="25208" w="18912">
                  <a:moveTo>
                    <a:pt x="8706" y="0"/>
                  </a:moveTo>
                  <a:cubicBezTo>
                    <a:pt x="8694" y="0"/>
                    <a:pt x="8682" y="3"/>
                    <a:pt x="8671" y="7"/>
                  </a:cubicBezTo>
                  <a:cubicBezTo>
                    <a:pt x="8543" y="61"/>
                    <a:pt x="8413" y="116"/>
                    <a:pt x="8349" y="253"/>
                  </a:cubicBezTo>
                  <a:cubicBezTo>
                    <a:pt x="8321" y="312"/>
                    <a:pt x="8302" y="374"/>
                    <a:pt x="8278" y="436"/>
                  </a:cubicBezTo>
                  <a:cubicBezTo>
                    <a:pt x="8038" y="1070"/>
                    <a:pt x="7805" y="1705"/>
                    <a:pt x="7520" y="2321"/>
                  </a:cubicBezTo>
                  <a:cubicBezTo>
                    <a:pt x="7176" y="3064"/>
                    <a:pt x="6886" y="3826"/>
                    <a:pt x="6669" y="4616"/>
                  </a:cubicBezTo>
                  <a:cubicBezTo>
                    <a:pt x="6502" y="5223"/>
                    <a:pt x="6339" y="5830"/>
                    <a:pt x="6169" y="6435"/>
                  </a:cubicBezTo>
                  <a:cubicBezTo>
                    <a:pt x="5927" y="7300"/>
                    <a:pt x="5670" y="8160"/>
                    <a:pt x="5351" y="9001"/>
                  </a:cubicBezTo>
                  <a:cubicBezTo>
                    <a:pt x="4913" y="10153"/>
                    <a:pt x="4505" y="11318"/>
                    <a:pt x="4133" y="12494"/>
                  </a:cubicBezTo>
                  <a:cubicBezTo>
                    <a:pt x="3606" y="14153"/>
                    <a:pt x="2983" y="15776"/>
                    <a:pt x="2321" y="17386"/>
                  </a:cubicBezTo>
                  <a:cubicBezTo>
                    <a:pt x="2017" y="18126"/>
                    <a:pt x="1724" y="18870"/>
                    <a:pt x="1460" y="19626"/>
                  </a:cubicBezTo>
                  <a:cubicBezTo>
                    <a:pt x="1266" y="20181"/>
                    <a:pt x="1063" y="20733"/>
                    <a:pt x="869" y="21288"/>
                  </a:cubicBezTo>
                  <a:cubicBezTo>
                    <a:pt x="629" y="21974"/>
                    <a:pt x="392" y="22661"/>
                    <a:pt x="158" y="23349"/>
                  </a:cubicBezTo>
                  <a:cubicBezTo>
                    <a:pt x="111" y="23488"/>
                    <a:pt x="68" y="23630"/>
                    <a:pt x="43" y="23774"/>
                  </a:cubicBezTo>
                  <a:cubicBezTo>
                    <a:pt x="0" y="24029"/>
                    <a:pt x="76" y="24172"/>
                    <a:pt x="303" y="24301"/>
                  </a:cubicBezTo>
                  <a:cubicBezTo>
                    <a:pt x="468" y="24394"/>
                    <a:pt x="648" y="24447"/>
                    <a:pt x="830" y="24493"/>
                  </a:cubicBezTo>
                  <a:cubicBezTo>
                    <a:pt x="1029" y="24544"/>
                    <a:pt x="1233" y="24564"/>
                    <a:pt x="1432" y="24605"/>
                  </a:cubicBezTo>
                  <a:cubicBezTo>
                    <a:pt x="1816" y="24682"/>
                    <a:pt x="2207" y="24721"/>
                    <a:pt x="2594" y="24773"/>
                  </a:cubicBezTo>
                  <a:cubicBezTo>
                    <a:pt x="3023" y="24831"/>
                    <a:pt x="3456" y="24853"/>
                    <a:pt x="3888" y="24890"/>
                  </a:cubicBezTo>
                  <a:cubicBezTo>
                    <a:pt x="3996" y="24900"/>
                    <a:pt x="4105" y="24903"/>
                    <a:pt x="4213" y="24903"/>
                  </a:cubicBezTo>
                  <a:cubicBezTo>
                    <a:pt x="4406" y="24903"/>
                    <a:pt x="4599" y="24893"/>
                    <a:pt x="4793" y="24890"/>
                  </a:cubicBezTo>
                  <a:cubicBezTo>
                    <a:pt x="5150" y="24886"/>
                    <a:pt x="5505" y="24869"/>
                    <a:pt x="5862" y="24869"/>
                  </a:cubicBezTo>
                  <a:cubicBezTo>
                    <a:pt x="5897" y="24869"/>
                    <a:pt x="5933" y="24869"/>
                    <a:pt x="5968" y="24870"/>
                  </a:cubicBezTo>
                  <a:cubicBezTo>
                    <a:pt x="6375" y="24876"/>
                    <a:pt x="6783" y="24907"/>
                    <a:pt x="7190" y="24924"/>
                  </a:cubicBezTo>
                  <a:cubicBezTo>
                    <a:pt x="7753" y="24950"/>
                    <a:pt x="8314" y="25011"/>
                    <a:pt x="8876" y="25056"/>
                  </a:cubicBezTo>
                  <a:cubicBezTo>
                    <a:pt x="9853" y="25145"/>
                    <a:pt x="10831" y="25206"/>
                    <a:pt x="11812" y="25206"/>
                  </a:cubicBezTo>
                  <a:cubicBezTo>
                    <a:pt x="11844" y="25206"/>
                    <a:pt x="11876" y="25206"/>
                    <a:pt x="11908" y="25205"/>
                  </a:cubicBezTo>
                  <a:cubicBezTo>
                    <a:pt x="11946" y="25205"/>
                    <a:pt x="11983" y="25205"/>
                    <a:pt x="12020" y="25205"/>
                  </a:cubicBezTo>
                  <a:cubicBezTo>
                    <a:pt x="12244" y="25205"/>
                    <a:pt x="12468" y="25207"/>
                    <a:pt x="12691" y="25207"/>
                  </a:cubicBezTo>
                  <a:cubicBezTo>
                    <a:pt x="12904" y="25206"/>
                    <a:pt x="13116" y="25206"/>
                    <a:pt x="13328" y="25198"/>
                  </a:cubicBezTo>
                  <a:cubicBezTo>
                    <a:pt x="13801" y="25180"/>
                    <a:pt x="14274" y="25160"/>
                    <a:pt x="14747" y="25132"/>
                  </a:cubicBezTo>
                  <a:cubicBezTo>
                    <a:pt x="15243" y="25102"/>
                    <a:pt x="15740" y="25066"/>
                    <a:pt x="16236" y="25023"/>
                  </a:cubicBezTo>
                  <a:cubicBezTo>
                    <a:pt x="17033" y="24955"/>
                    <a:pt x="17829" y="24878"/>
                    <a:pt x="18626" y="24806"/>
                  </a:cubicBezTo>
                  <a:cubicBezTo>
                    <a:pt x="18848" y="24787"/>
                    <a:pt x="18911" y="24702"/>
                    <a:pt x="18854" y="24484"/>
                  </a:cubicBezTo>
                  <a:cubicBezTo>
                    <a:pt x="18848" y="24460"/>
                    <a:pt x="18839" y="24437"/>
                    <a:pt x="18832" y="24413"/>
                  </a:cubicBezTo>
                  <a:cubicBezTo>
                    <a:pt x="18571" y="23614"/>
                    <a:pt x="18292" y="22820"/>
                    <a:pt x="17968" y="22043"/>
                  </a:cubicBezTo>
                  <a:cubicBezTo>
                    <a:pt x="17859" y="21779"/>
                    <a:pt x="17743" y="21518"/>
                    <a:pt x="17638" y="21252"/>
                  </a:cubicBezTo>
                  <a:cubicBezTo>
                    <a:pt x="17444" y="20767"/>
                    <a:pt x="17254" y="20280"/>
                    <a:pt x="17068" y="19791"/>
                  </a:cubicBezTo>
                  <a:cubicBezTo>
                    <a:pt x="16657" y="18715"/>
                    <a:pt x="16274" y="17629"/>
                    <a:pt x="15836" y="16565"/>
                  </a:cubicBezTo>
                  <a:cubicBezTo>
                    <a:pt x="15531" y="15824"/>
                    <a:pt x="15272" y="15066"/>
                    <a:pt x="15039" y="14300"/>
                  </a:cubicBezTo>
                  <a:cubicBezTo>
                    <a:pt x="14760" y="13386"/>
                    <a:pt x="14466" y="12476"/>
                    <a:pt x="14115" y="11588"/>
                  </a:cubicBezTo>
                  <a:cubicBezTo>
                    <a:pt x="13624" y="10342"/>
                    <a:pt x="13118" y="9101"/>
                    <a:pt x="12618" y="7858"/>
                  </a:cubicBezTo>
                  <a:cubicBezTo>
                    <a:pt x="12590" y="7791"/>
                    <a:pt x="12560" y="7723"/>
                    <a:pt x="12530" y="7657"/>
                  </a:cubicBezTo>
                  <a:cubicBezTo>
                    <a:pt x="12309" y="7175"/>
                    <a:pt x="12082" y="6694"/>
                    <a:pt x="11867" y="6208"/>
                  </a:cubicBezTo>
                  <a:cubicBezTo>
                    <a:pt x="11346" y="5035"/>
                    <a:pt x="10751" y="3901"/>
                    <a:pt x="10128" y="2779"/>
                  </a:cubicBezTo>
                  <a:cubicBezTo>
                    <a:pt x="9922" y="2407"/>
                    <a:pt x="9709" y="2040"/>
                    <a:pt x="9504" y="1668"/>
                  </a:cubicBezTo>
                  <a:cubicBezTo>
                    <a:pt x="9349" y="1390"/>
                    <a:pt x="9196" y="1110"/>
                    <a:pt x="9050" y="828"/>
                  </a:cubicBezTo>
                  <a:cubicBezTo>
                    <a:pt x="8946" y="625"/>
                    <a:pt x="8832" y="423"/>
                    <a:pt x="8857" y="180"/>
                  </a:cubicBezTo>
                  <a:cubicBezTo>
                    <a:pt x="8860" y="150"/>
                    <a:pt x="8846" y="115"/>
                    <a:pt x="8834" y="87"/>
                  </a:cubicBezTo>
                  <a:cubicBezTo>
                    <a:pt x="8813" y="39"/>
                    <a:pt x="8757" y="0"/>
                    <a:pt x="87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7"/>
            <p:cNvSpPr/>
            <p:nvPr/>
          </p:nvSpPr>
          <p:spPr>
            <a:xfrm>
              <a:off x="5381950" y="1772875"/>
              <a:ext cx="373800" cy="627275"/>
            </a:xfrm>
            <a:custGeom>
              <a:rect b="b" l="l" r="r" t="t"/>
              <a:pathLst>
                <a:path extrusionOk="0" h="25091" w="14952">
                  <a:moveTo>
                    <a:pt x="4163" y="15852"/>
                  </a:moveTo>
                  <a:lnTo>
                    <a:pt x="4173" y="15860"/>
                  </a:lnTo>
                  <a:lnTo>
                    <a:pt x="4160" y="15863"/>
                  </a:lnTo>
                  <a:lnTo>
                    <a:pt x="4163" y="15852"/>
                  </a:lnTo>
                  <a:close/>
                  <a:moveTo>
                    <a:pt x="7341" y="0"/>
                  </a:moveTo>
                  <a:cubicBezTo>
                    <a:pt x="7263" y="33"/>
                    <a:pt x="7186" y="68"/>
                    <a:pt x="7125" y="122"/>
                  </a:cubicBezTo>
                  <a:cubicBezTo>
                    <a:pt x="7127" y="183"/>
                    <a:pt x="7129" y="246"/>
                    <a:pt x="7129" y="307"/>
                  </a:cubicBezTo>
                  <a:cubicBezTo>
                    <a:pt x="7129" y="567"/>
                    <a:pt x="7127" y="828"/>
                    <a:pt x="7126" y="1089"/>
                  </a:cubicBezTo>
                  <a:cubicBezTo>
                    <a:pt x="7126" y="1113"/>
                    <a:pt x="7132" y="1137"/>
                    <a:pt x="7133" y="1162"/>
                  </a:cubicBezTo>
                  <a:cubicBezTo>
                    <a:pt x="7140" y="1381"/>
                    <a:pt x="7150" y="1601"/>
                    <a:pt x="7155" y="1820"/>
                  </a:cubicBezTo>
                  <a:cubicBezTo>
                    <a:pt x="7159" y="2040"/>
                    <a:pt x="7152" y="2260"/>
                    <a:pt x="7162" y="2479"/>
                  </a:cubicBezTo>
                  <a:cubicBezTo>
                    <a:pt x="7177" y="2780"/>
                    <a:pt x="7178" y="3081"/>
                    <a:pt x="7183" y="3382"/>
                  </a:cubicBezTo>
                  <a:cubicBezTo>
                    <a:pt x="7188" y="3594"/>
                    <a:pt x="7188" y="3805"/>
                    <a:pt x="7188" y="4017"/>
                  </a:cubicBezTo>
                  <a:cubicBezTo>
                    <a:pt x="7188" y="4252"/>
                    <a:pt x="7209" y="4489"/>
                    <a:pt x="7210" y="4724"/>
                  </a:cubicBezTo>
                  <a:cubicBezTo>
                    <a:pt x="7211" y="5025"/>
                    <a:pt x="7202" y="5327"/>
                    <a:pt x="7197" y="5628"/>
                  </a:cubicBezTo>
                  <a:cubicBezTo>
                    <a:pt x="7196" y="5653"/>
                    <a:pt x="7197" y="5677"/>
                    <a:pt x="7198" y="5702"/>
                  </a:cubicBezTo>
                  <a:cubicBezTo>
                    <a:pt x="7200" y="6019"/>
                    <a:pt x="7205" y="6336"/>
                    <a:pt x="7205" y="6653"/>
                  </a:cubicBezTo>
                  <a:cubicBezTo>
                    <a:pt x="7205" y="6914"/>
                    <a:pt x="7200" y="7174"/>
                    <a:pt x="7197" y="7435"/>
                  </a:cubicBezTo>
                  <a:cubicBezTo>
                    <a:pt x="7197" y="7451"/>
                    <a:pt x="7199" y="7468"/>
                    <a:pt x="7201" y="7484"/>
                  </a:cubicBezTo>
                  <a:cubicBezTo>
                    <a:pt x="7233" y="7776"/>
                    <a:pt x="7243" y="8068"/>
                    <a:pt x="7216" y="8361"/>
                  </a:cubicBezTo>
                  <a:cubicBezTo>
                    <a:pt x="7198" y="8556"/>
                    <a:pt x="7184" y="8752"/>
                    <a:pt x="7182" y="8948"/>
                  </a:cubicBezTo>
                  <a:cubicBezTo>
                    <a:pt x="7177" y="9273"/>
                    <a:pt x="7184" y="9599"/>
                    <a:pt x="7183" y="9924"/>
                  </a:cubicBezTo>
                  <a:cubicBezTo>
                    <a:pt x="7183" y="10038"/>
                    <a:pt x="7174" y="10151"/>
                    <a:pt x="7190" y="10265"/>
                  </a:cubicBezTo>
                  <a:cubicBezTo>
                    <a:pt x="7201" y="10362"/>
                    <a:pt x="7185" y="10461"/>
                    <a:pt x="7179" y="10558"/>
                  </a:cubicBezTo>
                  <a:cubicBezTo>
                    <a:pt x="7178" y="10581"/>
                    <a:pt x="7162" y="10589"/>
                    <a:pt x="7144" y="10589"/>
                  </a:cubicBezTo>
                  <a:cubicBezTo>
                    <a:pt x="7138" y="10589"/>
                    <a:pt x="7132" y="10588"/>
                    <a:pt x="7126" y="10587"/>
                  </a:cubicBezTo>
                  <a:cubicBezTo>
                    <a:pt x="7111" y="10583"/>
                    <a:pt x="7097" y="10570"/>
                    <a:pt x="7086" y="10559"/>
                  </a:cubicBezTo>
                  <a:cubicBezTo>
                    <a:pt x="6808" y="10284"/>
                    <a:pt x="6529" y="10009"/>
                    <a:pt x="6252" y="9734"/>
                  </a:cubicBezTo>
                  <a:cubicBezTo>
                    <a:pt x="6205" y="9688"/>
                    <a:pt x="6177" y="9633"/>
                    <a:pt x="6167" y="9563"/>
                  </a:cubicBezTo>
                  <a:cubicBezTo>
                    <a:pt x="6085" y="9016"/>
                    <a:pt x="5998" y="8469"/>
                    <a:pt x="5913" y="7922"/>
                  </a:cubicBezTo>
                  <a:cubicBezTo>
                    <a:pt x="5859" y="7568"/>
                    <a:pt x="5805" y="7214"/>
                    <a:pt x="5751" y="6860"/>
                  </a:cubicBezTo>
                  <a:cubicBezTo>
                    <a:pt x="5743" y="6800"/>
                    <a:pt x="5723" y="6750"/>
                    <a:pt x="5676" y="6712"/>
                  </a:cubicBezTo>
                  <a:cubicBezTo>
                    <a:pt x="5661" y="6700"/>
                    <a:pt x="5643" y="6695"/>
                    <a:pt x="5623" y="6695"/>
                  </a:cubicBezTo>
                  <a:cubicBezTo>
                    <a:pt x="5593" y="6695"/>
                    <a:pt x="5562" y="6709"/>
                    <a:pt x="5548" y="6735"/>
                  </a:cubicBezTo>
                  <a:cubicBezTo>
                    <a:pt x="5514" y="6796"/>
                    <a:pt x="5521" y="6860"/>
                    <a:pt x="5531" y="6925"/>
                  </a:cubicBezTo>
                  <a:cubicBezTo>
                    <a:pt x="5578" y="7222"/>
                    <a:pt x="5624" y="7520"/>
                    <a:pt x="5671" y="7818"/>
                  </a:cubicBezTo>
                  <a:cubicBezTo>
                    <a:pt x="5736" y="8235"/>
                    <a:pt x="5801" y="8654"/>
                    <a:pt x="5866" y="9073"/>
                  </a:cubicBezTo>
                  <a:cubicBezTo>
                    <a:pt x="5880" y="9166"/>
                    <a:pt x="5864" y="9218"/>
                    <a:pt x="5825" y="9222"/>
                  </a:cubicBezTo>
                  <a:cubicBezTo>
                    <a:pt x="5822" y="9223"/>
                    <a:pt x="5819" y="9223"/>
                    <a:pt x="5816" y="9223"/>
                  </a:cubicBezTo>
                  <a:cubicBezTo>
                    <a:pt x="5763" y="9223"/>
                    <a:pt x="5739" y="9179"/>
                    <a:pt x="5709" y="9146"/>
                  </a:cubicBezTo>
                  <a:cubicBezTo>
                    <a:pt x="5446" y="8843"/>
                    <a:pt x="5186" y="8540"/>
                    <a:pt x="4924" y="8237"/>
                  </a:cubicBezTo>
                  <a:cubicBezTo>
                    <a:pt x="4855" y="8157"/>
                    <a:pt x="4789" y="8073"/>
                    <a:pt x="4713" y="7999"/>
                  </a:cubicBezTo>
                  <a:cubicBezTo>
                    <a:pt x="4628" y="7915"/>
                    <a:pt x="4546" y="7829"/>
                    <a:pt x="4466" y="7742"/>
                  </a:cubicBezTo>
                  <a:cubicBezTo>
                    <a:pt x="4441" y="7822"/>
                    <a:pt x="4415" y="7901"/>
                    <a:pt x="4389" y="7981"/>
                  </a:cubicBezTo>
                  <a:cubicBezTo>
                    <a:pt x="4510" y="8115"/>
                    <a:pt x="4631" y="8248"/>
                    <a:pt x="4752" y="8383"/>
                  </a:cubicBezTo>
                  <a:cubicBezTo>
                    <a:pt x="5041" y="8704"/>
                    <a:pt x="5307" y="9045"/>
                    <a:pt x="5613" y="9352"/>
                  </a:cubicBezTo>
                  <a:cubicBezTo>
                    <a:pt x="5836" y="9578"/>
                    <a:pt x="6027" y="9834"/>
                    <a:pt x="6259" y="10054"/>
                  </a:cubicBezTo>
                  <a:cubicBezTo>
                    <a:pt x="6479" y="10260"/>
                    <a:pt x="6686" y="10479"/>
                    <a:pt x="6901" y="10691"/>
                  </a:cubicBezTo>
                  <a:cubicBezTo>
                    <a:pt x="6976" y="10765"/>
                    <a:pt x="7058" y="10833"/>
                    <a:pt x="7137" y="10902"/>
                  </a:cubicBezTo>
                  <a:cubicBezTo>
                    <a:pt x="7170" y="10931"/>
                    <a:pt x="7192" y="10961"/>
                    <a:pt x="7193" y="11007"/>
                  </a:cubicBezTo>
                  <a:cubicBezTo>
                    <a:pt x="7199" y="11128"/>
                    <a:pt x="7208" y="11250"/>
                    <a:pt x="7211" y="11372"/>
                  </a:cubicBezTo>
                  <a:cubicBezTo>
                    <a:pt x="7217" y="11575"/>
                    <a:pt x="7215" y="11778"/>
                    <a:pt x="7224" y="11982"/>
                  </a:cubicBezTo>
                  <a:cubicBezTo>
                    <a:pt x="7239" y="12307"/>
                    <a:pt x="7260" y="12631"/>
                    <a:pt x="7279" y="12957"/>
                  </a:cubicBezTo>
                  <a:cubicBezTo>
                    <a:pt x="7286" y="13087"/>
                    <a:pt x="7291" y="13217"/>
                    <a:pt x="7298" y="13347"/>
                  </a:cubicBezTo>
                  <a:cubicBezTo>
                    <a:pt x="7315" y="13655"/>
                    <a:pt x="7332" y="13964"/>
                    <a:pt x="7350" y="14272"/>
                  </a:cubicBezTo>
                  <a:cubicBezTo>
                    <a:pt x="7367" y="14548"/>
                    <a:pt x="7385" y="14824"/>
                    <a:pt x="7404" y="15100"/>
                  </a:cubicBezTo>
                  <a:cubicBezTo>
                    <a:pt x="7422" y="15384"/>
                    <a:pt x="7439" y="15668"/>
                    <a:pt x="7459" y="15952"/>
                  </a:cubicBezTo>
                  <a:cubicBezTo>
                    <a:pt x="7476" y="16212"/>
                    <a:pt x="7497" y="16471"/>
                    <a:pt x="7513" y="16731"/>
                  </a:cubicBezTo>
                  <a:cubicBezTo>
                    <a:pt x="7534" y="17039"/>
                    <a:pt x="7558" y="17348"/>
                    <a:pt x="7569" y="17656"/>
                  </a:cubicBezTo>
                  <a:cubicBezTo>
                    <a:pt x="7579" y="17892"/>
                    <a:pt x="7615" y="18127"/>
                    <a:pt x="7586" y="18364"/>
                  </a:cubicBezTo>
                  <a:cubicBezTo>
                    <a:pt x="7590" y="18376"/>
                    <a:pt x="7593" y="18389"/>
                    <a:pt x="7597" y="18401"/>
                  </a:cubicBezTo>
                  <a:cubicBezTo>
                    <a:pt x="7586" y="18395"/>
                    <a:pt x="7574" y="18389"/>
                    <a:pt x="7563" y="18384"/>
                  </a:cubicBezTo>
                  <a:cubicBezTo>
                    <a:pt x="7496" y="18372"/>
                    <a:pt x="7444" y="18330"/>
                    <a:pt x="7392" y="18291"/>
                  </a:cubicBezTo>
                  <a:cubicBezTo>
                    <a:pt x="7118" y="18086"/>
                    <a:pt x="6846" y="17879"/>
                    <a:pt x="6570" y="17676"/>
                  </a:cubicBezTo>
                  <a:cubicBezTo>
                    <a:pt x="6165" y="17375"/>
                    <a:pt x="5755" y="17077"/>
                    <a:pt x="5350" y="16776"/>
                  </a:cubicBezTo>
                  <a:cubicBezTo>
                    <a:pt x="5095" y="16586"/>
                    <a:pt x="4846" y="16388"/>
                    <a:pt x="4590" y="16200"/>
                  </a:cubicBezTo>
                  <a:cubicBezTo>
                    <a:pt x="4513" y="16142"/>
                    <a:pt x="4465" y="16076"/>
                    <a:pt x="4451" y="15982"/>
                  </a:cubicBezTo>
                  <a:cubicBezTo>
                    <a:pt x="4447" y="15949"/>
                    <a:pt x="4436" y="15918"/>
                    <a:pt x="4428" y="15886"/>
                  </a:cubicBezTo>
                  <a:cubicBezTo>
                    <a:pt x="4219" y="15040"/>
                    <a:pt x="4045" y="14186"/>
                    <a:pt x="3937" y="13320"/>
                  </a:cubicBezTo>
                  <a:cubicBezTo>
                    <a:pt x="3928" y="13247"/>
                    <a:pt x="3917" y="13175"/>
                    <a:pt x="3901" y="13103"/>
                  </a:cubicBezTo>
                  <a:cubicBezTo>
                    <a:pt x="3889" y="13053"/>
                    <a:pt x="3853" y="13020"/>
                    <a:pt x="3799" y="13020"/>
                  </a:cubicBezTo>
                  <a:cubicBezTo>
                    <a:pt x="3797" y="13020"/>
                    <a:pt x="3796" y="13020"/>
                    <a:pt x="3794" y="13020"/>
                  </a:cubicBezTo>
                  <a:cubicBezTo>
                    <a:pt x="3739" y="13022"/>
                    <a:pt x="3705" y="13057"/>
                    <a:pt x="3690" y="13108"/>
                  </a:cubicBezTo>
                  <a:cubicBezTo>
                    <a:pt x="3673" y="13164"/>
                    <a:pt x="3683" y="13221"/>
                    <a:pt x="3693" y="13277"/>
                  </a:cubicBezTo>
                  <a:cubicBezTo>
                    <a:pt x="3819" y="14049"/>
                    <a:pt x="3931" y="14824"/>
                    <a:pt x="4125" y="15582"/>
                  </a:cubicBezTo>
                  <a:cubicBezTo>
                    <a:pt x="4140" y="15644"/>
                    <a:pt x="4187" y="15718"/>
                    <a:pt x="4124" y="15765"/>
                  </a:cubicBezTo>
                  <a:cubicBezTo>
                    <a:pt x="4105" y="15779"/>
                    <a:pt x="4087" y="15784"/>
                    <a:pt x="4071" y="15784"/>
                  </a:cubicBezTo>
                  <a:cubicBezTo>
                    <a:pt x="4020" y="15784"/>
                    <a:pt x="3979" y="15729"/>
                    <a:pt x="3938" y="15697"/>
                  </a:cubicBezTo>
                  <a:cubicBezTo>
                    <a:pt x="3395" y="15280"/>
                    <a:pt x="2847" y="14869"/>
                    <a:pt x="2311" y="14443"/>
                  </a:cubicBezTo>
                  <a:cubicBezTo>
                    <a:pt x="2269" y="14409"/>
                    <a:pt x="2227" y="14376"/>
                    <a:pt x="2185" y="14344"/>
                  </a:cubicBezTo>
                  <a:cubicBezTo>
                    <a:pt x="2159" y="14413"/>
                    <a:pt x="2134" y="14483"/>
                    <a:pt x="2108" y="14553"/>
                  </a:cubicBezTo>
                  <a:cubicBezTo>
                    <a:pt x="2498" y="14860"/>
                    <a:pt x="2888" y="15167"/>
                    <a:pt x="3279" y="15473"/>
                  </a:cubicBezTo>
                  <a:cubicBezTo>
                    <a:pt x="3632" y="15749"/>
                    <a:pt x="3988" y="16022"/>
                    <a:pt x="4344" y="16295"/>
                  </a:cubicBezTo>
                  <a:cubicBezTo>
                    <a:pt x="4552" y="16453"/>
                    <a:pt x="4761" y="16608"/>
                    <a:pt x="4970" y="16764"/>
                  </a:cubicBezTo>
                  <a:cubicBezTo>
                    <a:pt x="5395" y="17081"/>
                    <a:pt x="5820" y="17397"/>
                    <a:pt x="6245" y="17714"/>
                  </a:cubicBezTo>
                  <a:cubicBezTo>
                    <a:pt x="6276" y="17737"/>
                    <a:pt x="6316" y="17756"/>
                    <a:pt x="6312" y="17816"/>
                  </a:cubicBezTo>
                  <a:cubicBezTo>
                    <a:pt x="6254" y="17831"/>
                    <a:pt x="6193" y="17850"/>
                    <a:pt x="6131" y="17862"/>
                  </a:cubicBezTo>
                  <a:cubicBezTo>
                    <a:pt x="5852" y="17918"/>
                    <a:pt x="5571" y="17971"/>
                    <a:pt x="5292" y="18027"/>
                  </a:cubicBezTo>
                  <a:cubicBezTo>
                    <a:pt x="4621" y="18163"/>
                    <a:pt x="3951" y="18300"/>
                    <a:pt x="3280" y="18437"/>
                  </a:cubicBezTo>
                  <a:cubicBezTo>
                    <a:pt x="3129" y="18468"/>
                    <a:pt x="2977" y="18501"/>
                    <a:pt x="2826" y="18533"/>
                  </a:cubicBezTo>
                  <a:cubicBezTo>
                    <a:pt x="2767" y="18544"/>
                    <a:pt x="2718" y="18566"/>
                    <a:pt x="2680" y="18613"/>
                  </a:cubicBezTo>
                  <a:cubicBezTo>
                    <a:pt x="2650" y="18651"/>
                    <a:pt x="2665" y="18716"/>
                    <a:pt x="2708" y="18740"/>
                  </a:cubicBezTo>
                  <a:cubicBezTo>
                    <a:pt x="2734" y="18755"/>
                    <a:pt x="2759" y="18760"/>
                    <a:pt x="2784" y="18760"/>
                  </a:cubicBezTo>
                  <a:cubicBezTo>
                    <a:pt x="2814" y="18760"/>
                    <a:pt x="2843" y="18753"/>
                    <a:pt x="2874" y="18746"/>
                  </a:cubicBezTo>
                  <a:cubicBezTo>
                    <a:pt x="3345" y="18650"/>
                    <a:pt x="3816" y="18557"/>
                    <a:pt x="4286" y="18461"/>
                  </a:cubicBezTo>
                  <a:cubicBezTo>
                    <a:pt x="4973" y="18321"/>
                    <a:pt x="5659" y="18178"/>
                    <a:pt x="6346" y="18038"/>
                  </a:cubicBezTo>
                  <a:cubicBezTo>
                    <a:pt x="6444" y="18018"/>
                    <a:pt x="6508" y="18005"/>
                    <a:pt x="6559" y="18005"/>
                  </a:cubicBezTo>
                  <a:cubicBezTo>
                    <a:pt x="6652" y="18005"/>
                    <a:pt x="6705" y="18047"/>
                    <a:pt x="6855" y="18162"/>
                  </a:cubicBezTo>
                  <a:cubicBezTo>
                    <a:pt x="6894" y="18192"/>
                    <a:pt x="6931" y="18224"/>
                    <a:pt x="6971" y="18252"/>
                  </a:cubicBezTo>
                  <a:cubicBezTo>
                    <a:pt x="7156" y="18385"/>
                    <a:pt x="7341" y="18519"/>
                    <a:pt x="7529" y="18647"/>
                  </a:cubicBezTo>
                  <a:cubicBezTo>
                    <a:pt x="7604" y="18698"/>
                    <a:pt x="7641" y="18755"/>
                    <a:pt x="7639" y="18849"/>
                  </a:cubicBezTo>
                  <a:cubicBezTo>
                    <a:pt x="7637" y="18961"/>
                    <a:pt x="7652" y="19076"/>
                    <a:pt x="7656" y="19190"/>
                  </a:cubicBezTo>
                  <a:cubicBezTo>
                    <a:pt x="7669" y="19498"/>
                    <a:pt x="7668" y="19808"/>
                    <a:pt x="7694" y="20116"/>
                  </a:cubicBezTo>
                  <a:cubicBezTo>
                    <a:pt x="7707" y="20262"/>
                    <a:pt x="7700" y="20409"/>
                    <a:pt x="7711" y="20555"/>
                  </a:cubicBezTo>
                  <a:cubicBezTo>
                    <a:pt x="7724" y="20750"/>
                    <a:pt x="7736" y="20944"/>
                    <a:pt x="7744" y="21140"/>
                  </a:cubicBezTo>
                  <a:cubicBezTo>
                    <a:pt x="7759" y="21448"/>
                    <a:pt x="7766" y="21757"/>
                    <a:pt x="7781" y="22066"/>
                  </a:cubicBezTo>
                  <a:cubicBezTo>
                    <a:pt x="7797" y="22391"/>
                    <a:pt x="7821" y="22715"/>
                    <a:pt x="7833" y="23041"/>
                  </a:cubicBezTo>
                  <a:cubicBezTo>
                    <a:pt x="7847" y="23390"/>
                    <a:pt x="7856" y="23740"/>
                    <a:pt x="7886" y="24088"/>
                  </a:cubicBezTo>
                  <a:cubicBezTo>
                    <a:pt x="7894" y="24180"/>
                    <a:pt x="7906" y="24277"/>
                    <a:pt x="7851" y="24378"/>
                  </a:cubicBezTo>
                  <a:cubicBezTo>
                    <a:pt x="7681" y="24288"/>
                    <a:pt x="7521" y="24208"/>
                    <a:pt x="7366" y="24121"/>
                  </a:cubicBezTo>
                  <a:cubicBezTo>
                    <a:pt x="6740" y="23769"/>
                    <a:pt x="6113" y="23419"/>
                    <a:pt x="5492" y="23060"/>
                  </a:cubicBezTo>
                  <a:cubicBezTo>
                    <a:pt x="4835" y="22679"/>
                    <a:pt x="4183" y="22291"/>
                    <a:pt x="3533" y="21900"/>
                  </a:cubicBezTo>
                  <a:cubicBezTo>
                    <a:pt x="2603" y="21340"/>
                    <a:pt x="1675" y="20777"/>
                    <a:pt x="748" y="20213"/>
                  </a:cubicBezTo>
                  <a:cubicBezTo>
                    <a:pt x="525" y="20077"/>
                    <a:pt x="301" y="19940"/>
                    <a:pt x="78" y="19803"/>
                  </a:cubicBezTo>
                  <a:cubicBezTo>
                    <a:pt x="53" y="19876"/>
                    <a:pt x="27" y="19948"/>
                    <a:pt x="0" y="20021"/>
                  </a:cubicBezTo>
                  <a:cubicBezTo>
                    <a:pt x="117" y="20093"/>
                    <a:pt x="234" y="20164"/>
                    <a:pt x="350" y="20235"/>
                  </a:cubicBezTo>
                  <a:cubicBezTo>
                    <a:pt x="1408" y="20869"/>
                    <a:pt x="2450" y="21527"/>
                    <a:pt x="3519" y="22141"/>
                  </a:cubicBezTo>
                  <a:cubicBezTo>
                    <a:pt x="4283" y="22580"/>
                    <a:pt x="5036" y="23039"/>
                    <a:pt x="5794" y="23486"/>
                  </a:cubicBezTo>
                  <a:cubicBezTo>
                    <a:pt x="6096" y="23664"/>
                    <a:pt x="6401" y="23838"/>
                    <a:pt x="6707" y="24010"/>
                  </a:cubicBezTo>
                  <a:cubicBezTo>
                    <a:pt x="6942" y="24142"/>
                    <a:pt x="7179" y="24268"/>
                    <a:pt x="7416" y="24396"/>
                  </a:cubicBezTo>
                  <a:cubicBezTo>
                    <a:pt x="7545" y="24466"/>
                    <a:pt x="7675" y="24534"/>
                    <a:pt x="7805" y="24603"/>
                  </a:cubicBezTo>
                  <a:cubicBezTo>
                    <a:pt x="7867" y="24637"/>
                    <a:pt x="7900" y="24683"/>
                    <a:pt x="7900" y="24758"/>
                  </a:cubicBezTo>
                  <a:cubicBezTo>
                    <a:pt x="7900" y="24864"/>
                    <a:pt x="7916" y="24967"/>
                    <a:pt x="7918" y="25073"/>
                  </a:cubicBezTo>
                  <a:cubicBezTo>
                    <a:pt x="7994" y="25079"/>
                    <a:pt x="8070" y="25085"/>
                    <a:pt x="8146" y="25090"/>
                  </a:cubicBezTo>
                  <a:cubicBezTo>
                    <a:pt x="8147" y="25028"/>
                    <a:pt x="8146" y="24965"/>
                    <a:pt x="8140" y="24902"/>
                  </a:cubicBezTo>
                  <a:cubicBezTo>
                    <a:pt x="8121" y="24716"/>
                    <a:pt x="8121" y="24529"/>
                    <a:pt x="8115" y="24342"/>
                  </a:cubicBezTo>
                  <a:cubicBezTo>
                    <a:pt x="8108" y="24154"/>
                    <a:pt x="8106" y="23967"/>
                    <a:pt x="8097" y="23781"/>
                  </a:cubicBezTo>
                  <a:cubicBezTo>
                    <a:pt x="8080" y="23488"/>
                    <a:pt x="8060" y="23196"/>
                    <a:pt x="8041" y="22905"/>
                  </a:cubicBezTo>
                  <a:cubicBezTo>
                    <a:pt x="8035" y="22818"/>
                    <a:pt x="8060" y="22751"/>
                    <a:pt x="8139" y="22697"/>
                  </a:cubicBezTo>
                  <a:cubicBezTo>
                    <a:pt x="8266" y="22610"/>
                    <a:pt x="8384" y="22508"/>
                    <a:pt x="8505" y="22411"/>
                  </a:cubicBezTo>
                  <a:cubicBezTo>
                    <a:pt x="8613" y="22325"/>
                    <a:pt x="8718" y="22233"/>
                    <a:pt x="8828" y="22149"/>
                  </a:cubicBezTo>
                  <a:cubicBezTo>
                    <a:pt x="9095" y="21946"/>
                    <a:pt x="9364" y="21750"/>
                    <a:pt x="9629" y="21546"/>
                  </a:cubicBezTo>
                  <a:cubicBezTo>
                    <a:pt x="9926" y="21317"/>
                    <a:pt x="10212" y="21073"/>
                    <a:pt x="10515" y="20852"/>
                  </a:cubicBezTo>
                  <a:cubicBezTo>
                    <a:pt x="10707" y="20713"/>
                    <a:pt x="10887" y="20560"/>
                    <a:pt x="11077" y="20420"/>
                  </a:cubicBezTo>
                  <a:cubicBezTo>
                    <a:pt x="11418" y="20168"/>
                    <a:pt x="11764" y="19924"/>
                    <a:pt x="12103" y="19671"/>
                  </a:cubicBezTo>
                  <a:cubicBezTo>
                    <a:pt x="12276" y="19541"/>
                    <a:pt x="12334" y="19495"/>
                    <a:pt x="12444" y="19495"/>
                  </a:cubicBezTo>
                  <a:cubicBezTo>
                    <a:pt x="12502" y="19495"/>
                    <a:pt x="12573" y="19508"/>
                    <a:pt x="12683" y="19528"/>
                  </a:cubicBezTo>
                  <a:cubicBezTo>
                    <a:pt x="12706" y="19532"/>
                    <a:pt x="12730" y="19538"/>
                    <a:pt x="12754" y="19542"/>
                  </a:cubicBezTo>
                  <a:cubicBezTo>
                    <a:pt x="12985" y="19590"/>
                    <a:pt x="13216" y="19638"/>
                    <a:pt x="13447" y="19685"/>
                  </a:cubicBezTo>
                  <a:cubicBezTo>
                    <a:pt x="13639" y="19723"/>
                    <a:pt x="13831" y="19758"/>
                    <a:pt x="14023" y="19797"/>
                  </a:cubicBezTo>
                  <a:cubicBezTo>
                    <a:pt x="14229" y="19839"/>
                    <a:pt x="14436" y="19884"/>
                    <a:pt x="14644" y="19925"/>
                  </a:cubicBezTo>
                  <a:cubicBezTo>
                    <a:pt x="14699" y="19935"/>
                    <a:pt x="14756" y="19940"/>
                    <a:pt x="14814" y="19942"/>
                  </a:cubicBezTo>
                  <a:cubicBezTo>
                    <a:pt x="14817" y="19942"/>
                    <a:pt x="14820" y="19942"/>
                    <a:pt x="14822" y="19942"/>
                  </a:cubicBezTo>
                  <a:cubicBezTo>
                    <a:pt x="14891" y="19942"/>
                    <a:pt x="14942" y="19907"/>
                    <a:pt x="14947" y="19861"/>
                  </a:cubicBezTo>
                  <a:cubicBezTo>
                    <a:pt x="14952" y="19813"/>
                    <a:pt x="14912" y="19756"/>
                    <a:pt x="14854" y="19731"/>
                  </a:cubicBezTo>
                  <a:cubicBezTo>
                    <a:pt x="14831" y="19722"/>
                    <a:pt x="14808" y="19713"/>
                    <a:pt x="14784" y="19711"/>
                  </a:cubicBezTo>
                  <a:cubicBezTo>
                    <a:pt x="14597" y="19694"/>
                    <a:pt x="14415" y="19650"/>
                    <a:pt x="14230" y="19612"/>
                  </a:cubicBezTo>
                  <a:cubicBezTo>
                    <a:pt x="13887" y="19544"/>
                    <a:pt x="13541" y="19492"/>
                    <a:pt x="13201" y="19413"/>
                  </a:cubicBezTo>
                  <a:cubicBezTo>
                    <a:pt x="13057" y="19380"/>
                    <a:pt x="12912" y="19362"/>
                    <a:pt x="12769" y="19331"/>
                  </a:cubicBezTo>
                  <a:cubicBezTo>
                    <a:pt x="12749" y="19327"/>
                    <a:pt x="12727" y="19306"/>
                    <a:pt x="12715" y="19288"/>
                  </a:cubicBezTo>
                  <a:cubicBezTo>
                    <a:pt x="12698" y="19256"/>
                    <a:pt x="12710" y="19220"/>
                    <a:pt x="12735" y="19200"/>
                  </a:cubicBezTo>
                  <a:cubicBezTo>
                    <a:pt x="12798" y="19149"/>
                    <a:pt x="12868" y="19106"/>
                    <a:pt x="12932" y="19057"/>
                  </a:cubicBezTo>
                  <a:cubicBezTo>
                    <a:pt x="13140" y="18899"/>
                    <a:pt x="13346" y="18739"/>
                    <a:pt x="13555" y="18584"/>
                  </a:cubicBezTo>
                  <a:cubicBezTo>
                    <a:pt x="13699" y="18476"/>
                    <a:pt x="13845" y="18373"/>
                    <a:pt x="13991" y="18268"/>
                  </a:cubicBezTo>
                  <a:cubicBezTo>
                    <a:pt x="14182" y="18130"/>
                    <a:pt x="14375" y="17993"/>
                    <a:pt x="14565" y="17854"/>
                  </a:cubicBezTo>
                  <a:cubicBezTo>
                    <a:pt x="14688" y="17764"/>
                    <a:pt x="14809" y="17674"/>
                    <a:pt x="14930" y="17583"/>
                  </a:cubicBezTo>
                  <a:cubicBezTo>
                    <a:pt x="14904" y="17514"/>
                    <a:pt x="14877" y="17445"/>
                    <a:pt x="14851" y="17377"/>
                  </a:cubicBezTo>
                  <a:cubicBezTo>
                    <a:pt x="14658" y="17518"/>
                    <a:pt x="14466" y="17659"/>
                    <a:pt x="14271" y="17800"/>
                  </a:cubicBezTo>
                  <a:cubicBezTo>
                    <a:pt x="13974" y="18014"/>
                    <a:pt x="13671" y="18220"/>
                    <a:pt x="13377" y="18438"/>
                  </a:cubicBezTo>
                  <a:cubicBezTo>
                    <a:pt x="13009" y="18709"/>
                    <a:pt x="12648" y="18987"/>
                    <a:pt x="12283" y="19262"/>
                  </a:cubicBezTo>
                  <a:cubicBezTo>
                    <a:pt x="12127" y="19380"/>
                    <a:pt x="11971" y="19499"/>
                    <a:pt x="11813" y="19613"/>
                  </a:cubicBezTo>
                  <a:cubicBezTo>
                    <a:pt x="11472" y="19864"/>
                    <a:pt x="11130" y="20114"/>
                    <a:pt x="10786" y="20362"/>
                  </a:cubicBezTo>
                  <a:cubicBezTo>
                    <a:pt x="10734" y="20399"/>
                    <a:pt x="10688" y="20476"/>
                    <a:pt x="10626" y="20476"/>
                  </a:cubicBezTo>
                  <a:cubicBezTo>
                    <a:pt x="10613" y="20476"/>
                    <a:pt x="10600" y="20473"/>
                    <a:pt x="10585" y="20465"/>
                  </a:cubicBezTo>
                  <a:cubicBezTo>
                    <a:pt x="10512" y="20427"/>
                    <a:pt x="10552" y="20316"/>
                    <a:pt x="10524" y="20241"/>
                  </a:cubicBezTo>
                  <a:cubicBezTo>
                    <a:pt x="10515" y="20220"/>
                    <a:pt x="10522" y="20192"/>
                    <a:pt x="10520" y="20168"/>
                  </a:cubicBezTo>
                  <a:cubicBezTo>
                    <a:pt x="10501" y="19925"/>
                    <a:pt x="10491" y="19680"/>
                    <a:pt x="10462" y="19438"/>
                  </a:cubicBezTo>
                  <a:cubicBezTo>
                    <a:pt x="10407" y="18970"/>
                    <a:pt x="10375" y="18499"/>
                    <a:pt x="10343" y="18028"/>
                  </a:cubicBezTo>
                  <a:cubicBezTo>
                    <a:pt x="10334" y="17899"/>
                    <a:pt x="10314" y="17770"/>
                    <a:pt x="10290" y="17642"/>
                  </a:cubicBezTo>
                  <a:cubicBezTo>
                    <a:pt x="10282" y="17593"/>
                    <a:pt x="10241" y="17566"/>
                    <a:pt x="10190" y="17566"/>
                  </a:cubicBezTo>
                  <a:cubicBezTo>
                    <a:pt x="10187" y="17566"/>
                    <a:pt x="10183" y="17566"/>
                    <a:pt x="10180" y="17566"/>
                  </a:cubicBezTo>
                  <a:cubicBezTo>
                    <a:pt x="10119" y="17571"/>
                    <a:pt x="10103" y="17615"/>
                    <a:pt x="10093" y="17668"/>
                  </a:cubicBezTo>
                  <a:cubicBezTo>
                    <a:pt x="10076" y="17759"/>
                    <a:pt x="10111" y="17846"/>
                    <a:pt x="10116" y="17935"/>
                  </a:cubicBezTo>
                  <a:cubicBezTo>
                    <a:pt x="10140" y="18300"/>
                    <a:pt x="10162" y="18666"/>
                    <a:pt x="10192" y="19030"/>
                  </a:cubicBezTo>
                  <a:cubicBezTo>
                    <a:pt x="10230" y="19492"/>
                    <a:pt x="10275" y="19953"/>
                    <a:pt x="10317" y="20415"/>
                  </a:cubicBezTo>
                  <a:cubicBezTo>
                    <a:pt x="10397" y="20632"/>
                    <a:pt x="10285" y="20762"/>
                    <a:pt x="10120" y="20883"/>
                  </a:cubicBezTo>
                  <a:cubicBezTo>
                    <a:pt x="9797" y="21118"/>
                    <a:pt x="9481" y="21362"/>
                    <a:pt x="9166" y="21608"/>
                  </a:cubicBezTo>
                  <a:cubicBezTo>
                    <a:pt x="8838" y="21862"/>
                    <a:pt x="8514" y="22125"/>
                    <a:pt x="8188" y="22381"/>
                  </a:cubicBezTo>
                  <a:cubicBezTo>
                    <a:pt x="8151" y="22411"/>
                    <a:pt x="8123" y="22458"/>
                    <a:pt x="8062" y="22458"/>
                  </a:cubicBezTo>
                  <a:cubicBezTo>
                    <a:pt x="8053" y="22458"/>
                    <a:pt x="8043" y="22457"/>
                    <a:pt x="8032" y="22454"/>
                  </a:cubicBezTo>
                  <a:cubicBezTo>
                    <a:pt x="8012" y="22052"/>
                    <a:pt x="7992" y="21648"/>
                    <a:pt x="7972" y="21243"/>
                  </a:cubicBezTo>
                  <a:cubicBezTo>
                    <a:pt x="7961" y="21024"/>
                    <a:pt x="7951" y="20805"/>
                    <a:pt x="7940" y="20586"/>
                  </a:cubicBezTo>
                  <a:cubicBezTo>
                    <a:pt x="7927" y="20301"/>
                    <a:pt x="7912" y="20017"/>
                    <a:pt x="7901" y="19732"/>
                  </a:cubicBezTo>
                  <a:cubicBezTo>
                    <a:pt x="7888" y="19423"/>
                    <a:pt x="7881" y="19114"/>
                    <a:pt x="7864" y="18806"/>
                  </a:cubicBezTo>
                  <a:cubicBezTo>
                    <a:pt x="7841" y="18383"/>
                    <a:pt x="7810" y="17961"/>
                    <a:pt x="7784" y="17540"/>
                  </a:cubicBezTo>
                  <a:cubicBezTo>
                    <a:pt x="7762" y="17158"/>
                    <a:pt x="7743" y="16776"/>
                    <a:pt x="7719" y="16394"/>
                  </a:cubicBezTo>
                  <a:cubicBezTo>
                    <a:pt x="7692" y="15964"/>
                    <a:pt x="7661" y="15534"/>
                    <a:pt x="7634" y="15104"/>
                  </a:cubicBezTo>
                  <a:cubicBezTo>
                    <a:pt x="7617" y="14852"/>
                    <a:pt x="7617" y="14599"/>
                    <a:pt x="7583" y="14350"/>
                  </a:cubicBezTo>
                  <a:cubicBezTo>
                    <a:pt x="7558" y="14174"/>
                    <a:pt x="7593" y="14042"/>
                    <a:pt x="7701" y="13899"/>
                  </a:cubicBezTo>
                  <a:cubicBezTo>
                    <a:pt x="7983" y="13530"/>
                    <a:pt x="8262" y="13158"/>
                    <a:pt x="8510" y="12764"/>
                  </a:cubicBezTo>
                  <a:cubicBezTo>
                    <a:pt x="8628" y="12578"/>
                    <a:pt x="8762" y="12403"/>
                    <a:pt x="8879" y="12217"/>
                  </a:cubicBezTo>
                  <a:cubicBezTo>
                    <a:pt x="8933" y="12131"/>
                    <a:pt x="8998" y="12104"/>
                    <a:pt x="9086" y="12104"/>
                  </a:cubicBezTo>
                  <a:cubicBezTo>
                    <a:pt x="9099" y="12104"/>
                    <a:pt x="9112" y="12105"/>
                    <a:pt x="9126" y="12106"/>
                  </a:cubicBezTo>
                  <a:cubicBezTo>
                    <a:pt x="9267" y="12116"/>
                    <a:pt x="9397" y="12163"/>
                    <a:pt x="9533" y="12189"/>
                  </a:cubicBezTo>
                  <a:cubicBezTo>
                    <a:pt x="9845" y="12247"/>
                    <a:pt x="10156" y="12311"/>
                    <a:pt x="10464" y="12384"/>
                  </a:cubicBezTo>
                  <a:cubicBezTo>
                    <a:pt x="10765" y="12456"/>
                    <a:pt x="11061" y="12544"/>
                    <a:pt x="11360" y="12623"/>
                  </a:cubicBezTo>
                  <a:cubicBezTo>
                    <a:pt x="11385" y="12629"/>
                    <a:pt x="11413" y="12633"/>
                    <a:pt x="11439" y="12633"/>
                  </a:cubicBezTo>
                  <a:cubicBezTo>
                    <a:pt x="11453" y="12633"/>
                    <a:pt x="11467" y="12632"/>
                    <a:pt x="11481" y="12629"/>
                  </a:cubicBezTo>
                  <a:cubicBezTo>
                    <a:pt x="11508" y="12623"/>
                    <a:pt x="11539" y="12598"/>
                    <a:pt x="11555" y="12573"/>
                  </a:cubicBezTo>
                  <a:cubicBezTo>
                    <a:pt x="11573" y="12545"/>
                    <a:pt x="11559" y="12510"/>
                    <a:pt x="11538" y="12483"/>
                  </a:cubicBezTo>
                  <a:cubicBezTo>
                    <a:pt x="11502" y="12434"/>
                    <a:pt x="11452" y="12411"/>
                    <a:pt x="11395" y="12397"/>
                  </a:cubicBezTo>
                  <a:cubicBezTo>
                    <a:pt x="11135" y="12329"/>
                    <a:pt x="10877" y="12255"/>
                    <a:pt x="10616" y="12192"/>
                  </a:cubicBezTo>
                  <a:cubicBezTo>
                    <a:pt x="10379" y="12134"/>
                    <a:pt x="10142" y="12076"/>
                    <a:pt x="9901" y="12034"/>
                  </a:cubicBezTo>
                  <a:cubicBezTo>
                    <a:pt x="9685" y="11996"/>
                    <a:pt x="9473" y="11934"/>
                    <a:pt x="9252" y="11918"/>
                  </a:cubicBezTo>
                  <a:cubicBezTo>
                    <a:pt x="9143" y="11909"/>
                    <a:pt x="9120" y="11842"/>
                    <a:pt x="9179" y="11745"/>
                  </a:cubicBezTo>
                  <a:cubicBezTo>
                    <a:pt x="9187" y="11731"/>
                    <a:pt x="9195" y="11717"/>
                    <a:pt x="9203" y="11704"/>
                  </a:cubicBezTo>
                  <a:cubicBezTo>
                    <a:pt x="9487" y="11275"/>
                    <a:pt x="9769" y="10846"/>
                    <a:pt x="10052" y="10417"/>
                  </a:cubicBezTo>
                  <a:cubicBezTo>
                    <a:pt x="10303" y="10035"/>
                    <a:pt x="10550" y="9651"/>
                    <a:pt x="10803" y="9271"/>
                  </a:cubicBezTo>
                  <a:cubicBezTo>
                    <a:pt x="11026" y="8937"/>
                    <a:pt x="11250" y="8603"/>
                    <a:pt x="11475" y="8269"/>
                  </a:cubicBezTo>
                  <a:cubicBezTo>
                    <a:pt x="11442" y="8188"/>
                    <a:pt x="11410" y="8108"/>
                    <a:pt x="11377" y="8027"/>
                  </a:cubicBezTo>
                  <a:cubicBezTo>
                    <a:pt x="11120" y="8404"/>
                    <a:pt x="10861" y="8781"/>
                    <a:pt x="10607" y="9161"/>
                  </a:cubicBezTo>
                  <a:cubicBezTo>
                    <a:pt x="10379" y="9499"/>
                    <a:pt x="10156" y="9841"/>
                    <a:pt x="9931" y="10180"/>
                  </a:cubicBezTo>
                  <a:cubicBezTo>
                    <a:pt x="9921" y="10196"/>
                    <a:pt x="9908" y="10210"/>
                    <a:pt x="9885" y="10210"/>
                  </a:cubicBezTo>
                  <a:cubicBezTo>
                    <a:pt x="9879" y="10210"/>
                    <a:pt x="9872" y="10209"/>
                    <a:pt x="9864" y="10207"/>
                  </a:cubicBezTo>
                  <a:cubicBezTo>
                    <a:pt x="9864" y="10137"/>
                    <a:pt x="9868" y="10066"/>
                    <a:pt x="9863" y="9994"/>
                  </a:cubicBezTo>
                  <a:cubicBezTo>
                    <a:pt x="9835" y="9628"/>
                    <a:pt x="9821" y="9262"/>
                    <a:pt x="9856" y="8896"/>
                  </a:cubicBezTo>
                  <a:cubicBezTo>
                    <a:pt x="9861" y="8839"/>
                    <a:pt x="9864" y="8781"/>
                    <a:pt x="9858" y="8725"/>
                  </a:cubicBezTo>
                  <a:cubicBezTo>
                    <a:pt x="9853" y="8687"/>
                    <a:pt x="9833" y="8648"/>
                    <a:pt x="9813" y="8614"/>
                  </a:cubicBezTo>
                  <a:cubicBezTo>
                    <a:pt x="9798" y="8589"/>
                    <a:pt x="9771" y="8582"/>
                    <a:pt x="9743" y="8582"/>
                  </a:cubicBezTo>
                  <a:cubicBezTo>
                    <a:pt x="9737" y="8582"/>
                    <a:pt x="9731" y="8582"/>
                    <a:pt x="9725" y="8583"/>
                  </a:cubicBezTo>
                  <a:cubicBezTo>
                    <a:pt x="9691" y="8587"/>
                    <a:pt x="9663" y="8605"/>
                    <a:pt x="9655" y="8640"/>
                  </a:cubicBezTo>
                  <a:cubicBezTo>
                    <a:pt x="9644" y="8679"/>
                    <a:pt x="9638" y="8720"/>
                    <a:pt x="9636" y="8760"/>
                  </a:cubicBezTo>
                  <a:cubicBezTo>
                    <a:pt x="9623" y="9004"/>
                    <a:pt x="9603" y="9246"/>
                    <a:pt x="9617" y="9493"/>
                  </a:cubicBezTo>
                  <a:cubicBezTo>
                    <a:pt x="9632" y="9768"/>
                    <a:pt x="9632" y="10045"/>
                    <a:pt x="9652" y="10321"/>
                  </a:cubicBezTo>
                  <a:cubicBezTo>
                    <a:pt x="9666" y="10504"/>
                    <a:pt x="9637" y="10678"/>
                    <a:pt x="9516" y="10827"/>
                  </a:cubicBezTo>
                  <a:cubicBezTo>
                    <a:pt x="9455" y="10904"/>
                    <a:pt x="9402" y="10987"/>
                    <a:pt x="9348" y="11069"/>
                  </a:cubicBezTo>
                  <a:cubicBezTo>
                    <a:pt x="8974" y="11642"/>
                    <a:pt x="8602" y="12218"/>
                    <a:pt x="8226" y="12790"/>
                  </a:cubicBezTo>
                  <a:cubicBezTo>
                    <a:pt x="8073" y="13021"/>
                    <a:pt x="7910" y="13245"/>
                    <a:pt x="7751" y="13473"/>
                  </a:cubicBezTo>
                  <a:cubicBezTo>
                    <a:pt x="7723" y="13512"/>
                    <a:pt x="7689" y="13549"/>
                    <a:pt x="7656" y="13584"/>
                  </a:cubicBezTo>
                  <a:cubicBezTo>
                    <a:pt x="7641" y="13601"/>
                    <a:pt x="7621" y="13611"/>
                    <a:pt x="7601" y="13611"/>
                  </a:cubicBezTo>
                  <a:cubicBezTo>
                    <a:pt x="7590" y="13611"/>
                    <a:pt x="7579" y="13608"/>
                    <a:pt x="7568" y="13602"/>
                  </a:cubicBezTo>
                  <a:cubicBezTo>
                    <a:pt x="7551" y="13590"/>
                    <a:pt x="7531" y="13566"/>
                    <a:pt x="7530" y="13545"/>
                  </a:cubicBezTo>
                  <a:cubicBezTo>
                    <a:pt x="7524" y="13464"/>
                    <a:pt x="7527" y="13382"/>
                    <a:pt x="7523" y="13301"/>
                  </a:cubicBezTo>
                  <a:cubicBezTo>
                    <a:pt x="7506" y="13001"/>
                    <a:pt x="7480" y="12701"/>
                    <a:pt x="7468" y="12400"/>
                  </a:cubicBezTo>
                  <a:cubicBezTo>
                    <a:pt x="7454" y="12059"/>
                    <a:pt x="7456" y="11717"/>
                    <a:pt x="7439" y="11375"/>
                  </a:cubicBezTo>
                  <a:cubicBezTo>
                    <a:pt x="7424" y="11066"/>
                    <a:pt x="7406" y="10758"/>
                    <a:pt x="7421" y="10449"/>
                  </a:cubicBezTo>
                  <a:cubicBezTo>
                    <a:pt x="7422" y="10416"/>
                    <a:pt x="7420" y="10383"/>
                    <a:pt x="7420" y="10350"/>
                  </a:cubicBezTo>
                  <a:cubicBezTo>
                    <a:pt x="7416" y="10066"/>
                    <a:pt x="7397" y="9780"/>
                    <a:pt x="7411" y="9497"/>
                  </a:cubicBezTo>
                  <a:cubicBezTo>
                    <a:pt x="7425" y="9179"/>
                    <a:pt x="7388" y="8861"/>
                    <a:pt x="7426" y="8544"/>
                  </a:cubicBezTo>
                  <a:cubicBezTo>
                    <a:pt x="7428" y="8528"/>
                    <a:pt x="7427" y="8511"/>
                    <a:pt x="7425" y="8494"/>
                  </a:cubicBezTo>
                  <a:cubicBezTo>
                    <a:pt x="7388" y="8178"/>
                    <a:pt x="7437" y="7861"/>
                    <a:pt x="7424" y="7543"/>
                  </a:cubicBezTo>
                  <a:cubicBezTo>
                    <a:pt x="7410" y="7210"/>
                    <a:pt x="7434" y="6875"/>
                    <a:pt x="7442" y="6541"/>
                  </a:cubicBezTo>
                  <a:cubicBezTo>
                    <a:pt x="7442" y="6525"/>
                    <a:pt x="7444" y="6509"/>
                    <a:pt x="7441" y="6492"/>
                  </a:cubicBezTo>
                  <a:cubicBezTo>
                    <a:pt x="7406" y="6321"/>
                    <a:pt x="7441" y="6150"/>
                    <a:pt x="7438" y="5980"/>
                  </a:cubicBezTo>
                  <a:cubicBezTo>
                    <a:pt x="7435" y="5808"/>
                    <a:pt x="7490" y="5661"/>
                    <a:pt x="7588" y="5525"/>
                  </a:cubicBezTo>
                  <a:cubicBezTo>
                    <a:pt x="7794" y="5240"/>
                    <a:pt x="7991" y="4951"/>
                    <a:pt x="8202" y="4671"/>
                  </a:cubicBezTo>
                  <a:cubicBezTo>
                    <a:pt x="8427" y="4372"/>
                    <a:pt x="8664" y="4080"/>
                    <a:pt x="8895" y="3787"/>
                  </a:cubicBezTo>
                  <a:cubicBezTo>
                    <a:pt x="8989" y="3667"/>
                    <a:pt x="9084" y="3548"/>
                    <a:pt x="9179" y="3429"/>
                  </a:cubicBezTo>
                  <a:cubicBezTo>
                    <a:pt x="9139" y="3357"/>
                    <a:pt x="9100" y="3284"/>
                    <a:pt x="9060" y="3211"/>
                  </a:cubicBezTo>
                  <a:cubicBezTo>
                    <a:pt x="8588" y="3803"/>
                    <a:pt x="8116" y="4396"/>
                    <a:pt x="7671" y="5009"/>
                  </a:cubicBezTo>
                  <a:cubicBezTo>
                    <a:pt x="7624" y="5074"/>
                    <a:pt x="7579" y="5142"/>
                    <a:pt x="7527" y="5205"/>
                  </a:cubicBezTo>
                  <a:cubicBezTo>
                    <a:pt x="7517" y="5218"/>
                    <a:pt x="7492" y="5228"/>
                    <a:pt x="7474" y="5228"/>
                  </a:cubicBezTo>
                  <a:cubicBezTo>
                    <a:pt x="7470" y="5228"/>
                    <a:pt x="7467" y="5228"/>
                    <a:pt x="7464" y="5227"/>
                  </a:cubicBezTo>
                  <a:cubicBezTo>
                    <a:pt x="7447" y="5221"/>
                    <a:pt x="7425" y="5192"/>
                    <a:pt x="7425" y="5173"/>
                  </a:cubicBezTo>
                  <a:cubicBezTo>
                    <a:pt x="7423" y="4929"/>
                    <a:pt x="7419" y="4684"/>
                    <a:pt x="7426" y="4441"/>
                  </a:cubicBezTo>
                  <a:cubicBezTo>
                    <a:pt x="7432" y="4196"/>
                    <a:pt x="7420" y="3951"/>
                    <a:pt x="7421" y="3708"/>
                  </a:cubicBezTo>
                  <a:cubicBezTo>
                    <a:pt x="7421" y="3399"/>
                    <a:pt x="7404" y="3090"/>
                    <a:pt x="7407" y="2780"/>
                  </a:cubicBezTo>
                  <a:cubicBezTo>
                    <a:pt x="7408" y="2739"/>
                    <a:pt x="7404" y="2700"/>
                    <a:pt x="7401" y="2659"/>
                  </a:cubicBezTo>
                  <a:cubicBezTo>
                    <a:pt x="7394" y="2431"/>
                    <a:pt x="7385" y="2203"/>
                    <a:pt x="7380" y="1976"/>
                  </a:cubicBezTo>
                  <a:cubicBezTo>
                    <a:pt x="7375" y="1756"/>
                    <a:pt x="7375" y="1537"/>
                    <a:pt x="7372" y="1317"/>
                  </a:cubicBezTo>
                  <a:cubicBezTo>
                    <a:pt x="7367" y="1024"/>
                    <a:pt x="7361" y="731"/>
                    <a:pt x="7353" y="438"/>
                  </a:cubicBezTo>
                  <a:cubicBezTo>
                    <a:pt x="7350" y="292"/>
                    <a:pt x="7347" y="145"/>
                    <a:pt x="7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 name="Google Shape;635;p27"/>
          <p:cNvSpPr txBox="1"/>
          <p:nvPr>
            <p:ph type="ctrTitle"/>
          </p:nvPr>
        </p:nvSpPr>
        <p:spPr>
          <a:xfrm>
            <a:off x="851622" y="748800"/>
            <a:ext cx="4023300" cy="245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2300"/>
              <a:t>Snowmen</a:t>
            </a:r>
            <a:r>
              <a:rPr lang="en" sz="11000"/>
              <a:t> </a:t>
            </a:r>
            <a:r>
              <a:rPr lang="en" sz="4800">
                <a:latin typeface="Figtree Light"/>
                <a:ea typeface="Figtree Light"/>
                <a:cs typeface="Figtree Light"/>
                <a:sym typeface="Figtree Light"/>
              </a:rPr>
              <a:t>m</a:t>
            </a:r>
            <a:r>
              <a:rPr lang="en" sz="4800">
                <a:latin typeface="Figtree Light"/>
                <a:ea typeface="Figtree Light"/>
                <a:cs typeface="Figtree Light"/>
                <a:sym typeface="Figtree Light"/>
              </a:rPr>
              <a:t>initheme</a:t>
            </a:r>
            <a:endParaRPr sz="4800">
              <a:latin typeface="Figtree Light"/>
              <a:ea typeface="Figtree Light"/>
              <a:cs typeface="Figtree Light"/>
              <a:sym typeface="Figtree Light"/>
            </a:endParaRPr>
          </a:p>
        </p:txBody>
      </p:sp>
      <p:sp>
        <p:nvSpPr>
          <p:cNvPr id="636" name="Google Shape;636;p27"/>
          <p:cNvSpPr txBox="1"/>
          <p:nvPr>
            <p:ph idx="1" type="subTitle"/>
          </p:nvPr>
        </p:nvSpPr>
        <p:spPr>
          <a:xfrm>
            <a:off x="851622" y="3278750"/>
            <a:ext cx="2947800" cy="62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637" name="Google Shape;637;p27"/>
          <p:cNvSpPr/>
          <p:nvPr/>
        </p:nvSpPr>
        <p:spPr>
          <a:xfrm>
            <a:off x="5884125" y="744475"/>
            <a:ext cx="3850" cy="3550"/>
          </a:xfrm>
          <a:custGeom>
            <a:rect b="b" l="l" r="r" t="t"/>
            <a:pathLst>
              <a:path extrusionOk="0" h="142" w="154">
                <a:moveTo>
                  <a:pt x="80" y="1"/>
                </a:moveTo>
                <a:cubicBezTo>
                  <a:pt x="63" y="1"/>
                  <a:pt x="45" y="8"/>
                  <a:pt x="29" y="24"/>
                </a:cubicBezTo>
                <a:cubicBezTo>
                  <a:pt x="3" y="49"/>
                  <a:pt x="1" y="96"/>
                  <a:pt x="25" y="122"/>
                </a:cubicBezTo>
                <a:cubicBezTo>
                  <a:pt x="38" y="135"/>
                  <a:pt x="56" y="141"/>
                  <a:pt x="74" y="141"/>
                </a:cubicBezTo>
                <a:cubicBezTo>
                  <a:pt x="92" y="141"/>
                  <a:pt x="110" y="135"/>
                  <a:pt x="124" y="123"/>
                </a:cubicBezTo>
                <a:cubicBezTo>
                  <a:pt x="152" y="96"/>
                  <a:pt x="153" y="49"/>
                  <a:pt x="125" y="21"/>
                </a:cubicBezTo>
                <a:cubicBezTo>
                  <a:pt x="112" y="7"/>
                  <a:pt x="96" y="1"/>
                  <a:pt x="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7"/>
          <p:cNvSpPr/>
          <p:nvPr/>
        </p:nvSpPr>
        <p:spPr>
          <a:xfrm>
            <a:off x="8507692" y="506952"/>
            <a:ext cx="70471" cy="65090"/>
          </a:xfrm>
          <a:custGeom>
            <a:rect b="b" l="l" r="r" t="t"/>
            <a:pathLst>
              <a:path extrusionOk="0" h="508" w="550">
                <a:moveTo>
                  <a:pt x="286" y="1"/>
                </a:moveTo>
                <a:cubicBezTo>
                  <a:pt x="223" y="1"/>
                  <a:pt x="158" y="28"/>
                  <a:pt x="102" y="83"/>
                </a:cubicBezTo>
                <a:cubicBezTo>
                  <a:pt x="7" y="177"/>
                  <a:pt x="0" y="346"/>
                  <a:pt x="89" y="436"/>
                </a:cubicBezTo>
                <a:cubicBezTo>
                  <a:pt x="136" y="484"/>
                  <a:pt x="202" y="508"/>
                  <a:pt x="268" y="508"/>
                </a:cubicBezTo>
                <a:cubicBezTo>
                  <a:pt x="331" y="508"/>
                  <a:pt x="394" y="486"/>
                  <a:pt x="443" y="441"/>
                </a:cubicBezTo>
                <a:cubicBezTo>
                  <a:pt x="547" y="345"/>
                  <a:pt x="549" y="177"/>
                  <a:pt x="447" y="72"/>
                </a:cubicBezTo>
                <a:cubicBezTo>
                  <a:pt x="401" y="24"/>
                  <a:pt x="344"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7"/>
          <p:cNvSpPr/>
          <p:nvPr/>
        </p:nvSpPr>
        <p:spPr>
          <a:xfrm>
            <a:off x="5392562" y="1689069"/>
            <a:ext cx="70470" cy="65089"/>
          </a:xfrm>
          <a:custGeom>
            <a:rect b="b" l="l" r="r" t="t"/>
            <a:pathLst>
              <a:path extrusionOk="0" h="508" w="550">
                <a:moveTo>
                  <a:pt x="287" y="1"/>
                </a:moveTo>
                <a:cubicBezTo>
                  <a:pt x="224" y="1"/>
                  <a:pt x="159" y="28"/>
                  <a:pt x="102" y="84"/>
                </a:cubicBezTo>
                <a:cubicBezTo>
                  <a:pt x="7" y="177"/>
                  <a:pt x="1" y="346"/>
                  <a:pt x="90" y="436"/>
                </a:cubicBezTo>
                <a:cubicBezTo>
                  <a:pt x="137" y="484"/>
                  <a:pt x="202" y="508"/>
                  <a:pt x="268" y="508"/>
                </a:cubicBezTo>
                <a:cubicBezTo>
                  <a:pt x="332" y="508"/>
                  <a:pt x="396" y="486"/>
                  <a:pt x="444" y="441"/>
                </a:cubicBezTo>
                <a:cubicBezTo>
                  <a:pt x="549" y="346"/>
                  <a:pt x="550" y="178"/>
                  <a:pt x="447" y="71"/>
                </a:cubicBezTo>
                <a:cubicBezTo>
                  <a:pt x="401" y="24"/>
                  <a:pt x="345" y="1"/>
                  <a:pt x="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7"/>
          <p:cNvSpPr/>
          <p:nvPr/>
        </p:nvSpPr>
        <p:spPr>
          <a:xfrm>
            <a:off x="576908" y="342840"/>
            <a:ext cx="70470" cy="65217"/>
          </a:xfrm>
          <a:custGeom>
            <a:rect b="b" l="l" r="r" t="t"/>
            <a:pathLst>
              <a:path extrusionOk="0" h="509" w="550">
                <a:moveTo>
                  <a:pt x="286" y="1"/>
                </a:moveTo>
                <a:cubicBezTo>
                  <a:pt x="223" y="1"/>
                  <a:pt x="158" y="29"/>
                  <a:pt x="102" y="84"/>
                </a:cubicBezTo>
                <a:cubicBezTo>
                  <a:pt x="7" y="177"/>
                  <a:pt x="1" y="346"/>
                  <a:pt x="90" y="436"/>
                </a:cubicBezTo>
                <a:cubicBezTo>
                  <a:pt x="137" y="484"/>
                  <a:pt x="202" y="508"/>
                  <a:pt x="268" y="508"/>
                </a:cubicBezTo>
                <a:cubicBezTo>
                  <a:pt x="331" y="508"/>
                  <a:pt x="395" y="486"/>
                  <a:pt x="443" y="442"/>
                </a:cubicBezTo>
                <a:cubicBezTo>
                  <a:pt x="547" y="345"/>
                  <a:pt x="549" y="177"/>
                  <a:pt x="447" y="72"/>
                </a:cubicBezTo>
                <a:cubicBezTo>
                  <a:pt x="401" y="25"/>
                  <a:pt x="344"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7"/>
          <p:cNvSpPr/>
          <p:nvPr/>
        </p:nvSpPr>
        <p:spPr>
          <a:xfrm>
            <a:off x="5212868" y="741083"/>
            <a:ext cx="35235" cy="32544"/>
          </a:xfrm>
          <a:custGeom>
            <a:rect b="b" l="l" r="r" t="t"/>
            <a:pathLst>
              <a:path extrusionOk="0" h="254" w="275">
                <a:moveTo>
                  <a:pt x="143" y="0"/>
                </a:moveTo>
                <a:cubicBezTo>
                  <a:pt x="112" y="0"/>
                  <a:pt x="80" y="14"/>
                  <a:pt x="52" y="42"/>
                </a:cubicBezTo>
                <a:cubicBezTo>
                  <a:pt x="3" y="88"/>
                  <a:pt x="0" y="173"/>
                  <a:pt x="45" y="218"/>
                </a:cubicBezTo>
                <a:cubicBezTo>
                  <a:pt x="69" y="242"/>
                  <a:pt x="101" y="254"/>
                  <a:pt x="134" y="254"/>
                </a:cubicBezTo>
                <a:cubicBezTo>
                  <a:pt x="166" y="254"/>
                  <a:pt x="198" y="242"/>
                  <a:pt x="223" y="220"/>
                </a:cubicBezTo>
                <a:cubicBezTo>
                  <a:pt x="275" y="173"/>
                  <a:pt x="275" y="89"/>
                  <a:pt x="224" y="36"/>
                </a:cubicBezTo>
                <a:cubicBezTo>
                  <a:pt x="200" y="12"/>
                  <a:pt x="172"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7"/>
          <p:cNvSpPr/>
          <p:nvPr/>
        </p:nvSpPr>
        <p:spPr>
          <a:xfrm>
            <a:off x="6651225" y="160000"/>
            <a:ext cx="303148" cy="282698"/>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7"/>
          <p:cNvSpPr/>
          <p:nvPr/>
        </p:nvSpPr>
        <p:spPr>
          <a:xfrm>
            <a:off x="1733875" y="475488"/>
            <a:ext cx="303148" cy="282698"/>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7"/>
          <p:cNvSpPr/>
          <p:nvPr/>
        </p:nvSpPr>
        <p:spPr>
          <a:xfrm>
            <a:off x="4880850" y="1300038"/>
            <a:ext cx="303148" cy="282698"/>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7"/>
          <p:cNvSpPr/>
          <p:nvPr/>
        </p:nvSpPr>
        <p:spPr>
          <a:xfrm>
            <a:off x="3094788" y="278862"/>
            <a:ext cx="303148" cy="282698"/>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7"/>
          <p:cNvSpPr/>
          <p:nvPr/>
        </p:nvSpPr>
        <p:spPr>
          <a:xfrm>
            <a:off x="1103156" y="235500"/>
            <a:ext cx="141223" cy="131701"/>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7"/>
          <p:cNvSpPr/>
          <p:nvPr/>
        </p:nvSpPr>
        <p:spPr>
          <a:xfrm>
            <a:off x="7671256" y="160000"/>
            <a:ext cx="141223" cy="131701"/>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7"/>
          <p:cNvSpPr/>
          <p:nvPr/>
        </p:nvSpPr>
        <p:spPr>
          <a:xfrm>
            <a:off x="4011272" y="2310311"/>
            <a:ext cx="560722" cy="522900"/>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 name="Google Shape;649;p27"/>
          <p:cNvGrpSpPr/>
          <p:nvPr/>
        </p:nvGrpSpPr>
        <p:grpSpPr>
          <a:xfrm>
            <a:off x="5763825" y="1980304"/>
            <a:ext cx="2590355" cy="2847272"/>
            <a:chOff x="1467125" y="2844525"/>
            <a:chExt cx="461525" cy="507300"/>
          </a:xfrm>
        </p:grpSpPr>
        <p:sp>
          <p:nvSpPr>
            <p:cNvPr id="650" name="Google Shape;650;p27"/>
            <p:cNvSpPr/>
            <p:nvPr/>
          </p:nvSpPr>
          <p:spPr>
            <a:xfrm>
              <a:off x="1493275" y="3079300"/>
              <a:ext cx="376500" cy="272525"/>
            </a:xfrm>
            <a:custGeom>
              <a:rect b="b" l="l" r="r" t="t"/>
              <a:pathLst>
                <a:path extrusionOk="0" h="10901" w="15060">
                  <a:moveTo>
                    <a:pt x="9734" y="0"/>
                  </a:moveTo>
                  <a:lnTo>
                    <a:pt x="5998" y="142"/>
                  </a:lnTo>
                  <a:cubicBezTo>
                    <a:pt x="5998" y="142"/>
                    <a:pt x="5994" y="142"/>
                    <a:pt x="5987" y="142"/>
                  </a:cubicBezTo>
                  <a:cubicBezTo>
                    <a:pt x="5871" y="142"/>
                    <a:pt x="4826" y="185"/>
                    <a:pt x="3112" y="1650"/>
                  </a:cubicBezTo>
                  <a:cubicBezTo>
                    <a:pt x="1293" y="3205"/>
                    <a:pt x="0" y="6899"/>
                    <a:pt x="2585" y="9509"/>
                  </a:cubicBezTo>
                  <a:cubicBezTo>
                    <a:pt x="3578" y="10513"/>
                    <a:pt x="5063" y="10901"/>
                    <a:pt x="6625" y="10901"/>
                  </a:cubicBezTo>
                  <a:cubicBezTo>
                    <a:pt x="9127" y="10901"/>
                    <a:pt x="11827" y="9905"/>
                    <a:pt x="13029" y="8850"/>
                  </a:cubicBezTo>
                  <a:cubicBezTo>
                    <a:pt x="14980" y="7135"/>
                    <a:pt x="15059" y="4182"/>
                    <a:pt x="13767" y="2308"/>
                  </a:cubicBezTo>
                  <a:cubicBezTo>
                    <a:pt x="12475" y="436"/>
                    <a:pt x="9734" y="0"/>
                    <a:pt x="97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7"/>
            <p:cNvSpPr/>
            <p:nvPr/>
          </p:nvSpPr>
          <p:spPr>
            <a:xfrm>
              <a:off x="1599475" y="2917750"/>
              <a:ext cx="172200" cy="152850"/>
            </a:xfrm>
            <a:custGeom>
              <a:rect b="b" l="l" r="r" t="t"/>
              <a:pathLst>
                <a:path extrusionOk="0" h="6114" w="6888">
                  <a:moveTo>
                    <a:pt x="3337" y="1"/>
                  </a:moveTo>
                  <a:cubicBezTo>
                    <a:pt x="2905" y="1"/>
                    <a:pt x="2463" y="68"/>
                    <a:pt x="2033" y="211"/>
                  </a:cubicBezTo>
                  <a:cubicBezTo>
                    <a:pt x="68" y="861"/>
                    <a:pt x="140" y="2812"/>
                    <a:pt x="140" y="2812"/>
                  </a:cubicBezTo>
                  <a:cubicBezTo>
                    <a:pt x="0" y="5396"/>
                    <a:pt x="1380" y="6114"/>
                    <a:pt x="3025" y="6114"/>
                  </a:cubicBezTo>
                  <a:cubicBezTo>
                    <a:pt x="3421" y="6114"/>
                    <a:pt x="3833" y="6072"/>
                    <a:pt x="4243" y="6005"/>
                  </a:cubicBezTo>
                  <a:cubicBezTo>
                    <a:pt x="6353" y="5657"/>
                    <a:pt x="6887" y="4054"/>
                    <a:pt x="6555" y="2262"/>
                  </a:cubicBezTo>
                  <a:cubicBezTo>
                    <a:pt x="6296" y="862"/>
                    <a:pt x="4881" y="1"/>
                    <a:pt x="3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7"/>
            <p:cNvSpPr/>
            <p:nvPr/>
          </p:nvSpPr>
          <p:spPr>
            <a:xfrm>
              <a:off x="1690750" y="3012750"/>
              <a:ext cx="110825" cy="31900"/>
            </a:xfrm>
            <a:custGeom>
              <a:rect b="b" l="l" r="r" t="t"/>
              <a:pathLst>
                <a:path extrusionOk="0" h="1276" w="4433">
                  <a:moveTo>
                    <a:pt x="791" y="0"/>
                  </a:moveTo>
                  <a:cubicBezTo>
                    <a:pt x="775" y="0"/>
                    <a:pt x="760" y="1"/>
                    <a:pt x="746" y="3"/>
                  </a:cubicBezTo>
                  <a:cubicBezTo>
                    <a:pt x="746" y="3"/>
                    <a:pt x="232" y="85"/>
                    <a:pt x="115" y="540"/>
                  </a:cubicBezTo>
                  <a:cubicBezTo>
                    <a:pt x="1" y="986"/>
                    <a:pt x="471" y="1275"/>
                    <a:pt x="1106" y="1275"/>
                  </a:cubicBezTo>
                  <a:cubicBezTo>
                    <a:pt x="1118" y="1275"/>
                    <a:pt x="1130" y="1275"/>
                    <a:pt x="1142" y="1275"/>
                  </a:cubicBezTo>
                  <a:cubicBezTo>
                    <a:pt x="1795" y="1263"/>
                    <a:pt x="2741" y="1275"/>
                    <a:pt x="3114" y="1029"/>
                  </a:cubicBezTo>
                  <a:cubicBezTo>
                    <a:pt x="3487" y="785"/>
                    <a:pt x="3755" y="563"/>
                    <a:pt x="4047" y="458"/>
                  </a:cubicBezTo>
                  <a:cubicBezTo>
                    <a:pt x="4339" y="353"/>
                    <a:pt x="4432" y="330"/>
                    <a:pt x="4432" y="330"/>
                  </a:cubicBezTo>
                  <a:cubicBezTo>
                    <a:pt x="4432" y="330"/>
                    <a:pt x="4352" y="294"/>
                    <a:pt x="4173" y="294"/>
                  </a:cubicBezTo>
                  <a:cubicBezTo>
                    <a:pt x="4062" y="294"/>
                    <a:pt x="3912" y="308"/>
                    <a:pt x="3721" y="353"/>
                  </a:cubicBezTo>
                  <a:cubicBezTo>
                    <a:pt x="3344" y="440"/>
                    <a:pt x="2940" y="601"/>
                    <a:pt x="2550" y="601"/>
                  </a:cubicBezTo>
                  <a:cubicBezTo>
                    <a:pt x="2421" y="601"/>
                    <a:pt x="2293" y="584"/>
                    <a:pt x="2169" y="540"/>
                  </a:cubicBezTo>
                  <a:cubicBezTo>
                    <a:pt x="1688" y="372"/>
                    <a:pt x="1143" y="0"/>
                    <a:pt x="7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7"/>
            <p:cNvSpPr/>
            <p:nvPr/>
          </p:nvSpPr>
          <p:spPr>
            <a:xfrm>
              <a:off x="1710925" y="3017050"/>
              <a:ext cx="15650" cy="28175"/>
            </a:xfrm>
            <a:custGeom>
              <a:rect b="b" l="l" r="r" t="t"/>
              <a:pathLst>
                <a:path extrusionOk="0" h="1127" w="626">
                  <a:moveTo>
                    <a:pt x="602" y="0"/>
                  </a:moveTo>
                  <a:cubicBezTo>
                    <a:pt x="600" y="0"/>
                    <a:pt x="599" y="0"/>
                    <a:pt x="598" y="1"/>
                  </a:cubicBezTo>
                  <a:cubicBezTo>
                    <a:pt x="593" y="1"/>
                    <a:pt x="150" y="60"/>
                    <a:pt x="75" y="548"/>
                  </a:cubicBezTo>
                  <a:cubicBezTo>
                    <a:pt x="0" y="1040"/>
                    <a:pt x="275" y="1122"/>
                    <a:pt x="286" y="1126"/>
                  </a:cubicBezTo>
                  <a:cubicBezTo>
                    <a:pt x="288" y="1127"/>
                    <a:pt x="290" y="1127"/>
                    <a:pt x="292" y="1127"/>
                  </a:cubicBezTo>
                  <a:cubicBezTo>
                    <a:pt x="302" y="1127"/>
                    <a:pt x="312" y="1119"/>
                    <a:pt x="315" y="1109"/>
                  </a:cubicBezTo>
                  <a:cubicBezTo>
                    <a:pt x="319" y="1097"/>
                    <a:pt x="311" y="1084"/>
                    <a:pt x="299" y="1081"/>
                  </a:cubicBezTo>
                  <a:cubicBezTo>
                    <a:pt x="289" y="1077"/>
                    <a:pt x="53" y="1004"/>
                    <a:pt x="122" y="555"/>
                  </a:cubicBezTo>
                  <a:cubicBezTo>
                    <a:pt x="191" y="104"/>
                    <a:pt x="587" y="50"/>
                    <a:pt x="603" y="48"/>
                  </a:cubicBezTo>
                  <a:cubicBezTo>
                    <a:pt x="617" y="46"/>
                    <a:pt x="626" y="34"/>
                    <a:pt x="624" y="21"/>
                  </a:cubicBezTo>
                  <a:cubicBezTo>
                    <a:pt x="623" y="9"/>
                    <a:pt x="613" y="0"/>
                    <a:pt x="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7"/>
            <p:cNvSpPr/>
            <p:nvPr/>
          </p:nvSpPr>
          <p:spPr>
            <a:xfrm>
              <a:off x="1732250" y="3023550"/>
              <a:ext cx="8100" cy="21325"/>
            </a:xfrm>
            <a:custGeom>
              <a:rect b="b" l="l" r="r" t="t"/>
              <a:pathLst>
                <a:path extrusionOk="0" h="853" w="324">
                  <a:moveTo>
                    <a:pt x="299" y="0"/>
                  </a:moveTo>
                  <a:cubicBezTo>
                    <a:pt x="298" y="0"/>
                    <a:pt x="297" y="1"/>
                    <a:pt x="297" y="1"/>
                  </a:cubicBezTo>
                  <a:cubicBezTo>
                    <a:pt x="290" y="2"/>
                    <a:pt x="104" y="21"/>
                    <a:pt x="44" y="327"/>
                  </a:cubicBezTo>
                  <a:cubicBezTo>
                    <a:pt x="1" y="544"/>
                    <a:pt x="52" y="724"/>
                    <a:pt x="121" y="805"/>
                  </a:cubicBezTo>
                  <a:cubicBezTo>
                    <a:pt x="147" y="836"/>
                    <a:pt x="176" y="852"/>
                    <a:pt x="204" y="852"/>
                  </a:cubicBezTo>
                  <a:cubicBezTo>
                    <a:pt x="205" y="852"/>
                    <a:pt x="206" y="852"/>
                    <a:pt x="207" y="851"/>
                  </a:cubicBezTo>
                  <a:cubicBezTo>
                    <a:pt x="220" y="851"/>
                    <a:pt x="230" y="840"/>
                    <a:pt x="229" y="827"/>
                  </a:cubicBezTo>
                  <a:cubicBezTo>
                    <a:pt x="229" y="814"/>
                    <a:pt x="218" y="804"/>
                    <a:pt x="205" y="804"/>
                  </a:cubicBezTo>
                  <a:cubicBezTo>
                    <a:pt x="204" y="804"/>
                    <a:pt x="204" y="804"/>
                    <a:pt x="203" y="804"/>
                  </a:cubicBezTo>
                  <a:cubicBezTo>
                    <a:pt x="190" y="804"/>
                    <a:pt x="173" y="793"/>
                    <a:pt x="158" y="773"/>
                  </a:cubicBezTo>
                  <a:cubicBezTo>
                    <a:pt x="95" y="702"/>
                    <a:pt x="51" y="538"/>
                    <a:pt x="90" y="335"/>
                  </a:cubicBezTo>
                  <a:cubicBezTo>
                    <a:pt x="143" y="67"/>
                    <a:pt x="295" y="49"/>
                    <a:pt x="301" y="49"/>
                  </a:cubicBezTo>
                  <a:cubicBezTo>
                    <a:pt x="314" y="47"/>
                    <a:pt x="323" y="35"/>
                    <a:pt x="322" y="23"/>
                  </a:cubicBezTo>
                  <a:cubicBezTo>
                    <a:pt x="321" y="10"/>
                    <a:pt x="311"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7"/>
            <p:cNvSpPr/>
            <p:nvPr/>
          </p:nvSpPr>
          <p:spPr>
            <a:xfrm>
              <a:off x="1756075" y="3026975"/>
              <a:ext cx="7300" cy="14725"/>
            </a:xfrm>
            <a:custGeom>
              <a:rect b="b" l="l" r="r" t="t"/>
              <a:pathLst>
                <a:path extrusionOk="0" h="589" w="292">
                  <a:moveTo>
                    <a:pt x="82" y="1"/>
                  </a:moveTo>
                  <a:cubicBezTo>
                    <a:pt x="69" y="1"/>
                    <a:pt x="58" y="10"/>
                    <a:pt x="57" y="22"/>
                  </a:cubicBezTo>
                  <a:cubicBezTo>
                    <a:pt x="54" y="42"/>
                    <a:pt x="0" y="497"/>
                    <a:pt x="257" y="587"/>
                  </a:cubicBezTo>
                  <a:cubicBezTo>
                    <a:pt x="260" y="587"/>
                    <a:pt x="262" y="588"/>
                    <a:pt x="265" y="588"/>
                  </a:cubicBezTo>
                  <a:cubicBezTo>
                    <a:pt x="274" y="588"/>
                    <a:pt x="284" y="582"/>
                    <a:pt x="288" y="572"/>
                  </a:cubicBezTo>
                  <a:cubicBezTo>
                    <a:pt x="292" y="560"/>
                    <a:pt x="286" y="546"/>
                    <a:pt x="273" y="542"/>
                  </a:cubicBezTo>
                  <a:cubicBezTo>
                    <a:pt x="52" y="464"/>
                    <a:pt x="103" y="32"/>
                    <a:pt x="104" y="27"/>
                  </a:cubicBezTo>
                  <a:cubicBezTo>
                    <a:pt x="105" y="15"/>
                    <a:pt x="96" y="3"/>
                    <a:pt x="84" y="1"/>
                  </a:cubicBezTo>
                  <a:cubicBezTo>
                    <a:pt x="83" y="1"/>
                    <a:pt x="83" y="1"/>
                    <a:pt x="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7"/>
            <p:cNvSpPr/>
            <p:nvPr/>
          </p:nvSpPr>
          <p:spPr>
            <a:xfrm>
              <a:off x="1677450" y="3001300"/>
              <a:ext cx="14175" cy="14550"/>
            </a:xfrm>
            <a:custGeom>
              <a:rect b="b" l="l" r="r" t="t"/>
              <a:pathLst>
                <a:path extrusionOk="0" h="582" w="567">
                  <a:moveTo>
                    <a:pt x="345" y="1"/>
                  </a:moveTo>
                  <a:cubicBezTo>
                    <a:pt x="125" y="1"/>
                    <a:pt x="0" y="366"/>
                    <a:pt x="125" y="525"/>
                  </a:cubicBezTo>
                  <a:cubicBezTo>
                    <a:pt x="157" y="566"/>
                    <a:pt x="193" y="582"/>
                    <a:pt x="227" y="582"/>
                  </a:cubicBezTo>
                  <a:cubicBezTo>
                    <a:pt x="324" y="582"/>
                    <a:pt x="415" y="459"/>
                    <a:pt x="415" y="459"/>
                  </a:cubicBezTo>
                  <a:cubicBezTo>
                    <a:pt x="415" y="459"/>
                    <a:pt x="566" y="1"/>
                    <a:pt x="3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7"/>
            <p:cNvSpPr/>
            <p:nvPr/>
          </p:nvSpPr>
          <p:spPr>
            <a:xfrm>
              <a:off x="1690900" y="2997925"/>
              <a:ext cx="12725" cy="11875"/>
            </a:xfrm>
            <a:custGeom>
              <a:rect b="b" l="l" r="r" t="t"/>
              <a:pathLst>
                <a:path extrusionOk="0" h="475" w="509">
                  <a:moveTo>
                    <a:pt x="241" y="1"/>
                  </a:moveTo>
                  <a:cubicBezTo>
                    <a:pt x="220" y="1"/>
                    <a:pt x="197" y="6"/>
                    <a:pt x="174" y="18"/>
                  </a:cubicBezTo>
                  <a:cubicBezTo>
                    <a:pt x="28" y="94"/>
                    <a:pt x="1" y="460"/>
                    <a:pt x="215" y="474"/>
                  </a:cubicBezTo>
                  <a:cubicBezTo>
                    <a:pt x="221" y="474"/>
                    <a:pt x="226" y="474"/>
                    <a:pt x="232" y="474"/>
                  </a:cubicBezTo>
                  <a:cubicBezTo>
                    <a:pt x="433" y="474"/>
                    <a:pt x="508" y="235"/>
                    <a:pt x="421" y="136"/>
                  </a:cubicBezTo>
                  <a:cubicBezTo>
                    <a:pt x="421" y="136"/>
                    <a:pt x="349"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7"/>
            <p:cNvSpPr/>
            <p:nvPr/>
          </p:nvSpPr>
          <p:spPr>
            <a:xfrm>
              <a:off x="1663150" y="3027575"/>
              <a:ext cx="42625" cy="32450"/>
            </a:xfrm>
            <a:custGeom>
              <a:rect b="b" l="l" r="r" t="t"/>
              <a:pathLst>
                <a:path extrusionOk="0" h="1298" w="1705">
                  <a:moveTo>
                    <a:pt x="28" y="0"/>
                  </a:moveTo>
                  <a:cubicBezTo>
                    <a:pt x="0" y="321"/>
                    <a:pt x="358" y="1261"/>
                    <a:pt x="945" y="1296"/>
                  </a:cubicBezTo>
                  <a:cubicBezTo>
                    <a:pt x="965" y="1297"/>
                    <a:pt x="985" y="1298"/>
                    <a:pt x="1004" y="1298"/>
                  </a:cubicBezTo>
                  <a:cubicBezTo>
                    <a:pt x="1543" y="1298"/>
                    <a:pt x="1704" y="841"/>
                    <a:pt x="1704" y="841"/>
                  </a:cubicBezTo>
                  <a:lnTo>
                    <a:pt x="1704" y="841"/>
                  </a:lnTo>
                  <a:cubicBezTo>
                    <a:pt x="1704" y="841"/>
                    <a:pt x="1551" y="1160"/>
                    <a:pt x="1030" y="1160"/>
                  </a:cubicBezTo>
                  <a:cubicBezTo>
                    <a:pt x="1009" y="1160"/>
                    <a:pt x="987" y="1159"/>
                    <a:pt x="965" y="1158"/>
                  </a:cubicBezTo>
                  <a:cubicBezTo>
                    <a:pt x="393" y="1130"/>
                    <a:pt x="28" y="0"/>
                    <a:pt x="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7"/>
            <p:cNvSpPr/>
            <p:nvPr/>
          </p:nvSpPr>
          <p:spPr>
            <a:xfrm>
              <a:off x="1597800" y="2912325"/>
              <a:ext cx="90500" cy="45150"/>
            </a:xfrm>
            <a:custGeom>
              <a:rect b="b" l="l" r="r" t="t"/>
              <a:pathLst>
                <a:path extrusionOk="0" h="1806" w="3620">
                  <a:moveTo>
                    <a:pt x="3263" y="1"/>
                  </a:moveTo>
                  <a:cubicBezTo>
                    <a:pt x="2924" y="1"/>
                    <a:pt x="2297" y="187"/>
                    <a:pt x="1622" y="507"/>
                  </a:cubicBezTo>
                  <a:cubicBezTo>
                    <a:pt x="680" y="956"/>
                    <a:pt x="1" y="1496"/>
                    <a:pt x="105" y="1714"/>
                  </a:cubicBezTo>
                  <a:cubicBezTo>
                    <a:pt x="134" y="1776"/>
                    <a:pt x="224" y="1806"/>
                    <a:pt x="358" y="1806"/>
                  </a:cubicBezTo>
                  <a:cubicBezTo>
                    <a:pt x="697" y="1806"/>
                    <a:pt x="1323" y="1619"/>
                    <a:pt x="1998" y="1298"/>
                  </a:cubicBezTo>
                  <a:cubicBezTo>
                    <a:pt x="2941" y="849"/>
                    <a:pt x="3619" y="310"/>
                    <a:pt x="3516" y="92"/>
                  </a:cubicBezTo>
                  <a:cubicBezTo>
                    <a:pt x="3487" y="30"/>
                    <a:pt x="3397" y="1"/>
                    <a:pt x="3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7"/>
            <p:cNvSpPr/>
            <p:nvPr/>
          </p:nvSpPr>
          <p:spPr>
            <a:xfrm>
              <a:off x="1613575" y="2914825"/>
              <a:ext cx="43375" cy="26500"/>
            </a:xfrm>
            <a:custGeom>
              <a:rect b="b" l="l" r="r" t="t"/>
              <a:pathLst>
                <a:path extrusionOk="0" h="1060" w="1735">
                  <a:moveTo>
                    <a:pt x="1643" y="0"/>
                  </a:moveTo>
                  <a:cubicBezTo>
                    <a:pt x="1130" y="274"/>
                    <a:pt x="570" y="472"/>
                    <a:pt x="0" y="609"/>
                  </a:cubicBezTo>
                  <a:lnTo>
                    <a:pt x="295" y="1060"/>
                  </a:lnTo>
                  <a:cubicBezTo>
                    <a:pt x="1134" y="1044"/>
                    <a:pt x="1734" y="391"/>
                    <a:pt x="1734" y="391"/>
                  </a:cubicBezTo>
                  <a:lnTo>
                    <a:pt x="16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7"/>
            <p:cNvSpPr/>
            <p:nvPr/>
          </p:nvSpPr>
          <p:spPr>
            <a:xfrm>
              <a:off x="1576375" y="2844525"/>
              <a:ext cx="78300" cy="85550"/>
            </a:xfrm>
            <a:custGeom>
              <a:rect b="b" l="l" r="r" t="t"/>
              <a:pathLst>
                <a:path extrusionOk="0" h="3422" w="3132">
                  <a:moveTo>
                    <a:pt x="2481" y="0"/>
                  </a:moveTo>
                  <a:cubicBezTo>
                    <a:pt x="1075" y="315"/>
                    <a:pt x="1" y="1149"/>
                    <a:pt x="1" y="1149"/>
                  </a:cubicBezTo>
                  <a:lnTo>
                    <a:pt x="1488" y="3421"/>
                  </a:lnTo>
                  <a:cubicBezTo>
                    <a:pt x="2058" y="3284"/>
                    <a:pt x="2618" y="3086"/>
                    <a:pt x="3131" y="2813"/>
                  </a:cubicBezTo>
                  <a:lnTo>
                    <a:pt x="248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7"/>
            <p:cNvSpPr/>
            <p:nvPr/>
          </p:nvSpPr>
          <p:spPr>
            <a:xfrm>
              <a:off x="1623325" y="3060025"/>
              <a:ext cx="113475" cy="45700"/>
            </a:xfrm>
            <a:custGeom>
              <a:rect b="b" l="l" r="r" t="t"/>
              <a:pathLst>
                <a:path extrusionOk="0" h="1828" w="4539">
                  <a:moveTo>
                    <a:pt x="298" y="0"/>
                  </a:moveTo>
                  <a:cubicBezTo>
                    <a:pt x="298" y="0"/>
                    <a:pt x="138" y="263"/>
                    <a:pt x="87" y="517"/>
                  </a:cubicBezTo>
                  <a:cubicBezTo>
                    <a:pt x="37" y="771"/>
                    <a:pt x="0" y="1367"/>
                    <a:pt x="298" y="1506"/>
                  </a:cubicBezTo>
                  <a:cubicBezTo>
                    <a:pt x="510" y="1605"/>
                    <a:pt x="1524" y="1827"/>
                    <a:pt x="2419" y="1827"/>
                  </a:cubicBezTo>
                  <a:cubicBezTo>
                    <a:pt x="2780" y="1827"/>
                    <a:pt x="3122" y="1791"/>
                    <a:pt x="3384" y="1696"/>
                  </a:cubicBezTo>
                  <a:cubicBezTo>
                    <a:pt x="4298" y="1367"/>
                    <a:pt x="4527" y="999"/>
                    <a:pt x="4532" y="771"/>
                  </a:cubicBezTo>
                  <a:cubicBezTo>
                    <a:pt x="4538" y="543"/>
                    <a:pt x="4300" y="0"/>
                    <a:pt x="4300" y="0"/>
                  </a:cubicBezTo>
                  <a:cubicBezTo>
                    <a:pt x="4300" y="0"/>
                    <a:pt x="3268" y="294"/>
                    <a:pt x="2083" y="294"/>
                  </a:cubicBezTo>
                  <a:cubicBezTo>
                    <a:pt x="1490" y="294"/>
                    <a:pt x="858" y="221"/>
                    <a:pt x="2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7"/>
            <p:cNvSpPr/>
            <p:nvPr/>
          </p:nvSpPr>
          <p:spPr>
            <a:xfrm>
              <a:off x="1625500" y="3102150"/>
              <a:ext cx="50875" cy="157275"/>
            </a:xfrm>
            <a:custGeom>
              <a:rect b="b" l="l" r="r" t="t"/>
              <a:pathLst>
                <a:path extrusionOk="0" h="6291" w="2035">
                  <a:moveTo>
                    <a:pt x="910" y="0"/>
                  </a:moveTo>
                  <a:cubicBezTo>
                    <a:pt x="910" y="0"/>
                    <a:pt x="299" y="3756"/>
                    <a:pt x="229" y="4513"/>
                  </a:cubicBezTo>
                  <a:cubicBezTo>
                    <a:pt x="158" y="5269"/>
                    <a:pt x="0" y="6183"/>
                    <a:pt x="581" y="6271"/>
                  </a:cubicBezTo>
                  <a:cubicBezTo>
                    <a:pt x="665" y="6284"/>
                    <a:pt x="755" y="6291"/>
                    <a:pt x="848" y="6291"/>
                  </a:cubicBezTo>
                  <a:cubicBezTo>
                    <a:pt x="1396" y="6291"/>
                    <a:pt x="2034" y="6053"/>
                    <a:pt x="2005" y="5392"/>
                  </a:cubicBezTo>
                  <a:cubicBezTo>
                    <a:pt x="1970" y="4618"/>
                    <a:pt x="1792" y="119"/>
                    <a:pt x="1792" y="119"/>
                  </a:cubicBezTo>
                  <a:lnTo>
                    <a:pt x="9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7"/>
            <p:cNvSpPr/>
            <p:nvPr/>
          </p:nvSpPr>
          <p:spPr>
            <a:xfrm>
              <a:off x="1669700" y="3242175"/>
              <a:ext cx="9400" cy="36325"/>
            </a:xfrm>
            <a:custGeom>
              <a:rect b="b" l="l" r="r" t="t"/>
              <a:pathLst>
                <a:path extrusionOk="0" h="1453" w="376">
                  <a:moveTo>
                    <a:pt x="187" y="1"/>
                  </a:moveTo>
                  <a:lnTo>
                    <a:pt x="0" y="393"/>
                  </a:lnTo>
                  <a:lnTo>
                    <a:pt x="0" y="1452"/>
                  </a:lnTo>
                  <a:lnTo>
                    <a:pt x="376" y="1368"/>
                  </a:lnTo>
                  <a:lnTo>
                    <a:pt x="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7"/>
            <p:cNvSpPr/>
            <p:nvPr/>
          </p:nvSpPr>
          <p:spPr>
            <a:xfrm>
              <a:off x="1711875" y="3124650"/>
              <a:ext cx="13400" cy="13400"/>
            </a:xfrm>
            <a:custGeom>
              <a:rect b="b" l="l" r="r" t="t"/>
              <a:pathLst>
                <a:path extrusionOk="0" h="536" w="536">
                  <a:moveTo>
                    <a:pt x="267" y="0"/>
                  </a:moveTo>
                  <a:cubicBezTo>
                    <a:pt x="120" y="0"/>
                    <a:pt x="0" y="121"/>
                    <a:pt x="0" y="268"/>
                  </a:cubicBezTo>
                  <a:cubicBezTo>
                    <a:pt x="0" y="416"/>
                    <a:pt x="120" y="535"/>
                    <a:pt x="267" y="535"/>
                  </a:cubicBezTo>
                  <a:cubicBezTo>
                    <a:pt x="415" y="535"/>
                    <a:pt x="536" y="416"/>
                    <a:pt x="536" y="268"/>
                  </a:cubicBezTo>
                  <a:cubicBezTo>
                    <a:pt x="536" y="121"/>
                    <a:pt x="415" y="0"/>
                    <a:pt x="2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7"/>
            <p:cNvSpPr/>
            <p:nvPr/>
          </p:nvSpPr>
          <p:spPr>
            <a:xfrm>
              <a:off x="1723925" y="3172925"/>
              <a:ext cx="9200" cy="9200"/>
            </a:xfrm>
            <a:custGeom>
              <a:rect b="b" l="l" r="r" t="t"/>
              <a:pathLst>
                <a:path extrusionOk="0" h="368" w="368">
                  <a:moveTo>
                    <a:pt x="185" y="1"/>
                  </a:moveTo>
                  <a:cubicBezTo>
                    <a:pt x="83" y="1"/>
                    <a:pt x="0" y="83"/>
                    <a:pt x="0" y="184"/>
                  </a:cubicBezTo>
                  <a:cubicBezTo>
                    <a:pt x="0" y="285"/>
                    <a:pt x="83" y="367"/>
                    <a:pt x="185" y="367"/>
                  </a:cubicBezTo>
                  <a:cubicBezTo>
                    <a:pt x="286" y="367"/>
                    <a:pt x="368" y="285"/>
                    <a:pt x="368" y="184"/>
                  </a:cubicBezTo>
                  <a:cubicBezTo>
                    <a:pt x="368" y="83"/>
                    <a:pt x="286" y="1"/>
                    <a:pt x="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7"/>
            <p:cNvSpPr/>
            <p:nvPr/>
          </p:nvSpPr>
          <p:spPr>
            <a:xfrm>
              <a:off x="1467125" y="3043575"/>
              <a:ext cx="131700" cy="116475"/>
            </a:xfrm>
            <a:custGeom>
              <a:rect b="b" l="l" r="r" t="t"/>
              <a:pathLst>
                <a:path extrusionOk="0" h="4659" w="5268">
                  <a:moveTo>
                    <a:pt x="79" y="0"/>
                  </a:moveTo>
                  <a:lnTo>
                    <a:pt x="1" y="54"/>
                  </a:lnTo>
                  <a:cubicBezTo>
                    <a:pt x="92" y="183"/>
                    <a:pt x="851" y="981"/>
                    <a:pt x="1467" y="1127"/>
                  </a:cubicBezTo>
                  <a:cubicBezTo>
                    <a:pt x="2025" y="1259"/>
                    <a:pt x="2600" y="1667"/>
                    <a:pt x="2666" y="1715"/>
                  </a:cubicBezTo>
                  <a:cubicBezTo>
                    <a:pt x="2947" y="2146"/>
                    <a:pt x="3254" y="2596"/>
                    <a:pt x="3490" y="2824"/>
                  </a:cubicBezTo>
                  <a:cubicBezTo>
                    <a:pt x="3947" y="3266"/>
                    <a:pt x="5185" y="4645"/>
                    <a:pt x="5197" y="4659"/>
                  </a:cubicBezTo>
                  <a:lnTo>
                    <a:pt x="5268" y="4595"/>
                  </a:lnTo>
                  <a:cubicBezTo>
                    <a:pt x="5255" y="4581"/>
                    <a:pt x="4016" y="3199"/>
                    <a:pt x="3556" y="2756"/>
                  </a:cubicBezTo>
                  <a:cubicBezTo>
                    <a:pt x="3510" y="2711"/>
                    <a:pt x="3461" y="2657"/>
                    <a:pt x="3410" y="2597"/>
                  </a:cubicBezTo>
                  <a:cubicBezTo>
                    <a:pt x="3463" y="2451"/>
                    <a:pt x="3704" y="1757"/>
                    <a:pt x="3584" y="1413"/>
                  </a:cubicBezTo>
                  <a:cubicBezTo>
                    <a:pt x="3454" y="1042"/>
                    <a:pt x="3299" y="271"/>
                    <a:pt x="3299" y="170"/>
                  </a:cubicBezTo>
                  <a:lnTo>
                    <a:pt x="3204" y="170"/>
                  </a:lnTo>
                  <a:cubicBezTo>
                    <a:pt x="3204" y="293"/>
                    <a:pt x="3365" y="1077"/>
                    <a:pt x="3495" y="1444"/>
                  </a:cubicBezTo>
                  <a:cubicBezTo>
                    <a:pt x="3592" y="1724"/>
                    <a:pt x="3412" y="2301"/>
                    <a:pt x="3339" y="2511"/>
                  </a:cubicBezTo>
                  <a:cubicBezTo>
                    <a:pt x="3086" y="2193"/>
                    <a:pt x="2791" y="1734"/>
                    <a:pt x="2544" y="1347"/>
                  </a:cubicBezTo>
                  <a:cubicBezTo>
                    <a:pt x="2345" y="1038"/>
                    <a:pt x="2173" y="770"/>
                    <a:pt x="2058" y="629"/>
                  </a:cubicBezTo>
                  <a:cubicBezTo>
                    <a:pt x="1756" y="254"/>
                    <a:pt x="1514" y="11"/>
                    <a:pt x="1512" y="8"/>
                  </a:cubicBezTo>
                  <a:lnTo>
                    <a:pt x="1444" y="76"/>
                  </a:lnTo>
                  <a:cubicBezTo>
                    <a:pt x="1447" y="78"/>
                    <a:pt x="1686" y="318"/>
                    <a:pt x="1985" y="688"/>
                  </a:cubicBezTo>
                  <a:cubicBezTo>
                    <a:pt x="2095" y="826"/>
                    <a:pt x="2266" y="1091"/>
                    <a:pt x="2464" y="1399"/>
                  </a:cubicBezTo>
                  <a:cubicBezTo>
                    <a:pt x="2487" y="1435"/>
                    <a:pt x="2511" y="1473"/>
                    <a:pt x="2535" y="1511"/>
                  </a:cubicBezTo>
                  <a:cubicBezTo>
                    <a:pt x="2303" y="1363"/>
                    <a:pt x="1897" y="1131"/>
                    <a:pt x="1489" y="1034"/>
                  </a:cubicBezTo>
                  <a:cubicBezTo>
                    <a:pt x="908" y="897"/>
                    <a:pt x="164" y="120"/>
                    <a:pt x="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7"/>
            <p:cNvSpPr/>
            <p:nvPr/>
          </p:nvSpPr>
          <p:spPr>
            <a:xfrm>
              <a:off x="1792350" y="2988025"/>
              <a:ext cx="136300" cy="143650"/>
            </a:xfrm>
            <a:custGeom>
              <a:rect b="b" l="l" r="r" t="t"/>
              <a:pathLst>
                <a:path extrusionOk="0" h="5746" w="5452">
                  <a:moveTo>
                    <a:pt x="4385" y="1"/>
                  </a:moveTo>
                  <a:cubicBezTo>
                    <a:pt x="3995" y="313"/>
                    <a:pt x="3917" y="659"/>
                    <a:pt x="3787" y="1232"/>
                  </a:cubicBezTo>
                  <a:cubicBezTo>
                    <a:pt x="3754" y="1374"/>
                    <a:pt x="3717" y="1536"/>
                    <a:pt x="3672" y="1712"/>
                  </a:cubicBezTo>
                  <a:cubicBezTo>
                    <a:pt x="3503" y="2377"/>
                    <a:pt x="2801" y="2680"/>
                    <a:pt x="2059" y="3000"/>
                  </a:cubicBezTo>
                  <a:cubicBezTo>
                    <a:pt x="1894" y="3072"/>
                    <a:pt x="1724" y="3145"/>
                    <a:pt x="1560" y="3223"/>
                  </a:cubicBezTo>
                  <a:cubicBezTo>
                    <a:pt x="1586" y="3013"/>
                    <a:pt x="1678" y="2440"/>
                    <a:pt x="1926" y="1866"/>
                  </a:cubicBezTo>
                  <a:cubicBezTo>
                    <a:pt x="2237" y="1145"/>
                    <a:pt x="2553" y="664"/>
                    <a:pt x="2556" y="660"/>
                  </a:cubicBezTo>
                  <a:lnTo>
                    <a:pt x="2476" y="608"/>
                  </a:lnTo>
                  <a:cubicBezTo>
                    <a:pt x="2473" y="612"/>
                    <a:pt x="2153" y="1100"/>
                    <a:pt x="1839" y="1829"/>
                  </a:cubicBezTo>
                  <a:cubicBezTo>
                    <a:pt x="1557" y="2483"/>
                    <a:pt x="1473" y="3136"/>
                    <a:pt x="1458" y="3272"/>
                  </a:cubicBezTo>
                  <a:cubicBezTo>
                    <a:pt x="546" y="3745"/>
                    <a:pt x="23" y="5640"/>
                    <a:pt x="1" y="5721"/>
                  </a:cubicBezTo>
                  <a:lnTo>
                    <a:pt x="93" y="5746"/>
                  </a:lnTo>
                  <a:cubicBezTo>
                    <a:pt x="98" y="5726"/>
                    <a:pt x="635" y="3778"/>
                    <a:pt x="1524" y="3345"/>
                  </a:cubicBezTo>
                  <a:cubicBezTo>
                    <a:pt x="1710" y="3254"/>
                    <a:pt x="1907" y="3169"/>
                    <a:pt x="2097" y="3087"/>
                  </a:cubicBezTo>
                  <a:cubicBezTo>
                    <a:pt x="2379" y="2965"/>
                    <a:pt x="2655" y="2846"/>
                    <a:pt x="2901" y="2708"/>
                  </a:cubicBezTo>
                  <a:cubicBezTo>
                    <a:pt x="3011" y="2698"/>
                    <a:pt x="3833" y="2617"/>
                    <a:pt x="4437" y="2306"/>
                  </a:cubicBezTo>
                  <a:cubicBezTo>
                    <a:pt x="5064" y="1983"/>
                    <a:pt x="5447" y="1769"/>
                    <a:pt x="5452" y="1766"/>
                  </a:cubicBezTo>
                  <a:lnTo>
                    <a:pt x="5405" y="1683"/>
                  </a:lnTo>
                  <a:cubicBezTo>
                    <a:pt x="5401" y="1686"/>
                    <a:pt x="5019" y="1899"/>
                    <a:pt x="4393" y="2222"/>
                  </a:cubicBezTo>
                  <a:cubicBezTo>
                    <a:pt x="3962" y="2444"/>
                    <a:pt x="3399" y="2548"/>
                    <a:pt x="3097" y="2590"/>
                  </a:cubicBezTo>
                  <a:cubicBezTo>
                    <a:pt x="3422" y="2376"/>
                    <a:pt x="3668" y="2112"/>
                    <a:pt x="3765" y="1737"/>
                  </a:cubicBezTo>
                  <a:cubicBezTo>
                    <a:pt x="3811" y="1559"/>
                    <a:pt x="3847" y="1396"/>
                    <a:pt x="3879" y="1254"/>
                  </a:cubicBezTo>
                  <a:cubicBezTo>
                    <a:pt x="4005" y="700"/>
                    <a:pt x="4080" y="366"/>
                    <a:pt x="4444" y="74"/>
                  </a:cubicBezTo>
                  <a:lnTo>
                    <a:pt x="43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7"/>
            <p:cNvSpPr/>
            <p:nvPr/>
          </p:nvSpPr>
          <p:spPr>
            <a:xfrm>
              <a:off x="1633950" y="3255950"/>
              <a:ext cx="6075" cy="28125"/>
            </a:xfrm>
            <a:custGeom>
              <a:rect b="b" l="l" r="r" t="t"/>
              <a:pathLst>
                <a:path extrusionOk="0" h="1125" w="243">
                  <a:moveTo>
                    <a:pt x="0" y="0"/>
                  </a:moveTo>
                  <a:lnTo>
                    <a:pt x="0" y="1124"/>
                  </a:lnTo>
                  <a:lnTo>
                    <a:pt x="174" y="1124"/>
                  </a:lnTo>
                  <a:lnTo>
                    <a:pt x="243" y="119"/>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7"/>
            <p:cNvSpPr/>
            <p:nvPr/>
          </p:nvSpPr>
          <p:spPr>
            <a:xfrm>
              <a:off x="1652500" y="3258250"/>
              <a:ext cx="6025" cy="28250"/>
            </a:xfrm>
            <a:custGeom>
              <a:rect b="b" l="l" r="r" t="t"/>
              <a:pathLst>
                <a:path extrusionOk="0" h="1130" w="241">
                  <a:moveTo>
                    <a:pt x="174" y="1"/>
                  </a:moveTo>
                  <a:lnTo>
                    <a:pt x="0" y="47"/>
                  </a:lnTo>
                  <a:lnTo>
                    <a:pt x="0" y="1130"/>
                  </a:lnTo>
                  <a:lnTo>
                    <a:pt x="241" y="1130"/>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7"/>
            <p:cNvSpPr/>
            <p:nvPr/>
          </p:nvSpPr>
          <p:spPr>
            <a:xfrm>
              <a:off x="1784850" y="3321625"/>
              <a:ext cx="49400" cy="25000"/>
            </a:xfrm>
            <a:custGeom>
              <a:rect b="b" l="l" r="r" t="t"/>
              <a:pathLst>
                <a:path extrusionOk="0" h="1000" w="1976">
                  <a:moveTo>
                    <a:pt x="1166" y="1"/>
                  </a:moveTo>
                  <a:cubicBezTo>
                    <a:pt x="691" y="1"/>
                    <a:pt x="314" y="317"/>
                    <a:pt x="240" y="486"/>
                  </a:cubicBezTo>
                  <a:cubicBezTo>
                    <a:pt x="160" y="669"/>
                    <a:pt x="1" y="993"/>
                    <a:pt x="240" y="998"/>
                  </a:cubicBezTo>
                  <a:cubicBezTo>
                    <a:pt x="274" y="999"/>
                    <a:pt x="329" y="1000"/>
                    <a:pt x="398" y="1000"/>
                  </a:cubicBezTo>
                  <a:cubicBezTo>
                    <a:pt x="819" y="1000"/>
                    <a:pt x="1785" y="972"/>
                    <a:pt x="1975" y="736"/>
                  </a:cubicBezTo>
                  <a:cubicBezTo>
                    <a:pt x="1975" y="736"/>
                    <a:pt x="1799" y="60"/>
                    <a:pt x="1274" y="6"/>
                  </a:cubicBezTo>
                  <a:cubicBezTo>
                    <a:pt x="1238" y="3"/>
                    <a:pt x="1202" y="1"/>
                    <a:pt x="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7"/>
            <p:cNvSpPr/>
            <p:nvPr/>
          </p:nvSpPr>
          <p:spPr>
            <a:xfrm>
              <a:off x="1842525" y="3335550"/>
              <a:ext cx="21700" cy="8850"/>
            </a:xfrm>
            <a:custGeom>
              <a:rect b="b" l="l" r="r" t="t"/>
              <a:pathLst>
                <a:path extrusionOk="0" h="354" w="868">
                  <a:moveTo>
                    <a:pt x="509" y="1"/>
                  </a:moveTo>
                  <a:cubicBezTo>
                    <a:pt x="417" y="1"/>
                    <a:pt x="321" y="19"/>
                    <a:pt x="239" y="48"/>
                  </a:cubicBezTo>
                  <a:cubicBezTo>
                    <a:pt x="17" y="128"/>
                    <a:pt x="1" y="316"/>
                    <a:pt x="161" y="341"/>
                  </a:cubicBezTo>
                  <a:cubicBezTo>
                    <a:pt x="206" y="348"/>
                    <a:pt x="284" y="353"/>
                    <a:pt x="372" y="353"/>
                  </a:cubicBezTo>
                  <a:cubicBezTo>
                    <a:pt x="590" y="353"/>
                    <a:pt x="867" y="321"/>
                    <a:pt x="844" y="208"/>
                  </a:cubicBezTo>
                  <a:cubicBezTo>
                    <a:pt x="815" y="56"/>
                    <a:pt x="669"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 name="Google Shape;673;p27"/>
          <p:cNvSpPr/>
          <p:nvPr/>
        </p:nvSpPr>
        <p:spPr>
          <a:xfrm flipH="1" rot="-474312">
            <a:off x="3491473" y="4337853"/>
            <a:ext cx="560729" cy="228677"/>
          </a:xfrm>
          <a:custGeom>
            <a:rect b="b" l="l" r="r" t="t"/>
            <a:pathLst>
              <a:path extrusionOk="0" h="354" w="868">
                <a:moveTo>
                  <a:pt x="509" y="1"/>
                </a:moveTo>
                <a:cubicBezTo>
                  <a:pt x="417" y="1"/>
                  <a:pt x="321" y="19"/>
                  <a:pt x="239" y="48"/>
                </a:cubicBezTo>
                <a:cubicBezTo>
                  <a:pt x="17" y="128"/>
                  <a:pt x="1" y="316"/>
                  <a:pt x="161" y="341"/>
                </a:cubicBezTo>
                <a:cubicBezTo>
                  <a:pt x="206" y="348"/>
                  <a:pt x="284" y="353"/>
                  <a:pt x="372" y="353"/>
                </a:cubicBezTo>
                <a:cubicBezTo>
                  <a:pt x="590" y="353"/>
                  <a:pt x="867" y="321"/>
                  <a:pt x="844" y="208"/>
                </a:cubicBezTo>
                <a:cubicBezTo>
                  <a:pt x="815" y="56"/>
                  <a:pt x="669"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7"/>
          <p:cNvSpPr/>
          <p:nvPr/>
        </p:nvSpPr>
        <p:spPr>
          <a:xfrm flipH="1" rot="-472687">
            <a:off x="4148269" y="4177214"/>
            <a:ext cx="1276500" cy="645983"/>
          </a:xfrm>
          <a:custGeom>
            <a:rect b="b" l="l" r="r" t="t"/>
            <a:pathLst>
              <a:path extrusionOk="0" h="1000" w="1976">
                <a:moveTo>
                  <a:pt x="1166" y="1"/>
                </a:moveTo>
                <a:cubicBezTo>
                  <a:pt x="691" y="1"/>
                  <a:pt x="314" y="317"/>
                  <a:pt x="240" y="486"/>
                </a:cubicBezTo>
                <a:cubicBezTo>
                  <a:pt x="160" y="669"/>
                  <a:pt x="1" y="993"/>
                  <a:pt x="240" y="998"/>
                </a:cubicBezTo>
                <a:cubicBezTo>
                  <a:pt x="274" y="999"/>
                  <a:pt x="329" y="1000"/>
                  <a:pt x="398" y="1000"/>
                </a:cubicBezTo>
                <a:cubicBezTo>
                  <a:pt x="819" y="1000"/>
                  <a:pt x="1785" y="972"/>
                  <a:pt x="1975" y="736"/>
                </a:cubicBezTo>
                <a:cubicBezTo>
                  <a:pt x="1975" y="736"/>
                  <a:pt x="1799" y="60"/>
                  <a:pt x="1274" y="6"/>
                </a:cubicBezTo>
                <a:cubicBezTo>
                  <a:pt x="1238" y="3"/>
                  <a:pt x="1202" y="1"/>
                  <a:pt x="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sp>
        <p:nvSpPr>
          <p:cNvPr id="1059" name="Google Shape;1059;p36"/>
          <p:cNvSpPr txBox="1"/>
          <p:nvPr>
            <p:ph type="title"/>
          </p:nvPr>
        </p:nvSpPr>
        <p:spPr>
          <a:xfrm>
            <a:off x="3823425" y="2436450"/>
            <a:ext cx="4353300" cy="133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a:t>
            </a:r>
            <a:r>
              <a:rPr lang="en"/>
              <a:t> words</a:t>
            </a:r>
            <a:endParaRPr/>
          </a:p>
        </p:txBody>
      </p:sp>
      <p:grpSp>
        <p:nvGrpSpPr>
          <p:cNvPr id="1060" name="Google Shape;1060;p36"/>
          <p:cNvGrpSpPr/>
          <p:nvPr/>
        </p:nvGrpSpPr>
        <p:grpSpPr>
          <a:xfrm>
            <a:off x="1747873" y="1003664"/>
            <a:ext cx="2421643" cy="3516485"/>
            <a:chOff x="5677400" y="1844350"/>
            <a:chExt cx="456750" cy="663250"/>
          </a:xfrm>
        </p:grpSpPr>
        <p:sp>
          <p:nvSpPr>
            <p:cNvPr id="1061" name="Google Shape;1061;p36"/>
            <p:cNvSpPr/>
            <p:nvPr/>
          </p:nvSpPr>
          <p:spPr>
            <a:xfrm>
              <a:off x="5880450" y="1844350"/>
              <a:ext cx="73300" cy="70150"/>
            </a:xfrm>
            <a:custGeom>
              <a:rect b="b" l="l" r="r" t="t"/>
              <a:pathLst>
                <a:path extrusionOk="0" h="2806" w="2932">
                  <a:moveTo>
                    <a:pt x="1276" y="1"/>
                  </a:moveTo>
                  <a:cubicBezTo>
                    <a:pt x="1273" y="1"/>
                    <a:pt x="1271" y="1"/>
                    <a:pt x="1268" y="1"/>
                  </a:cubicBezTo>
                  <a:cubicBezTo>
                    <a:pt x="1235" y="4"/>
                    <a:pt x="1208" y="22"/>
                    <a:pt x="1198" y="49"/>
                  </a:cubicBezTo>
                  <a:cubicBezTo>
                    <a:pt x="1185" y="83"/>
                    <a:pt x="1175" y="122"/>
                    <a:pt x="1176" y="158"/>
                  </a:cubicBezTo>
                  <a:cubicBezTo>
                    <a:pt x="1182" y="263"/>
                    <a:pt x="1190" y="368"/>
                    <a:pt x="1203" y="472"/>
                  </a:cubicBezTo>
                  <a:cubicBezTo>
                    <a:pt x="1217" y="591"/>
                    <a:pt x="1231" y="711"/>
                    <a:pt x="1220" y="830"/>
                  </a:cubicBezTo>
                  <a:cubicBezTo>
                    <a:pt x="1219" y="842"/>
                    <a:pt x="1206" y="858"/>
                    <a:pt x="1195" y="861"/>
                  </a:cubicBezTo>
                  <a:cubicBezTo>
                    <a:pt x="1192" y="862"/>
                    <a:pt x="1189" y="863"/>
                    <a:pt x="1185" y="863"/>
                  </a:cubicBezTo>
                  <a:cubicBezTo>
                    <a:pt x="1175" y="863"/>
                    <a:pt x="1163" y="858"/>
                    <a:pt x="1155" y="853"/>
                  </a:cubicBezTo>
                  <a:cubicBezTo>
                    <a:pt x="1137" y="840"/>
                    <a:pt x="1122" y="821"/>
                    <a:pt x="1108" y="804"/>
                  </a:cubicBezTo>
                  <a:cubicBezTo>
                    <a:pt x="1006" y="684"/>
                    <a:pt x="903" y="564"/>
                    <a:pt x="802" y="444"/>
                  </a:cubicBezTo>
                  <a:cubicBezTo>
                    <a:pt x="763" y="399"/>
                    <a:pt x="725" y="351"/>
                    <a:pt x="670" y="324"/>
                  </a:cubicBezTo>
                  <a:cubicBezTo>
                    <a:pt x="653" y="315"/>
                    <a:pt x="636" y="311"/>
                    <a:pt x="619" y="311"/>
                  </a:cubicBezTo>
                  <a:cubicBezTo>
                    <a:pt x="600" y="311"/>
                    <a:pt x="581" y="317"/>
                    <a:pt x="564" y="330"/>
                  </a:cubicBezTo>
                  <a:cubicBezTo>
                    <a:pt x="525" y="361"/>
                    <a:pt x="511" y="406"/>
                    <a:pt x="534" y="451"/>
                  </a:cubicBezTo>
                  <a:cubicBezTo>
                    <a:pt x="554" y="490"/>
                    <a:pt x="582" y="526"/>
                    <a:pt x="610" y="560"/>
                  </a:cubicBezTo>
                  <a:cubicBezTo>
                    <a:pt x="723" y="691"/>
                    <a:pt x="837" y="820"/>
                    <a:pt x="949" y="951"/>
                  </a:cubicBezTo>
                  <a:cubicBezTo>
                    <a:pt x="983" y="991"/>
                    <a:pt x="1015" y="1033"/>
                    <a:pt x="1041" y="1077"/>
                  </a:cubicBezTo>
                  <a:cubicBezTo>
                    <a:pt x="1053" y="1097"/>
                    <a:pt x="1041" y="1125"/>
                    <a:pt x="1016" y="1125"/>
                  </a:cubicBezTo>
                  <a:cubicBezTo>
                    <a:pt x="1016" y="1125"/>
                    <a:pt x="1015" y="1125"/>
                    <a:pt x="1015" y="1125"/>
                  </a:cubicBezTo>
                  <a:cubicBezTo>
                    <a:pt x="978" y="1124"/>
                    <a:pt x="941" y="1114"/>
                    <a:pt x="905" y="1104"/>
                  </a:cubicBezTo>
                  <a:cubicBezTo>
                    <a:pt x="718" y="1049"/>
                    <a:pt x="532" y="993"/>
                    <a:pt x="344" y="938"/>
                  </a:cubicBezTo>
                  <a:cubicBezTo>
                    <a:pt x="298" y="925"/>
                    <a:pt x="252" y="909"/>
                    <a:pt x="203" y="909"/>
                  </a:cubicBezTo>
                  <a:cubicBezTo>
                    <a:pt x="192" y="909"/>
                    <a:pt x="180" y="910"/>
                    <a:pt x="168" y="912"/>
                  </a:cubicBezTo>
                  <a:cubicBezTo>
                    <a:pt x="128" y="919"/>
                    <a:pt x="99" y="941"/>
                    <a:pt x="86" y="980"/>
                  </a:cubicBezTo>
                  <a:cubicBezTo>
                    <a:pt x="74" y="1020"/>
                    <a:pt x="87" y="1058"/>
                    <a:pt x="122" y="1078"/>
                  </a:cubicBezTo>
                  <a:cubicBezTo>
                    <a:pt x="160" y="1101"/>
                    <a:pt x="203" y="1117"/>
                    <a:pt x="245" y="1130"/>
                  </a:cubicBezTo>
                  <a:cubicBezTo>
                    <a:pt x="431" y="1188"/>
                    <a:pt x="619" y="1243"/>
                    <a:pt x="805" y="1300"/>
                  </a:cubicBezTo>
                  <a:cubicBezTo>
                    <a:pt x="844" y="1313"/>
                    <a:pt x="894" y="1309"/>
                    <a:pt x="914" y="1367"/>
                  </a:cubicBezTo>
                  <a:cubicBezTo>
                    <a:pt x="720" y="1400"/>
                    <a:pt x="529" y="1431"/>
                    <a:pt x="337" y="1466"/>
                  </a:cubicBezTo>
                  <a:cubicBezTo>
                    <a:pt x="249" y="1482"/>
                    <a:pt x="161" y="1503"/>
                    <a:pt x="74" y="1526"/>
                  </a:cubicBezTo>
                  <a:cubicBezTo>
                    <a:pt x="30" y="1539"/>
                    <a:pt x="0" y="1596"/>
                    <a:pt x="12" y="1634"/>
                  </a:cubicBezTo>
                  <a:cubicBezTo>
                    <a:pt x="24" y="1673"/>
                    <a:pt x="54" y="1695"/>
                    <a:pt x="93" y="1703"/>
                  </a:cubicBezTo>
                  <a:cubicBezTo>
                    <a:pt x="117" y="1707"/>
                    <a:pt x="140" y="1708"/>
                    <a:pt x="164" y="1708"/>
                  </a:cubicBezTo>
                  <a:cubicBezTo>
                    <a:pt x="222" y="1708"/>
                    <a:pt x="280" y="1698"/>
                    <a:pt x="338" y="1688"/>
                  </a:cubicBezTo>
                  <a:cubicBezTo>
                    <a:pt x="551" y="1651"/>
                    <a:pt x="764" y="1616"/>
                    <a:pt x="975" y="1581"/>
                  </a:cubicBezTo>
                  <a:lnTo>
                    <a:pt x="975" y="1581"/>
                  </a:lnTo>
                  <a:cubicBezTo>
                    <a:pt x="990" y="1635"/>
                    <a:pt x="956" y="1648"/>
                    <a:pt x="934" y="1666"/>
                  </a:cubicBezTo>
                  <a:cubicBezTo>
                    <a:pt x="794" y="1777"/>
                    <a:pt x="650" y="1887"/>
                    <a:pt x="510" y="1998"/>
                  </a:cubicBezTo>
                  <a:cubicBezTo>
                    <a:pt x="451" y="2045"/>
                    <a:pt x="390" y="2091"/>
                    <a:pt x="353" y="2159"/>
                  </a:cubicBezTo>
                  <a:cubicBezTo>
                    <a:pt x="334" y="2194"/>
                    <a:pt x="335" y="2231"/>
                    <a:pt x="358" y="2265"/>
                  </a:cubicBezTo>
                  <a:cubicBezTo>
                    <a:pt x="373" y="2287"/>
                    <a:pt x="402" y="2301"/>
                    <a:pt x="432" y="2301"/>
                  </a:cubicBezTo>
                  <a:cubicBezTo>
                    <a:pt x="448" y="2301"/>
                    <a:pt x="465" y="2297"/>
                    <a:pt x="479" y="2288"/>
                  </a:cubicBezTo>
                  <a:cubicBezTo>
                    <a:pt x="524" y="2262"/>
                    <a:pt x="567" y="2232"/>
                    <a:pt x="609" y="2200"/>
                  </a:cubicBezTo>
                  <a:cubicBezTo>
                    <a:pt x="757" y="2085"/>
                    <a:pt x="904" y="1969"/>
                    <a:pt x="1052" y="1853"/>
                  </a:cubicBezTo>
                  <a:cubicBezTo>
                    <a:pt x="1081" y="1831"/>
                    <a:pt x="1111" y="1808"/>
                    <a:pt x="1144" y="1789"/>
                  </a:cubicBezTo>
                  <a:cubicBezTo>
                    <a:pt x="1149" y="1785"/>
                    <a:pt x="1157" y="1784"/>
                    <a:pt x="1164" y="1784"/>
                  </a:cubicBezTo>
                  <a:cubicBezTo>
                    <a:pt x="1172" y="1784"/>
                    <a:pt x="1180" y="1785"/>
                    <a:pt x="1186" y="1789"/>
                  </a:cubicBezTo>
                  <a:cubicBezTo>
                    <a:pt x="1196" y="1795"/>
                    <a:pt x="1208" y="1813"/>
                    <a:pt x="1206" y="1823"/>
                  </a:cubicBezTo>
                  <a:cubicBezTo>
                    <a:pt x="1194" y="1883"/>
                    <a:pt x="1182" y="1941"/>
                    <a:pt x="1164" y="1997"/>
                  </a:cubicBezTo>
                  <a:cubicBezTo>
                    <a:pt x="1107" y="2177"/>
                    <a:pt x="1045" y="2354"/>
                    <a:pt x="990" y="2533"/>
                  </a:cubicBezTo>
                  <a:cubicBezTo>
                    <a:pt x="964" y="2618"/>
                    <a:pt x="980" y="2666"/>
                    <a:pt x="1030" y="2690"/>
                  </a:cubicBezTo>
                  <a:cubicBezTo>
                    <a:pt x="1045" y="2697"/>
                    <a:pt x="1060" y="2701"/>
                    <a:pt x="1074" y="2701"/>
                  </a:cubicBezTo>
                  <a:cubicBezTo>
                    <a:pt x="1119" y="2701"/>
                    <a:pt x="1161" y="2669"/>
                    <a:pt x="1190" y="2608"/>
                  </a:cubicBezTo>
                  <a:cubicBezTo>
                    <a:pt x="1205" y="2575"/>
                    <a:pt x="1217" y="2540"/>
                    <a:pt x="1230" y="2504"/>
                  </a:cubicBezTo>
                  <a:cubicBezTo>
                    <a:pt x="1263" y="2405"/>
                    <a:pt x="1294" y="2303"/>
                    <a:pt x="1330" y="2205"/>
                  </a:cubicBezTo>
                  <a:cubicBezTo>
                    <a:pt x="1343" y="2169"/>
                    <a:pt x="1335" y="2115"/>
                    <a:pt x="1400" y="2105"/>
                  </a:cubicBezTo>
                  <a:cubicBezTo>
                    <a:pt x="1426" y="2277"/>
                    <a:pt x="1453" y="2448"/>
                    <a:pt x="1481" y="2617"/>
                  </a:cubicBezTo>
                  <a:cubicBezTo>
                    <a:pt x="1489" y="2669"/>
                    <a:pt x="1494" y="2722"/>
                    <a:pt x="1529" y="2765"/>
                  </a:cubicBezTo>
                  <a:cubicBezTo>
                    <a:pt x="1549" y="2789"/>
                    <a:pt x="1573" y="2805"/>
                    <a:pt x="1603" y="2805"/>
                  </a:cubicBezTo>
                  <a:cubicBezTo>
                    <a:pt x="1610" y="2805"/>
                    <a:pt x="1618" y="2804"/>
                    <a:pt x="1627" y="2802"/>
                  </a:cubicBezTo>
                  <a:cubicBezTo>
                    <a:pt x="1658" y="2794"/>
                    <a:pt x="1684" y="2773"/>
                    <a:pt x="1689" y="2744"/>
                  </a:cubicBezTo>
                  <a:cubicBezTo>
                    <a:pt x="1696" y="2700"/>
                    <a:pt x="1702" y="2654"/>
                    <a:pt x="1696" y="2611"/>
                  </a:cubicBezTo>
                  <a:cubicBezTo>
                    <a:pt x="1672" y="2410"/>
                    <a:pt x="1642" y="2209"/>
                    <a:pt x="1616" y="2009"/>
                  </a:cubicBezTo>
                  <a:cubicBezTo>
                    <a:pt x="1605" y="1931"/>
                    <a:pt x="1580" y="1851"/>
                    <a:pt x="1612" y="1773"/>
                  </a:cubicBezTo>
                  <a:lnTo>
                    <a:pt x="1612" y="1773"/>
                  </a:lnTo>
                  <a:cubicBezTo>
                    <a:pt x="1675" y="1778"/>
                    <a:pt x="1696" y="1823"/>
                    <a:pt x="1724" y="1855"/>
                  </a:cubicBezTo>
                  <a:cubicBezTo>
                    <a:pt x="1873" y="2024"/>
                    <a:pt x="2020" y="2195"/>
                    <a:pt x="2166" y="2365"/>
                  </a:cubicBezTo>
                  <a:cubicBezTo>
                    <a:pt x="2205" y="2411"/>
                    <a:pt x="2240" y="2461"/>
                    <a:pt x="2295" y="2489"/>
                  </a:cubicBezTo>
                  <a:cubicBezTo>
                    <a:pt x="2315" y="2499"/>
                    <a:pt x="2335" y="2505"/>
                    <a:pt x="2354" y="2505"/>
                  </a:cubicBezTo>
                  <a:cubicBezTo>
                    <a:pt x="2377" y="2505"/>
                    <a:pt x="2399" y="2496"/>
                    <a:pt x="2419" y="2476"/>
                  </a:cubicBezTo>
                  <a:cubicBezTo>
                    <a:pt x="2449" y="2447"/>
                    <a:pt x="2453" y="2408"/>
                    <a:pt x="2437" y="2373"/>
                  </a:cubicBezTo>
                  <a:cubicBezTo>
                    <a:pt x="2417" y="2333"/>
                    <a:pt x="2391" y="2295"/>
                    <a:pt x="2362" y="2261"/>
                  </a:cubicBezTo>
                  <a:cubicBezTo>
                    <a:pt x="2261" y="2141"/>
                    <a:pt x="2157" y="2022"/>
                    <a:pt x="2054" y="1903"/>
                  </a:cubicBezTo>
                  <a:cubicBezTo>
                    <a:pt x="1987" y="1825"/>
                    <a:pt x="1918" y="1749"/>
                    <a:pt x="1858" y="1641"/>
                  </a:cubicBezTo>
                  <a:cubicBezTo>
                    <a:pt x="1863" y="1641"/>
                    <a:pt x="1868" y="1641"/>
                    <a:pt x="1872" y="1641"/>
                  </a:cubicBezTo>
                  <a:cubicBezTo>
                    <a:pt x="1937" y="1641"/>
                    <a:pt x="1982" y="1660"/>
                    <a:pt x="2028" y="1674"/>
                  </a:cubicBezTo>
                  <a:cubicBezTo>
                    <a:pt x="2214" y="1731"/>
                    <a:pt x="2400" y="1791"/>
                    <a:pt x="2587" y="1847"/>
                  </a:cubicBezTo>
                  <a:cubicBezTo>
                    <a:pt x="2636" y="1861"/>
                    <a:pt x="2688" y="1874"/>
                    <a:pt x="2740" y="1878"/>
                  </a:cubicBezTo>
                  <a:cubicBezTo>
                    <a:pt x="2743" y="1878"/>
                    <a:pt x="2746" y="1878"/>
                    <a:pt x="2749" y="1878"/>
                  </a:cubicBezTo>
                  <a:cubicBezTo>
                    <a:pt x="2784" y="1878"/>
                    <a:pt x="2814" y="1857"/>
                    <a:pt x="2828" y="1821"/>
                  </a:cubicBezTo>
                  <a:cubicBezTo>
                    <a:pt x="2844" y="1780"/>
                    <a:pt x="2829" y="1746"/>
                    <a:pt x="2801" y="1720"/>
                  </a:cubicBezTo>
                  <a:cubicBezTo>
                    <a:pt x="2756" y="1677"/>
                    <a:pt x="2698" y="1661"/>
                    <a:pt x="2640" y="1642"/>
                  </a:cubicBezTo>
                  <a:cubicBezTo>
                    <a:pt x="2498" y="1596"/>
                    <a:pt x="2355" y="1551"/>
                    <a:pt x="2212" y="1503"/>
                  </a:cubicBezTo>
                  <a:cubicBezTo>
                    <a:pt x="2181" y="1493"/>
                    <a:pt x="2137" y="1494"/>
                    <a:pt x="2130" y="1445"/>
                  </a:cubicBezTo>
                  <a:cubicBezTo>
                    <a:pt x="2230" y="1407"/>
                    <a:pt x="2334" y="1400"/>
                    <a:pt x="2439" y="1389"/>
                  </a:cubicBezTo>
                  <a:cubicBezTo>
                    <a:pt x="2573" y="1376"/>
                    <a:pt x="2707" y="1357"/>
                    <a:pt x="2840" y="1336"/>
                  </a:cubicBezTo>
                  <a:cubicBezTo>
                    <a:pt x="2886" y="1329"/>
                    <a:pt x="2922" y="1299"/>
                    <a:pt x="2927" y="1247"/>
                  </a:cubicBezTo>
                  <a:cubicBezTo>
                    <a:pt x="2931" y="1199"/>
                    <a:pt x="2888" y="1153"/>
                    <a:pt x="2824" y="1151"/>
                  </a:cubicBezTo>
                  <a:cubicBezTo>
                    <a:pt x="2789" y="1150"/>
                    <a:pt x="2755" y="1149"/>
                    <a:pt x="2720" y="1149"/>
                  </a:cubicBezTo>
                  <a:cubicBezTo>
                    <a:pt x="2657" y="1149"/>
                    <a:pt x="2594" y="1151"/>
                    <a:pt x="2532" y="1158"/>
                  </a:cubicBezTo>
                  <a:cubicBezTo>
                    <a:pt x="2360" y="1175"/>
                    <a:pt x="2190" y="1203"/>
                    <a:pt x="2019" y="1225"/>
                  </a:cubicBezTo>
                  <a:cubicBezTo>
                    <a:pt x="1982" y="1230"/>
                    <a:pt x="1944" y="1229"/>
                    <a:pt x="1907" y="1230"/>
                  </a:cubicBezTo>
                  <a:cubicBezTo>
                    <a:pt x="1900" y="1230"/>
                    <a:pt x="1889" y="1223"/>
                    <a:pt x="1888" y="1218"/>
                  </a:cubicBezTo>
                  <a:cubicBezTo>
                    <a:pt x="1886" y="1206"/>
                    <a:pt x="1881" y="1186"/>
                    <a:pt x="1888" y="1178"/>
                  </a:cubicBezTo>
                  <a:cubicBezTo>
                    <a:pt x="1912" y="1152"/>
                    <a:pt x="1941" y="1126"/>
                    <a:pt x="1970" y="1103"/>
                  </a:cubicBezTo>
                  <a:cubicBezTo>
                    <a:pt x="2184" y="928"/>
                    <a:pt x="2400" y="753"/>
                    <a:pt x="2614" y="577"/>
                  </a:cubicBezTo>
                  <a:cubicBezTo>
                    <a:pt x="2649" y="548"/>
                    <a:pt x="2680" y="515"/>
                    <a:pt x="2708" y="480"/>
                  </a:cubicBezTo>
                  <a:cubicBezTo>
                    <a:pt x="2727" y="457"/>
                    <a:pt x="2729" y="425"/>
                    <a:pt x="2715" y="395"/>
                  </a:cubicBezTo>
                  <a:cubicBezTo>
                    <a:pt x="2698" y="361"/>
                    <a:pt x="2667" y="345"/>
                    <a:pt x="2630" y="345"/>
                  </a:cubicBezTo>
                  <a:cubicBezTo>
                    <a:pt x="2628" y="345"/>
                    <a:pt x="2625" y="345"/>
                    <a:pt x="2623" y="345"/>
                  </a:cubicBezTo>
                  <a:cubicBezTo>
                    <a:pt x="2558" y="347"/>
                    <a:pt x="2512" y="388"/>
                    <a:pt x="2466" y="426"/>
                  </a:cubicBezTo>
                  <a:cubicBezTo>
                    <a:pt x="2243" y="604"/>
                    <a:pt x="2022" y="783"/>
                    <a:pt x="1800" y="961"/>
                  </a:cubicBezTo>
                  <a:cubicBezTo>
                    <a:pt x="1782" y="975"/>
                    <a:pt x="1766" y="1000"/>
                    <a:pt x="1741" y="1000"/>
                  </a:cubicBezTo>
                  <a:cubicBezTo>
                    <a:pt x="1729" y="1000"/>
                    <a:pt x="1716" y="994"/>
                    <a:pt x="1700" y="981"/>
                  </a:cubicBezTo>
                  <a:cubicBezTo>
                    <a:pt x="1712" y="935"/>
                    <a:pt x="1726" y="885"/>
                    <a:pt x="1739" y="834"/>
                  </a:cubicBezTo>
                  <a:cubicBezTo>
                    <a:pt x="1787" y="661"/>
                    <a:pt x="1834" y="487"/>
                    <a:pt x="1880" y="313"/>
                  </a:cubicBezTo>
                  <a:cubicBezTo>
                    <a:pt x="1893" y="263"/>
                    <a:pt x="1908" y="211"/>
                    <a:pt x="1887" y="159"/>
                  </a:cubicBezTo>
                  <a:cubicBezTo>
                    <a:pt x="1873" y="122"/>
                    <a:pt x="1847" y="96"/>
                    <a:pt x="1806" y="91"/>
                  </a:cubicBezTo>
                  <a:cubicBezTo>
                    <a:pt x="1802" y="91"/>
                    <a:pt x="1798" y="91"/>
                    <a:pt x="1794" y="91"/>
                  </a:cubicBezTo>
                  <a:cubicBezTo>
                    <a:pt x="1767" y="91"/>
                    <a:pt x="1745" y="103"/>
                    <a:pt x="1725" y="123"/>
                  </a:cubicBezTo>
                  <a:cubicBezTo>
                    <a:pt x="1686" y="162"/>
                    <a:pt x="1678" y="215"/>
                    <a:pt x="1664" y="265"/>
                  </a:cubicBezTo>
                  <a:cubicBezTo>
                    <a:pt x="1620" y="432"/>
                    <a:pt x="1577" y="599"/>
                    <a:pt x="1530" y="765"/>
                  </a:cubicBezTo>
                  <a:cubicBezTo>
                    <a:pt x="1522" y="792"/>
                    <a:pt x="1523" y="835"/>
                    <a:pt x="1479" y="835"/>
                  </a:cubicBezTo>
                  <a:cubicBezTo>
                    <a:pt x="1477" y="835"/>
                    <a:pt x="1474" y="835"/>
                    <a:pt x="1471" y="834"/>
                  </a:cubicBezTo>
                  <a:cubicBezTo>
                    <a:pt x="1467" y="818"/>
                    <a:pt x="1462" y="804"/>
                    <a:pt x="1460" y="788"/>
                  </a:cubicBezTo>
                  <a:cubicBezTo>
                    <a:pt x="1443" y="617"/>
                    <a:pt x="1427" y="445"/>
                    <a:pt x="1407" y="275"/>
                  </a:cubicBezTo>
                  <a:cubicBezTo>
                    <a:pt x="1397" y="194"/>
                    <a:pt x="1391" y="109"/>
                    <a:pt x="1345" y="37"/>
                  </a:cubicBezTo>
                  <a:cubicBezTo>
                    <a:pt x="1330" y="15"/>
                    <a:pt x="1305" y="1"/>
                    <a:pt x="12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6"/>
            <p:cNvSpPr/>
            <p:nvPr/>
          </p:nvSpPr>
          <p:spPr>
            <a:xfrm>
              <a:off x="5890500" y="2334000"/>
              <a:ext cx="61575" cy="173600"/>
            </a:xfrm>
            <a:custGeom>
              <a:rect b="b" l="l" r="r" t="t"/>
              <a:pathLst>
                <a:path extrusionOk="0" h="6944" w="2463">
                  <a:moveTo>
                    <a:pt x="1408" y="0"/>
                  </a:moveTo>
                  <a:cubicBezTo>
                    <a:pt x="1393" y="0"/>
                    <a:pt x="1379" y="0"/>
                    <a:pt x="1364" y="1"/>
                  </a:cubicBezTo>
                  <a:cubicBezTo>
                    <a:pt x="1057" y="14"/>
                    <a:pt x="755" y="50"/>
                    <a:pt x="456" y="93"/>
                  </a:cubicBezTo>
                  <a:cubicBezTo>
                    <a:pt x="330" y="112"/>
                    <a:pt x="261" y="167"/>
                    <a:pt x="241" y="249"/>
                  </a:cubicBezTo>
                  <a:cubicBezTo>
                    <a:pt x="218" y="345"/>
                    <a:pt x="193" y="442"/>
                    <a:pt x="179" y="539"/>
                  </a:cubicBezTo>
                  <a:cubicBezTo>
                    <a:pt x="147" y="764"/>
                    <a:pt x="130" y="990"/>
                    <a:pt x="92" y="1214"/>
                  </a:cubicBezTo>
                  <a:cubicBezTo>
                    <a:pt x="1" y="1763"/>
                    <a:pt x="28" y="2313"/>
                    <a:pt x="64" y="2862"/>
                  </a:cubicBezTo>
                  <a:cubicBezTo>
                    <a:pt x="78" y="3087"/>
                    <a:pt x="112" y="3313"/>
                    <a:pt x="112" y="3539"/>
                  </a:cubicBezTo>
                  <a:cubicBezTo>
                    <a:pt x="112" y="4066"/>
                    <a:pt x="109" y="4593"/>
                    <a:pt x="105" y="5120"/>
                  </a:cubicBezTo>
                  <a:cubicBezTo>
                    <a:pt x="105" y="5218"/>
                    <a:pt x="102" y="5317"/>
                    <a:pt x="84" y="5413"/>
                  </a:cubicBezTo>
                  <a:cubicBezTo>
                    <a:pt x="24" y="5729"/>
                    <a:pt x="51" y="6046"/>
                    <a:pt x="52" y="6361"/>
                  </a:cubicBezTo>
                  <a:cubicBezTo>
                    <a:pt x="52" y="6613"/>
                    <a:pt x="242" y="6768"/>
                    <a:pt x="588" y="6855"/>
                  </a:cubicBezTo>
                  <a:cubicBezTo>
                    <a:pt x="846" y="6920"/>
                    <a:pt x="1108" y="6944"/>
                    <a:pt x="1378" y="6944"/>
                  </a:cubicBezTo>
                  <a:cubicBezTo>
                    <a:pt x="1438" y="6944"/>
                    <a:pt x="1499" y="6943"/>
                    <a:pt x="1561" y="6940"/>
                  </a:cubicBezTo>
                  <a:cubicBezTo>
                    <a:pt x="1828" y="6930"/>
                    <a:pt x="2005" y="6839"/>
                    <a:pt x="2116" y="6684"/>
                  </a:cubicBezTo>
                  <a:cubicBezTo>
                    <a:pt x="2185" y="6588"/>
                    <a:pt x="2222" y="6486"/>
                    <a:pt x="2252" y="6381"/>
                  </a:cubicBezTo>
                  <a:cubicBezTo>
                    <a:pt x="2382" y="5922"/>
                    <a:pt x="2462" y="5459"/>
                    <a:pt x="2432" y="4990"/>
                  </a:cubicBezTo>
                  <a:cubicBezTo>
                    <a:pt x="2432" y="4816"/>
                    <a:pt x="2453" y="4642"/>
                    <a:pt x="2427" y="4470"/>
                  </a:cubicBezTo>
                  <a:cubicBezTo>
                    <a:pt x="2354" y="3997"/>
                    <a:pt x="2396" y="3522"/>
                    <a:pt x="2320" y="3049"/>
                  </a:cubicBezTo>
                  <a:cubicBezTo>
                    <a:pt x="2268" y="2728"/>
                    <a:pt x="2267" y="2404"/>
                    <a:pt x="2229" y="2080"/>
                  </a:cubicBezTo>
                  <a:cubicBezTo>
                    <a:pt x="2175" y="1622"/>
                    <a:pt x="2126" y="1165"/>
                    <a:pt x="2101" y="706"/>
                  </a:cubicBezTo>
                  <a:cubicBezTo>
                    <a:pt x="2095" y="571"/>
                    <a:pt x="2066" y="435"/>
                    <a:pt x="2025" y="303"/>
                  </a:cubicBezTo>
                  <a:cubicBezTo>
                    <a:pt x="1969" y="125"/>
                    <a:pt x="1805" y="33"/>
                    <a:pt x="1534" y="6"/>
                  </a:cubicBezTo>
                  <a:cubicBezTo>
                    <a:pt x="1492" y="2"/>
                    <a:pt x="1450" y="0"/>
                    <a:pt x="14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6"/>
            <p:cNvSpPr/>
            <p:nvPr/>
          </p:nvSpPr>
          <p:spPr>
            <a:xfrm>
              <a:off x="5677400" y="1917125"/>
              <a:ext cx="456750" cy="485575"/>
            </a:xfrm>
            <a:custGeom>
              <a:rect b="b" l="l" r="r" t="t"/>
              <a:pathLst>
                <a:path extrusionOk="0" h="19423" w="18270">
                  <a:moveTo>
                    <a:pt x="9690" y="1"/>
                  </a:moveTo>
                  <a:cubicBezTo>
                    <a:pt x="9605" y="1"/>
                    <a:pt x="9512" y="52"/>
                    <a:pt x="9402" y="154"/>
                  </a:cubicBezTo>
                  <a:cubicBezTo>
                    <a:pt x="9360" y="193"/>
                    <a:pt x="9317" y="232"/>
                    <a:pt x="9282" y="277"/>
                  </a:cubicBezTo>
                  <a:cubicBezTo>
                    <a:pt x="9186" y="398"/>
                    <a:pt x="9075" y="513"/>
                    <a:pt x="9004" y="648"/>
                  </a:cubicBezTo>
                  <a:cubicBezTo>
                    <a:pt x="8783" y="1060"/>
                    <a:pt x="8505" y="1433"/>
                    <a:pt x="8225" y="1804"/>
                  </a:cubicBezTo>
                  <a:cubicBezTo>
                    <a:pt x="7989" y="2118"/>
                    <a:pt x="7808" y="2469"/>
                    <a:pt x="7615" y="2808"/>
                  </a:cubicBezTo>
                  <a:cubicBezTo>
                    <a:pt x="7021" y="3853"/>
                    <a:pt x="6449" y="4908"/>
                    <a:pt x="5888" y="5969"/>
                  </a:cubicBezTo>
                  <a:cubicBezTo>
                    <a:pt x="5769" y="6194"/>
                    <a:pt x="5647" y="6415"/>
                    <a:pt x="5534" y="6642"/>
                  </a:cubicBezTo>
                  <a:cubicBezTo>
                    <a:pt x="5087" y="7550"/>
                    <a:pt x="4635" y="8456"/>
                    <a:pt x="4198" y="9370"/>
                  </a:cubicBezTo>
                  <a:cubicBezTo>
                    <a:pt x="3584" y="10652"/>
                    <a:pt x="2982" y="11939"/>
                    <a:pt x="2379" y="13226"/>
                  </a:cubicBezTo>
                  <a:cubicBezTo>
                    <a:pt x="2069" y="13884"/>
                    <a:pt x="1726" y="14524"/>
                    <a:pt x="1404" y="15176"/>
                  </a:cubicBezTo>
                  <a:cubicBezTo>
                    <a:pt x="1144" y="15705"/>
                    <a:pt x="876" y="16227"/>
                    <a:pt x="557" y="16723"/>
                  </a:cubicBezTo>
                  <a:cubicBezTo>
                    <a:pt x="377" y="17005"/>
                    <a:pt x="230" y="17306"/>
                    <a:pt x="111" y="17621"/>
                  </a:cubicBezTo>
                  <a:cubicBezTo>
                    <a:pt x="1" y="17914"/>
                    <a:pt x="79" y="18306"/>
                    <a:pt x="394" y="18536"/>
                  </a:cubicBezTo>
                  <a:cubicBezTo>
                    <a:pt x="485" y="18604"/>
                    <a:pt x="587" y="18657"/>
                    <a:pt x="689" y="18708"/>
                  </a:cubicBezTo>
                  <a:cubicBezTo>
                    <a:pt x="925" y="18826"/>
                    <a:pt x="1175" y="18902"/>
                    <a:pt x="1430" y="18963"/>
                  </a:cubicBezTo>
                  <a:cubicBezTo>
                    <a:pt x="2123" y="19127"/>
                    <a:pt x="2827" y="19214"/>
                    <a:pt x="3536" y="19262"/>
                  </a:cubicBezTo>
                  <a:cubicBezTo>
                    <a:pt x="3936" y="19288"/>
                    <a:pt x="4335" y="19304"/>
                    <a:pt x="4735" y="19324"/>
                  </a:cubicBezTo>
                  <a:cubicBezTo>
                    <a:pt x="4735" y="19325"/>
                    <a:pt x="4735" y="19325"/>
                    <a:pt x="4735" y="19325"/>
                  </a:cubicBezTo>
                  <a:cubicBezTo>
                    <a:pt x="5159" y="19347"/>
                    <a:pt x="5584" y="19370"/>
                    <a:pt x="6007" y="19390"/>
                  </a:cubicBezTo>
                  <a:cubicBezTo>
                    <a:pt x="6154" y="19397"/>
                    <a:pt x="6301" y="19401"/>
                    <a:pt x="6449" y="19401"/>
                  </a:cubicBezTo>
                  <a:cubicBezTo>
                    <a:pt x="6840" y="19400"/>
                    <a:pt x="7232" y="19393"/>
                    <a:pt x="7625" y="19393"/>
                  </a:cubicBezTo>
                  <a:cubicBezTo>
                    <a:pt x="7690" y="19393"/>
                    <a:pt x="7754" y="19393"/>
                    <a:pt x="7819" y="19394"/>
                  </a:cubicBezTo>
                  <a:cubicBezTo>
                    <a:pt x="8268" y="19397"/>
                    <a:pt x="8716" y="19419"/>
                    <a:pt x="9165" y="19422"/>
                  </a:cubicBezTo>
                  <a:cubicBezTo>
                    <a:pt x="9194" y="19423"/>
                    <a:pt x="9223" y="19423"/>
                    <a:pt x="9252" y="19423"/>
                  </a:cubicBezTo>
                  <a:cubicBezTo>
                    <a:pt x="9829" y="19423"/>
                    <a:pt x="10402" y="19385"/>
                    <a:pt x="10975" y="19343"/>
                  </a:cubicBezTo>
                  <a:cubicBezTo>
                    <a:pt x="11756" y="19284"/>
                    <a:pt x="12537" y="19218"/>
                    <a:pt x="13319" y="19170"/>
                  </a:cubicBezTo>
                  <a:cubicBezTo>
                    <a:pt x="14028" y="19126"/>
                    <a:pt x="14734" y="19057"/>
                    <a:pt x="15445" y="19032"/>
                  </a:cubicBezTo>
                  <a:cubicBezTo>
                    <a:pt x="15754" y="19022"/>
                    <a:pt x="16064" y="19012"/>
                    <a:pt x="16374" y="19012"/>
                  </a:cubicBezTo>
                  <a:cubicBezTo>
                    <a:pt x="16570" y="19012"/>
                    <a:pt x="16766" y="19016"/>
                    <a:pt x="16962" y="19026"/>
                  </a:cubicBezTo>
                  <a:cubicBezTo>
                    <a:pt x="17182" y="19039"/>
                    <a:pt x="17403" y="19047"/>
                    <a:pt x="17623" y="19055"/>
                  </a:cubicBezTo>
                  <a:cubicBezTo>
                    <a:pt x="17654" y="19056"/>
                    <a:pt x="17685" y="19057"/>
                    <a:pt x="17716" y="19057"/>
                  </a:cubicBezTo>
                  <a:cubicBezTo>
                    <a:pt x="17750" y="19057"/>
                    <a:pt x="17784" y="19056"/>
                    <a:pt x="17818" y="19053"/>
                  </a:cubicBezTo>
                  <a:cubicBezTo>
                    <a:pt x="18139" y="19025"/>
                    <a:pt x="18270" y="18867"/>
                    <a:pt x="18233" y="18548"/>
                  </a:cubicBezTo>
                  <a:cubicBezTo>
                    <a:pt x="18224" y="18467"/>
                    <a:pt x="18209" y="18387"/>
                    <a:pt x="18189" y="18308"/>
                  </a:cubicBezTo>
                  <a:cubicBezTo>
                    <a:pt x="18150" y="18157"/>
                    <a:pt x="18112" y="18006"/>
                    <a:pt x="18061" y="17860"/>
                  </a:cubicBezTo>
                  <a:cubicBezTo>
                    <a:pt x="17720" y="16889"/>
                    <a:pt x="17376" y="15919"/>
                    <a:pt x="17033" y="14949"/>
                  </a:cubicBezTo>
                  <a:cubicBezTo>
                    <a:pt x="16813" y="14325"/>
                    <a:pt x="16537" y="13723"/>
                    <a:pt x="16295" y="13107"/>
                  </a:cubicBezTo>
                  <a:cubicBezTo>
                    <a:pt x="15967" y="12271"/>
                    <a:pt x="15646" y="11432"/>
                    <a:pt x="15357" y="10581"/>
                  </a:cubicBezTo>
                  <a:cubicBezTo>
                    <a:pt x="15049" y="9676"/>
                    <a:pt x="14731" y="8775"/>
                    <a:pt x="14354" y="7896"/>
                  </a:cubicBezTo>
                  <a:cubicBezTo>
                    <a:pt x="14159" y="7437"/>
                    <a:pt x="13935" y="6993"/>
                    <a:pt x="13720" y="6543"/>
                  </a:cubicBezTo>
                  <a:cubicBezTo>
                    <a:pt x="13244" y="5546"/>
                    <a:pt x="12688" y="4595"/>
                    <a:pt x="12107" y="3657"/>
                  </a:cubicBezTo>
                  <a:cubicBezTo>
                    <a:pt x="11531" y="2727"/>
                    <a:pt x="10931" y="1810"/>
                    <a:pt x="10373" y="869"/>
                  </a:cubicBezTo>
                  <a:cubicBezTo>
                    <a:pt x="10244" y="651"/>
                    <a:pt x="10110" y="436"/>
                    <a:pt x="9975" y="222"/>
                  </a:cubicBezTo>
                  <a:cubicBezTo>
                    <a:pt x="9881" y="74"/>
                    <a:pt x="9791" y="1"/>
                    <a:pt x="96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6"/>
            <p:cNvSpPr/>
            <p:nvPr/>
          </p:nvSpPr>
          <p:spPr>
            <a:xfrm>
              <a:off x="5684575" y="2154300"/>
              <a:ext cx="421850" cy="247425"/>
            </a:xfrm>
            <a:custGeom>
              <a:rect b="b" l="l" r="r" t="t"/>
              <a:pathLst>
                <a:path extrusionOk="0" h="9897" w="16874">
                  <a:moveTo>
                    <a:pt x="11187" y="2469"/>
                  </a:moveTo>
                  <a:lnTo>
                    <a:pt x="11199" y="2477"/>
                  </a:lnTo>
                  <a:lnTo>
                    <a:pt x="11184" y="2480"/>
                  </a:lnTo>
                  <a:lnTo>
                    <a:pt x="11184" y="2480"/>
                  </a:lnTo>
                  <a:lnTo>
                    <a:pt x="11187" y="2469"/>
                  </a:lnTo>
                  <a:close/>
                  <a:moveTo>
                    <a:pt x="14689" y="1"/>
                  </a:moveTo>
                  <a:cubicBezTo>
                    <a:pt x="14433" y="230"/>
                    <a:pt x="14179" y="460"/>
                    <a:pt x="13908" y="673"/>
                  </a:cubicBezTo>
                  <a:cubicBezTo>
                    <a:pt x="13646" y="880"/>
                    <a:pt x="13385" y="1089"/>
                    <a:pt x="13116" y="1289"/>
                  </a:cubicBezTo>
                  <a:cubicBezTo>
                    <a:pt x="12744" y="1567"/>
                    <a:pt x="12353" y="1816"/>
                    <a:pt x="11961" y="2066"/>
                  </a:cubicBezTo>
                  <a:cubicBezTo>
                    <a:pt x="11795" y="2171"/>
                    <a:pt x="11619" y="2209"/>
                    <a:pt x="11429" y="2220"/>
                  </a:cubicBezTo>
                  <a:cubicBezTo>
                    <a:pt x="11243" y="2230"/>
                    <a:pt x="11056" y="2245"/>
                    <a:pt x="10869" y="2257"/>
                  </a:cubicBezTo>
                  <a:cubicBezTo>
                    <a:pt x="10642" y="2272"/>
                    <a:pt x="10415" y="2296"/>
                    <a:pt x="10188" y="2301"/>
                  </a:cubicBezTo>
                  <a:cubicBezTo>
                    <a:pt x="9928" y="2306"/>
                    <a:pt x="9667" y="2315"/>
                    <a:pt x="9407" y="2327"/>
                  </a:cubicBezTo>
                  <a:cubicBezTo>
                    <a:pt x="9146" y="2338"/>
                    <a:pt x="8885" y="2344"/>
                    <a:pt x="8625" y="2344"/>
                  </a:cubicBezTo>
                  <a:cubicBezTo>
                    <a:pt x="8454" y="2344"/>
                    <a:pt x="8283" y="2341"/>
                    <a:pt x="8113" y="2336"/>
                  </a:cubicBezTo>
                  <a:cubicBezTo>
                    <a:pt x="7420" y="2314"/>
                    <a:pt x="6727" y="2300"/>
                    <a:pt x="6038" y="2200"/>
                  </a:cubicBezTo>
                  <a:cubicBezTo>
                    <a:pt x="5764" y="2160"/>
                    <a:pt x="5488" y="2130"/>
                    <a:pt x="5216" y="2085"/>
                  </a:cubicBezTo>
                  <a:cubicBezTo>
                    <a:pt x="4806" y="2018"/>
                    <a:pt x="4402" y="1924"/>
                    <a:pt x="3997" y="1837"/>
                  </a:cubicBezTo>
                  <a:cubicBezTo>
                    <a:pt x="3692" y="1771"/>
                    <a:pt x="3387" y="1698"/>
                    <a:pt x="3083" y="1628"/>
                  </a:cubicBezTo>
                  <a:cubicBezTo>
                    <a:pt x="3052" y="1696"/>
                    <a:pt x="3020" y="1763"/>
                    <a:pt x="2988" y="1830"/>
                  </a:cubicBezTo>
                  <a:cubicBezTo>
                    <a:pt x="3283" y="1897"/>
                    <a:pt x="3579" y="1961"/>
                    <a:pt x="3874" y="2030"/>
                  </a:cubicBezTo>
                  <a:cubicBezTo>
                    <a:pt x="4302" y="2128"/>
                    <a:pt x="4731" y="2222"/>
                    <a:pt x="5164" y="2296"/>
                  </a:cubicBezTo>
                  <a:cubicBezTo>
                    <a:pt x="5332" y="2325"/>
                    <a:pt x="5503" y="2335"/>
                    <a:pt x="5671" y="2370"/>
                  </a:cubicBezTo>
                  <a:cubicBezTo>
                    <a:pt x="6015" y="2441"/>
                    <a:pt x="6365" y="2470"/>
                    <a:pt x="6712" y="2497"/>
                  </a:cubicBezTo>
                  <a:cubicBezTo>
                    <a:pt x="7183" y="2534"/>
                    <a:pt x="7655" y="2560"/>
                    <a:pt x="8128" y="2560"/>
                  </a:cubicBezTo>
                  <a:cubicBezTo>
                    <a:pt x="8210" y="2560"/>
                    <a:pt x="8292" y="2560"/>
                    <a:pt x="8375" y="2558"/>
                  </a:cubicBezTo>
                  <a:cubicBezTo>
                    <a:pt x="8863" y="2548"/>
                    <a:pt x="9351" y="2555"/>
                    <a:pt x="9840" y="2532"/>
                  </a:cubicBezTo>
                  <a:cubicBezTo>
                    <a:pt x="10165" y="2517"/>
                    <a:pt x="10491" y="2509"/>
                    <a:pt x="10815" y="2481"/>
                  </a:cubicBezTo>
                  <a:cubicBezTo>
                    <a:pt x="10852" y="2478"/>
                    <a:pt x="10898" y="2469"/>
                    <a:pt x="10940" y="2469"/>
                  </a:cubicBezTo>
                  <a:cubicBezTo>
                    <a:pt x="10984" y="2469"/>
                    <a:pt x="11023" y="2480"/>
                    <a:pt x="11037" y="2521"/>
                  </a:cubicBezTo>
                  <a:cubicBezTo>
                    <a:pt x="11070" y="2617"/>
                    <a:pt x="10935" y="2619"/>
                    <a:pt x="10881" y="2672"/>
                  </a:cubicBezTo>
                  <a:cubicBezTo>
                    <a:pt x="10876" y="2677"/>
                    <a:pt x="10866" y="2678"/>
                    <a:pt x="10858" y="2682"/>
                  </a:cubicBezTo>
                  <a:cubicBezTo>
                    <a:pt x="10309" y="2932"/>
                    <a:pt x="9760" y="3182"/>
                    <a:pt x="9188" y="3380"/>
                  </a:cubicBezTo>
                  <a:cubicBezTo>
                    <a:pt x="8602" y="3582"/>
                    <a:pt x="8007" y="3756"/>
                    <a:pt x="7406" y="3907"/>
                  </a:cubicBezTo>
                  <a:cubicBezTo>
                    <a:pt x="6988" y="4013"/>
                    <a:pt x="6564" y="4095"/>
                    <a:pt x="6137" y="4158"/>
                  </a:cubicBezTo>
                  <a:cubicBezTo>
                    <a:pt x="5727" y="4217"/>
                    <a:pt x="5315" y="4273"/>
                    <a:pt x="4904" y="4324"/>
                  </a:cubicBezTo>
                  <a:cubicBezTo>
                    <a:pt x="4803" y="4336"/>
                    <a:pt x="4703" y="4348"/>
                    <a:pt x="4604" y="4348"/>
                  </a:cubicBezTo>
                  <a:cubicBezTo>
                    <a:pt x="4448" y="4348"/>
                    <a:pt x="4294" y="4320"/>
                    <a:pt x="4148" y="4230"/>
                  </a:cubicBezTo>
                  <a:cubicBezTo>
                    <a:pt x="4073" y="4182"/>
                    <a:pt x="3982" y="4163"/>
                    <a:pt x="3900" y="4127"/>
                  </a:cubicBezTo>
                  <a:cubicBezTo>
                    <a:pt x="3352" y="3882"/>
                    <a:pt x="2810" y="3622"/>
                    <a:pt x="2275" y="3349"/>
                  </a:cubicBezTo>
                  <a:cubicBezTo>
                    <a:pt x="2244" y="3415"/>
                    <a:pt x="2212" y="3481"/>
                    <a:pt x="2182" y="3547"/>
                  </a:cubicBezTo>
                  <a:cubicBezTo>
                    <a:pt x="2642" y="3782"/>
                    <a:pt x="3105" y="4012"/>
                    <a:pt x="3578" y="4220"/>
                  </a:cubicBezTo>
                  <a:cubicBezTo>
                    <a:pt x="3664" y="4258"/>
                    <a:pt x="3747" y="4305"/>
                    <a:pt x="3866" y="4366"/>
                  </a:cubicBezTo>
                  <a:cubicBezTo>
                    <a:pt x="3736" y="4385"/>
                    <a:pt x="3647" y="4409"/>
                    <a:pt x="3559" y="4409"/>
                  </a:cubicBezTo>
                  <a:cubicBezTo>
                    <a:pt x="3484" y="4408"/>
                    <a:pt x="3408" y="4408"/>
                    <a:pt x="3333" y="4408"/>
                  </a:cubicBezTo>
                  <a:cubicBezTo>
                    <a:pt x="3258" y="4408"/>
                    <a:pt x="3182" y="4408"/>
                    <a:pt x="3107" y="4408"/>
                  </a:cubicBezTo>
                  <a:cubicBezTo>
                    <a:pt x="2956" y="4408"/>
                    <a:pt x="2805" y="4408"/>
                    <a:pt x="2655" y="4407"/>
                  </a:cubicBezTo>
                  <a:cubicBezTo>
                    <a:pt x="2366" y="4404"/>
                    <a:pt x="2076" y="4388"/>
                    <a:pt x="1788" y="4363"/>
                  </a:cubicBezTo>
                  <a:cubicBezTo>
                    <a:pt x="1754" y="4431"/>
                    <a:pt x="1719" y="4500"/>
                    <a:pt x="1684" y="4567"/>
                  </a:cubicBezTo>
                  <a:cubicBezTo>
                    <a:pt x="1850" y="4580"/>
                    <a:pt x="2016" y="4594"/>
                    <a:pt x="2181" y="4622"/>
                  </a:cubicBezTo>
                  <a:cubicBezTo>
                    <a:pt x="2205" y="4626"/>
                    <a:pt x="2230" y="4627"/>
                    <a:pt x="2254" y="4627"/>
                  </a:cubicBezTo>
                  <a:cubicBezTo>
                    <a:pt x="2341" y="4627"/>
                    <a:pt x="2428" y="4607"/>
                    <a:pt x="2515" y="4607"/>
                  </a:cubicBezTo>
                  <a:cubicBezTo>
                    <a:pt x="2526" y="4607"/>
                    <a:pt x="2536" y="4608"/>
                    <a:pt x="2546" y="4608"/>
                  </a:cubicBezTo>
                  <a:cubicBezTo>
                    <a:pt x="2779" y="4621"/>
                    <a:pt x="3012" y="4627"/>
                    <a:pt x="3246" y="4627"/>
                  </a:cubicBezTo>
                  <a:cubicBezTo>
                    <a:pt x="3436" y="4627"/>
                    <a:pt x="3627" y="4623"/>
                    <a:pt x="3817" y="4615"/>
                  </a:cubicBezTo>
                  <a:cubicBezTo>
                    <a:pt x="3890" y="4612"/>
                    <a:pt x="3964" y="4608"/>
                    <a:pt x="4036" y="4601"/>
                  </a:cubicBezTo>
                  <a:cubicBezTo>
                    <a:pt x="4097" y="4595"/>
                    <a:pt x="4156" y="4591"/>
                    <a:pt x="4215" y="4591"/>
                  </a:cubicBezTo>
                  <a:cubicBezTo>
                    <a:pt x="4365" y="4591"/>
                    <a:pt x="4512" y="4614"/>
                    <a:pt x="4660" y="4670"/>
                  </a:cubicBezTo>
                  <a:cubicBezTo>
                    <a:pt x="5216" y="4881"/>
                    <a:pt x="5778" y="5075"/>
                    <a:pt x="6351" y="5235"/>
                  </a:cubicBezTo>
                  <a:cubicBezTo>
                    <a:pt x="6665" y="5323"/>
                    <a:pt x="6978" y="5410"/>
                    <a:pt x="7294" y="5491"/>
                  </a:cubicBezTo>
                  <a:cubicBezTo>
                    <a:pt x="7609" y="5572"/>
                    <a:pt x="7925" y="5649"/>
                    <a:pt x="8244" y="5718"/>
                  </a:cubicBezTo>
                  <a:cubicBezTo>
                    <a:pt x="8514" y="5775"/>
                    <a:pt x="8786" y="5826"/>
                    <a:pt x="9061" y="5863"/>
                  </a:cubicBezTo>
                  <a:cubicBezTo>
                    <a:pt x="9287" y="5893"/>
                    <a:pt x="9512" y="5930"/>
                    <a:pt x="9737" y="5964"/>
                  </a:cubicBezTo>
                  <a:cubicBezTo>
                    <a:pt x="10148" y="6025"/>
                    <a:pt x="10561" y="6069"/>
                    <a:pt x="10975" y="6103"/>
                  </a:cubicBezTo>
                  <a:cubicBezTo>
                    <a:pt x="11568" y="6152"/>
                    <a:pt x="12164" y="6168"/>
                    <a:pt x="12760" y="6200"/>
                  </a:cubicBezTo>
                  <a:cubicBezTo>
                    <a:pt x="12838" y="6204"/>
                    <a:pt x="12917" y="6210"/>
                    <a:pt x="13024" y="6219"/>
                  </a:cubicBezTo>
                  <a:cubicBezTo>
                    <a:pt x="12936" y="6326"/>
                    <a:pt x="12837" y="6362"/>
                    <a:pt x="12744" y="6403"/>
                  </a:cubicBezTo>
                  <a:cubicBezTo>
                    <a:pt x="12259" y="6617"/>
                    <a:pt x="11777" y="6839"/>
                    <a:pt x="11280" y="7025"/>
                  </a:cubicBezTo>
                  <a:cubicBezTo>
                    <a:pt x="10608" y="7278"/>
                    <a:pt x="9931" y="7508"/>
                    <a:pt x="9233" y="7682"/>
                  </a:cubicBezTo>
                  <a:cubicBezTo>
                    <a:pt x="8505" y="7865"/>
                    <a:pt x="7771" y="8005"/>
                    <a:pt x="7025" y="8090"/>
                  </a:cubicBezTo>
                  <a:cubicBezTo>
                    <a:pt x="6532" y="8145"/>
                    <a:pt x="6041" y="8199"/>
                    <a:pt x="5546" y="8199"/>
                  </a:cubicBezTo>
                  <a:cubicBezTo>
                    <a:pt x="5511" y="8199"/>
                    <a:pt x="5477" y="8199"/>
                    <a:pt x="5443" y="8198"/>
                  </a:cubicBezTo>
                  <a:cubicBezTo>
                    <a:pt x="5441" y="8198"/>
                    <a:pt x="5439" y="8198"/>
                    <a:pt x="5436" y="8198"/>
                  </a:cubicBezTo>
                  <a:cubicBezTo>
                    <a:pt x="5382" y="8198"/>
                    <a:pt x="5327" y="8210"/>
                    <a:pt x="5273" y="8212"/>
                  </a:cubicBezTo>
                  <a:cubicBezTo>
                    <a:pt x="5212" y="8214"/>
                    <a:pt x="5152" y="8215"/>
                    <a:pt x="5092" y="8215"/>
                  </a:cubicBezTo>
                  <a:cubicBezTo>
                    <a:pt x="4862" y="8215"/>
                    <a:pt x="4636" y="8195"/>
                    <a:pt x="4409" y="8105"/>
                  </a:cubicBezTo>
                  <a:cubicBezTo>
                    <a:pt x="3450" y="7728"/>
                    <a:pt x="2539" y="7257"/>
                    <a:pt x="1633" y="6771"/>
                  </a:cubicBezTo>
                  <a:cubicBezTo>
                    <a:pt x="1353" y="6622"/>
                    <a:pt x="1082" y="6458"/>
                    <a:pt x="813" y="6291"/>
                  </a:cubicBezTo>
                  <a:cubicBezTo>
                    <a:pt x="779" y="6357"/>
                    <a:pt x="744" y="6421"/>
                    <a:pt x="710" y="6487"/>
                  </a:cubicBezTo>
                  <a:cubicBezTo>
                    <a:pt x="1689" y="7066"/>
                    <a:pt x="2686" y="7616"/>
                    <a:pt x="3738" y="8060"/>
                  </a:cubicBezTo>
                  <a:cubicBezTo>
                    <a:pt x="3772" y="8075"/>
                    <a:pt x="3816" y="8086"/>
                    <a:pt x="3822" y="8135"/>
                  </a:cubicBezTo>
                  <a:cubicBezTo>
                    <a:pt x="3816" y="8142"/>
                    <a:pt x="3813" y="8152"/>
                    <a:pt x="3809" y="8152"/>
                  </a:cubicBezTo>
                  <a:cubicBezTo>
                    <a:pt x="3784" y="8155"/>
                    <a:pt x="3759" y="8159"/>
                    <a:pt x="3733" y="8159"/>
                  </a:cubicBezTo>
                  <a:cubicBezTo>
                    <a:pt x="3727" y="8159"/>
                    <a:pt x="3720" y="8159"/>
                    <a:pt x="3713" y="8158"/>
                  </a:cubicBezTo>
                  <a:cubicBezTo>
                    <a:pt x="3315" y="8125"/>
                    <a:pt x="2916" y="8121"/>
                    <a:pt x="2519" y="8054"/>
                  </a:cubicBezTo>
                  <a:cubicBezTo>
                    <a:pt x="2206" y="8003"/>
                    <a:pt x="1892" y="7961"/>
                    <a:pt x="1581" y="7898"/>
                  </a:cubicBezTo>
                  <a:cubicBezTo>
                    <a:pt x="1180" y="7820"/>
                    <a:pt x="785" y="7725"/>
                    <a:pt x="394" y="7613"/>
                  </a:cubicBezTo>
                  <a:cubicBezTo>
                    <a:pt x="296" y="7585"/>
                    <a:pt x="199" y="7555"/>
                    <a:pt x="103" y="7526"/>
                  </a:cubicBezTo>
                  <a:cubicBezTo>
                    <a:pt x="67" y="7591"/>
                    <a:pt x="32" y="7658"/>
                    <a:pt x="0" y="7725"/>
                  </a:cubicBezTo>
                  <a:cubicBezTo>
                    <a:pt x="439" y="7865"/>
                    <a:pt x="887" y="7981"/>
                    <a:pt x="1339" y="8073"/>
                  </a:cubicBezTo>
                  <a:cubicBezTo>
                    <a:pt x="1619" y="8130"/>
                    <a:pt x="1897" y="8185"/>
                    <a:pt x="2180" y="8225"/>
                  </a:cubicBezTo>
                  <a:cubicBezTo>
                    <a:pt x="2551" y="8278"/>
                    <a:pt x="2920" y="8345"/>
                    <a:pt x="3294" y="8366"/>
                  </a:cubicBezTo>
                  <a:cubicBezTo>
                    <a:pt x="3653" y="8386"/>
                    <a:pt x="4011" y="8409"/>
                    <a:pt x="4370" y="8420"/>
                  </a:cubicBezTo>
                  <a:cubicBezTo>
                    <a:pt x="4578" y="8426"/>
                    <a:pt x="4771" y="8471"/>
                    <a:pt x="4965" y="8541"/>
                  </a:cubicBezTo>
                  <a:cubicBezTo>
                    <a:pt x="5309" y="8667"/>
                    <a:pt x="5656" y="8786"/>
                    <a:pt x="6005" y="8900"/>
                  </a:cubicBezTo>
                  <a:cubicBezTo>
                    <a:pt x="6547" y="9077"/>
                    <a:pt x="7092" y="9240"/>
                    <a:pt x="7646" y="9377"/>
                  </a:cubicBezTo>
                  <a:cubicBezTo>
                    <a:pt x="8001" y="9465"/>
                    <a:pt x="8358" y="9546"/>
                    <a:pt x="8715" y="9628"/>
                  </a:cubicBezTo>
                  <a:cubicBezTo>
                    <a:pt x="9064" y="9709"/>
                    <a:pt x="9414" y="9783"/>
                    <a:pt x="9768" y="9841"/>
                  </a:cubicBezTo>
                  <a:cubicBezTo>
                    <a:pt x="9873" y="9859"/>
                    <a:pt x="9979" y="9877"/>
                    <a:pt x="10084" y="9897"/>
                  </a:cubicBezTo>
                  <a:cubicBezTo>
                    <a:pt x="10286" y="9884"/>
                    <a:pt x="10488" y="9870"/>
                    <a:pt x="10688" y="9856"/>
                  </a:cubicBezTo>
                  <a:cubicBezTo>
                    <a:pt x="10802" y="9847"/>
                    <a:pt x="10914" y="9838"/>
                    <a:pt x="11028" y="9830"/>
                  </a:cubicBezTo>
                  <a:cubicBezTo>
                    <a:pt x="10870" y="9810"/>
                    <a:pt x="10713" y="9794"/>
                    <a:pt x="10556" y="9768"/>
                  </a:cubicBezTo>
                  <a:cubicBezTo>
                    <a:pt x="10235" y="9713"/>
                    <a:pt x="9916" y="9647"/>
                    <a:pt x="9597" y="9585"/>
                  </a:cubicBezTo>
                  <a:cubicBezTo>
                    <a:pt x="9326" y="9534"/>
                    <a:pt x="9052" y="9489"/>
                    <a:pt x="8783" y="9428"/>
                  </a:cubicBezTo>
                  <a:cubicBezTo>
                    <a:pt x="8402" y="9340"/>
                    <a:pt x="8025" y="9239"/>
                    <a:pt x="7646" y="9144"/>
                  </a:cubicBezTo>
                  <a:cubicBezTo>
                    <a:pt x="6918" y="8964"/>
                    <a:pt x="6204" y="8739"/>
                    <a:pt x="5495" y="8495"/>
                  </a:cubicBezTo>
                  <a:cubicBezTo>
                    <a:pt x="5466" y="8485"/>
                    <a:pt x="5414" y="8498"/>
                    <a:pt x="5414" y="8439"/>
                  </a:cubicBezTo>
                  <a:cubicBezTo>
                    <a:pt x="5845" y="8396"/>
                    <a:pt x="6277" y="8398"/>
                    <a:pt x="6706" y="8352"/>
                  </a:cubicBezTo>
                  <a:cubicBezTo>
                    <a:pt x="7046" y="8315"/>
                    <a:pt x="7387" y="8280"/>
                    <a:pt x="7723" y="8222"/>
                  </a:cubicBezTo>
                  <a:cubicBezTo>
                    <a:pt x="8533" y="8080"/>
                    <a:pt x="9337" y="7909"/>
                    <a:pt x="10124" y="7660"/>
                  </a:cubicBezTo>
                  <a:cubicBezTo>
                    <a:pt x="10724" y="7472"/>
                    <a:pt x="11313" y="7256"/>
                    <a:pt x="11895" y="7021"/>
                  </a:cubicBezTo>
                  <a:cubicBezTo>
                    <a:pt x="12448" y="6799"/>
                    <a:pt x="12982" y="6535"/>
                    <a:pt x="13510" y="6259"/>
                  </a:cubicBezTo>
                  <a:cubicBezTo>
                    <a:pt x="13585" y="6220"/>
                    <a:pt x="13657" y="6200"/>
                    <a:pt x="13741" y="6197"/>
                  </a:cubicBezTo>
                  <a:cubicBezTo>
                    <a:pt x="13984" y="6185"/>
                    <a:pt x="14228" y="6158"/>
                    <a:pt x="14472" y="6150"/>
                  </a:cubicBezTo>
                  <a:cubicBezTo>
                    <a:pt x="14863" y="6138"/>
                    <a:pt x="15251" y="6090"/>
                    <a:pt x="15638" y="6040"/>
                  </a:cubicBezTo>
                  <a:cubicBezTo>
                    <a:pt x="16053" y="5988"/>
                    <a:pt x="16465" y="5913"/>
                    <a:pt x="16873" y="5821"/>
                  </a:cubicBezTo>
                  <a:cubicBezTo>
                    <a:pt x="16849" y="5751"/>
                    <a:pt x="16823" y="5681"/>
                    <a:pt x="16798" y="5610"/>
                  </a:cubicBezTo>
                  <a:cubicBezTo>
                    <a:pt x="16001" y="5787"/>
                    <a:pt x="15190" y="5878"/>
                    <a:pt x="14376" y="5945"/>
                  </a:cubicBezTo>
                  <a:cubicBezTo>
                    <a:pt x="14347" y="5948"/>
                    <a:pt x="14316" y="5951"/>
                    <a:pt x="14286" y="5951"/>
                  </a:cubicBezTo>
                  <a:cubicBezTo>
                    <a:pt x="14245" y="5951"/>
                    <a:pt x="14206" y="5946"/>
                    <a:pt x="14168" y="5929"/>
                  </a:cubicBezTo>
                  <a:cubicBezTo>
                    <a:pt x="14163" y="5879"/>
                    <a:pt x="14201" y="5869"/>
                    <a:pt x="14227" y="5854"/>
                  </a:cubicBezTo>
                  <a:cubicBezTo>
                    <a:pt x="14427" y="5728"/>
                    <a:pt x="14626" y="5602"/>
                    <a:pt x="14829" y="5479"/>
                  </a:cubicBezTo>
                  <a:cubicBezTo>
                    <a:pt x="15354" y="5160"/>
                    <a:pt x="15855" y="4806"/>
                    <a:pt x="16340" y="4430"/>
                  </a:cubicBezTo>
                  <a:cubicBezTo>
                    <a:pt x="16310" y="4359"/>
                    <a:pt x="16279" y="4286"/>
                    <a:pt x="16250" y="4214"/>
                  </a:cubicBezTo>
                  <a:cubicBezTo>
                    <a:pt x="16019" y="4392"/>
                    <a:pt x="15787" y="4567"/>
                    <a:pt x="15551" y="4738"/>
                  </a:cubicBezTo>
                  <a:cubicBezTo>
                    <a:pt x="14954" y="5167"/>
                    <a:pt x="14320" y="5535"/>
                    <a:pt x="13687" y="5904"/>
                  </a:cubicBezTo>
                  <a:cubicBezTo>
                    <a:pt x="13644" y="5929"/>
                    <a:pt x="13605" y="5958"/>
                    <a:pt x="13552" y="5960"/>
                  </a:cubicBezTo>
                  <a:cubicBezTo>
                    <a:pt x="13421" y="5966"/>
                    <a:pt x="13290" y="5981"/>
                    <a:pt x="13160" y="5981"/>
                  </a:cubicBezTo>
                  <a:cubicBezTo>
                    <a:pt x="13136" y="5981"/>
                    <a:pt x="13113" y="5980"/>
                    <a:pt x="13090" y="5979"/>
                  </a:cubicBezTo>
                  <a:cubicBezTo>
                    <a:pt x="12348" y="5947"/>
                    <a:pt x="11605" y="5902"/>
                    <a:pt x="10863" y="5873"/>
                  </a:cubicBezTo>
                  <a:cubicBezTo>
                    <a:pt x="10512" y="5858"/>
                    <a:pt x="10169" y="5771"/>
                    <a:pt x="9818" y="5762"/>
                  </a:cubicBezTo>
                  <a:cubicBezTo>
                    <a:pt x="9802" y="5762"/>
                    <a:pt x="9785" y="5758"/>
                    <a:pt x="9769" y="5755"/>
                  </a:cubicBezTo>
                  <a:cubicBezTo>
                    <a:pt x="9520" y="5714"/>
                    <a:pt x="9271" y="5674"/>
                    <a:pt x="9024" y="5630"/>
                  </a:cubicBezTo>
                  <a:cubicBezTo>
                    <a:pt x="8727" y="5578"/>
                    <a:pt x="8429" y="5532"/>
                    <a:pt x="8135" y="5466"/>
                  </a:cubicBezTo>
                  <a:cubicBezTo>
                    <a:pt x="7738" y="5378"/>
                    <a:pt x="7344" y="5280"/>
                    <a:pt x="6950" y="5176"/>
                  </a:cubicBezTo>
                  <a:cubicBezTo>
                    <a:pt x="6367" y="5022"/>
                    <a:pt x="5792" y="4843"/>
                    <a:pt x="5223" y="4644"/>
                  </a:cubicBezTo>
                  <a:cubicBezTo>
                    <a:pt x="5164" y="4624"/>
                    <a:pt x="5098" y="4610"/>
                    <a:pt x="5053" y="4555"/>
                  </a:cubicBezTo>
                  <a:cubicBezTo>
                    <a:pt x="5121" y="4518"/>
                    <a:pt x="5192" y="4504"/>
                    <a:pt x="5265" y="4498"/>
                  </a:cubicBezTo>
                  <a:cubicBezTo>
                    <a:pt x="5672" y="4468"/>
                    <a:pt x="6073" y="4396"/>
                    <a:pt x="6474" y="4327"/>
                  </a:cubicBezTo>
                  <a:cubicBezTo>
                    <a:pt x="7221" y="4196"/>
                    <a:pt x="7956" y="4010"/>
                    <a:pt x="8678" y="3779"/>
                  </a:cubicBezTo>
                  <a:cubicBezTo>
                    <a:pt x="9159" y="3626"/>
                    <a:pt x="9639" y="3464"/>
                    <a:pt x="10104" y="3264"/>
                  </a:cubicBezTo>
                  <a:cubicBezTo>
                    <a:pt x="10637" y="3036"/>
                    <a:pt x="11161" y="2791"/>
                    <a:pt x="11660" y="2494"/>
                  </a:cubicBezTo>
                  <a:cubicBezTo>
                    <a:pt x="11772" y="2427"/>
                    <a:pt x="11892" y="2392"/>
                    <a:pt x="12029" y="2382"/>
                  </a:cubicBezTo>
                  <a:cubicBezTo>
                    <a:pt x="12346" y="2359"/>
                    <a:pt x="12661" y="2324"/>
                    <a:pt x="12975" y="2277"/>
                  </a:cubicBezTo>
                  <a:cubicBezTo>
                    <a:pt x="13692" y="2171"/>
                    <a:pt x="14408" y="2062"/>
                    <a:pt x="15122" y="1943"/>
                  </a:cubicBezTo>
                  <a:cubicBezTo>
                    <a:pt x="15200" y="1929"/>
                    <a:pt x="15277" y="1915"/>
                    <a:pt x="15355" y="1902"/>
                  </a:cubicBezTo>
                  <a:cubicBezTo>
                    <a:pt x="15328" y="1829"/>
                    <a:pt x="15302" y="1757"/>
                    <a:pt x="15276" y="1685"/>
                  </a:cubicBezTo>
                  <a:cubicBezTo>
                    <a:pt x="15262" y="1687"/>
                    <a:pt x="15247" y="1689"/>
                    <a:pt x="15232" y="1692"/>
                  </a:cubicBezTo>
                  <a:cubicBezTo>
                    <a:pt x="14416" y="1842"/>
                    <a:pt x="13593" y="1955"/>
                    <a:pt x="12772" y="2079"/>
                  </a:cubicBezTo>
                  <a:cubicBezTo>
                    <a:pt x="12648" y="2098"/>
                    <a:pt x="12520" y="2102"/>
                    <a:pt x="12386" y="2115"/>
                  </a:cubicBezTo>
                  <a:cubicBezTo>
                    <a:pt x="12396" y="2084"/>
                    <a:pt x="12396" y="2061"/>
                    <a:pt x="12406" y="2055"/>
                  </a:cubicBezTo>
                  <a:cubicBezTo>
                    <a:pt x="12851" y="1754"/>
                    <a:pt x="13298" y="1453"/>
                    <a:pt x="13714" y="1114"/>
                  </a:cubicBezTo>
                  <a:cubicBezTo>
                    <a:pt x="13973" y="903"/>
                    <a:pt x="14238" y="699"/>
                    <a:pt x="14492" y="481"/>
                  </a:cubicBezTo>
                  <a:cubicBezTo>
                    <a:pt x="14586" y="400"/>
                    <a:pt x="14679" y="317"/>
                    <a:pt x="14772" y="234"/>
                  </a:cubicBezTo>
                  <a:cubicBezTo>
                    <a:pt x="14744" y="156"/>
                    <a:pt x="14716" y="79"/>
                    <a:pt x="14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6"/>
            <p:cNvSpPr/>
            <p:nvPr/>
          </p:nvSpPr>
          <p:spPr>
            <a:xfrm>
              <a:off x="5796350" y="2069900"/>
              <a:ext cx="238025" cy="58725"/>
            </a:xfrm>
            <a:custGeom>
              <a:rect b="b" l="l" r="r" t="t"/>
              <a:pathLst>
                <a:path extrusionOk="0" h="2349" w="9521">
                  <a:moveTo>
                    <a:pt x="1054" y="1"/>
                  </a:moveTo>
                  <a:cubicBezTo>
                    <a:pt x="1018" y="66"/>
                    <a:pt x="983" y="132"/>
                    <a:pt x="948" y="197"/>
                  </a:cubicBezTo>
                  <a:cubicBezTo>
                    <a:pt x="979" y="209"/>
                    <a:pt x="1010" y="220"/>
                    <a:pt x="1042" y="229"/>
                  </a:cubicBezTo>
                  <a:cubicBezTo>
                    <a:pt x="1352" y="328"/>
                    <a:pt x="1665" y="415"/>
                    <a:pt x="1981" y="491"/>
                  </a:cubicBezTo>
                  <a:cubicBezTo>
                    <a:pt x="2473" y="609"/>
                    <a:pt x="2964" y="719"/>
                    <a:pt x="3462" y="804"/>
                  </a:cubicBezTo>
                  <a:cubicBezTo>
                    <a:pt x="3630" y="833"/>
                    <a:pt x="3799" y="855"/>
                    <a:pt x="3967" y="885"/>
                  </a:cubicBezTo>
                  <a:cubicBezTo>
                    <a:pt x="4264" y="938"/>
                    <a:pt x="4559" y="998"/>
                    <a:pt x="4861" y="1018"/>
                  </a:cubicBezTo>
                  <a:cubicBezTo>
                    <a:pt x="4909" y="1021"/>
                    <a:pt x="4959" y="1021"/>
                    <a:pt x="5006" y="1034"/>
                  </a:cubicBezTo>
                  <a:cubicBezTo>
                    <a:pt x="5332" y="1119"/>
                    <a:pt x="5673" y="1083"/>
                    <a:pt x="5998" y="1165"/>
                  </a:cubicBezTo>
                  <a:cubicBezTo>
                    <a:pt x="6853" y="1227"/>
                    <a:pt x="7707" y="1289"/>
                    <a:pt x="8560" y="1350"/>
                  </a:cubicBezTo>
                  <a:cubicBezTo>
                    <a:pt x="8756" y="1363"/>
                    <a:pt x="8951" y="1370"/>
                    <a:pt x="9147" y="1383"/>
                  </a:cubicBezTo>
                  <a:cubicBezTo>
                    <a:pt x="9153" y="1383"/>
                    <a:pt x="9158" y="1383"/>
                    <a:pt x="9164" y="1383"/>
                  </a:cubicBezTo>
                  <a:cubicBezTo>
                    <a:pt x="9175" y="1383"/>
                    <a:pt x="9187" y="1383"/>
                    <a:pt x="9198" y="1383"/>
                  </a:cubicBezTo>
                  <a:cubicBezTo>
                    <a:pt x="9227" y="1383"/>
                    <a:pt x="9256" y="1386"/>
                    <a:pt x="9281" y="1409"/>
                  </a:cubicBezTo>
                  <a:cubicBezTo>
                    <a:pt x="9273" y="1440"/>
                    <a:pt x="9246" y="1441"/>
                    <a:pt x="9224" y="1445"/>
                  </a:cubicBezTo>
                  <a:cubicBezTo>
                    <a:pt x="8975" y="1486"/>
                    <a:pt x="8725" y="1524"/>
                    <a:pt x="8477" y="1569"/>
                  </a:cubicBezTo>
                  <a:cubicBezTo>
                    <a:pt x="7475" y="1750"/>
                    <a:pt x="6467" y="1880"/>
                    <a:pt x="5455" y="1977"/>
                  </a:cubicBezTo>
                  <a:cubicBezTo>
                    <a:pt x="5002" y="2020"/>
                    <a:pt x="4546" y="2034"/>
                    <a:pt x="4092" y="2071"/>
                  </a:cubicBezTo>
                  <a:cubicBezTo>
                    <a:pt x="3905" y="2086"/>
                    <a:pt x="3715" y="2076"/>
                    <a:pt x="3531" y="2099"/>
                  </a:cubicBezTo>
                  <a:cubicBezTo>
                    <a:pt x="3447" y="2110"/>
                    <a:pt x="3362" y="2113"/>
                    <a:pt x="3278" y="2113"/>
                  </a:cubicBezTo>
                  <a:cubicBezTo>
                    <a:pt x="3177" y="2113"/>
                    <a:pt x="3076" y="2109"/>
                    <a:pt x="2976" y="2109"/>
                  </a:cubicBezTo>
                  <a:cubicBezTo>
                    <a:pt x="2868" y="2109"/>
                    <a:pt x="2760" y="2113"/>
                    <a:pt x="2653" y="2133"/>
                  </a:cubicBezTo>
                  <a:cubicBezTo>
                    <a:pt x="1848" y="2093"/>
                    <a:pt x="1039" y="2101"/>
                    <a:pt x="245" y="1921"/>
                  </a:cubicBezTo>
                  <a:cubicBezTo>
                    <a:pt x="198" y="1910"/>
                    <a:pt x="152" y="1901"/>
                    <a:pt x="105" y="1890"/>
                  </a:cubicBezTo>
                  <a:cubicBezTo>
                    <a:pt x="70" y="1961"/>
                    <a:pt x="35" y="2032"/>
                    <a:pt x="1" y="2103"/>
                  </a:cubicBezTo>
                  <a:cubicBezTo>
                    <a:pt x="140" y="2133"/>
                    <a:pt x="279" y="2160"/>
                    <a:pt x="421" y="2176"/>
                  </a:cubicBezTo>
                  <a:cubicBezTo>
                    <a:pt x="704" y="2209"/>
                    <a:pt x="983" y="2274"/>
                    <a:pt x="1266" y="2294"/>
                  </a:cubicBezTo>
                  <a:cubicBezTo>
                    <a:pt x="1668" y="2322"/>
                    <a:pt x="2070" y="2349"/>
                    <a:pt x="2473" y="2349"/>
                  </a:cubicBezTo>
                  <a:cubicBezTo>
                    <a:pt x="2575" y="2349"/>
                    <a:pt x="2678" y="2347"/>
                    <a:pt x="2781" y="2343"/>
                  </a:cubicBezTo>
                  <a:cubicBezTo>
                    <a:pt x="3005" y="2334"/>
                    <a:pt x="3230" y="2318"/>
                    <a:pt x="3455" y="2318"/>
                  </a:cubicBezTo>
                  <a:cubicBezTo>
                    <a:pt x="3524" y="2318"/>
                    <a:pt x="3592" y="2320"/>
                    <a:pt x="3660" y="2323"/>
                  </a:cubicBezTo>
                  <a:cubicBezTo>
                    <a:pt x="3669" y="2324"/>
                    <a:pt x="3679" y="2324"/>
                    <a:pt x="3688" y="2324"/>
                  </a:cubicBezTo>
                  <a:cubicBezTo>
                    <a:pt x="3719" y="2324"/>
                    <a:pt x="3751" y="2322"/>
                    <a:pt x="3782" y="2319"/>
                  </a:cubicBezTo>
                  <a:cubicBezTo>
                    <a:pt x="3993" y="2303"/>
                    <a:pt x="4204" y="2286"/>
                    <a:pt x="4415" y="2271"/>
                  </a:cubicBezTo>
                  <a:cubicBezTo>
                    <a:pt x="4739" y="2250"/>
                    <a:pt x="5065" y="2238"/>
                    <a:pt x="5389" y="2207"/>
                  </a:cubicBezTo>
                  <a:cubicBezTo>
                    <a:pt x="5850" y="2162"/>
                    <a:pt x="6309" y="2098"/>
                    <a:pt x="6770" y="2051"/>
                  </a:cubicBezTo>
                  <a:cubicBezTo>
                    <a:pt x="7322" y="1995"/>
                    <a:pt x="7865" y="1896"/>
                    <a:pt x="8412" y="1808"/>
                  </a:cubicBezTo>
                  <a:cubicBezTo>
                    <a:pt x="8783" y="1748"/>
                    <a:pt x="9152" y="1682"/>
                    <a:pt x="9521" y="1616"/>
                  </a:cubicBezTo>
                  <a:cubicBezTo>
                    <a:pt x="9453" y="1464"/>
                    <a:pt x="9383" y="1311"/>
                    <a:pt x="9312" y="1161"/>
                  </a:cubicBezTo>
                  <a:cubicBezTo>
                    <a:pt x="9149" y="1152"/>
                    <a:pt x="8985" y="1143"/>
                    <a:pt x="8822" y="1132"/>
                  </a:cubicBezTo>
                  <a:cubicBezTo>
                    <a:pt x="8140" y="1084"/>
                    <a:pt x="7455" y="1068"/>
                    <a:pt x="6773" y="992"/>
                  </a:cubicBezTo>
                  <a:cubicBezTo>
                    <a:pt x="6214" y="928"/>
                    <a:pt x="5651" y="905"/>
                    <a:pt x="5093" y="837"/>
                  </a:cubicBezTo>
                  <a:cubicBezTo>
                    <a:pt x="4867" y="809"/>
                    <a:pt x="4641" y="781"/>
                    <a:pt x="4416" y="746"/>
                  </a:cubicBezTo>
                  <a:cubicBezTo>
                    <a:pt x="4182" y="709"/>
                    <a:pt x="3951" y="665"/>
                    <a:pt x="3718" y="624"/>
                  </a:cubicBezTo>
                  <a:cubicBezTo>
                    <a:pt x="3423" y="571"/>
                    <a:pt x="3124" y="527"/>
                    <a:pt x="2830" y="462"/>
                  </a:cubicBezTo>
                  <a:cubicBezTo>
                    <a:pt x="2417" y="372"/>
                    <a:pt x="2006" y="275"/>
                    <a:pt x="1596" y="167"/>
                  </a:cubicBezTo>
                  <a:cubicBezTo>
                    <a:pt x="1413" y="117"/>
                    <a:pt x="1231" y="65"/>
                    <a:pt x="1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6"/>
            <p:cNvSpPr/>
            <p:nvPr/>
          </p:nvSpPr>
          <p:spPr>
            <a:xfrm>
              <a:off x="5843750" y="1973700"/>
              <a:ext cx="137350" cy="56875"/>
            </a:xfrm>
            <a:custGeom>
              <a:rect b="b" l="l" r="r" t="t"/>
              <a:pathLst>
                <a:path extrusionOk="0" h="2275" w="5494">
                  <a:moveTo>
                    <a:pt x="1442" y="1758"/>
                  </a:moveTo>
                  <a:cubicBezTo>
                    <a:pt x="1446" y="1758"/>
                    <a:pt x="1450" y="1769"/>
                    <a:pt x="1455" y="1774"/>
                  </a:cubicBezTo>
                  <a:cubicBezTo>
                    <a:pt x="1443" y="1778"/>
                    <a:pt x="1430" y="1783"/>
                    <a:pt x="1417" y="1784"/>
                  </a:cubicBezTo>
                  <a:cubicBezTo>
                    <a:pt x="1414" y="1784"/>
                    <a:pt x="1409" y="1774"/>
                    <a:pt x="1405" y="1769"/>
                  </a:cubicBezTo>
                  <a:cubicBezTo>
                    <a:pt x="1417" y="1766"/>
                    <a:pt x="1429" y="1759"/>
                    <a:pt x="1442" y="1758"/>
                  </a:cubicBezTo>
                  <a:close/>
                  <a:moveTo>
                    <a:pt x="4577" y="1"/>
                  </a:moveTo>
                  <a:cubicBezTo>
                    <a:pt x="3930" y="347"/>
                    <a:pt x="3278" y="682"/>
                    <a:pt x="2614" y="994"/>
                  </a:cubicBezTo>
                  <a:cubicBezTo>
                    <a:pt x="2037" y="1265"/>
                    <a:pt x="1451" y="1511"/>
                    <a:pt x="857" y="1741"/>
                  </a:cubicBezTo>
                  <a:cubicBezTo>
                    <a:pt x="649" y="1822"/>
                    <a:pt x="436" y="1864"/>
                    <a:pt x="219" y="1875"/>
                  </a:cubicBezTo>
                  <a:cubicBezTo>
                    <a:pt x="146" y="2008"/>
                    <a:pt x="73" y="2141"/>
                    <a:pt x="0" y="2274"/>
                  </a:cubicBezTo>
                  <a:cubicBezTo>
                    <a:pt x="157" y="2221"/>
                    <a:pt x="314" y="2167"/>
                    <a:pt x="469" y="2115"/>
                  </a:cubicBezTo>
                  <a:cubicBezTo>
                    <a:pt x="546" y="2089"/>
                    <a:pt x="628" y="2060"/>
                    <a:pt x="707" y="2059"/>
                  </a:cubicBezTo>
                  <a:cubicBezTo>
                    <a:pt x="976" y="2057"/>
                    <a:pt x="1243" y="2026"/>
                    <a:pt x="1510" y="1998"/>
                  </a:cubicBezTo>
                  <a:cubicBezTo>
                    <a:pt x="1874" y="1959"/>
                    <a:pt x="2239" y="1931"/>
                    <a:pt x="2603" y="1886"/>
                  </a:cubicBezTo>
                  <a:cubicBezTo>
                    <a:pt x="3006" y="1837"/>
                    <a:pt x="3408" y="1777"/>
                    <a:pt x="3810" y="1716"/>
                  </a:cubicBezTo>
                  <a:cubicBezTo>
                    <a:pt x="4371" y="1633"/>
                    <a:pt x="4932" y="1547"/>
                    <a:pt x="5493" y="1459"/>
                  </a:cubicBezTo>
                  <a:cubicBezTo>
                    <a:pt x="5480" y="1437"/>
                    <a:pt x="5467" y="1416"/>
                    <a:pt x="5453" y="1394"/>
                  </a:cubicBezTo>
                  <a:cubicBezTo>
                    <a:pt x="5424" y="1346"/>
                    <a:pt x="5394" y="1299"/>
                    <a:pt x="5364" y="1252"/>
                  </a:cubicBezTo>
                  <a:cubicBezTo>
                    <a:pt x="4961" y="1315"/>
                    <a:pt x="4558" y="1379"/>
                    <a:pt x="4154" y="1442"/>
                  </a:cubicBezTo>
                  <a:cubicBezTo>
                    <a:pt x="3825" y="1493"/>
                    <a:pt x="3495" y="1547"/>
                    <a:pt x="3164" y="1591"/>
                  </a:cubicBezTo>
                  <a:cubicBezTo>
                    <a:pt x="2809" y="1640"/>
                    <a:pt x="2455" y="1688"/>
                    <a:pt x="2099" y="1720"/>
                  </a:cubicBezTo>
                  <a:cubicBezTo>
                    <a:pt x="1966" y="1731"/>
                    <a:pt x="1834" y="1766"/>
                    <a:pt x="1696" y="1766"/>
                  </a:cubicBezTo>
                  <a:cubicBezTo>
                    <a:pt x="1651" y="1766"/>
                    <a:pt x="1604" y="1762"/>
                    <a:pt x="1557" y="1752"/>
                  </a:cubicBezTo>
                  <a:cubicBezTo>
                    <a:pt x="1578" y="1692"/>
                    <a:pt x="1611" y="1683"/>
                    <a:pt x="1639" y="1670"/>
                  </a:cubicBezTo>
                  <a:cubicBezTo>
                    <a:pt x="2234" y="1420"/>
                    <a:pt x="2817" y="1148"/>
                    <a:pt x="3394" y="858"/>
                  </a:cubicBezTo>
                  <a:cubicBezTo>
                    <a:pt x="3773" y="667"/>
                    <a:pt x="4149" y="474"/>
                    <a:pt x="4524" y="276"/>
                  </a:cubicBezTo>
                  <a:cubicBezTo>
                    <a:pt x="4581" y="246"/>
                    <a:pt x="4638" y="216"/>
                    <a:pt x="4694" y="186"/>
                  </a:cubicBezTo>
                  <a:cubicBezTo>
                    <a:pt x="4655" y="125"/>
                    <a:pt x="4616" y="63"/>
                    <a:pt x="4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36"/>
          <p:cNvGrpSpPr/>
          <p:nvPr/>
        </p:nvGrpSpPr>
        <p:grpSpPr>
          <a:xfrm>
            <a:off x="713197" y="2571600"/>
            <a:ext cx="2088768" cy="2064884"/>
            <a:chOff x="1529350" y="3538525"/>
            <a:chExt cx="397225" cy="378475"/>
          </a:xfrm>
        </p:grpSpPr>
        <p:sp>
          <p:nvSpPr>
            <p:cNvPr id="1068" name="Google Shape;1068;p36"/>
            <p:cNvSpPr/>
            <p:nvPr/>
          </p:nvSpPr>
          <p:spPr>
            <a:xfrm>
              <a:off x="1639100" y="3546550"/>
              <a:ext cx="197125" cy="153275"/>
            </a:xfrm>
            <a:custGeom>
              <a:rect b="b" l="l" r="r" t="t"/>
              <a:pathLst>
                <a:path extrusionOk="0" h="6131" w="7885">
                  <a:moveTo>
                    <a:pt x="4299" y="1"/>
                  </a:moveTo>
                  <a:cubicBezTo>
                    <a:pt x="3877" y="1"/>
                    <a:pt x="3432" y="76"/>
                    <a:pt x="2976" y="246"/>
                  </a:cubicBezTo>
                  <a:cubicBezTo>
                    <a:pt x="1" y="1356"/>
                    <a:pt x="128" y="3939"/>
                    <a:pt x="266" y="3939"/>
                  </a:cubicBezTo>
                  <a:cubicBezTo>
                    <a:pt x="266" y="3939"/>
                    <a:pt x="878" y="5997"/>
                    <a:pt x="3085" y="6125"/>
                  </a:cubicBezTo>
                  <a:cubicBezTo>
                    <a:pt x="3155" y="6129"/>
                    <a:pt x="3225" y="6131"/>
                    <a:pt x="3294" y="6131"/>
                  </a:cubicBezTo>
                  <a:cubicBezTo>
                    <a:pt x="5410" y="6131"/>
                    <a:pt x="7190" y="4260"/>
                    <a:pt x="7564" y="2932"/>
                  </a:cubicBezTo>
                  <a:cubicBezTo>
                    <a:pt x="7884" y="1793"/>
                    <a:pt x="6364" y="1"/>
                    <a:pt x="4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6"/>
            <p:cNvSpPr/>
            <p:nvPr/>
          </p:nvSpPr>
          <p:spPr>
            <a:xfrm>
              <a:off x="1573025" y="3702050"/>
              <a:ext cx="340650" cy="214950"/>
            </a:xfrm>
            <a:custGeom>
              <a:rect b="b" l="l" r="r" t="t"/>
              <a:pathLst>
                <a:path extrusionOk="0" h="8598" w="13626">
                  <a:moveTo>
                    <a:pt x="7976" y="0"/>
                  </a:moveTo>
                  <a:cubicBezTo>
                    <a:pt x="6462" y="0"/>
                    <a:pt x="4813" y="486"/>
                    <a:pt x="3732" y="876"/>
                  </a:cubicBezTo>
                  <a:cubicBezTo>
                    <a:pt x="2744" y="1233"/>
                    <a:pt x="1861" y="1843"/>
                    <a:pt x="1207" y="2666"/>
                  </a:cubicBezTo>
                  <a:cubicBezTo>
                    <a:pt x="263" y="3852"/>
                    <a:pt x="1" y="5176"/>
                    <a:pt x="1185" y="6922"/>
                  </a:cubicBezTo>
                  <a:cubicBezTo>
                    <a:pt x="2106" y="8278"/>
                    <a:pt x="4198" y="8598"/>
                    <a:pt x="6106" y="8598"/>
                  </a:cubicBezTo>
                  <a:cubicBezTo>
                    <a:pt x="7586" y="8598"/>
                    <a:pt x="8955" y="8405"/>
                    <a:pt x="9578" y="8355"/>
                  </a:cubicBezTo>
                  <a:cubicBezTo>
                    <a:pt x="11004" y="8240"/>
                    <a:pt x="13285" y="7381"/>
                    <a:pt x="13456" y="5774"/>
                  </a:cubicBezTo>
                  <a:cubicBezTo>
                    <a:pt x="13626" y="4169"/>
                    <a:pt x="11364" y="356"/>
                    <a:pt x="8697" y="41"/>
                  </a:cubicBezTo>
                  <a:cubicBezTo>
                    <a:pt x="8462" y="13"/>
                    <a:pt x="8221" y="0"/>
                    <a:pt x="7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6"/>
            <p:cNvSpPr/>
            <p:nvPr/>
          </p:nvSpPr>
          <p:spPr>
            <a:xfrm>
              <a:off x="1751525" y="3579425"/>
              <a:ext cx="123250" cy="66025"/>
            </a:xfrm>
            <a:custGeom>
              <a:rect b="b" l="l" r="r" t="t"/>
              <a:pathLst>
                <a:path extrusionOk="0" h="2641" w="4930">
                  <a:moveTo>
                    <a:pt x="4746" y="0"/>
                  </a:moveTo>
                  <a:cubicBezTo>
                    <a:pt x="4599" y="0"/>
                    <a:pt x="4369" y="30"/>
                    <a:pt x="4085" y="162"/>
                  </a:cubicBezTo>
                  <a:cubicBezTo>
                    <a:pt x="3573" y="401"/>
                    <a:pt x="2975" y="768"/>
                    <a:pt x="2449" y="938"/>
                  </a:cubicBezTo>
                  <a:cubicBezTo>
                    <a:pt x="1925" y="1109"/>
                    <a:pt x="964" y="1171"/>
                    <a:pt x="964" y="1171"/>
                  </a:cubicBezTo>
                  <a:cubicBezTo>
                    <a:pt x="961" y="1170"/>
                    <a:pt x="957" y="1170"/>
                    <a:pt x="952" y="1170"/>
                  </a:cubicBezTo>
                  <a:cubicBezTo>
                    <a:pt x="879" y="1170"/>
                    <a:pt x="580" y="1220"/>
                    <a:pt x="358" y="1430"/>
                  </a:cubicBezTo>
                  <a:cubicBezTo>
                    <a:pt x="129" y="1646"/>
                    <a:pt x="0" y="2641"/>
                    <a:pt x="799" y="2641"/>
                  </a:cubicBezTo>
                  <a:cubicBezTo>
                    <a:pt x="832" y="2641"/>
                    <a:pt x="866" y="2639"/>
                    <a:pt x="903" y="2635"/>
                  </a:cubicBezTo>
                  <a:cubicBezTo>
                    <a:pt x="1816" y="2547"/>
                    <a:pt x="3117" y="1948"/>
                    <a:pt x="3417" y="1532"/>
                  </a:cubicBezTo>
                  <a:cubicBezTo>
                    <a:pt x="3717" y="1116"/>
                    <a:pt x="3683" y="1061"/>
                    <a:pt x="3880" y="878"/>
                  </a:cubicBezTo>
                  <a:cubicBezTo>
                    <a:pt x="4078" y="694"/>
                    <a:pt x="3990" y="653"/>
                    <a:pt x="4188" y="427"/>
                  </a:cubicBezTo>
                  <a:cubicBezTo>
                    <a:pt x="4385" y="203"/>
                    <a:pt x="4930" y="19"/>
                    <a:pt x="4930" y="19"/>
                  </a:cubicBezTo>
                  <a:cubicBezTo>
                    <a:pt x="4930" y="19"/>
                    <a:pt x="4864" y="0"/>
                    <a:pt x="47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6"/>
            <p:cNvSpPr/>
            <p:nvPr/>
          </p:nvSpPr>
          <p:spPr>
            <a:xfrm>
              <a:off x="1772400" y="3607400"/>
              <a:ext cx="20725" cy="34750"/>
            </a:xfrm>
            <a:custGeom>
              <a:rect b="b" l="l" r="r" t="t"/>
              <a:pathLst>
                <a:path extrusionOk="0" h="1390" w="829">
                  <a:moveTo>
                    <a:pt x="446" y="1"/>
                  </a:moveTo>
                  <a:cubicBezTo>
                    <a:pt x="436" y="1"/>
                    <a:pt x="427" y="6"/>
                    <a:pt x="423" y="16"/>
                  </a:cubicBezTo>
                  <a:cubicBezTo>
                    <a:pt x="419" y="25"/>
                    <a:pt x="0" y="1020"/>
                    <a:pt x="791" y="1387"/>
                  </a:cubicBezTo>
                  <a:cubicBezTo>
                    <a:pt x="794" y="1388"/>
                    <a:pt x="798" y="1390"/>
                    <a:pt x="801" y="1390"/>
                  </a:cubicBezTo>
                  <a:cubicBezTo>
                    <a:pt x="810" y="1390"/>
                    <a:pt x="819" y="1384"/>
                    <a:pt x="823" y="1376"/>
                  </a:cubicBezTo>
                  <a:cubicBezTo>
                    <a:pt x="828" y="1364"/>
                    <a:pt x="823" y="1350"/>
                    <a:pt x="811" y="1344"/>
                  </a:cubicBezTo>
                  <a:cubicBezTo>
                    <a:pt x="63" y="996"/>
                    <a:pt x="449" y="73"/>
                    <a:pt x="467" y="34"/>
                  </a:cubicBezTo>
                  <a:cubicBezTo>
                    <a:pt x="472" y="22"/>
                    <a:pt x="467" y="9"/>
                    <a:pt x="455" y="2"/>
                  </a:cubicBezTo>
                  <a:cubicBezTo>
                    <a:pt x="452" y="1"/>
                    <a:pt x="449" y="1"/>
                    <a:pt x="4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6"/>
            <p:cNvSpPr/>
            <p:nvPr/>
          </p:nvSpPr>
          <p:spPr>
            <a:xfrm>
              <a:off x="1810725" y="3601350"/>
              <a:ext cx="15600" cy="26300"/>
            </a:xfrm>
            <a:custGeom>
              <a:rect b="b" l="l" r="r" t="t"/>
              <a:pathLst>
                <a:path extrusionOk="0" h="1052" w="624">
                  <a:moveTo>
                    <a:pt x="189" y="1"/>
                  </a:moveTo>
                  <a:cubicBezTo>
                    <a:pt x="179" y="1"/>
                    <a:pt x="170" y="7"/>
                    <a:pt x="166" y="17"/>
                  </a:cubicBezTo>
                  <a:cubicBezTo>
                    <a:pt x="159" y="39"/>
                    <a:pt x="1" y="536"/>
                    <a:pt x="199" y="837"/>
                  </a:cubicBezTo>
                  <a:cubicBezTo>
                    <a:pt x="282" y="963"/>
                    <a:pt x="416" y="1035"/>
                    <a:pt x="597" y="1051"/>
                  </a:cubicBezTo>
                  <a:lnTo>
                    <a:pt x="599" y="1051"/>
                  </a:lnTo>
                  <a:cubicBezTo>
                    <a:pt x="612" y="1051"/>
                    <a:pt x="622" y="1042"/>
                    <a:pt x="623" y="1030"/>
                  </a:cubicBezTo>
                  <a:cubicBezTo>
                    <a:pt x="624" y="1016"/>
                    <a:pt x="614" y="1005"/>
                    <a:pt x="601" y="1004"/>
                  </a:cubicBezTo>
                  <a:cubicBezTo>
                    <a:pt x="436" y="989"/>
                    <a:pt x="314" y="924"/>
                    <a:pt x="239" y="811"/>
                  </a:cubicBezTo>
                  <a:cubicBezTo>
                    <a:pt x="53" y="529"/>
                    <a:pt x="209" y="37"/>
                    <a:pt x="211" y="32"/>
                  </a:cubicBezTo>
                  <a:cubicBezTo>
                    <a:pt x="216" y="19"/>
                    <a:pt x="208" y="6"/>
                    <a:pt x="196" y="2"/>
                  </a:cubicBezTo>
                  <a:cubicBezTo>
                    <a:pt x="194" y="1"/>
                    <a:pt x="19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6"/>
            <p:cNvSpPr/>
            <p:nvPr/>
          </p:nvSpPr>
          <p:spPr>
            <a:xfrm>
              <a:off x="1839725" y="3588975"/>
              <a:ext cx="9500" cy="13000"/>
            </a:xfrm>
            <a:custGeom>
              <a:rect b="b" l="l" r="r" t="t"/>
              <a:pathLst>
                <a:path extrusionOk="0" h="520" w="380">
                  <a:moveTo>
                    <a:pt x="72" y="0"/>
                  </a:moveTo>
                  <a:cubicBezTo>
                    <a:pt x="61" y="0"/>
                    <a:pt x="51" y="9"/>
                    <a:pt x="49" y="20"/>
                  </a:cubicBezTo>
                  <a:cubicBezTo>
                    <a:pt x="48" y="24"/>
                    <a:pt x="0" y="399"/>
                    <a:pt x="345" y="518"/>
                  </a:cubicBezTo>
                  <a:cubicBezTo>
                    <a:pt x="347" y="519"/>
                    <a:pt x="350" y="519"/>
                    <a:pt x="352" y="519"/>
                  </a:cubicBezTo>
                  <a:cubicBezTo>
                    <a:pt x="363" y="519"/>
                    <a:pt x="372" y="513"/>
                    <a:pt x="375" y="503"/>
                  </a:cubicBezTo>
                  <a:cubicBezTo>
                    <a:pt x="379" y="491"/>
                    <a:pt x="373" y="477"/>
                    <a:pt x="361" y="473"/>
                  </a:cubicBezTo>
                  <a:cubicBezTo>
                    <a:pt x="53" y="367"/>
                    <a:pt x="95" y="40"/>
                    <a:pt x="97" y="27"/>
                  </a:cubicBezTo>
                  <a:cubicBezTo>
                    <a:pt x="98" y="14"/>
                    <a:pt x="89" y="1"/>
                    <a:pt x="76" y="0"/>
                  </a:cubicBezTo>
                  <a:cubicBezTo>
                    <a:pt x="75" y="0"/>
                    <a:pt x="74" y="0"/>
                    <a:pt x="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6"/>
            <p:cNvSpPr/>
            <p:nvPr/>
          </p:nvSpPr>
          <p:spPr>
            <a:xfrm>
              <a:off x="1726100" y="3637900"/>
              <a:ext cx="43625" cy="27600"/>
            </a:xfrm>
            <a:custGeom>
              <a:rect b="b" l="l" r="r" t="t"/>
              <a:pathLst>
                <a:path extrusionOk="0" h="1104" w="1745">
                  <a:moveTo>
                    <a:pt x="19" y="1"/>
                  </a:moveTo>
                  <a:cubicBezTo>
                    <a:pt x="19" y="1"/>
                    <a:pt x="0" y="968"/>
                    <a:pt x="750" y="1087"/>
                  </a:cubicBezTo>
                  <a:cubicBezTo>
                    <a:pt x="823" y="1098"/>
                    <a:pt x="891" y="1104"/>
                    <a:pt x="955" y="1104"/>
                  </a:cubicBezTo>
                  <a:cubicBezTo>
                    <a:pt x="1544" y="1104"/>
                    <a:pt x="1745" y="658"/>
                    <a:pt x="1745" y="658"/>
                  </a:cubicBezTo>
                  <a:cubicBezTo>
                    <a:pt x="1745" y="658"/>
                    <a:pt x="1078" y="481"/>
                    <a:pt x="586" y="231"/>
                  </a:cubicBezTo>
                  <a:cubicBezTo>
                    <a:pt x="185" y="27"/>
                    <a:pt x="19" y="1"/>
                    <a:pt x="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6"/>
            <p:cNvSpPr/>
            <p:nvPr/>
          </p:nvSpPr>
          <p:spPr>
            <a:xfrm>
              <a:off x="1732125" y="3643650"/>
              <a:ext cx="30375" cy="16075"/>
            </a:xfrm>
            <a:custGeom>
              <a:rect b="b" l="l" r="r" t="t"/>
              <a:pathLst>
                <a:path extrusionOk="0" h="643" w="1215">
                  <a:moveTo>
                    <a:pt x="1" y="1"/>
                  </a:moveTo>
                  <a:lnTo>
                    <a:pt x="1" y="1"/>
                  </a:lnTo>
                  <a:cubicBezTo>
                    <a:pt x="1" y="1"/>
                    <a:pt x="111" y="411"/>
                    <a:pt x="520" y="585"/>
                  </a:cubicBezTo>
                  <a:cubicBezTo>
                    <a:pt x="617" y="627"/>
                    <a:pt x="707" y="642"/>
                    <a:pt x="788" y="642"/>
                  </a:cubicBezTo>
                  <a:cubicBezTo>
                    <a:pt x="1048" y="642"/>
                    <a:pt x="1215" y="481"/>
                    <a:pt x="1215" y="481"/>
                  </a:cubicBezTo>
                  <a:cubicBezTo>
                    <a:pt x="1215" y="481"/>
                    <a:pt x="270" y="14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6"/>
            <p:cNvSpPr/>
            <p:nvPr/>
          </p:nvSpPr>
          <p:spPr>
            <a:xfrm>
              <a:off x="1737300" y="3599150"/>
              <a:ext cx="13000" cy="9725"/>
            </a:xfrm>
            <a:custGeom>
              <a:rect b="b" l="l" r="r" t="t"/>
              <a:pathLst>
                <a:path extrusionOk="0" h="389" w="520">
                  <a:moveTo>
                    <a:pt x="189" y="1"/>
                  </a:moveTo>
                  <a:cubicBezTo>
                    <a:pt x="1" y="1"/>
                    <a:pt x="2" y="271"/>
                    <a:pt x="115" y="355"/>
                  </a:cubicBezTo>
                  <a:cubicBezTo>
                    <a:pt x="149" y="379"/>
                    <a:pt x="180" y="388"/>
                    <a:pt x="208" y="388"/>
                  </a:cubicBezTo>
                  <a:cubicBezTo>
                    <a:pt x="288" y="388"/>
                    <a:pt x="342" y="318"/>
                    <a:pt x="342" y="318"/>
                  </a:cubicBezTo>
                  <a:cubicBezTo>
                    <a:pt x="342" y="318"/>
                    <a:pt x="520" y="88"/>
                    <a:pt x="261" y="12"/>
                  </a:cubicBezTo>
                  <a:cubicBezTo>
                    <a:pt x="234" y="4"/>
                    <a:pt x="210"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6"/>
            <p:cNvSpPr/>
            <p:nvPr/>
          </p:nvSpPr>
          <p:spPr>
            <a:xfrm>
              <a:off x="1746350" y="3595075"/>
              <a:ext cx="12475" cy="8075"/>
            </a:xfrm>
            <a:custGeom>
              <a:rect b="b" l="l" r="r" t="t"/>
              <a:pathLst>
                <a:path extrusionOk="0" h="323" w="499">
                  <a:moveTo>
                    <a:pt x="200" y="1"/>
                  </a:moveTo>
                  <a:cubicBezTo>
                    <a:pt x="171" y="1"/>
                    <a:pt x="143" y="9"/>
                    <a:pt x="120" y="30"/>
                  </a:cubicBezTo>
                  <a:cubicBezTo>
                    <a:pt x="49" y="94"/>
                    <a:pt x="0" y="295"/>
                    <a:pt x="177" y="320"/>
                  </a:cubicBezTo>
                  <a:cubicBezTo>
                    <a:pt x="187" y="322"/>
                    <a:pt x="196" y="322"/>
                    <a:pt x="206" y="322"/>
                  </a:cubicBezTo>
                  <a:cubicBezTo>
                    <a:pt x="369" y="322"/>
                    <a:pt x="499" y="129"/>
                    <a:pt x="358" y="54"/>
                  </a:cubicBezTo>
                  <a:cubicBezTo>
                    <a:pt x="358" y="54"/>
                    <a:pt x="276" y="1"/>
                    <a:pt x="2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6"/>
            <p:cNvSpPr/>
            <p:nvPr/>
          </p:nvSpPr>
          <p:spPr>
            <a:xfrm>
              <a:off x="1529350" y="3543650"/>
              <a:ext cx="203950" cy="116100"/>
            </a:xfrm>
            <a:custGeom>
              <a:rect b="b" l="l" r="r" t="t"/>
              <a:pathLst>
                <a:path extrusionOk="0" h="4644" w="8158">
                  <a:moveTo>
                    <a:pt x="7342" y="0"/>
                  </a:moveTo>
                  <a:cubicBezTo>
                    <a:pt x="7023" y="0"/>
                    <a:pt x="6591" y="14"/>
                    <a:pt x="6009" y="58"/>
                  </a:cubicBezTo>
                  <a:cubicBezTo>
                    <a:pt x="4264" y="189"/>
                    <a:pt x="3292" y="1524"/>
                    <a:pt x="2058" y="2834"/>
                  </a:cubicBezTo>
                  <a:cubicBezTo>
                    <a:pt x="1730" y="3182"/>
                    <a:pt x="1471" y="3310"/>
                    <a:pt x="1267" y="3310"/>
                  </a:cubicBezTo>
                  <a:cubicBezTo>
                    <a:pt x="702" y="3310"/>
                    <a:pt x="560" y="2332"/>
                    <a:pt x="560" y="2332"/>
                  </a:cubicBezTo>
                  <a:lnTo>
                    <a:pt x="560" y="2332"/>
                  </a:lnTo>
                  <a:cubicBezTo>
                    <a:pt x="560" y="2332"/>
                    <a:pt x="0" y="3467"/>
                    <a:pt x="1285" y="4378"/>
                  </a:cubicBezTo>
                  <a:cubicBezTo>
                    <a:pt x="1552" y="4567"/>
                    <a:pt x="1801" y="4643"/>
                    <a:pt x="2033" y="4643"/>
                  </a:cubicBezTo>
                  <a:cubicBezTo>
                    <a:pt x="2917" y="4643"/>
                    <a:pt x="3541" y="3530"/>
                    <a:pt x="3863" y="3336"/>
                  </a:cubicBezTo>
                  <a:cubicBezTo>
                    <a:pt x="4042" y="3227"/>
                    <a:pt x="4176" y="3197"/>
                    <a:pt x="4271" y="3197"/>
                  </a:cubicBezTo>
                  <a:cubicBezTo>
                    <a:pt x="4391" y="3197"/>
                    <a:pt x="4446" y="3245"/>
                    <a:pt x="4446" y="3245"/>
                  </a:cubicBezTo>
                  <a:cubicBezTo>
                    <a:pt x="4579" y="2761"/>
                    <a:pt x="5232" y="1653"/>
                    <a:pt x="5232" y="1653"/>
                  </a:cubicBezTo>
                  <a:cubicBezTo>
                    <a:pt x="6366" y="235"/>
                    <a:pt x="8158" y="58"/>
                    <a:pt x="8158" y="58"/>
                  </a:cubicBezTo>
                  <a:cubicBezTo>
                    <a:pt x="8158" y="58"/>
                    <a:pt x="7978" y="0"/>
                    <a:pt x="73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6"/>
            <p:cNvSpPr/>
            <p:nvPr/>
          </p:nvSpPr>
          <p:spPr>
            <a:xfrm>
              <a:off x="1530775" y="3567500"/>
              <a:ext cx="42650" cy="36175"/>
            </a:xfrm>
            <a:custGeom>
              <a:rect b="b" l="l" r="r" t="t"/>
              <a:pathLst>
                <a:path extrusionOk="0" h="1447" w="1706">
                  <a:moveTo>
                    <a:pt x="885" y="0"/>
                  </a:moveTo>
                  <a:cubicBezTo>
                    <a:pt x="506" y="0"/>
                    <a:pt x="173" y="262"/>
                    <a:pt x="97" y="570"/>
                  </a:cubicBezTo>
                  <a:cubicBezTo>
                    <a:pt x="1" y="963"/>
                    <a:pt x="290" y="1264"/>
                    <a:pt x="290" y="1264"/>
                  </a:cubicBezTo>
                  <a:cubicBezTo>
                    <a:pt x="290" y="1264"/>
                    <a:pt x="457" y="1446"/>
                    <a:pt x="752" y="1446"/>
                  </a:cubicBezTo>
                  <a:cubicBezTo>
                    <a:pt x="821" y="1446"/>
                    <a:pt x="897" y="1436"/>
                    <a:pt x="980" y="1411"/>
                  </a:cubicBezTo>
                  <a:cubicBezTo>
                    <a:pt x="1415" y="1280"/>
                    <a:pt x="1705" y="273"/>
                    <a:pt x="1209" y="66"/>
                  </a:cubicBezTo>
                  <a:cubicBezTo>
                    <a:pt x="1100" y="21"/>
                    <a:pt x="991" y="0"/>
                    <a:pt x="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6"/>
            <p:cNvSpPr/>
            <p:nvPr/>
          </p:nvSpPr>
          <p:spPr>
            <a:xfrm>
              <a:off x="1718175" y="3690600"/>
              <a:ext cx="36500" cy="37525"/>
            </a:xfrm>
            <a:custGeom>
              <a:rect b="b" l="l" r="r" t="t"/>
              <a:pathLst>
                <a:path extrusionOk="0" h="1501" w="1460">
                  <a:moveTo>
                    <a:pt x="1460" y="0"/>
                  </a:moveTo>
                  <a:lnTo>
                    <a:pt x="1460" y="0"/>
                  </a:lnTo>
                  <a:cubicBezTo>
                    <a:pt x="1195" y="77"/>
                    <a:pt x="907" y="130"/>
                    <a:pt x="605" y="138"/>
                  </a:cubicBezTo>
                  <a:cubicBezTo>
                    <a:pt x="548" y="139"/>
                    <a:pt x="492" y="140"/>
                    <a:pt x="436" y="140"/>
                  </a:cubicBezTo>
                  <a:cubicBezTo>
                    <a:pt x="285" y="140"/>
                    <a:pt x="140" y="135"/>
                    <a:pt x="1" y="127"/>
                  </a:cubicBezTo>
                  <a:lnTo>
                    <a:pt x="1" y="127"/>
                  </a:lnTo>
                  <a:cubicBezTo>
                    <a:pt x="40" y="571"/>
                    <a:pt x="44" y="1022"/>
                    <a:pt x="111" y="1458"/>
                  </a:cubicBezTo>
                  <a:cubicBezTo>
                    <a:pt x="330" y="1484"/>
                    <a:pt x="559" y="1500"/>
                    <a:pt x="791" y="1500"/>
                  </a:cubicBezTo>
                  <a:cubicBezTo>
                    <a:pt x="1014" y="1500"/>
                    <a:pt x="1240" y="1485"/>
                    <a:pt x="1460" y="1449"/>
                  </a:cubicBezTo>
                  <a:cubicBezTo>
                    <a:pt x="1390" y="965"/>
                    <a:pt x="1417" y="473"/>
                    <a:pt x="14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6"/>
            <p:cNvSpPr/>
            <p:nvPr/>
          </p:nvSpPr>
          <p:spPr>
            <a:xfrm>
              <a:off x="1752925" y="3676000"/>
              <a:ext cx="40600" cy="50825"/>
            </a:xfrm>
            <a:custGeom>
              <a:rect b="b" l="l" r="r" t="t"/>
              <a:pathLst>
                <a:path extrusionOk="0" h="2033" w="1624">
                  <a:moveTo>
                    <a:pt x="1307" y="1"/>
                  </a:moveTo>
                  <a:cubicBezTo>
                    <a:pt x="1026" y="187"/>
                    <a:pt x="592" y="434"/>
                    <a:pt x="70" y="584"/>
                  </a:cubicBezTo>
                  <a:cubicBezTo>
                    <a:pt x="27" y="1057"/>
                    <a:pt x="0" y="1549"/>
                    <a:pt x="70" y="2033"/>
                  </a:cubicBezTo>
                  <a:cubicBezTo>
                    <a:pt x="115" y="2026"/>
                    <a:pt x="160" y="2018"/>
                    <a:pt x="204" y="2009"/>
                  </a:cubicBezTo>
                  <a:cubicBezTo>
                    <a:pt x="925" y="1859"/>
                    <a:pt x="1368" y="1628"/>
                    <a:pt x="1624" y="1446"/>
                  </a:cubicBezTo>
                  <a:cubicBezTo>
                    <a:pt x="1555" y="972"/>
                    <a:pt x="1608" y="448"/>
                    <a:pt x="13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6"/>
            <p:cNvSpPr/>
            <p:nvPr/>
          </p:nvSpPr>
          <p:spPr>
            <a:xfrm>
              <a:off x="1785600" y="3669575"/>
              <a:ext cx="15525" cy="42600"/>
            </a:xfrm>
            <a:custGeom>
              <a:rect b="b" l="l" r="r" t="t"/>
              <a:pathLst>
                <a:path extrusionOk="0" h="1704" w="621">
                  <a:moveTo>
                    <a:pt x="346" y="1"/>
                  </a:moveTo>
                  <a:cubicBezTo>
                    <a:pt x="346" y="1"/>
                    <a:pt x="220" y="111"/>
                    <a:pt x="0" y="258"/>
                  </a:cubicBezTo>
                  <a:cubicBezTo>
                    <a:pt x="301" y="705"/>
                    <a:pt x="248" y="1229"/>
                    <a:pt x="317" y="1703"/>
                  </a:cubicBezTo>
                  <a:cubicBezTo>
                    <a:pt x="540" y="1544"/>
                    <a:pt x="621" y="1421"/>
                    <a:pt x="621" y="1421"/>
                  </a:cubicBezTo>
                  <a:lnTo>
                    <a:pt x="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6"/>
            <p:cNvSpPr/>
            <p:nvPr/>
          </p:nvSpPr>
          <p:spPr>
            <a:xfrm>
              <a:off x="1675975" y="3685975"/>
              <a:ext cx="24550" cy="36575"/>
            </a:xfrm>
            <a:custGeom>
              <a:rect b="b" l="l" r="r" t="t"/>
              <a:pathLst>
                <a:path extrusionOk="0" h="1463" w="982">
                  <a:moveTo>
                    <a:pt x="1" y="0"/>
                  </a:moveTo>
                  <a:lnTo>
                    <a:pt x="263" y="1298"/>
                  </a:lnTo>
                  <a:cubicBezTo>
                    <a:pt x="263" y="1298"/>
                    <a:pt x="484" y="1376"/>
                    <a:pt x="829" y="1463"/>
                  </a:cubicBezTo>
                  <a:cubicBezTo>
                    <a:pt x="818" y="1056"/>
                    <a:pt x="887" y="639"/>
                    <a:pt x="982" y="237"/>
                  </a:cubicBezTo>
                  <a:cubicBezTo>
                    <a:pt x="371" y="140"/>
                    <a:pt x="1"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6"/>
            <p:cNvSpPr/>
            <p:nvPr/>
          </p:nvSpPr>
          <p:spPr>
            <a:xfrm>
              <a:off x="1696400" y="3691875"/>
              <a:ext cx="24550" cy="35200"/>
            </a:xfrm>
            <a:custGeom>
              <a:rect b="b" l="l" r="r" t="t"/>
              <a:pathLst>
                <a:path extrusionOk="0" h="1408" w="982">
                  <a:moveTo>
                    <a:pt x="165" y="1"/>
                  </a:moveTo>
                  <a:cubicBezTo>
                    <a:pt x="70" y="403"/>
                    <a:pt x="1" y="820"/>
                    <a:pt x="12" y="1227"/>
                  </a:cubicBezTo>
                  <a:cubicBezTo>
                    <a:pt x="276" y="1292"/>
                    <a:pt x="614" y="1363"/>
                    <a:pt x="982" y="1407"/>
                  </a:cubicBezTo>
                  <a:cubicBezTo>
                    <a:pt x="915" y="971"/>
                    <a:pt x="911" y="518"/>
                    <a:pt x="872" y="76"/>
                  </a:cubicBezTo>
                  <a:cubicBezTo>
                    <a:pt x="611" y="61"/>
                    <a:pt x="374" y="33"/>
                    <a:pt x="1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6"/>
            <p:cNvSpPr/>
            <p:nvPr/>
          </p:nvSpPr>
          <p:spPr>
            <a:xfrm>
              <a:off x="1777050" y="3712875"/>
              <a:ext cx="22775" cy="25550"/>
            </a:xfrm>
            <a:custGeom>
              <a:rect b="b" l="l" r="r" t="t"/>
              <a:pathLst>
                <a:path extrusionOk="0" h="1022" w="911">
                  <a:moveTo>
                    <a:pt x="615" y="1"/>
                  </a:moveTo>
                  <a:lnTo>
                    <a:pt x="0" y="314"/>
                  </a:lnTo>
                  <a:cubicBezTo>
                    <a:pt x="0" y="314"/>
                    <a:pt x="141" y="592"/>
                    <a:pt x="240" y="1022"/>
                  </a:cubicBezTo>
                  <a:cubicBezTo>
                    <a:pt x="470" y="1001"/>
                    <a:pt x="694" y="957"/>
                    <a:pt x="910" y="892"/>
                  </a:cubicBezTo>
                  <a:cubicBezTo>
                    <a:pt x="743" y="419"/>
                    <a:pt x="615" y="1"/>
                    <a:pt x="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6"/>
            <p:cNvSpPr/>
            <p:nvPr/>
          </p:nvSpPr>
          <p:spPr>
            <a:xfrm>
              <a:off x="1783025" y="3735150"/>
              <a:ext cx="22300" cy="17825"/>
            </a:xfrm>
            <a:custGeom>
              <a:rect b="b" l="l" r="r" t="t"/>
              <a:pathLst>
                <a:path extrusionOk="0" h="713" w="892">
                  <a:moveTo>
                    <a:pt x="671" y="1"/>
                  </a:moveTo>
                  <a:cubicBezTo>
                    <a:pt x="455" y="66"/>
                    <a:pt x="231" y="110"/>
                    <a:pt x="1" y="131"/>
                  </a:cubicBezTo>
                  <a:cubicBezTo>
                    <a:pt x="41" y="303"/>
                    <a:pt x="74" y="499"/>
                    <a:pt x="89" y="713"/>
                  </a:cubicBezTo>
                  <a:cubicBezTo>
                    <a:pt x="363" y="703"/>
                    <a:pt x="637" y="660"/>
                    <a:pt x="892" y="580"/>
                  </a:cubicBezTo>
                  <a:cubicBezTo>
                    <a:pt x="815" y="394"/>
                    <a:pt x="740" y="193"/>
                    <a:pt x="6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6"/>
            <p:cNvSpPr/>
            <p:nvPr/>
          </p:nvSpPr>
          <p:spPr>
            <a:xfrm>
              <a:off x="1785100" y="3749625"/>
              <a:ext cx="27625" cy="24175"/>
            </a:xfrm>
            <a:custGeom>
              <a:rect b="b" l="l" r="r" t="t"/>
              <a:pathLst>
                <a:path extrusionOk="0" h="967" w="1105">
                  <a:moveTo>
                    <a:pt x="809" y="1"/>
                  </a:moveTo>
                  <a:cubicBezTo>
                    <a:pt x="554" y="81"/>
                    <a:pt x="280" y="124"/>
                    <a:pt x="6" y="134"/>
                  </a:cubicBezTo>
                  <a:cubicBezTo>
                    <a:pt x="16" y="276"/>
                    <a:pt x="19" y="426"/>
                    <a:pt x="10" y="582"/>
                  </a:cubicBezTo>
                  <a:cubicBezTo>
                    <a:pt x="3" y="706"/>
                    <a:pt x="1" y="823"/>
                    <a:pt x="3" y="932"/>
                  </a:cubicBezTo>
                  <a:cubicBezTo>
                    <a:pt x="105" y="956"/>
                    <a:pt x="209" y="967"/>
                    <a:pt x="312" y="967"/>
                  </a:cubicBezTo>
                  <a:cubicBezTo>
                    <a:pt x="577" y="967"/>
                    <a:pt x="844" y="896"/>
                    <a:pt x="1104" y="796"/>
                  </a:cubicBezTo>
                  <a:cubicBezTo>
                    <a:pt x="1026" y="558"/>
                    <a:pt x="934" y="305"/>
                    <a:pt x="843" y="86"/>
                  </a:cubicBezTo>
                  <a:cubicBezTo>
                    <a:pt x="831" y="58"/>
                    <a:pt x="820" y="30"/>
                    <a:pt x="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6"/>
            <p:cNvSpPr/>
            <p:nvPr/>
          </p:nvSpPr>
          <p:spPr>
            <a:xfrm>
              <a:off x="1786175" y="3782775"/>
              <a:ext cx="32975" cy="19100"/>
            </a:xfrm>
            <a:custGeom>
              <a:rect b="b" l="l" r="r" t="t"/>
              <a:pathLst>
                <a:path extrusionOk="0" h="764" w="1319">
                  <a:moveTo>
                    <a:pt x="1224" y="1"/>
                  </a:moveTo>
                  <a:cubicBezTo>
                    <a:pt x="1004" y="131"/>
                    <a:pt x="757" y="196"/>
                    <a:pt x="498" y="196"/>
                  </a:cubicBezTo>
                  <a:cubicBezTo>
                    <a:pt x="335" y="196"/>
                    <a:pt x="168" y="170"/>
                    <a:pt x="1" y="119"/>
                  </a:cubicBezTo>
                  <a:lnTo>
                    <a:pt x="1" y="119"/>
                  </a:lnTo>
                  <a:cubicBezTo>
                    <a:pt x="62" y="539"/>
                    <a:pt x="171" y="763"/>
                    <a:pt x="171" y="763"/>
                  </a:cubicBezTo>
                  <a:cubicBezTo>
                    <a:pt x="171" y="763"/>
                    <a:pt x="1272" y="366"/>
                    <a:pt x="1305" y="366"/>
                  </a:cubicBezTo>
                  <a:cubicBezTo>
                    <a:pt x="1318" y="366"/>
                    <a:pt x="1286" y="219"/>
                    <a:pt x="1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6"/>
            <p:cNvSpPr/>
            <p:nvPr/>
          </p:nvSpPr>
          <p:spPr>
            <a:xfrm>
              <a:off x="1785150" y="3769525"/>
              <a:ext cx="31625" cy="18150"/>
            </a:xfrm>
            <a:custGeom>
              <a:rect b="b" l="l" r="r" t="t"/>
              <a:pathLst>
                <a:path extrusionOk="0" h="726" w="1265">
                  <a:moveTo>
                    <a:pt x="1102" y="0"/>
                  </a:moveTo>
                  <a:cubicBezTo>
                    <a:pt x="842" y="100"/>
                    <a:pt x="575" y="171"/>
                    <a:pt x="310" y="171"/>
                  </a:cubicBezTo>
                  <a:cubicBezTo>
                    <a:pt x="206" y="171"/>
                    <a:pt x="103" y="160"/>
                    <a:pt x="1" y="136"/>
                  </a:cubicBezTo>
                  <a:lnTo>
                    <a:pt x="1" y="136"/>
                  </a:lnTo>
                  <a:cubicBezTo>
                    <a:pt x="4" y="331"/>
                    <a:pt x="20" y="502"/>
                    <a:pt x="42" y="649"/>
                  </a:cubicBezTo>
                  <a:cubicBezTo>
                    <a:pt x="209" y="700"/>
                    <a:pt x="376" y="726"/>
                    <a:pt x="539" y="726"/>
                  </a:cubicBezTo>
                  <a:cubicBezTo>
                    <a:pt x="797" y="726"/>
                    <a:pt x="1045" y="661"/>
                    <a:pt x="1264" y="531"/>
                  </a:cubicBezTo>
                  <a:cubicBezTo>
                    <a:pt x="1222" y="379"/>
                    <a:pt x="1166" y="194"/>
                    <a:pt x="11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a:off x="1802650" y="3796350"/>
              <a:ext cx="9550" cy="24000"/>
            </a:xfrm>
            <a:custGeom>
              <a:rect b="b" l="l" r="r" t="t"/>
              <a:pathLst>
                <a:path extrusionOk="0" h="960" w="382">
                  <a:moveTo>
                    <a:pt x="128" y="0"/>
                  </a:moveTo>
                  <a:lnTo>
                    <a:pt x="22" y="38"/>
                  </a:lnTo>
                  <a:cubicBezTo>
                    <a:pt x="22" y="38"/>
                    <a:pt x="0" y="250"/>
                    <a:pt x="124" y="503"/>
                  </a:cubicBezTo>
                  <a:cubicBezTo>
                    <a:pt x="248" y="757"/>
                    <a:pt x="259" y="959"/>
                    <a:pt x="259" y="959"/>
                  </a:cubicBezTo>
                  <a:lnTo>
                    <a:pt x="382" y="959"/>
                  </a:lnTo>
                  <a:cubicBezTo>
                    <a:pt x="382" y="959"/>
                    <a:pt x="279" y="675"/>
                    <a:pt x="201" y="527"/>
                  </a:cubicBezTo>
                  <a:cubicBezTo>
                    <a:pt x="124" y="379"/>
                    <a:pt x="128" y="0"/>
                    <a:pt x="1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6"/>
            <p:cNvSpPr/>
            <p:nvPr/>
          </p:nvSpPr>
          <p:spPr>
            <a:xfrm>
              <a:off x="1816175" y="3791925"/>
              <a:ext cx="9150" cy="23200"/>
            </a:xfrm>
            <a:custGeom>
              <a:rect b="b" l="l" r="r" t="t"/>
              <a:pathLst>
                <a:path extrusionOk="0" h="928" w="366">
                  <a:moveTo>
                    <a:pt x="105" y="0"/>
                  </a:moveTo>
                  <a:lnTo>
                    <a:pt x="1" y="33"/>
                  </a:lnTo>
                  <a:cubicBezTo>
                    <a:pt x="1" y="33"/>
                    <a:pt x="3" y="175"/>
                    <a:pt x="108" y="397"/>
                  </a:cubicBezTo>
                  <a:cubicBezTo>
                    <a:pt x="212" y="618"/>
                    <a:pt x="230" y="927"/>
                    <a:pt x="230" y="927"/>
                  </a:cubicBezTo>
                  <a:lnTo>
                    <a:pt x="365" y="927"/>
                  </a:lnTo>
                  <a:cubicBezTo>
                    <a:pt x="365" y="927"/>
                    <a:pt x="258" y="439"/>
                    <a:pt x="151" y="339"/>
                  </a:cubicBezTo>
                  <a:cubicBezTo>
                    <a:pt x="45" y="239"/>
                    <a:pt x="105" y="0"/>
                    <a:pt x="1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6"/>
            <p:cNvSpPr/>
            <p:nvPr/>
          </p:nvSpPr>
          <p:spPr>
            <a:xfrm>
              <a:off x="1790425" y="3800350"/>
              <a:ext cx="9300" cy="23375"/>
            </a:xfrm>
            <a:custGeom>
              <a:rect b="b" l="l" r="r" t="t"/>
              <a:pathLst>
                <a:path extrusionOk="0" h="935" w="372">
                  <a:moveTo>
                    <a:pt x="166" y="1"/>
                  </a:moveTo>
                  <a:lnTo>
                    <a:pt x="1" y="60"/>
                  </a:lnTo>
                  <a:cubicBezTo>
                    <a:pt x="1" y="60"/>
                    <a:pt x="110" y="101"/>
                    <a:pt x="211" y="319"/>
                  </a:cubicBezTo>
                  <a:cubicBezTo>
                    <a:pt x="311" y="537"/>
                    <a:pt x="158" y="907"/>
                    <a:pt x="158" y="907"/>
                  </a:cubicBezTo>
                  <a:lnTo>
                    <a:pt x="371" y="934"/>
                  </a:lnTo>
                  <a:cubicBezTo>
                    <a:pt x="371" y="934"/>
                    <a:pt x="361" y="526"/>
                    <a:pt x="302" y="319"/>
                  </a:cubicBezTo>
                  <a:cubicBezTo>
                    <a:pt x="243" y="112"/>
                    <a:pt x="166" y="1"/>
                    <a:pt x="1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6"/>
            <p:cNvSpPr/>
            <p:nvPr/>
          </p:nvSpPr>
          <p:spPr>
            <a:xfrm>
              <a:off x="1745000" y="3745350"/>
              <a:ext cx="15275" cy="9550"/>
            </a:xfrm>
            <a:custGeom>
              <a:rect b="b" l="l" r="r" t="t"/>
              <a:pathLst>
                <a:path extrusionOk="0" h="382" w="611">
                  <a:moveTo>
                    <a:pt x="335" y="1"/>
                  </a:moveTo>
                  <a:cubicBezTo>
                    <a:pt x="331" y="1"/>
                    <a:pt x="327" y="1"/>
                    <a:pt x="323" y="1"/>
                  </a:cubicBezTo>
                  <a:cubicBezTo>
                    <a:pt x="168" y="12"/>
                    <a:pt x="1" y="142"/>
                    <a:pt x="141" y="323"/>
                  </a:cubicBezTo>
                  <a:cubicBezTo>
                    <a:pt x="141" y="323"/>
                    <a:pt x="176" y="381"/>
                    <a:pt x="258" y="381"/>
                  </a:cubicBezTo>
                  <a:cubicBezTo>
                    <a:pt x="299" y="381"/>
                    <a:pt x="352" y="367"/>
                    <a:pt x="417" y="323"/>
                  </a:cubicBezTo>
                  <a:cubicBezTo>
                    <a:pt x="610" y="197"/>
                    <a:pt x="486"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6"/>
            <p:cNvSpPr/>
            <p:nvPr/>
          </p:nvSpPr>
          <p:spPr>
            <a:xfrm>
              <a:off x="1749025" y="3782325"/>
              <a:ext cx="12175" cy="8225"/>
            </a:xfrm>
            <a:custGeom>
              <a:rect b="b" l="l" r="r" t="t"/>
              <a:pathLst>
                <a:path extrusionOk="0" h="329" w="487">
                  <a:moveTo>
                    <a:pt x="344" y="0"/>
                  </a:moveTo>
                  <a:cubicBezTo>
                    <a:pt x="327" y="0"/>
                    <a:pt x="309" y="2"/>
                    <a:pt x="287" y="5"/>
                  </a:cubicBezTo>
                  <a:cubicBezTo>
                    <a:pt x="84" y="36"/>
                    <a:pt x="0" y="281"/>
                    <a:pt x="141" y="317"/>
                  </a:cubicBezTo>
                  <a:cubicBezTo>
                    <a:pt x="169" y="325"/>
                    <a:pt x="199" y="328"/>
                    <a:pt x="230" y="328"/>
                  </a:cubicBezTo>
                  <a:cubicBezTo>
                    <a:pt x="351" y="328"/>
                    <a:pt x="473" y="267"/>
                    <a:pt x="469" y="109"/>
                  </a:cubicBezTo>
                  <a:cubicBezTo>
                    <a:pt x="469" y="109"/>
                    <a:pt x="487" y="0"/>
                    <a:pt x="3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6"/>
            <p:cNvSpPr/>
            <p:nvPr/>
          </p:nvSpPr>
          <p:spPr>
            <a:xfrm>
              <a:off x="1752050" y="3809125"/>
              <a:ext cx="13550" cy="8725"/>
            </a:xfrm>
            <a:custGeom>
              <a:rect b="b" l="l" r="r" t="t"/>
              <a:pathLst>
                <a:path extrusionOk="0" h="349" w="542">
                  <a:moveTo>
                    <a:pt x="392" y="0"/>
                  </a:moveTo>
                  <a:cubicBezTo>
                    <a:pt x="362" y="0"/>
                    <a:pt x="325" y="5"/>
                    <a:pt x="281" y="16"/>
                  </a:cubicBezTo>
                  <a:cubicBezTo>
                    <a:pt x="16" y="83"/>
                    <a:pt x="0" y="333"/>
                    <a:pt x="218" y="348"/>
                  </a:cubicBezTo>
                  <a:cubicBezTo>
                    <a:pt x="226" y="349"/>
                    <a:pt x="233" y="349"/>
                    <a:pt x="241" y="349"/>
                  </a:cubicBezTo>
                  <a:cubicBezTo>
                    <a:pt x="443" y="349"/>
                    <a:pt x="534" y="149"/>
                    <a:pt x="531" y="117"/>
                  </a:cubicBezTo>
                  <a:cubicBezTo>
                    <a:pt x="531" y="117"/>
                    <a:pt x="541" y="0"/>
                    <a:pt x="3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6"/>
            <p:cNvSpPr/>
            <p:nvPr/>
          </p:nvSpPr>
          <p:spPr>
            <a:xfrm>
              <a:off x="1538975" y="3700850"/>
              <a:ext cx="118475" cy="86800"/>
            </a:xfrm>
            <a:custGeom>
              <a:rect b="b" l="l" r="r" t="t"/>
              <a:pathLst>
                <a:path extrusionOk="0" h="3472" w="4739">
                  <a:moveTo>
                    <a:pt x="1141" y="1"/>
                  </a:moveTo>
                  <a:cubicBezTo>
                    <a:pt x="1129" y="1"/>
                    <a:pt x="1116" y="6"/>
                    <a:pt x="1107" y="15"/>
                  </a:cubicBezTo>
                  <a:cubicBezTo>
                    <a:pt x="1088" y="35"/>
                    <a:pt x="1089" y="64"/>
                    <a:pt x="1109" y="83"/>
                  </a:cubicBezTo>
                  <a:cubicBezTo>
                    <a:pt x="1117" y="91"/>
                    <a:pt x="2009" y="936"/>
                    <a:pt x="2107" y="1231"/>
                  </a:cubicBezTo>
                  <a:cubicBezTo>
                    <a:pt x="2168" y="1416"/>
                    <a:pt x="2222" y="1617"/>
                    <a:pt x="2254" y="1746"/>
                  </a:cubicBezTo>
                  <a:cubicBezTo>
                    <a:pt x="2100" y="1616"/>
                    <a:pt x="1951" y="1476"/>
                    <a:pt x="1826" y="1342"/>
                  </a:cubicBezTo>
                  <a:cubicBezTo>
                    <a:pt x="1825" y="1341"/>
                    <a:pt x="1824" y="1341"/>
                    <a:pt x="1824" y="1340"/>
                  </a:cubicBezTo>
                  <a:cubicBezTo>
                    <a:pt x="1769" y="1280"/>
                    <a:pt x="1718" y="1222"/>
                    <a:pt x="1674" y="1166"/>
                  </a:cubicBezTo>
                  <a:cubicBezTo>
                    <a:pt x="1363" y="772"/>
                    <a:pt x="778" y="453"/>
                    <a:pt x="753" y="440"/>
                  </a:cubicBezTo>
                  <a:cubicBezTo>
                    <a:pt x="746" y="436"/>
                    <a:pt x="738" y="435"/>
                    <a:pt x="731" y="435"/>
                  </a:cubicBezTo>
                  <a:cubicBezTo>
                    <a:pt x="714" y="435"/>
                    <a:pt x="698" y="444"/>
                    <a:pt x="689" y="459"/>
                  </a:cubicBezTo>
                  <a:cubicBezTo>
                    <a:pt x="676" y="483"/>
                    <a:pt x="685" y="512"/>
                    <a:pt x="708" y="524"/>
                  </a:cubicBezTo>
                  <a:cubicBezTo>
                    <a:pt x="714" y="527"/>
                    <a:pt x="1300" y="846"/>
                    <a:pt x="1599" y="1225"/>
                  </a:cubicBezTo>
                  <a:cubicBezTo>
                    <a:pt x="1627" y="1260"/>
                    <a:pt x="1657" y="1295"/>
                    <a:pt x="1687" y="1331"/>
                  </a:cubicBezTo>
                  <a:cubicBezTo>
                    <a:pt x="1555" y="1330"/>
                    <a:pt x="1293" y="1308"/>
                    <a:pt x="954" y="1172"/>
                  </a:cubicBezTo>
                  <a:cubicBezTo>
                    <a:pt x="446" y="968"/>
                    <a:pt x="75" y="825"/>
                    <a:pt x="71" y="823"/>
                  </a:cubicBezTo>
                  <a:cubicBezTo>
                    <a:pt x="65" y="821"/>
                    <a:pt x="60" y="820"/>
                    <a:pt x="54" y="820"/>
                  </a:cubicBezTo>
                  <a:cubicBezTo>
                    <a:pt x="35" y="820"/>
                    <a:pt x="17" y="831"/>
                    <a:pt x="9" y="850"/>
                  </a:cubicBezTo>
                  <a:cubicBezTo>
                    <a:pt x="0" y="875"/>
                    <a:pt x="13" y="903"/>
                    <a:pt x="37" y="912"/>
                  </a:cubicBezTo>
                  <a:cubicBezTo>
                    <a:pt x="40" y="913"/>
                    <a:pt x="411" y="1057"/>
                    <a:pt x="920" y="1260"/>
                  </a:cubicBezTo>
                  <a:cubicBezTo>
                    <a:pt x="1274" y="1402"/>
                    <a:pt x="1546" y="1426"/>
                    <a:pt x="1688" y="1426"/>
                  </a:cubicBezTo>
                  <a:cubicBezTo>
                    <a:pt x="1725" y="1426"/>
                    <a:pt x="1753" y="1425"/>
                    <a:pt x="1771" y="1423"/>
                  </a:cubicBezTo>
                  <a:cubicBezTo>
                    <a:pt x="2102" y="1776"/>
                    <a:pt x="2579" y="2152"/>
                    <a:pt x="2929" y="2326"/>
                  </a:cubicBezTo>
                  <a:cubicBezTo>
                    <a:pt x="3328" y="2524"/>
                    <a:pt x="4645" y="3453"/>
                    <a:pt x="4658" y="3462"/>
                  </a:cubicBezTo>
                  <a:cubicBezTo>
                    <a:pt x="4666" y="3468"/>
                    <a:pt x="4675" y="3471"/>
                    <a:pt x="4685" y="3471"/>
                  </a:cubicBezTo>
                  <a:cubicBezTo>
                    <a:pt x="4700" y="3471"/>
                    <a:pt x="4714" y="3464"/>
                    <a:pt x="4723" y="3451"/>
                  </a:cubicBezTo>
                  <a:cubicBezTo>
                    <a:pt x="4739" y="3429"/>
                    <a:pt x="4734" y="3399"/>
                    <a:pt x="4712" y="3385"/>
                  </a:cubicBezTo>
                  <a:cubicBezTo>
                    <a:pt x="4658" y="3346"/>
                    <a:pt x="3377" y="2442"/>
                    <a:pt x="2971" y="2241"/>
                  </a:cubicBezTo>
                  <a:cubicBezTo>
                    <a:pt x="2797" y="2154"/>
                    <a:pt x="2585" y="2011"/>
                    <a:pt x="2377" y="1846"/>
                  </a:cubicBezTo>
                  <a:cubicBezTo>
                    <a:pt x="2360" y="1773"/>
                    <a:pt x="2287" y="1471"/>
                    <a:pt x="2197" y="1201"/>
                  </a:cubicBezTo>
                  <a:cubicBezTo>
                    <a:pt x="2092" y="884"/>
                    <a:pt x="1211" y="49"/>
                    <a:pt x="1173" y="13"/>
                  </a:cubicBezTo>
                  <a:cubicBezTo>
                    <a:pt x="1165" y="5"/>
                    <a:pt x="1153" y="1"/>
                    <a:pt x="11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6"/>
            <p:cNvSpPr/>
            <p:nvPr/>
          </p:nvSpPr>
          <p:spPr>
            <a:xfrm>
              <a:off x="1855050" y="3658525"/>
              <a:ext cx="71525" cy="86750"/>
            </a:xfrm>
            <a:custGeom>
              <a:rect b="b" l="l" r="r" t="t"/>
              <a:pathLst>
                <a:path extrusionOk="0" h="3470" w="2861">
                  <a:moveTo>
                    <a:pt x="2183" y="0"/>
                  </a:moveTo>
                  <a:cubicBezTo>
                    <a:pt x="2163" y="0"/>
                    <a:pt x="2144" y="13"/>
                    <a:pt x="2138" y="32"/>
                  </a:cubicBezTo>
                  <a:cubicBezTo>
                    <a:pt x="2137" y="37"/>
                    <a:pt x="2006" y="432"/>
                    <a:pt x="1549" y="932"/>
                  </a:cubicBezTo>
                  <a:cubicBezTo>
                    <a:pt x="1511" y="974"/>
                    <a:pt x="1469" y="1024"/>
                    <a:pt x="1425" y="1082"/>
                  </a:cubicBezTo>
                  <a:cubicBezTo>
                    <a:pt x="1416" y="928"/>
                    <a:pt x="1406" y="677"/>
                    <a:pt x="1434" y="567"/>
                  </a:cubicBezTo>
                  <a:cubicBezTo>
                    <a:pt x="1440" y="542"/>
                    <a:pt x="1424" y="516"/>
                    <a:pt x="1399" y="509"/>
                  </a:cubicBezTo>
                  <a:cubicBezTo>
                    <a:pt x="1395" y="509"/>
                    <a:pt x="1391" y="508"/>
                    <a:pt x="1387" y="508"/>
                  </a:cubicBezTo>
                  <a:cubicBezTo>
                    <a:pt x="1366" y="508"/>
                    <a:pt x="1347" y="522"/>
                    <a:pt x="1342" y="544"/>
                  </a:cubicBezTo>
                  <a:cubicBezTo>
                    <a:pt x="1302" y="705"/>
                    <a:pt x="1331" y="1107"/>
                    <a:pt x="1338" y="1198"/>
                  </a:cubicBezTo>
                  <a:cubicBezTo>
                    <a:pt x="828" y="1908"/>
                    <a:pt x="51" y="3330"/>
                    <a:pt x="13" y="3399"/>
                  </a:cubicBezTo>
                  <a:cubicBezTo>
                    <a:pt x="1" y="3422"/>
                    <a:pt x="9" y="3450"/>
                    <a:pt x="31" y="3464"/>
                  </a:cubicBezTo>
                  <a:cubicBezTo>
                    <a:pt x="38" y="3468"/>
                    <a:pt x="47" y="3470"/>
                    <a:pt x="54" y="3470"/>
                  </a:cubicBezTo>
                  <a:cubicBezTo>
                    <a:pt x="71" y="3470"/>
                    <a:pt x="88" y="3461"/>
                    <a:pt x="96" y="3444"/>
                  </a:cubicBezTo>
                  <a:cubicBezTo>
                    <a:pt x="103" y="3432"/>
                    <a:pt x="560" y="2596"/>
                    <a:pt x="1004" y="1881"/>
                  </a:cubicBezTo>
                  <a:cubicBezTo>
                    <a:pt x="1033" y="1884"/>
                    <a:pt x="1083" y="1889"/>
                    <a:pt x="1147" y="1889"/>
                  </a:cubicBezTo>
                  <a:cubicBezTo>
                    <a:pt x="1317" y="1889"/>
                    <a:pt x="1589" y="1857"/>
                    <a:pt x="1864" y="1693"/>
                  </a:cubicBezTo>
                  <a:cubicBezTo>
                    <a:pt x="2290" y="1437"/>
                    <a:pt x="2829" y="1050"/>
                    <a:pt x="2834" y="1046"/>
                  </a:cubicBezTo>
                  <a:cubicBezTo>
                    <a:pt x="2856" y="1030"/>
                    <a:pt x="2861" y="1001"/>
                    <a:pt x="2845" y="979"/>
                  </a:cubicBezTo>
                  <a:cubicBezTo>
                    <a:pt x="2836" y="967"/>
                    <a:pt x="2821" y="960"/>
                    <a:pt x="2807" y="960"/>
                  </a:cubicBezTo>
                  <a:cubicBezTo>
                    <a:pt x="2797" y="960"/>
                    <a:pt x="2787" y="963"/>
                    <a:pt x="2779" y="969"/>
                  </a:cubicBezTo>
                  <a:cubicBezTo>
                    <a:pt x="2774" y="973"/>
                    <a:pt x="2238" y="1358"/>
                    <a:pt x="1814" y="1611"/>
                  </a:cubicBezTo>
                  <a:cubicBezTo>
                    <a:pt x="1561" y="1763"/>
                    <a:pt x="1304" y="1793"/>
                    <a:pt x="1146" y="1793"/>
                  </a:cubicBezTo>
                  <a:cubicBezTo>
                    <a:pt x="1112" y="1793"/>
                    <a:pt x="1084" y="1792"/>
                    <a:pt x="1060" y="1790"/>
                  </a:cubicBezTo>
                  <a:cubicBezTo>
                    <a:pt x="1271" y="1454"/>
                    <a:pt x="1475" y="1155"/>
                    <a:pt x="1619" y="997"/>
                  </a:cubicBezTo>
                  <a:cubicBezTo>
                    <a:pt x="2091" y="479"/>
                    <a:pt x="2223" y="78"/>
                    <a:pt x="2229" y="62"/>
                  </a:cubicBezTo>
                  <a:cubicBezTo>
                    <a:pt x="2236" y="38"/>
                    <a:pt x="2223" y="10"/>
                    <a:pt x="2198" y="3"/>
                  </a:cubicBezTo>
                  <a:cubicBezTo>
                    <a:pt x="2193" y="1"/>
                    <a:pt x="2188" y="0"/>
                    <a:pt x="21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6"/>
            <p:cNvSpPr/>
            <p:nvPr/>
          </p:nvSpPr>
          <p:spPr>
            <a:xfrm>
              <a:off x="1637975" y="3538525"/>
              <a:ext cx="124250" cy="111375"/>
            </a:xfrm>
            <a:custGeom>
              <a:rect b="b" l="l" r="r" t="t"/>
              <a:pathLst>
                <a:path extrusionOk="0" h="4455" w="4970">
                  <a:moveTo>
                    <a:pt x="2909" y="1"/>
                  </a:moveTo>
                  <a:lnTo>
                    <a:pt x="2317" y="128"/>
                  </a:lnTo>
                  <a:cubicBezTo>
                    <a:pt x="955" y="638"/>
                    <a:pt x="244" y="2410"/>
                    <a:pt x="123" y="3166"/>
                  </a:cubicBezTo>
                  <a:cubicBezTo>
                    <a:pt x="1" y="3920"/>
                    <a:pt x="369" y="4455"/>
                    <a:pt x="369" y="4455"/>
                  </a:cubicBezTo>
                  <a:cubicBezTo>
                    <a:pt x="1575" y="1453"/>
                    <a:pt x="4970" y="363"/>
                    <a:pt x="4970" y="363"/>
                  </a:cubicBezTo>
                  <a:cubicBezTo>
                    <a:pt x="4087" y="85"/>
                    <a:pt x="2909" y="1"/>
                    <a:pt x="29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36"/>
          <p:cNvGrpSpPr/>
          <p:nvPr/>
        </p:nvGrpSpPr>
        <p:grpSpPr>
          <a:xfrm>
            <a:off x="5213737" y="645116"/>
            <a:ext cx="1614217" cy="1791332"/>
            <a:chOff x="5213737" y="3106366"/>
            <a:chExt cx="1614217" cy="1791332"/>
          </a:xfrm>
        </p:grpSpPr>
        <p:sp>
          <p:nvSpPr>
            <p:cNvPr id="1100" name="Google Shape;1100;p36"/>
            <p:cNvSpPr/>
            <p:nvPr/>
          </p:nvSpPr>
          <p:spPr>
            <a:xfrm>
              <a:off x="6116058" y="3134490"/>
              <a:ext cx="572672" cy="589418"/>
            </a:xfrm>
            <a:custGeom>
              <a:rect b="b" l="l" r="r" t="t"/>
              <a:pathLst>
                <a:path extrusionOk="0" h="5491" w="5335">
                  <a:moveTo>
                    <a:pt x="2715" y="2732"/>
                  </a:moveTo>
                  <a:cubicBezTo>
                    <a:pt x="2725" y="2732"/>
                    <a:pt x="2729" y="2737"/>
                    <a:pt x="2726" y="2748"/>
                  </a:cubicBezTo>
                  <a:cubicBezTo>
                    <a:pt x="2725" y="2754"/>
                    <a:pt x="2723" y="2759"/>
                    <a:pt x="2721" y="2765"/>
                  </a:cubicBezTo>
                  <a:cubicBezTo>
                    <a:pt x="2695" y="2837"/>
                    <a:pt x="2676" y="2909"/>
                    <a:pt x="2657" y="2983"/>
                  </a:cubicBezTo>
                  <a:cubicBezTo>
                    <a:pt x="2654" y="2994"/>
                    <a:pt x="2652" y="3005"/>
                    <a:pt x="2648" y="3015"/>
                  </a:cubicBezTo>
                  <a:cubicBezTo>
                    <a:pt x="2646" y="3021"/>
                    <a:pt x="2643" y="3024"/>
                    <a:pt x="2639" y="3024"/>
                  </a:cubicBezTo>
                  <a:cubicBezTo>
                    <a:pt x="2636" y="3024"/>
                    <a:pt x="2633" y="3023"/>
                    <a:pt x="2630" y="3021"/>
                  </a:cubicBezTo>
                  <a:cubicBezTo>
                    <a:pt x="2611" y="3009"/>
                    <a:pt x="2592" y="2996"/>
                    <a:pt x="2573" y="2984"/>
                  </a:cubicBezTo>
                  <a:cubicBezTo>
                    <a:pt x="2520" y="2951"/>
                    <a:pt x="2470" y="2914"/>
                    <a:pt x="2422" y="2875"/>
                  </a:cubicBezTo>
                  <a:cubicBezTo>
                    <a:pt x="2394" y="2853"/>
                    <a:pt x="2366" y="2832"/>
                    <a:pt x="2338" y="2809"/>
                  </a:cubicBezTo>
                  <a:cubicBezTo>
                    <a:pt x="2324" y="2798"/>
                    <a:pt x="2306" y="2789"/>
                    <a:pt x="2301" y="2768"/>
                  </a:cubicBezTo>
                  <a:cubicBezTo>
                    <a:pt x="2319" y="2761"/>
                    <a:pt x="2336" y="2763"/>
                    <a:pt x="2353" y="2761"/>
                  </a:cubicBezTo>
                  <a:cubicBezTo>
                    <a:pt x="2360" y="2761"/>
                    <a:pt x="2366" y="2760"/>
                    <a:pt x="2372" y="2760"/>
                  </a:cubicBezTo>
                  <a:cubicBezTo>
                    <a:pt x="2463" y="2751"/>
                    <a:pt x="2555" y="2742"/>
                    <a:pt x="2646" y="2735"/>
                  </a:cubicBezTo>
                  <a:cubicBezTo>
                    <a:pt x="2670" y="2733"/>
                    <a:pt x="2692" y="2733"/>
                    <a:pt x="2715" y="2732"/>
                  </a:cubicBezTo>
                  <a:close/>
                  <a:moveTo>
                    <a:pt x="2462" y="1"/>
                  </a:moveTo>
                  <a:cubicBezTo>
                    <a:pt x="2448" y="1"/>
                    <a:pt x="2436" y="6"/>
                    <a:pt x="2426" y="16"/>
                  </a:cubicBezTo>
                  <a:cubicBezTo>
                    <a:pt x="2419" y="24"/>
                    <a:pt x="2414" y="32"/>
                    <a:pt x="2410" y="41"/>
                  </a:cubicBezTo>
                  <a:cubicBezTo>
                    <a:pt x="2400" y="64"/>
                    <a:pt x="2392" y="87"/>
                    <a:pt x="2387" y="112"/>
                  </a:cubicBezTo>
                  <a:cubicBezTo>
                    <a:pt x="2378" y="164"/>
                    <a:pt x="2376" y="217"/>
                    <a:pt x="2374" y="270"/>
                  </a:cubicBezTo>
                  <a:cubicBezTo>
                    <a:pt x="2371" y="363"/>
                    <a:pt x="2365" y="458"/>
                    <a:pt x="2354" y="551"/>
                  </a:cubicBezTo>
                  <a:cubicBezTo>
                    <a:pt x="2350" y="591"/>
                    <a:pt x="2347" y="631"/>
                    <a:pt x="2344" y="671"/>
                  </a:cubicBezTo>
                  <a:cubicBezTo>
                    <a:pt x="2340" y="727"/>
                    <a:pt x="2335" y="783"/>
                    <a:pt x="2324" y="839"/>
                  </a:cubicBezTo>
                  <a:cubicBezTo>
                    <a:pt x="2308" y="920"/>
                    <a:pt x="2280" y="997"/>
                    <a:pt x="2246" y="1072"/>
                  </a:cubicBezTo>
                  <a:cubicBezTo>
                    <a:pt x="2206" y="1159"/>
                    <a:pt x="2168" y="1247"/>
                    <a:pt x="2135" y="1337"/>
                  </a:cubicBezTo>
                  <a:cubicBezTo>
                    <a:pt x="2103" y="1425"/>
                    <a:pt x="2058" y="1507"/>
                    <a:pt x="2016" y="1591"/>
                  </a:cubicBezTo>
                  <a:cubicBezTo>
                    <a:pt x="2011" y="1600"/>
                    <a:pt x="2003" y="1606"/>
                    <a:pt x="1993" y="1608"/>
                  </a:cubicBezTo>
                  <a:cubicBezTo>
                    <a:pt x="1982" y="1611"/>
                    <a:pt x="1970" y="1615"/>
                    <a:pt x="1958" y="1619"/>
                  </a:cubicBezTo>
                  <a:cubicBezTo>
                    <a:pt x="1873" y="1640"/>
                    <a:pt x="1787" y="1658"/>
                    <a:pt x="1702" y="1677"/>
                  </a:cubicBezTo>
                  <a:cubicBezTo>
                    <a:pt x="1602" y="1699"/>
                    <a:pt x="1503" y="1723"/>
                    <a:pt x="1402" y="1743"/>
                  </a:cubicBezTo>
                  <a:cubicBezTo>
                    <a:pt x="1264" y="1772"/>
                    <a:pt x="1125" y="1800"/>
                    <a:pt x="986" y="1818"/>
                  </a:cubicBezTo>
                  <a:cubicBezTo>
                    <a:pt x="983" y="1818"/>
                    <a:pt x="979" y="1819"/>
                    <a:pt x="976" y="1819"/>
                  </a:cubicBezTo>
                  <a:cubicBezTo>
                    <a:pt x="961" y="1819"/>
                    <a:pt x="948" y="1815"/>
                    <a:pt x="934" y="1808"/>
                  </a:cubicBezTo>
                  <a:cubicBezTo>
                    <a:pt x="882" y="1781"/>
                    <a:pt x="829" y="1756"/>
                    <a:pt x="776" y="1730"/>
                  </a:cubicBezTo>
                  <a:cubicBezTo>
                    <a:pt x="721" y="1704"/>
                    <a:pt x="665" y="1680"/>
                    <a:pt x="611" y="1653"/>
                  </a:cubicBezTo>
                  <a:cubicBezTo>
                    <a:pt x="569" y="1634"/>
                    <a:pt x="528" y="1614"/>
                    <a:pt x="487" y="1595"/>
                  </a:cubicBezTo>
                  <a:cubicBezTo>
                    <a:pt x="454" y="1579"/>
                    <a:pt x="421" y="1562"/>
                    <a:pt x="388" y="1546"/>
                  </a:cubicBezTo>
                  <a:cubicBezTo>
                    <a:pt x="346" y="1524"/>
                    <a:pt x="305" y="1503"/>
                    <a:pt x="264" y="1481"/>
                  </a:cubicBezTo>
                  <a:cubicBezTo>
                    <a:pt x="259" y="1478"/>
                    <a:pt x="255" y="1477"/>
                    <a:pt x="251" y="1475"/>
                  </a:cubicBezTo>
                  <a:cubicBezTo>
                    <a:pt x="215" y="1458"/>
                    <a:pt x="180" y="1441"/>
                    <a:pt x="145" y="1424"/>
                  </a:cubicBezTo>
                  <a:cubicBezTo>
                    <a:pt x="114" y="1409"/>
                    <a:pt x="82" y="1392"/>
                    <a:pt x="49" y="1376"/>
                  </a:cubicBezTo>
                  <a:cubicBezTo>
                    <a:pt x="47" y="1375"/>
                    <a:pt x="44" y="1374"/>
                    <a:pt x="41" y="1373"/>
                  </a:cubicBezTo>
                  <a:cubicBezTo>
                    <a:pt x="37" y="1371"/>
                    <a:pt x="33" y="1370"/>
                    <a:pt x="29" y="1370"/>
                  </a:cubicBezTo>
                  <a:cubicBezTo>
                    <a:pt x="21" y="1370"/>
                    <a:pt x="13" y="1375"/>
                    <a:pt x="7" y="1383"/>
                  </a:cubicBezTo>
                  <a:cubicBezTo>
                    <a:pt x="0" y="1392"/>
                    <a:pt x="0" y="1403"/>
                    <a:pt x="8" y="1413"/>
                  </a:cubicBezTo>
                  <a:cubicBezTo>
                    <a:pt x="26" y="1434"/>
                    <a:pt x="43" y="1456"/>
                    <a:pt x="68" y="1470"/>
                  </a:cubicBezTo>
                  <a:cubicBezTo>
                    <a:pt x="95" y="1486"/>
                    <a:pt x="124" y="1503"/>
                    <a:pt x="154" y="1517"/>
                  </a:cubicBezTo>
                  <a:cubicBezTo>
                    <a:pt x="191" y="1537"/>
                    <a:pt x="230" y="1554"/>
                    <a:pt x="268" y="1574"/>
                  </a:cubicBezTo>
                  <a:cubicBezTo>
                    <a:pt x="317" y="1600"/>
                    <a:pt x="367" y="1625"/>
                    <a:pt x="417" y="1649"/>
                  </a:cubicBezTo>
                  <a:cubicBezTo>
                    <a:pt x="478" y="1680"/>
                    <a:pt x="542" y="1706"/>
                    <a:pt x="605" y="1731"/>
                  </a:cubicBezTo>
                  <a:cubicBezTo>
                    <a:pt x="660" y="1754"/>
                    <a:pt x="716" y="1776"/>
                    <a:pt x="769" y="1802"/>
                  </a:cubicBezTo>
                  <a:cubicBezTo>
                    <a:pt x="807" y="1820"/>
                    <a:pt x="844" y="1839"/>
                    <a:pt x="881" y="1857"/>
                  </a:cubicBezTo>
                  <a:cubicBezTo>
                    <a:pt x="915" y="1873"/>
                    <a:pt x="949" y="1890"/>
                    <a:pt x="983" y="1906"/>
                  </a:cubicBezTo>
                  <a:cubicBezTo>
                    <a:pt x="991" y="1910"/>
                    <a:pt x="997" y="1916"/>
                    <a:pt x="1001" y="1925"/>
                  </a:cubicBezTo>
                  <a:cubicBezTo>
                    <a:pt x="1025" y="1984"/>
                    <a:pt x="1049" y="2043"/>
                    <a:pt x="1071" y="2103"/>
                  </a:cubicBezTo>
                  <a:cubicBezTo>
                    <a:pt x="1116" y="2233"/>
                    <a:pt x="1154" y="2364"/>
                    <a:pt x="1183" y="2497"/>
                  </a:cubicBezTo>
                  <a:cubicBezTo>
                    <a:pt x="1203" y="2582"/>
                    <a:pt x="1220" y="2667"/>
                    <a:pt x="1237" y="2752"/>
                  </a:cubicBezTo>
                  <a:cubicBezTo>
                    <a:pt x="1250" y="2822"/>
                    <a:pt x="1260" y="2894"/>
                    <a:pt x="1272" y="2965"/>
                  </a:cubicBezTo>
                  <a:cubicBezTo>
                    <a:pt x="1279" y="3005"/>
                    <a:pt x="1282" y="3045"/>
                    <a:pt x="1284" y="3086"/>
                  </a:cubicBezTo>
                  <a:cubicBezTo>
                    <a:pt x="1285" y="3136"/>
                    <a:pt x="1280" y="3184"/>
                    <a:pt x="1266" y="3232"/>
                  </a:cubicBezTo>
                  <a:cubicBezTo>
                    <a:pt x="1262" y="3247"/>
                    <a:pt x="1256" y="3260"/>
                    <a:pt x="1247" y="3274"/>
                  </a:cubicBezTo>
                  <a:cubicBezTo>
                    <a:pt x="1225" y="3302"/>
                    <a:pt x="1205" y="3331"/>
                    <a:pt x="1183" y="3360"/>
                  </a:cubicBezTo>
                  <a:cubicBezTo>
                    <a:pt x="1151" y="3406"/>
                    <a:pt x="1120" y="3453"/>
                    <a:pt x="1088" y="3500"/>
                  </a:cubicBezTo>
                  <a:cubicBezTo>
                    <a:pt x="1050" y="3556"/>
                    <a:pt x="1015" y="3615"/>
                    <a:pt x="980" y="3673"/>
                  </a:cubicBezTo>
                  <a:cubicBezTo>
                    <a:pt x="934" y="3749"/>
                    <a:pt x="897" y="3830"/>
                    <a:pt x="862" y="3910"/>
                  </a:cubicBezTo>
                  <a:cubicBezTo>
                    <a:pt x="828" y="3993"/>
                    <a:pt x="796" y="4077"/>
                    <a:pt x="771" y="4162"/>
                  </a:cubicBezTo>
                  <a:cubicBezTo>
                    <a:pt x="749" y="4235"/>
                    <a:pt x="732" y="4308"/>
                    <a:pt x="724" y="4381"/>
                  </a:cubicBezTo>
                  <a:cubicBezTo>
                    <a:pt x="716" y="4447"/>
                    <a:pt x="715" y="4511"/>
                    <a:pt x="713" y="4577"/>
                  </a:cubicBezTo>
                  <a:cubicBezTo>
                    <a:pt x="712" y="4596"/>
                    <a:pt x="713" y="4617"/>
                    <a:pt x="715" y="4636"/>
                  </a:cubicBezTo>
                  <a:cubicBezTo>
                    <a:pt x="718" y="4657"/>
                    <a:pt x="724" y="4676"/>
                    <a:pt x="735" y="4693"/>
                  </a:cubicBezTo>
                  <a:cubicBezTo>
                    <a:pt x="745" y="4707"/>
                    <a:pt x="757" y="4715"/>
                    <a:pt x="770" y="4715"/>
                  </a:cubicBezTo>
                  <a:cubicBezTo>
                    <a:pt x="781" y="4715"/>
                    <a:pt x="792" y="4710"/>
                    <a:pt x="804" y="4701"/>
                  </a:cubicBezTo>
                  <a:cubicBezTo>
                    <a:pt x="818" y="4689"/>
                    <a:pt x="830" y="4677"/>
                    <a:pt x="842" y="4663"/>
                  </a:cubicBezTo>
                  <a:cubicBezTo>
                    <a:pt x="862" y="4635"/>
                    <a:pt x="882" y="4608"/>
                    <a:pt x="901" y="4578"/>
                  </a:cubicBezTo>
                  <a:cubicBezTo>
                    <a:pt x="946" y="4504"/>
                    <a:pt x="983" y="4427"/>
                    <a:pt x="1011" y="4347"/>
                  </a:cubicBezTo>
                  <a:cubicBezTo>
                    <a:pt x="1059" y="4216"/>
                    <a:pt x="1100" y="4083"/>
                    <a:pt x="1143" y="3951"/>
                  </a:cubicBezTo>
                  <a:cubicBezTo>
                    <a:pt x="1175" y="3855"/>
                    <a:pt x="1199" y="3757"/>
                    <a:pt x="1211" y="3658"/>
                  </a:cubicBezTo>
                  <a:cubicBezTo>
                    <a:pt x="1214" y="3634"/>
                    <a:pt x="1218" y="3611"/>
                    <a:pt x="1222" y="3588"/>
                  </a:cubicBezTo>
                  <a:cubicBezTo>
                    <a:pt x="1242" y="3471"/>
                    <a:pt x="1278" y="3360"/>
                    <a:pt x="1314" y="3248"/>
                  </a:cubicBezTo>
                  <a:cubicBezTo>
                    <a:pt x="1319" y="3236"/>
                    <a:pt x="1325" y="3224"/>
                    <a:pt x="1331" y="3213"/>
                  </a:cubicBezTo>
                  <a:cubicBezTo>
                    <a:pt x="1337" y="3203"/>
                    <a:pt x="1343" y="3199"/>
                    <a:pt x="1348" y="3199"/>
                  </a:cubicBezTo>
                  <a:cubicBezTo>
                    <a:pt x="1353" y="3199"/>
                    <a:pt x="1358" y="3203"/>
                    <a:pt x="1363" y="3209"/>
                  </a:cubicBezTo>
                  <a:cubicBezTo>
                    <a:pt x="1364" y="3210"/>
                    <a:pt x="1365" y="3212"/>
                    <a:pt x="1366" y="3213"/>
                  </a:cubicBezTo>
                  <a:cubicBezTo>
                    <a:pt x="1415" y="3269"/>
                    <a:pt x="1468" y="3320"/>
                    <a:pt x="1521" y="3370"/>
                  </a:cubicBezTo>
                  <a:cubicBezTo>
                    <a:pt x="1550" y="3398"/>
                    <a:pt x="1580" y="3424"/>
                    <a:pt x="1609" y="3452"/>
                  </a:cubicBezTo>
                  <a:cubicBezTo>
                    <a:pt x="1639" y="3481"/>
                    <a:pt x="1668" y="3509"/>
                    <a:pt x="1696" y="3538"/>
                  </a:cubicBezTo>
                  <a:cubicBezTo>
                    <a:pt x="1746" y="3586"/>
                    <a:pt x="1792" y="3636"/>
                    <a:pt x="1837" y="3688"/>
                  </a:cubicBezTo>
                  <a:cubicBezTo>
                    <a:pt x="1878" y="3739"/>
                    <a:pt x="1916" y="3791"/>
                    <a:pt x="1954" y="3843"/>
                  </a:cubicBezTo>
                  <a:cubicBezTo>
                    <a:pt x="1992" y="3896"/>
                    <a:pt x="2032" y="3946"/>
                    <a:pt x="2076" y="3994"/>
                  </a:cubicBezTo>
                  <a:cubicBezTo>
                    <a:pt x="2110" y="4030"/>
                    <a:pt x="2143" y="4066"/>
                    <a:pt x="2176" y="4103"/>
                  </a:cubicBezTo>
                  <a:cubicBezTo>
                    <a:pt x="2197" y="4126"/>
                    <a:pt x="2217" y="4150"/>
                    <a:pt x="2240" y="4172"/>
                  </a:cubicBezTo>
                  <a:cubicBezTo>
                    <a:pt x="2301" y="4230"/>
                    <a:pt x="2369" y="4280"/>
                    <a:pt x="2444" y="4319"/>
                  </a:cubicBezTo>
                  <a:cubicBezTo>
                    <a:pt x="2457" y="4326"/>
                    <a:pt x="2471" y="4332"/>
                    <a:pt x="2487" y="4335"/>
                  </a:cubicBezTo>
                  <a:cubicBezTo>
                    <a:pt x="2491" y="4336"/>
                    <a:pt x="2495" y="4336"/>
                    <a:pt x="2499" y="4336"/>
                  </a:cubicBezTo>
                  <a:cubicBezTo>
                    <a:pt x="2529" y="4336"/>
                    <a:pt x="2552" y="4317"/>
                    <a:pt x="2559" y="4284"/>
                  </a:cubicBezTo>
                  <a:cubicBezTo>
                    <a:pt x="2562" y="4270"/>
                    <a:pt x="2562" y="4255"/>
                    <a:pt x="2561" y="4241"/>
                  </a:cubicBezTo>
                  <a:cubicBezTo>
                    <a:pt x="2556" y="4180"/>
                    <a:pt x="2543" y="4121"/>
                    <a:pt x="2515" y="4068"/>
                  </a:cubicBezTo>
                  <a:cubicBezTo>
                    <a:pt x="2461" y="3964"/>
                    <a:pt x="2388" y="3875"/>
                    <a:pt x="2300" y="3800"/>
                  </a:cubicBezTo>
                  <a:cubicBezTo>
                    <a:pt x="2258" y="3764"/>
                    <a:pt x="2217" y="3728"/>
                    <a:pt x="2178" y="3690"/>
                  </a:cubicBezTo>
                  <a:cubicBezTo>
                    <a:pt x="2132" y="3645"/>
                    <a:pt x="2083" y="3604"/>
                    <a:pt x="2037" y="3559"/>
                  </a:cubicBezTo>
                  <a:cubicBezTo>
                    <a:pt x="2014" y="3537"/>
                    <a:pt x="1990" y="3514"/>
                    <a:pt x="1965" y="3492"/>
                  </a:cubicBezTo>
                  <a:cubicBezTo>
                    <a:pt x="1936" y="3462"/>
                    <a:pt x="1905" y="3433"/>
                    <a:pt x="1873" y="3405"/>
                  </a:cubicBezTo>
                  <a:cubicBezTo>
                    <a:pt x="1859" y="3391"/>
                    <a:pt x="1844" y="3380"/>
                    <a:pt x="1827" y="3370"/>
                  </a:cubicBezTo>
                  <a:cubicBezTo>
                    <a:pt x="1768" y="3333"/>
                    <a:pt x="1705" y="3301"/>
                    <a:pt x="1641" y="3274"/>
                  </a:cubicBezTo>
                  <a:cubicBezTo>
                    <a:pt x="1576" y="3246"/>
                    <a:pt x="1512" y="3220"/>
                    <a:pt x="1450" y="3187"/>
                  </a:cubicBezTo>
                  <a:cubicBezTo>
                    <a:pt x="1419" y="3170"/>
                    <a:pt x="1388" y="3155"/>
                    <a:pt x="1361" y="3135"/>
                  </a:cubicBezTo>
                  <a:cubicBezTo>
                    <a:pt x="1347" y="3125"/>
                    <a:pt x="1340" y="3115"/>
                    <a:pt x="1339" y="3099"/>
                  </a:cubicBezTo>
                  <a:cubicBezTo>
                    <a:pt x="1339" y="3093"/>
                    <a:pt x="1337" y="3085"/>
                    <a:pt x="1336" y="3079"/>
                  </a:cubicBezTo>
                  <a:cubicBezTo>
                    <a:pt x="1329" y="3011"/>
                    <a:pt x="1322" y="2943"/>
                    <a:pt x="1313" y="2876"/>
                  </a:cubicBezTo>
                  <a:cubicBezTo>
                    <a:pt x="1309" y="2837"/>
                    <a:pt x="1304" y="2797"/>
                    <a:pt x="1299" y="2757"/>
                  </a:cubicBezTo>
                  <a:cubicBezTo>
                    <a:pt x="1292" y="2702"/>
                    <a:pt x="1286" y="2646"/>
                    <a:pt x="1278" y="2592"/>
                  </a:cubicBezTo>
                  <a:cubicBezTo>
                    <a:pt x="1267" y="2516"/>
                    <a:pt x="1249" y="2443"/>
                    <a:pt x="1229" y="2368"/>
                  </a:cubicBezTo>
                  <a:cubicBezTo>
                    <a:pt x="1206" y="2280"/>
                    <a:pt x="1179" y="2194"/>
                    <a:pt x="1142" y="2110"/>
                  </a:cubicBezTo>
                  <a:cubicBezTo>
                    <a:pt x="1124" y="2068"/>
                    <a:pt x="1106" y="2027"/>
                    <a:pt x="1087" y="1986"/>
                  </a:cubicBezTo>
                  <a:cubicBezTo>
                    <a:pt x="1084" y="1979"/>
                    <a:pt x="1081" y="1972"/>
                    <a:pt x="1079" y="1963"/>
                  </a:cubicBezTo>
                  <a:cubicBezTo>
                    <a:pt x="1078" y="1961"/>
                    <a:pt x="1081" y="1959"/>
                    <a:pt x="1083" y="1959"/>
                  </a:cubicBezTo>
                  <a:cubicBezTo>
                    <a:pt x="1084" y="1959"/>
                    <a:pt x="1085" y="1959"/>
                    <a:pt x="1085" y="1959"/>
                  </a:cubicBezTo>
                  <a:cubicBezTo>
                    <a:pt x="1090" y="1961"/>
                    <a:pt x="1095" y="1963"/>
                    <a:pt x="1100" y="1967"/>
                  </a:cubicBezTo>
                  <a:cubicBezTo>
                    <a:pt x="1131" y="1983"/>
                    <a:pt x="1162" y="1999"/>
                    <a:pt x="1193" y="2017"/>
                  </a:cubicBezTo>
                  <a:cubicBezTo>
                    <a:pt x="1227" y="2035"/>
                    <a:pt x="1262" y="2054"/>
                    <a:pt x="1296" y="2075"/>
                  </a:cubicBezTo>
                  <a:cubicBezTo>
                    <a:pt x="1368" y="2119"/>
                    <a:pt x="1436" y="2168"/>
                    <a:pt x="1505" y="2217"/>
                  </a:cubicBezTo>
                  <a:cubicBezTo>
                    <a:pt x="1547" y="2247"/>
                    <a:pt x="1588" y="2279"/>
                    <a:pt x="1629" y="2310"/>
                  </a:cubicBezTo>
                  <a:cubicBezTo>
                    <a:pt x="1632" y="2313"/>
                    <a:pt x="1635" y="2316"/>
                    <a:pt x="1638" y="2318"/>
                  </a:cubicBezTo>
                  <a:cubicBezTo>
                    <a:pt x="1671" y="2344"/>
                    <a:pt x="1702" y="2372"/>
                    <a:pt x="1736" y="2399"/>
                  </a:cubicBezTo>
                  <a:cubicBezTo>
                    <a:pt x="1779" y="2433"/>
                    <a:pt x="1823" y="2467"/>
                    <a:pt x="1867" y="2501"/>
                  </a:cubicBezTo>
                  <a:cubicBezTo>
                    <a:pt x="1868" y="2502"/>
                    <a:pt x="1870" y="2504"/>
                    <a:pt x="1871" y="2505"/>
                  </a:cubicBezTo>
                  <a:cubicBezTo>
                    <a:pt x="1918" y="2549"/>
                    <a:pt x="1974" y="2584"/>
                    <a:pt x="2022" y="2626"/>
                  </a:cubicBezTo>
                  <a:cubicBezTo>
                    <a:pt x="2060" y="2660"/>
                    <a:pt x="2101" y="2688"/>
                    <a:pt x="2140" y="2720"/>
                  </a:cubicBezTo>
                  <a:cubicBezTo>
                    <a:pt x="2217" y="2783"/>
                    <a:pt x="2297" y="2844"/>
                    <a:pt x="2378" y="2901"/>
                  </a:cubicBezTo>
                  <a:cubicBezTo>
                    <a:pt x="2430" y="2938"/>
                    <a:pt x="2480" y="2977"/>
                    <a:pt x="2531" y="3015"/>
                  </a:cubicBezTo>
                  <a:cubicBezTo>
                    <a:pt x="2547" y="3026"/>
                    <a:pt x="2562" y="3038"/>
                    <a:pt x="2578" y="3051"/>
                  </a:cubicBezTo>
                  <a:cubicBezTo>
                    <a:pt x="2586" y="3057"/>
                    <a:pt x="2594" y="3063"/>
                    <a:pt x="2602" y="3068"/>
                  </a:cubicBezTo>
                  <a:cubicBezTo>
                    <a:pt x="2633" y="3087"/>
                    <a:pt x="2634" y="3087"/>
                    <a:pt x="2626" y="3122"/>
                  </a:cubicBezTo>
                  <a:cubicBezTo>
                    <a:pt x="2609" y="3195"/>
                    <a:pt x="2599" y="3269"/>
                    <a:pt x="2596" y="3342"/>
                  </a:cubicBezTo>
                  <a:cubicBezTo>
                    <a:pt x="2593" y="3400"/>
                    <a:pt x="2592" y="3457"/>
                    <a:pt x="2591" y="3514"/>
                  </a:cubicBezTo>
                  <a:cubicBezTo>
                    <a:pt x="2590" y="3551"/>
                    <a:pt x="2589" y="3589"/>
                    <a:pt x="2590" y="3626"/>
                  </a:cubicBezTo>
                  <a:cubicBezTo>
                    <a:pt x="2592" y="3700"/>
                    <a:pt x="2598" y="3773"/>
                    <a:pt x="2603" y="3846"/>
                  </a:cubicBezTo>
                  <a:cubicBezTo>
                    <a:pt x="2608" y="3905"/>
                    <a:pt x="2623" y="3960"/>
                    <a:pt x="2649" y="4012"/>
                  </a:cubicBezTo>
                  <a:cubicBezTo>
                    <a:pt x="2661" y="4034"/>
                    <a:pt x="2672" y="4057"/>
                    <a:pt x="2685" y="4077"/>
                  </a:cubicBezTo>
                  <a:cubicBezTo>
                    <a:pt x="2728" y="4143"/>
                    <a:pt x="2767" y="4210"/>
                    <a:pt x="2807" y="4278"/>
                  </a:cubicBezTo>
                  <a:cubicBezTo>
                    <a:pt x="2817" y="4296"/>
                    <a:pt x="2829" y="4314"/>
                    <a:pt x="2842" y="4331"/>
                  </a:cubicBezTo>
                  <a:cubicBezTo>
                    <a:pt x="2851" y="4345"/>
                    <a:pt x="2862" y="4356"/>
                    <a:pt x="2876" y="4365"/>
                  </a:cubicBezTo>
                  <a:cubicBezTo>
                    <a:pt x="2886" y="4372"/>
                    <a:pt x="2896" y="4376"/>
                    <a:pt x="2906" y="4376"/>
                  </a:cubicBezTo>
                  <a:cubicBezTo>
                    <a:pt x="2922" y="4376"/>
                    <a:pt x="2937" y="4366"/>
                    <a:pt x="2946" y="4347"/>
                  </a:cubicBezTo>
                  <a:cubicBezTo>
                    <a:pt x="2951" y="4335"/>
                    <a:pt x="2955" y="4324"/>
                    <a:pt x="2957" y="4313"/>
                  </a:cubicBezTo>
                  <a:cubicBezTo>
                    <a:pt x="2978" y="4233"/>
                    <a:pt x="2990" y="4152"/>
                    <a:pt x="2986" y="4070"/>
                  </a:cubicBezTo>
                  <a:cubicBezTo>
                    <a:pt x="2982" y="3982"/>
                    <a:pt x="2974" y="3893"/>
                    <a:pt x="2970" y="3805"/>
                  </a:cubicBezTo>
                  <a:cubicBezTo>
                    <a:pt x="2969" y="3765"/>
                    <a:pt x="2963" y="3726"/>
                    <a:pt x="2957" y="3687"/>
                  </a:cubicBezTo>
                  <a:cubicBezTo>
                    <a:pt x="2953" y="3655"/>
                    <a:pt x="2948" y="3623"/>
                    <a:pt x="2942" y="3591"/>
                  </a:cubicBezTo>
                  <a:cubicBezTo>
                    <a:pt x="2929" y="3520"/>
                    <a:pt x="2913" y="3450"/>
                    <a:pt x="2899" y="3379"/>
                  </a:cubicBezTo>
                  <a:cubicBezTo>
                    <a:pt x="2893" y="3347"/>
                    <a:pt x="2888" y="3317"/>
                    <a:pt x="2884" y="3285"/>
                  </a:cubicBezTo>
                  <a:cubicBezTo>
                    <a:pt x="2882" y="3278"/>
                    <a:pt x="2884" y="3274"/>
                    <a:pt x="2888" y="3274"/>
                  </a:cubicBezTo>
                  <a:cubicBezTo>
                    <a:pt x="2890" y="3274"/>
                    <a:pt x="2892" y="3275"/>
                    <a:pt x="2895" y="3277"/>
                  </a:cubicBezTo>
                  <a:cubicBezTo>
                    <a:pt x="2921" y="3293"/>
                    <a:pt x="2946" y="3310"/>
                    <a:pt x="2972" y="3327"/>
                  </a:cubicBezTo>
                  <a:cubicBezTo>
                    <a:pt x="3012" y="3353"/>
                    <a:pt x="3051" y="3380"/>
                    <a:pt x="3089" y="3407"/>
                  </a:cubicBezTo>
                  <a:cubicBezTo>
                    <a:pt x="3147" y="3446"/>
                    <a:pt x="3204" y="3485"/>
                    <a:pt x="3261" y="3525"/>
                  </a:cubicBezTo>
                  <a:cubicBezTo>
                    <a:pt x="3303" y="3554"/>
                    <a:pt x="3344" y="3585"/>
                    <a:pt x="3386" y="3615"/>
                  </a:cubicBezTo>
                  <a:cubicBezTo>
                    <a:pt x="3434" y="3648"/>
                    <a:pt x="3482" y="3683"/>
                    <a:pt x="3526" y="3721"/>
                  </a:cubicBezTo>
                  <a:cubicBezTo>
                    <a:pt x="3535" y="3729"/>
                    <a:pt x="3544" y="3736"/>
                    <a:pt x="3553" y="3744"/>
                  </a:cubicBezTo>
                  <a:cubicBezTo>
                    <a:pt x="3587" y="3768"/>
                    <a:pt x="3617" y="3798"/>
                    <a:pt x="3651" y="3821"/>
                  </a:cubicBezTo>
                  <a:cubicBezTo>
                    <a:pt x="3661" y="3827"/>
                    <a:pt x="3664" y="3836"/>
                    <a:pt x="3661" y="3847"/>
                  </a:cubicBezTo>
                  <a:cubicBezTo>
                    <a:pt x="3659" y="3857"/>
                    <a:pt x="3657" y="3869"/>
                    <a:pt x="3654" y="3879"/>
                  </a:cubicBezTo>
                  <a:cubicBezTo>
                    <a:pt x="3624" y="3997"/>
                    <a:pt x="3597" y="4116"/>
                    <a:pt x="3573" y="4236"/>
                  </a:cubicBezTo>
                  <a:cubicBezTo>
                    <a:pt x="3564" y="4278"/>
                    <a:pt x="3559" y="4320"/>
                    <a:pt x="3558" y="4363"/>
                  </a:cubicBezTo>
                  <a:cubicBezTo>
                    <a:pt x="3557" y="4422"/>
                    <a:pt x="3557" y="4482"/>
                    <a:pt x="3556" y="4541"/>
                  </a:cubicBezTo>
                  <a:cubicBezTo>
                    <a:pt x="3556" y="4582"/>
                    <a:pt x="3553" y="4624"/>
                    <a:pt x="3547" y="4665"/>
                  </a:cubicBezTo>
                  <a:cubicBezTo>
                    <a:pt x="3537" y="4735"/>
                    <a:pt x="3520" y="4802"/>
                    <a:pt x="3502" y="4871"/>
                  </a:cubicBezTo>
                  <a:cubicBezTo>
                    <a:pt x="3482" y="4944"/>
                    <a:pt x="3472" y="5019"/>
                    <a:pt x="3471" y="5095"/>
                  </a:cubicBezTo>
                  <a:cubicBezTo>
                    <a:pt x="3470" y="5171"/>
                    <a:pt x="3471" y="5245"/>
                    <a:pt x="3471" y="5321"/>
                  </a:cubicBezTo>
                  <a:cubicBezTo>
                    <a:pt x="3471" y="5340"/>
                    <a:pt x="3473" y="5358"/>
                    <a:pt x="3475" y="5376"/>
                  </a:cubicBezTo>
                  <a:cubicBezTo>
                    <a:pt x="3478" y="5402"/>
                    <a:pt x="3490" y="5423"/>
                    <a:pt x="3507" y="5443"/>
                  </a:cubicBezTo>
                  <a:cubicBezTo>
                    <a:pt x="3534" y="5473"/>
                    <a:pt x="3569" y="5485"/>
                    <a:pt x="3606" y="5490"/>
                  </a:cubicBezTo>
                  <a:cubicBezTo>
                    <a:pt x="3609" y="5490"/>
                    <a:pt x="3612" y="5490"/>
                    <a:pt x="3614" y="5490"/>
                  </a:cubicBezTo>
                  <a:cubicBezTo>
                    <a:pt x="3629" y="5490"/>
                    <a:pt x="3643" y="5485"/>
                    <a:pt x="3655" y="5474"/>
                  </a:cubicBezTo>
                  <a:cubicBezTo>
                    <a:pt x="3669" y="5460"/>
                    <a:pt x="3682" y="5446"/>
                    <a:pt x="3692" y="5429"/>
                  </a:cubicBezTo>
                  <a:cubicBezTo>
                    <a:pt x="3710" y="5402"/>
                    <a:pt x="3723" y="5373"/>
                    <a:pt x="3734" y="5344"/>
                  </a:cubicBezTo>
                  <a:cubicBezTo>
                    <a:pt x="3745" y="5317"/>
                    <a:pt x="3755" y="5290"/>
                    <a:pt x="3765" y="5264"/>
                  </a:cubicBezTo>
                  <a:cubicBezTo>
                    <a:pt x="3794" y="5191"/>
                    <a:pt x="3823" y="5118"/>
                    <a:pt x="3845" y="5044"/>
                  </a:cubicBezTo>
                  <a:cubicBezTo>
                    <a:pt x="3857" y="5003"/>
                    <a:pt x="3866" y="4961"/>
                    <a:pt x="3870" y="4918"/>
                  </a:cubicBezTo>
                  <a:cubicBezTo>
                    <a:pt x="3877" y="4816"/>
                    <a:pt x="3873" y="4714"/>
                    <a:pt x="3861" y="4613"/>
                  </a:cubicBezTo>
                  <a:cubicBezTo>
                    <a:pt x="3855" y="4552"/>
                    <a:pt x="3847" y="4493"/>
                    <a:pt x="3839" y="4433"/>
                  </a:cubicBezTo>
                  <a:cubicBezTo>
                    <a:pt x="3825" y="4341"/>
                    <a:pt x="3813" y="4250"/>
                    <a:pt x="3798" y="4159"/>
                  </a:cubicBezTo>
                  <a:cubicBezTo>
                    <a:pt x="3784" y="4071"/>
                    <a:pt x="3762" y="3985"/>
                    <a:pt x="3741" y="3899"/>
                  </a:cubicBezTo>
                  <a:cubicBezTo>
                    <a:pt x="3738" y="3890"/>
                    <a:pt x="3735" y="3882"/>
                    <a:pt x="3734" y="3873"/>
                  </a:cubicBezTo>
                  <a:cubicBezTo>
                    <a:pt x="3733" y="3867"/>
                    <a:pt x="3735" y="3863"/>
                    <a:pt x="3740" y="3863"/>
                  </a:cubicBezTo>
                  <a:cubicBezTo>
                    <a:pt x="3741" y="3863"/>
                    <a:pt x="3742" y="3863"/>
                    <a:pt x="3744" y="3863"/>
                  </a:cubicBezTo>
                  <a:cubicBezTo>
                    <a:pt x="3786" y="3870"/>
                    <a:pt x="3828" y="3874"/>
                    <a:pt x="3871" y="3877"/>
                  </a:cubicBezTo>
                  <a:cubicBezTo>
                    <a:pt x="3895" y="3879"/>
                    <a:pt x="3920" y="3881"/>
                    <a:pt x="3944" y="3884"/>
                  </a:cubicBezTo>
                  <a:cubicBezTo>
                    <a:pt x="4018" y="3892"/>
                    <a:pt x="4091" y="3903"/>
                    <a:pt x="4164" y="3915"/>
                  </a:cubicBezTo>
                  <a:cubicBezTo>
                    <a:pt x="4277" y="3932"/>
                    <a:pt x="4390" y="3952"/>
                    <a:pt x="4501" y="3977"/>
                  </a:cubicBezTo>
                  <a:cubicBezTo>
                    <a:pt x="4583" y="3994"/>
                    <a:pt x="4665" y="4014"/>
                    <a:pt x="4748" y="4025"/>
                  </a:cubicBezTo>
                  <a:cubicBezTo>
                    <a:pt x="4776" y="4029"/>
                    <a:pt x="4805" y="4031"/>
                    <a:pt x="4833" y="4031"/>
                  </a:cubicBezTo>
                  <a:cubicBezTo>
                    <a:pt x="4888" y="4031"/>
                    <a:pt x="4943" y="4023"/>
                    <a:pt x="4998" y="4008"/>
                  </a:cubicBezTo>
                  <a:cubicBezTo>
                    <a:pt x="5025" y="4000"/>
                    <a:pt x="5053" y="3992"/>
                    <a:pt x="5079" y="3983"/>
                  </a:cubicBezTo>
                  <a:cubicBezTo>
                    <a:pt x="5114" y="3972"/>
                    <a:pt x="5150" y="3963"/>
                    <a:pt x="5186" y="3957"/>
                  </a:cubicBezTo>
                  <a:cubicBezTo>
                    <a:pt x="5215" y="3950"/>
                    <a:pt x="5243" y="3943"/>
                    <a:pt x="5273" y="3937"/>
                  </a:cubicBezTo>
                  <a:cubicBezTo>
                    <a:pt x="5287" y="3933"/>
                    <a:pt x="5301" y="3928"/>
                    <a:pt x="5313" y="3919"/>
                  </a:cubicBezTo>
                  <a:cubicBezTo>
                    <a:pt x="5333" y="3903"/>
                    <a:pt x="5334" y="3885"/>
                    <a:pt x="5316" y="3864"/>
                  </a:cubicBezTo>
                  <a:cubicBezTo>
                    <a:pt x="5304" y="3850"/>
                    <a:pt x="5288" y="3840"/>
                    <a:pt x="5273" y="3830"/>
                  </a:cubicBezTo>
                  <a:cubicBezTo>
                    <a:pt x="5179" y="3773"/>
                    <a:pt x="5082" y="3726"/>
                    <a:pt x="4973" y="3711"/>
                  </a:cubicBezTo>
                  <a:cubicBezTo>
                    <a:pt x="4917" y="3703"/>
                    <a:pt x="4860" y="3691"/>
                    <a:pt x="4803" y="3687"/>
                  </a:cubicBezTo>
                  <a:cubicBezTo>
                    <a:pt x="4729" y="3681"/>
                    <a:pt x="4656" y="3677"/>
                    <a:pt x="4582" y="3674"/>
                  </a:cubicBezTo>
                  <a:cubicBezTo>
                    <a:pt x="4558" y="3673"/>
                    <a:pt x="4533" y="3672"/>
                    <a:pt x="4509" y="3672"/>
                  </a:cubicBezTo>
                  <a:cubicBezTo>
                    <a:pt x="4451" y="3672"/>
                    <a:pt x="4394" y="3675"/>
                    <a:pt x="4337" y="3681"/>
                  </a:cubicBezTo>
                  <a:cubicBezTo>
                    <a:pt x="4251" y="3690"/>
                    <a:pt x="4167" y="3707"/>
                    <a:pt x="4082" y="3720"/>
                  </a:cubicBezTo>
                  <a:cubicBezTo>
                    <a:pt x="4015" y="3731"/>
                    <a:pt x="3949" y="3750"/>
                    <a:pt x="3884" y="3764"/>
                  </a:cubicBezTo>
                  <a:cubicBezTo>
                    <a:pt x="3838" y="3775"/>
                    <a:pt x="3792" y="3786"/>
                    <a:pt x="3746" y="3798"/>
                  </a:cubicBezTo>
                  <a:cubicBezTo>
                    <a:pt x="3741" y="3799"/>
                    <a:pt x="3737" y="3799"/>
                    <a:pt x="3734" y="3799"/>
                  </a:cubicBezTo>
                  <a:cubicBezTo>
                    <a:pt x="3725" y="3799"/>
                    <a:pt x="3718" y="3797"/>
                    <a:pt x="3711" y="3790"/>
                  </a:cubicBezTo>
                  <a:cubicBezTo>
                    <a:pt x="3702" y="3779"/>
                    <a:pt x="3689" y="3771"/>
                    <a:pt x="3679" y="3763"/>
                  </a:cubicBezTo>
                  <a:cubicBezTo>
                    <a:pt x="3641" y="3731"/>
                    <a:pt x="3603" y="3701"/>
                    <a:pt x="3565" y="3671"/>
                  </a:cubicBezTo>
                  <a:cubicBezTo>
                    <a:pt x="3542" y="3653"/>
                    <a:pt x="3518" y="3634"/>
                    <a:pt x="3494" y="3617"/>
                  </a:cubicBezTo>
                  <a:cubicBezTo>
                    <a:pt x="3452" y="3586"/>
                    <a:pt x="3410" y="3556"/>
                    <a:pt x="3368" y="3528"/>
                  </a:cubicBezTo>
                  <a:cubicBezTo>
                    <a:pt x="3331" y="3502"/>
                    <a:pt x="3294" y="3476"/>
                    <a:pt x="3257" y="3452"/>
                  </a:cubicBezTo>
                  <a:cubicBezTo>
                    <a:pt x="3224" y="3429"/>
                    <a:pt x="3189" y="3407"/>
                    <a:pt x="3155" y="3384"/>
                  </a:cubicBezTo>
                  <a:cubicBezTo>
                    <a:pt x="3116" y="3358"/>
                    <a:pt x="3077" y="3330"/>
                    <a:pt x="3037" y="3303"/>
                  </a:cubicBezTo>
                  <a:cubicBezTo>
                    <a:pt x="2988" y="3270"/>
                    <a:pt x="2939" y="3234"/>
                    <a:pt x="2889" y="3201"/>
                  </a:cubicBezTo>
                  <a:cubicBezTo>
                    <a:pt x="2871" y="3190"/>
                    <a:pt x="2862" y="3174"/>
                    <a:pt x="2859" y="3155"/>
                  </a:cubicBezTo>
                  <a:cubicBezTo>
                    <a:pt x="2849" y="3104"/>
                    <a:pt x="2833" y="3055"/>
                    <a:pt x="2817" y="3006"/>
                  </a:cubicBezTo>
                  <a:cubicBezTo>
                    <a:pt x="2806" y="2974"/>
                    <a:pt x="2796" y="2942"/>
                    <a:pt x="2785" y="2909"/>
                  </a:cubicBezTo>
                  <a:cubicBezTo>
                    <a:pt x="2770" y="2858"/>
                    <a:pt x="2764" y="2806"/>
                    <a:pt x="2770" y="2753"/>
                  </a:cubicBezTo>
                  <a:cubicBezTo>
                    <a:pt x="2772" y="2740"/>
                    <a:pt x="2776" y="2730"/>
                    <a:pt x="2789" y="2725"/>
                  </a:cubicBezTo>
                  <a:cubicBezTo>
                    <a:pt x="2802" y="2719"/>
                    <a:pt x="2815" y="2712"/>
                    <a:pt x="2829" y="2708"/>
                  </a:cubicBezTo>
                  <a:cubicBezTo>
                    <a:pt x="2859" y="2697"/>
                    <a:pt x="2890" y="2688"/>
                    <a:pt x="2921" y="2680"/>
                  </a:cubicBezTo>
                  <a:cubicBezTo>
                    <a:pt x="3012" y="2654"/>
                    <a:pt x="3105" y="2640"/>
                    <a:pt x="3199" y="2623"/>
                  </a:cubicBezTo>
                  <a:cubicBezTo>
                    <a:pt x="3266" y="2610"/>
                    <a:pt x="3332" y="2598"/>
                    <a:pt x="3397" y="2576"/>
                  </a:cubicBezTo>
                  <a:cubicBezTo>
                    <a:pt x="3421" y="2567"/>
                    <a:pt x="3445" y="2557"/>
                    <a:pt x="3466" y="2544"/>
                  </a:cubicBezTo>
                  <a:cubicBezTo>
                    <a:pt x="3525" y="2508"/>
                    <a:pt x="3580" y="2467"/>
                    <a:pt x="3635" y="2428"/>
                  </a:cubicBezTo>
                  <a:cubicBezTo>
                    <a:pt x="3671" y="2403"/>
                    <a:pt x="3699" y="2369"/>
                    <a:pt x="3718" y="2329"/>
                  </a:cubicBezTo>
                  <a:cubicBezTo>
                    <a:pt x="3726" y="2310"/>
                    <a:pt x="3736" y="2294"/>
                    <a:pt x="3747" y="2277"/>
                  </a:cubicBezTo>
                  <a:cubicBezTo>
                    <a:pt x="3752" y="2268"/>
                    <a:pt x="3757" y="2257"/>
                    <a:pt x="3761" y="2248"/>
                  </a:cubicBezTo>
                  <a:cubicBezTo>
                    <a:pt x="3782" y="2198"/>
                    <a:pt x="3763" y="2163"/>
                    <a:pt x="3708" y="2151"/>
                  </a:cubicBezTo>
                  <a:cubicBezTo>
                    <a:pt x="3697" y="2148"/>
                    <a:pt x="3687" y="2147"/>
                    <a:pt x="3676" y="2147"/>
                  </a:cubicBezTo>
                  <a:cubicBezTo>
                    <a:pt x="3660" y="2147"/>
                    <a:pt x="3644" y="2150"/>
                    <a:pt x="3629" y="2153"/>
                  </a:cubicBezTo>
                  <a:cubicBezTo>
                    <a:pt x="3559" y="2164"/>
                    <a:pt x="3494" y="2186"/>
                    <a:pt x="3431" y="2215"/>
                  </a:cubicBezTo>
                  <a:cubicBezTo>
                    <a:pt x="3348" y="2255"/>
                    <a:pt x="3267" y="2297"/>
                    <a:pt x="3186" y="2341"/>
                  </a:cubicBezTo>
                  <a:cubicBezTo>
                    <a:pt x="3122" y="2377"/>
                    <a:pt x="3061" y="2415"/>
                    <a:pt x="3005" y="2461"/>
                  </a:cubicBezTo>
                  <a:cubicBezTo>
                    <a:pt x="2966" y="2493"/>
                    <a:pt x="2929" y="2526"/>
                    <a:pt x="2891" y="2560"/>
                  </a:cubicBezTo>
                  <a:cubicBezTo>
                    <a:pt x="2858" y="2589"/>
                    <a:pt x="2825" y="2617"/>
                    <a:pt x="2798" y="2650"/>
                  </a:cubicBezTo>
                  <a:cubicBezTo>
                    <a:pt x="2787" y="2663"/>
                    <a:pt x="2775" y="2666"/>
                    <a:pt x="2761" y="2667"/>
                  </a:cubicBezTo>
                  <a:cubicBezTo>
                    <a:pt x="2711" y="2671"/>
                    <a:pt x="2662" y="2675"/>
                    <a:pt x="2611" y="2678"/>
                  </a:cubicBezTo>
                  <a:cubicBezTo>
                    <a:pt x="2548" y="2682"/>
                    <a:pt x="2484" y="2686"/>
                    <a:pt x="2422" y="2695"/>
                  </a:cubicBezTo>
                  <a:cubicBezTo>
                    <a:pt x="2373" y="2702"/>
                    <a:pt x="2324" y="2708"/>
                    <a:pt x="2275" y="2715"/>
                  </a:cubicBezTo>
                  <a:cubicBezTo>
                    <a:pt x="2266" y="2716"/>
                    <a:pt x="2259" y="2717"/>
                    <a:pt x="2251" y="2718"/>
                  </a:cubicBezTo>
                  <a:cubicBezTo>
                    <a:pt x="2250" y="2718"/>
                    <a:pt x="2249" y="2718"/>
                    <a:pt x="2247" y="2718"/>
                  </a:cubicBezTo>
                  <a:cubicBezTo>
                    <a:pt x="2239" y="2718"/>
                    <a:pt x="2231" y="2715"/>
                    <a:pt x="2223" y="2710"/>
                  </a:cubicBezTo>
                  <a:cubicBezTo>
                    <a:pt x="2216" y="2705"/>
                    <a:pt x="2210" y="2701"/>
                    <a:pt x="2204" y="2695"/>
                  </a:cubicBezTo>
                  <a:cubicBezTo>
                    <a:pt x="2167" y="2666"/>
                    <a:pt x="2130" y="2635"/>
                    <a:pt x="2093" y="2605"/>
                  </a:cubicBezTo>
                  <a:cubicBezTo>
                    <a:pt x="2027" y="2553"/>
                    <a:pt x="1960" y="2502"/>
                    <a:pt x="1894" y="2451"/>
                  </a:cubicBezTo>
                  <a:cubicBezTo>
                    <a:pt x="1891" y="2448"/>
                    <a:pt x="1888" y="2446"/>
                    <a:pt x="1885" y="2444"/>
                  </a:cubicBezTo>
                  <a:cubicBezTo>
                    <a:pt x="1842" y="2408"/>
                    <a:pt x="1799" y="2373"/>
                    <a:pt x="1755" y="2338"/>
                  </a:cubicBezTo>
                  <a:cubicBezTo>
                    <a:pt x="1720" y="2310"/>
                    <a:pt x="1685" y="2283"/>
                    <a:pt x="1650" y="2255"/>
                  </a:cubicBezTo>
                  <a:cubicBezTo>
                    <a:pt x="1628" y="2238"/>
                    <a:pt x="1607" y="2220"/>
                    <a:pt x="1586" y="2202"/>
                  </a:cubicBezTo>
                  <a:cubicBezTo>
                    <a:pt x="1561" y="2182"/>
                    <a:pt x="1536" y="2160"/>
                    <a:pt x="1510" y="2140"/>
                  </a:cubicBezTo>
                  <a:cubicBezTo>
                    <a:pt x="1481" y="2116"/>
                    <a:pt x="1450" y="2093"/>
                    <a:pt x="1422" y="2069"/>
                  </a:cubicBezTo>
                  <a:cubicBezTo>
                    <a:pt x="1372" y="2026"/>
                    <a:pt x="1313" y="1995"/>
                    <a:pt x="1255" y="1964"/>
                  </a:cubicBezTo>
                  <a:cubicBezTo>
                    <a:pt x="1212" y="1942"/>
                    <a:pt x="1168" y="1922"/>
                    <a:pt x="1124" y="1900"/>
                  </a:cubicBezTo>
                  <a:cubicBezTo>
                    <a:pt x="1117" y="1897"/>
                    <a:pt x="1110" y="1893"/>
                    <a:pt x="1104" y="1888"/>
                  </a:cubicBezTo>
                  <a:cubicBezTo>
                    <a:pt x="1102" y="1887"/>
                    <a:pt x="1099" y="1883"/>
                    <a:pt x="1099" y="1881"/>
                  </a:cubicBezTo>
                  <a:cubicBezTo>
                    <a:pt x="1100" y="1879"/>
                    <a:pt x="1104" y="1876"/>
                    <a:pt x="1106" y="1875"/>
                  </a:cubicBezTo>
                  <a:cubicBezTo>
                    <a:pt x="1121" y="1871"/>
                    <a:pt x="1136" y="1866"/>
                    <a:pt x="1152" y="1863"/>
                  </a:cubicBezTo>
                  <a:cubicBezTo>
                    <a:pt x="1229" y="1848"/>
                    <a:pt x="1307" y="1833"/>
                    <a:pt x="1385" y="1818"/>
                  </a:cubicBezTo>
                  <a:cubicBezTo>
                    <a:pt x="1437" y="1807"/>
                    <a:pt x="1491" y="1794"/>
                    <a:pt x="1543" y="1781"/>
                  </a:cubicBezTo>
                  <a:cubicBezTo>
                    <a:pt x="1587" y="1771"/>
                    <a:pt x="1630" y="1760"/>
                    <a:pt x="1674" y="1749"/>
                  </a:cubicBezTo>
                  <a:cubicBezTo>
                    <a:pt x="1733" y="1733"/>
                    <a:pt x="1792" y="1718"/>
                    <a:pt x="1852" y="1703"/>
                  </a:cubicBezTo>
                  <a:cubicBezTo>
                    <a:pt x="1901" y="1691"/>
                    <a:pt x="1949" y="1679"/>
                    <a:pt x="1998" y="1668"/>
                  </a:cubicBezTo>
                  <a:cubicBezTo>
                    <a:pt x="2002" y="1667"/>
                    <a:pt x="2006" y="1666"/>
                    <a:pt x="2010" y="1666"/>
                  </a:cubicBezTo>
                  <a:cubicBezTo>
                    <a:pt x="2017" y="1666"/>
                    <a:pt x="2023" y="1668"/>
                    <a:pt x="2030" y="1672"/>
                  </a:cubicBezTo>
                  <a:cubicBezTo>
                    <a:pt x="2050" y="1684"/>
                    <a:pt x="2072" y="1694"/>
                    <a:pt x="2092" y="1706"/>
                  </a:cubicBezTo>
                  <a:cubicBezTo>
                    <a:pt x="2151" y="1736"/>
                    <a:pt x="2207" y="1769"/>
                    <a:pt x="2261" y="1806"/>
                  </a:cubicBezTo>
                  <a:cubicBezTo>
                    <a:pt x="2295" y="1828"/>
                    <a:pt x="2329" y="1850"/>
                    <a:pt x="2365" y="1871"/>
                  </a:cubicBezTo>
                  <a:cubicBezTo>
                    <a:pt x="2407" y="1896"/>
                    <a:pt x="2449" y="1920"/>
                    <a:pt x="2492" y="1945"/>
                  </a:cubicBezTo>
                  <a:cubicBezTo>
                    <a:pt x="2562" y="1985"/>
                    <a:pt x="2633" y="2027"/>
                    <a:pt x="2706" y="2066"/>
                  </a:cubicBezTo>
                  <a:cubicBezTo>
                    <a:pt x="2784" y="2108"/>
                    <a:pt x="2865" y="2148"/>
                    <a:pt x="2948" y="2184"/>
                  </a:cubicBezTo>
                  <a:cubicBezTo>
                    <a:pt x="2992" y="2202"/>
                    <a:pt x="3038" y="2215"/>
                    <a:pt x="3085" y="2223"/>
                  </a:cubicBezTo>
                  <a:cubicBezTo>
                    <a:pt x="3103" y="2226"/>
                    <a:pt x="3119" y="2228"/>
                    <a:pt x="3136" y="2228"/>
                  </a:cubicBezTo>
                  <a:cubicBezTo>
                    <a:pt x="3179" y="2228"/>
                    <a:pt x="3221" y="2219"/>
                    <a:pt x="3261" y="2204"/>
                  </a:cubicBezTo>
                  <a:cubicBezTo>
                    <a:pt x="3280" y="2198"/>
                    <a:pt x="3297" y="2187"/>
                    <a:pt x="3311" y="2171"/>
                  </a:cubicBezTo>
                  <a:cubicBezTo>
                    <a:pt x="3330" y="2150"/>
                    <a:pt x="3329" y="2124"/>
                    <a:pt x="3310" y="2101"/>
                  </a:cubicBezTo>
                  <a:cubicBezTo>
                    <a:pt x="3300" y="2088"/>
                    <a:pt x="3287" y="2079"/>
                    <a:pt x="3275" y="2071"/>
                  </a:cubicBezTo>
                  <a:cubicBezTo>
                    <a:pt x="3266" y="2065"/>
                    <a:pt x="3256" y="2060"/>
                    <a:pt x="3248" y="2054"/>
                  </a:cubicBezTo>
                  <a:cubicBezTo>
                    <a:pt x="3184" y="2006"/>
                    <a:pt x="3114" y="1969"/>
                    <a:pt x="3042" y="1934"/>
                  </a:cubicBezTo>
                  <a:cubicBezTo>
                    <a:pt x="2977" y="1902"/>
                    <a:pt x="2910" y="1873"/>
                    <a:pt x="2842" y="1851"/>
                  </a:cubicBezTo>
                  <a:cubicBezTo>
                    <a:pt x="2782" y="1831"/>
                    <a:pt x="2722" y="1814"/>
                    <a:pt x="2662" y="1797"/>
                  </a:cubicBezTo>
                  <a:cubicBezTo>
                    <a:pt x="2571" y="1769"/>
                    <a:pt x="2480" y="1744"/>
                    <a:pt x="2388" y="1724"/>
                  </a:cubicBezTo>
                  <a:cubicBezTo>
                    <a:pt x="2300" y="1706"/>
                    <a:pt x="2213" y="1683"/>
                    <a:pt x="2127" y="1655"/>
                  </a:cubicBezTo>
                  <a:cubicBezTo>
                    <a:pt x="2106" y="1648"/>
                    <a:pt x="2084" y="1641"/>
                    <a:pt x="2063" y="1634"/>
                  </a:cubicBezTo>
                  <a:cubicBezTo>
                    <a:pt x="2056" y="1632"/>
                    <a:pt x="2054" y="1626"/>
                    <a:pt x="2059" y="1620"/>
                  </a:cubicBezTo>
                  <a:cubicBezTo>
                    <a:pt x="2063" y="1614"/>
                    <a:pt x="2067" y="1608"/>
                    <a:pt x="2072" y="1604"/>
                  </a:cubicBezTo>
                  <a:cubicBezTo>
                    <a:pt x="2116" y="1564"/>
                    <a:pt x="2152" y="1517"/>
                    <a:pt x="2193" y="1473"/>
                  </a:cubicBezTo>
                  <a:cubicBezTo>
                    <a:pt x="2223" y="1440"/>
                    <a:pt x="2254" y="1407"/>
                    <a:pt x="2284" y="1373"/>
                  </a:cubicBezTo>
                  <a:cubicBezTo>
                    <a:pt x="2317" y="1337"/>
                    <a:pt x="2350" y="1301"/>
                    <a:pt x="2380" y="1263"/>
                  </a:cubicBezTo>
                  <a:cubicBezTo>
                    <a:pt x="2416" y="1217"/>
                    <a:pt x="2455" y="1174"/>
                    <a:pt x="2489" y="1126"/>
                  </a:cubicBezTo>
                  <a:cubicBezTo>
                    <a:pt x="2491" y="1123"/>
                    <a:pt x="2493" y="1120"/>
                    <a:pt x="2496" y="1117"/>
                  </a:cubicBezTo>
                  <a:cubicBezTo>
                    <a:pt x="2525" y="1086"/>
                    <a:pt x="2545" y="1048"/>
                    <a:pt x="2565" y="1011"/>
                  </a:cubicBezTo>
                  <a:cubicBezTo>
                    <a:pt x="2594" y="958"/>
                    <a:pt x="2611" y="900"/>
                    <a:pt x="2630" y="843"/>
                  </a:cubicBezTo>
                  <a:cubicBezTo>
                    <a:pt x="2643" y="800"/>
                    <a:pt x="2650" y="756"/>
                    <a:pt x="2653" y="711"/>
                  </a:cubicBezTo>
                  <a:cubicBezTo>
                    <a:pt x="2656" y="665"/>
                    <a:pt x="2659" y="620"/>
                    <a:pt x="2661" y="575"/>
                  </a:cubicBezTo>
                  <a:cubicBezTo>
                    <a:pt x="2662" y="540"/>
                    <a:pt x="2659" y="503"/>
                    <a:pt x="2654" y="467"/>
                  </a:cubicBezTo>
                  <a:cubicBezTo>
                    <a:pt x="2646" y="413"/>
                    <a:pt x="2637" y="357"/>
                    <a:pt x="2632" y="303"/>
                  </a:cubicBezTo>
                  <a:cubicBezTo>
                    <a:pt x="2623" y="206"/>
                    <a:pt x="2578" y="120"/>
                    <a:pt x="2523" y="37"/>
                  </a:cubicBezTo>
                  <a:cubicBezTo>
                    <a:pt x="2515" y="25"/>
                    <a:pt x="2503" y="14"/>
                    <a:pt x="2490" y="7"/>
                  </a:cubicBezTo>
                  <a:cubicBezTo>
                    <a:pt x="2480" y="3"/>
                    <a:pt x="2471" y="1"/>
                    <a:pt x="2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6"/>
            <p:cNvSpPr/>
            <p:nvPr/>
          </p:nvSpPr>
          <p:spPr>
            <a:xfrm>
              <a:off x="6274173" y="4003427"/>
              <a:ext cx="507408" cy="404574"/>
            </a:xfrm>
            <a:custGeom>
              <a:rect b="b" l="l" r="r" t="t"/>
              <a:pathLst>
                <a:path extrusionOk="0" h="3769" w="4727">
                  <a:moveTo>
                    <a:pt x="1952" y="2300"/>
                  </a:moveTo>
                  <a:cubicBezTo>
                    <a:pt x="1959" y="2318"/>
                    <a:pt x="1958" y="2335"/>
                    <a:pt x="1959" y="2353"/>
                  </a:cubicBezTo>
                  <a:cubicBezTo>
                    <a:pt x="1960" y="2359"/>
                    <a:pt x="1960" y="2365"/>
                    <a:pt x="1961" y="2371"/>
                  </a:cubicBezTo>
                  <a:cubicBezTo>
                    <a:pt x="1970" y="2462"/>
                    <a:pt x="1978" y="2553"/>
                    <a:pt x="1986" y="2645"/>
                  </a:cubicBezTo>
                  <a:cubicBezTo>
                    <a:pt x="1987" y="2668"/>
                    <a:pt x="1988" y="2691"/>
                    <a:pt x="1989" y="2714"/>
                  </a:cubicBezTo>
                  <a:cubicBezTo>
                    <a:pt x="1989" y="2722"/>
                    <a:pt x="1985" y="2726"/>
                    <a:pt x="1979" y="2726"/>
                  </a:cubicBezTo>
                  <a:cubicBezTo>
                    <a:pt x="1977" y="2726"/>
                    <a:pt x="1975" y="2726"/>
                    <a:pt x="1973" y="2725"/>
                  </a:cubicBezTo>
                  <a:cubicBezTo>
                    <a:pt x="1968" y="2724"/>
                    <a:pt x="1961" y="2722"/>
                    <a:pt x="1956" y="2720"/>
                  </a:cubicBezTo>
                  <a:cubicBezTo>
                    <a:pt x="1885" y="2694"/>
                    <a:pt x="1811" y="2675"/>
                    <a:pt x="1737" y="2657"/>
                  </a:cubicBezTo>
                  <a:cubicBezTo>
                    <a:pt x="1727" y="2654"/>
                    <a:pt x="1717" y="2650"/>
                    <a:pt x="1707" y="2647"/>
                  </a:cubicBezTo>
                  <a:cubicBezTo>
                    <a:pt x="1696" y="2644"/>
                    <a:pt x="1694" y="2638"/>
                    <a:pt x="1699" y="2629"/>
                  </a:cubicBezTo>
                  <a:cubicBezTo>
                    <a:pt x="1712" y="2610"/>
                    <a:pt x="1724" y="2591"/>
                    <a:pt x="1736" y="2572"/>
                  </a:cubicBezTo>
                  <a:cubicBezTo>
                    <a:pt x="1770" y="2519"/>
                    <a:pt x="1807" y="2469"/>
                    <a:pt x="1847" y="2421"/>
                  </a:cubicBezTo>
                  <a:cubicBezTo>
                    <a:pt x="1868" y="2393"/>
                    <a:pt x="1890" y="2364"/>
                    <a:pt x="1912" y="2337"/>
                  </a:cubicBezTo>
                  <a:cubicBezTo>
                    <a:pt x="1924" y="2323"/>
                    <a:pt x="1933" y="2306"/>
                    <a:pt x="1952" y="2300"/>
                  </a:cubicBezTo>
                  <a:close/>
                  <a:moveTo>
                    <a:pt x="3325" y="1"/>
                  </a:moveTo>
                  <a:cubicBezTo>
                    <a:pt x="3320" y="1"/>
                    <a:pt x="3314" y="3"/>
                    <a:pt x="3309" y="7"/>
                  </a:cubicBezTo>
                  <a:cubicBezTo>
                    <a:pt x="3287" y="25"/>
                    <a:pt x="3266" y="42"/>
                    <a:pt x="3251" y="67"/>
                  </a:cubicBezTo>
                  <a:cubicBezTo>
                    <a:pt x="3235" y="94"/>
                    <a:pt x="3219" y="123"/>
                    <a:pt x="3204" y="152"/>
                  </a:cubicBezTo>
                  <a:cubicBezTo>
                    <a:pt x="3185" y="190"/>
                    <a:pt x="3167" y="230"/>
                    <a:pt x="3147" y="266"/>
                  </a:cubicBezTo>
                  <a:cubicBezTo>
                    <a:pt x="3121" y="316"/>
                    <a:pt x="3097" y="366"/>
                    <a:pt x="3072" y="415"/>
                  </a:cubicBezTo>
                  <a:cubicBezTo>
                    <a:pt x="3041" y="476"/>
                    <a:pt x="3016" y="540"/>
                    <a:pt x="2990" y="603"/>
                  </a:cubicBezTo>
                  <a:cubicBezTo>
                    <a:pt x="2968" y="658"/>
                    <a:pt x="2945" y="714"/>
                    <a:pt x="2920" y="768"/>
                  </a:cubicBezTo>
                  <a:cubicBezTo>
                    <a:pt x="2901" y="805"/>
                    <a:pt x="2883" y="843"/>
                    <a:pt x="2864" y="880"/>
                  </a:cubicBezTo>
                  <a:cubicBezTo>
                    <a:pt x="2848" y="913"/>
                    <a:pt x="2832" y="948"/>
                    <a:pt x="2815" y="982"/>
                  </a:cubicBezTo>
                  <a:cubicBezTo>
                    <a:pt x="2811" y="990"/>
                    <a:pt x="2805" y="996"/>
                    <a:pt x="2797" y="999"/>
                  </a:cubicBezTo>
                  <a:cubicBezTo>
                    <a:pt x="2737" y="1023"/>
                    <a:pt x="2678" y="1048"/>
                    <a:pt x="2619" y="1070"/>
                  </a:cubicBezTo>
                  <a:cubicBezTo>
                    <a:pt x="2489" y="1115"/>
                    <a:pt x="2358" y="1152"/>
                    <a:pt x="2225" y="1183"/>
                  </a:cubicBezTo>
                  <a:cubicBezTo>
                    <a:pt x="2140" y="1202"/>
                    <a:pt x="2055" y="1219"/>
                    <a:pt x="1970" y="1235"/>
                  </a:cubicBezTo>
                  <a:cubicBezTo>
                    <a:pt x="1899" y="1248"/>
                    <a:pt x="1827" y="1259"/>
                    <a:pt x="1757" y="1271"/>
                  </a:cubicBezTo>
                  <a:cubicBezTo>
                    <a:pt x="1717" y="1278"/>
                    <a:pt x="1676" y="1281"/>
                    <a:pt x="1635" y="1282"/>
                  </a:cubicBezTo>
                  <a:cubicBezTo>
                    <a:pt x="1629" y="1282"/>
                    <a:pt x="1622" y="1282"/>
                    <a:pt x="1616" y="1282"/>
                  </a:cubicBezTo>
                  <a:cubicBezTo>
                    <a:pt x="1574" y="1282"/>
                    <a:pt x="1532" y="1276"/>
                    <a:pt x="1490" y="1265"/>
                  </a:cubicBezTo>
                  <a:cubicBezTo>
                    <a:pt x="1474" y="1261"/>
                    <a:pt x="1460" y="1254"/>
                    <a:pt x="1448" y="1245"/>
                  </a:cubicBezTo>
                  <a:cubicBezTo>
                    <a:pt x="1419" y="1223"/>
                    <a:pt x="1390" y="1203"/>
                    <a:pt x="1362" y="1183"/>
                  </a:cubicBezTo>
                  <a:cubicBezTo>
                    <a:pt x="1316" y="1150"/>
                    <a:pt x="1268" y="1119"/>
                    <a:pt x="1221" y="1087"/>
                  </a:cubicBezTo>
                  <a:cubicBezTo>
                    <a:pt x="1165" y="1049"/>
                    <a:pt x="1107" y="1014"/>
                    <a:pt x="1048" y="979"/>
                  </a:cubicBezTo>
                  <a:cubicBezTo>
                    <a:pt x="973" y="934"/>
                    <a:pt x="892" y="896"/>
                    <a:pt x="811" y="862"/>
                  </a:cubicBezTo>
                  <a:cubicBezTo>
                    <a:pt x="728" y="827"/>
                    <a:pt x="645" y="796"/>
                    <a:pt x="559" y="770"/>
                  </a:cubicBezTo>
                  <a:cubicBezTo>
                    <a:pt x="486" y="749"/>
                    <a:pt x="415" y="732"/>
                    <a:pt x="340" y="723"/>
                  </a:cubicBezTo>
                  <a:cubicBezTo>
                    <a:pt x="274" y="715"/>
                    <a:pt x="210" y="714"/>
                    <a:pt x="145" y="712"/>
                  </a:cubicBezTo>
                  <a:cubicBezTo>
                    <a:pt x="125" y="712"/>
                    <a:pt x="106" y="712"/>
                    <a:pt x="85" y="714"/>
                  </a:cubicBezTo>
                  <a:cubicBezTo>
                    <a:pt x="65" y="717"/>
                    <a:pt x="45" y="723"/>
                    <a:pt x="29" y="734"/>
                  </a:cubicBezTo>
                  <a:cubicBezTo>
                    <a:pt x="3" y="753"/>
                    <a:pt x="0" y="776"/>
                    <a:pt x="22" y="804"/>
                  </a:cubicBezTo>
                  <a:cubicBezTo>
                    <a:pt x="32" y="817"/>
                    <a:pt x="44" y="830"/>
                    <a:pt x="58" y="841"/>
                  </a:cubicBezTo>
                  <a:cubicBezTo>
                    <a:pt x="86" y="861"/>
                    <a:pt x="114" y="882"/>
                    <a:pt x="143" y="900"/>
                  </a:cubicBezTo>
                  <a:cubicBezTo>
                    <a:pt x="217" y="945"/>
                    <a:pt x="294" y="982"/>
                    <a:pt x="375" y="1011"/>
                  </a:cubicBezTo>
                  <a:cubicBezTo>
                    <a:pt x="506" y="1059"/>
                    <a:pt x="638" y="1100"/>
                    <a:pt x="771" y="1143"/>
                  </a:cubicBezTo>
                  <a:cubicBezTo>
                    <a:pt x="867" y="1174"/>
                    <a:pt x="964" y="1198"/>
                    <a:pt x="1065" y="1211"/>
                  </a:cubicBezTo>
                  <a:cubicBezTo>
                    <a:pt x="1087" y="1214"/>
                    <a:pt x="1111" y="1217"/>
                    <a:pt x="1133" y="1221"/>
                  </a:cubicBezTo>
                  <a:cubicBezTo>
                    <a:pt x="1250" y="1241"/>
                    <a:pt x="1362" y="1277"/>
                    <a:pt x="1474" y="1314"/>
                  </a:cubicBezTo>
                  <a:cubicBezTo>
                    <a:pt x="1485" y="1318"/>
                    <a:pt x="1498" y="1324"/>
                    <a:pt x="1508" y="1330"/>
                  </a:cubicBezTo>
                  <a:cubicBezTo>
                    <a:pt x="1528" y="1342"/>
                    <a:pt x="1524" y="1354"/>
                    <a:pt x="1512" y="1362"/>
                  </a:cubicBezTo>
                  <a:cubicBezTo>
                    <a:pt x="1511" y="1363"/>
                    <a:pt x="1510" y="1364"/>
                    <a:pt x="1508" y="1366"/>
                  </a:cubicBezTo>
                  <a:cubicBezTo>
                    <a:pt x="1453" y="1414"/>
                    <a:pt x="1403" y="1467"/>
                    <a:pt x="1351" y="1520"/>
                  </a:cubicBezTo>
                  <a:cubicBezTo>
                    <a:pt x="1324" y="1549"/>
                    <a:pt x="1297" y="1579"/>
                    <a:pt x="1269" y="1608"/>
                  </a:cubicBezTo>
                  <a:cubicBezTo>
                    <a:pt x="1242" y="1638"/>
                    <a:pt x="1212" y="1667"/>
                    <a:pt x="1183" y="1696"/>
                  </a:cubicBezTo>
                  <a:cubicBezTo>
                    <a:pt x="1136" y="1746"/>
                    <a:pt x="1085" y="1792"/>
                    <a:pt x="1033" y="1836"/>
                  </a:cubicBezTo>
                  <a:cubicBezTo>
                    <a:pt x="984" y="1878"/>
                    <a:pt x="931" y="1915"/>
                    <a:pt x="878" y="1953"/>
                  </a:cubicBezTo>
                  <a:cubicBezTo>
                    <a:pt x="825" y="1991"/>
                    <a:pt x="775" y="2031"/>
                    <a:pt x="728" y="2075"/>
                  </a:cubicBezTo>
                  <a:cubicBezTo>
                    <a:pt x="691" y="2109"/>
                    <a:pt x="655" y="2142"/>
                    <a:pt x="618" y="2176"/>
                  </a:cubicBezTo>
                  <a:cubicBezTo>
                    <a:pt x="596" y="2196"/>
                    <a:pt x="571" y="2216"/>
                    <a:pt x="550" y="2239"/>
                  </a:cubicBezTo>
                  <a:cubicBezTo>
                    <a:pt x="491" y="2300"/>
                    <a:pt x="441" y="2368"/>
                    <a:pt x="402" y="2443"/>
                  </a:cubicBezTo>
                  <a:cubicBezTo>
                    <a:pt x="395" y="2456"/>
                    <a:pt x="389" y="2470"/>
                    <a:pt x="387" y="2486"/>
                  </a:cubicBezTo>
                  <a:cubicBezTo>
                    <a:pt x="380" y="2522"/>
                    <a:pt x="399" y="2550"/>
                    <a:pt x="437" y="2558"/>
                  </a:cubicBezTo>
                  <a:cubicBezTo>
                    <a:pt x="446" y="2560"/>
                    <a:pt x="456" y="2561"/>
                    <a:pt x="465" y="2561"/>
                  </a:cubicBezTo>
                  <a:cubicBezTo>
                    <a:pt x="470" y="2561"/>
                    <a:pt x="476" y="2561"/>
                    <a:pt x="481" y="2560"/>
                  </a:cubicBezTo>
                  <a:cubicBezTo>
                    <a:pt x="542" y="2555"/>
                    <a:pt x="600" y="2542"/>
                    <a:pt x="653" y="2514"/>
                  </a:cubicBezTo>
                  <a:cubicBezTo>
                    <a:pt x="758" y="2461"/>
                    <a:pt x="847" y="2387"/>
                    <a:pt x="921" y="2299"/>
                  </a:cubicBezTo>
                  <a:cubicBezTo>
                    <a:pt x="957" y="2258"/>
                    <a:pt x="993" y="2216"/>
                    <a:pt x="1031" y="2178"/>
                  </a:cubicBezTo>
                  <a:cubicBezTo>
                    <a:pt x="1076" y="2131"/>
                    <a:pt x="1117" y="2082"/>
                    <a:pt x="1162" y="2036"/>
                  </a:cubicBezTo>
                  <a:cubicBezTo>
                    <a:pt x="1184" y="2013"/>
                    <a:pt x="1207" y="1989"/>
                    <a:pt x="1230" y="1966"/>
                  </a:cubicBezTo>
                  <a:cubicBezTo>
                    <a:pt x="1259" y="1935"/>
                    <a:pt x="1289" y="1904"/>
                    <a:pt x="1317" y="1874"/>
                  </a:cubicBezTo>
                  <a:cubicBezTo>
                    <a:pt x="1330" y="1859"/>
                    <a:pt x="1341" y="1843"/>
                    <a:pt x="1351" y="1827"/>
                  </a:cubicBezTo>
                  <a:cubicBezTo>
                    <a:pt x="1389" y="1768"/>
                    <a:pt x="1421" y="1705"/>
                    <a:pt x="1448" y="1640"/>
                  </a:cubicBezTo>
                  <a:cubicBezTo>
                    <a:pt x="1475" y="1576"/>
                    <a:pt x="1503" y="1511"/>
                    <a:pt x="1535" y="1449"/>
                  </a:cubicBezTo>
                  <a:cubicBezTo>
                    <a:pt x="1551" y="1418"/>
                    <a:pt x="1567" y="1388"/>
                    <a:pt x="1587" y="1360"/>
                  </a:cubicBezTo>
                  <a:cubicBezTo>
                    <a:pt x="1596" y="1347"/>
                    <a:pt x="1606" y="1339"/>
                    <a:pt x="1623" y="1338"/>
                  </a:cubicBezTo>
                  <a:cubicBezTo>
                    <a:pt x="1630" y="1338"/>
                    <a:pt x="1636" y="1336"/>
                    <a:pt x="1643" y="1336"/>
                  </a:cubicBezTo>
                  <a:cubicBezTo>
                    <a:pt x="1711" y="1329"/>
                    <a:pt x="1778" y="1321"/>
                    <a:pt x="1846" y="1313"/>
                  </a:cubicBezTo>
                  <a:cubicBezTo>
                    <a:pt x="1886" y="1308"/>
                    <a:pt x="1925" y="1303"/>
                    <a:pt x="1965" y="1298"/>
                  </a:cubicBezTo>
                  <a:cubicBezTo>
                    <a:pt x="2020" y="1292"/>
                    <a:pt x="2075" y="1285"/>
                    <a:pt x="2130" y="1277"/>
                  </a:cubicBezTo>
                  <a:cubicBezTo>
                    <a:pt x="2205" y="1266"/>
                    <a:pt x="2280" y="1248"/>
                    <a:pt x="2354" y="1229"/>
                  </a:cubicBezTo>
                  <a:cubicBezTo>
                    <a:pt x="2442" y="1206"/>
                    <a:pt x="2529" y="1178"/>
                    <a:pt x="2611" y="1142"/>
                  </a:cubicBezTo>
                  <a:cubicBezTo>
                    <a:pt x="2653" y="1123"/>
                    <a:pt x="2694" y="1105"/>
                    <a:pt x="2735" y="1086"/>
                  </a:cubicBezTo>
                  <a:cubicBezTo>
                    <a:pt x="2742" y="1083"/>
                    <a:pt x="2751" y="1080"/>
                    <a:pt x="2758" y="1078"/>
                  </a:cubicBezTo>
                  <a:cubicBezTo>
                    <a:pt x="2761" y="1078"/>
                    <a:pt x="2763" y="1081"/>
                    <a:pt x="2762" y="1084"/>
                  </a:cubicBezTo>
                  <a:cubicBezTo>
                    <a:pt x="2761" y="1089"/>
                    <a:pt x="2758" y="1095"/>
                    <a:pt x="2755" y="1100"/>
                  </a:cubicBezTo>
                  <a:cubicBezTo>
                    <a:pt x="2738" y="1130"/>
                    <a:pt x="2722" y="1161"/>
                    <a:pt x="2705" y="1192"/>
                  </a:cubicBezTo>
                  <a:cubicBezTo>
                    <a:pt x="2686" y="1227"/>
                    <a:pt x="2668" y="1261"/>
                    <a:pt x="2647" y="1295"/>
                  </a:cubicBezTo>
                  <a:cubicBezTo>
                    <a:pt x="2602" y="1368"/>
                    <a:pt x="2553" y="1435"/>
                    <a:pt x="2504" y="1504"/>
                  </a:cubicBezTo>
                  <a:cubicBezTo>
                    <a:pt x="2474" y="1546"/>
                    <a:pt x="2443" y="1587"/>
                    <a:pt x="2411" y="1628"/>
                  </a:cubicBezTo>
                  <a:cubicBezTo>
                    <a:pt x="2409" y="1631"/>
                    <a:pt x="2406" y="1634"/>
                    <a:pt x="2404" y="1637"/>
                  </a:cubicBezTo>
                  <a:cubicBezTo>
                    <a:pt x="2377" y="1670"/>
                    <a:pt x="2349" y="1703"/>
                    <a:pt x="2323" y="1735"/>
                  </a:cubicBezTo>
                  <a:cubicBezTo>
                    <a:pt x="2288" y="1779"/>
                    <a:pt x="2254" y="1822"/>
                    <a:pt x="2220" y="1866"/>
                  </a:cubicBezTo>
                  <a:cubicBezTo>
                    <a:pt x="2219" y="1867"/>
                    <a:pt x="2217" y="1869"/>
                    <a:pt x="2216" y="1870"/>
                  </a:cubicBezTo>
                  <a:cubicBezTo>
                    <a:pt x="2172" y="1918"/>
                    <a:pt x="2138" y="1973"/>
                    <a:pt x="2096" y="2021"/>
                  </a:cubicBezTo>
                  <a:cubicBezTo>
                    <a:pt x="2063" y="2059"/>
                    <a:pt x="2033" y="2100"/>
                    <a:pt x="2001" y="2140"/>
                  </a:cubicBezTo>
                  <a:cubicBezTo>
                    <a:pt x="1938" y="2216"/>
                    <a:pt x="1878" y="2296"/>
                    <a:pt x="1820" y="2378"/>
                  </a:cubicBezTo>
                  <a:cubicBezTo>
                    <a:pt x="1783" y="2429"/>
                    <a:pt x="1744" y="2480"/>
                    <a:pt x="1707" y="2530"/>
                  </a:cubicBezTo>
                  <a:cubicBezTo>
                    <a:pt x="1695" y="2546"/>
                    <a:pt x="1683" y="2561"/>
                    <a:pt x="1671" y="2577"/>
                  </a:cubicBezTo>
                  <a:cubicBezTo>
                    <a:pt x="1665" y="2585"/>
                    <a:pt x="1658" y="2593"/>
                    <a:pt x="1653" y="2601"/>
                  </a:cubicBezTo>
                  <a:cubicBezTo>
                    <a:pt x="1640" y="2622"/>
                    <a:pt x="1636" y="2629"/>
                    <a:pt x="1624" y="2629"/>
                  </a:cubicBezTo>
                  <a:cubicBezTo>
                    <a:pt x="1618" y="2629"/>
                    <a:pt x="1610" y="2628"/>
                    <a:pt x="1599" y="2625"/>
                  </a:cubicBezTo>
                  <a:cubicBezTo>
                    <a:pt x="1526" y="2609"/>
                    <a:pt x="1453" y="2599"/>
                    <a:pt x="1379" y="2595"/>
                  </a:cubicBezTo>
                  <a:cubicBezTo>
                    <a:pt x="1322" y="2593"/>
                    <a:pt x="1264" y="2592"/>
                    <a:pt x="1208" y="2590"/>
                  </a:cubicBezTo>
                  <a:cubicBezTo>
                    <a:pt x="1181" y="2589"/>
                    <a:pt x="1154" y="2589"/>
                    <a:pt x="1128" y="2589"/>
                  </a:cubicBezTo>
                  <a:cubicBezTo>
                    <a:pt x="1117" y="2589"/>
                    <a:pt x="1106" y="2589"/>
                    <a:pt x="1095" y="2589"/>
                  </a:cubicBezTo>
                  <a:cubicBezTo>
                    <a:pt x="1022" y="2591"/>
                    <a:pt x="948" y="2597"/>
                    <a:pt x="875" y="2602"/>
                  </a:cubicBezTo>
                  <a:cubicBezTo>
                    <a:pt x="816" y="2607"/>
                    <a:pt x="762" y="2622"/>
                    <a:pt x="710" y="2648"/>
                  </a:cubicBezTo>
                  <a:cubicBezTo>
                    <a:pt x="687" y="2660"/>
                    <a:pt x="665" y="2671"/>
                    <a:pt x="644" y="2684"/>
                  </a:cubicBezTo>
                  <a:cubicBezTo>
                    <a:pt x="578" y="2727"/>
                    <a:pt x="511" y="2767"/>
                    <a:pt x="443" y="2806"/>
                  </a:cubicBezTo>
                  <a:cubicBezTo>
                    <a:pt x="425" y="2816"/>
                    <a:pt x="409" y="2829"/>
                    <a:pt x="390" y="2841"/>
                  </a:cubicBezTo>
                  <a:cubicBezTo>
                    <a:pt x="377" y="2850"/>
                    <a:pt x="366" y="2862"/>
                    <a:pt x="356" y="2876"/>
                  </a:cubicBezTo>
                  <a:cubicBezTo>
                    <a:pt x="337" y="2902"/>
                    <a:pt x="344" y="2930"/>
                    <a:pt x="375" y="2945"/>
                  </a:cubicBezTo>
                  <a:cubicBezTo>
                    <a:pt x="386" y="2950"/>
                    <a:pt x="397" y="2955"/>
                    <a:pt x="409" y="2958"/>
                  </a:cubicBezTo>
                  <a:cubicBezTo>
                    <a:pt x="479" y="2975"/>
                    <a:pt x="549" y="2987"/>
                    <a:pt x="621" y="2987"/>
                  </a:cubicBezTo>
                  <a:cubicBezTo>
                    <a:pt x="631" y="2987"/>
                    <a:pt x="641" y="2987"/>
                    <a:pt x="651" y="2986"/>
                  </a:cubicBezTo>
                  <a:cubicBezTo>
                    <a:pt x="739" y="2981"/>
                    <a:pt x="828" y="2973"/>
                    <a:pt x="916" y="2970"/>
                  </a:cubicBezTo>
                  <a:cubicBezTo>
                    <a:pt x="956" y="2968"/>
                    <a:pt x="995" y="2962"/>
                    <a:pt x="1034" y="2957"/>
                  </a:cubicBezTo>
                  <a:cubicBezTo>
                    <a:pt x="1067" y="2952"/>
                    <a:pt x="1098" y="2948"/>
                    <a:pt x="1130" y="2942"/>
                  </a:cubicBezTo>
                  <a:cubicBezTo>
                    <a:pt x="1201" y="2928"/>
                    <a:pt x="1271" y="2913"/>
                    <a:pt x="1342" y="2898"/>
                  </a:cubicBezTo>
                  <a:cubicBezTo>
                    <a:pt x="1374" y="2892"/>
                    <a:pt x="1405" y="2888"/>
                    <a:pt x="1436" y="2883"/>
                  </a:cubicBezTo>
                  <a:lnTo>
                    <a:pt x="1566" y="2858"/>
                  </a:lnTo>
                  <a:cubicBezTo>
                    <a:pt x="1617" y="2849"/>
                    <a:pt x="1667" y="2832"/>
                    <a:pt x="1716" y="2816"/>
                  </a:cubicBezTo>
                  <a:cubicBezTo>
                    <a:pt x="1747" y="2805"/>
                    <a:pt x="1780" y="2795"/>
                    <a:pt x="1812" y="2785"/>
                  </a:cubicBezTo>
                  <a:cubicBezTo>
                    <a:pt x="1850" y="2773"/>
                    <a:pt x="1888" y="2767"/>
                    <a:pt x="1928" y="2767"/>
                  </a:cubicBezTo>
                  <a:cubicBezTo>
                    <a:pt x="1941" y="2767"/>
                    <a:pt x="1955" y="2768"/>
                    <a:pt x="1969" y="2769"/>
                  </a:cubicBezTo>
                  <a:cubicBezTo>
                    <a:pt x="1982" y="2771"/>
                    <a:pt x="1991" y="2775"/>
                    <a:pt x="1996" y="2788"/>
                  </a:cubicBezTo>
                  <a:cubicBezTo>
                    <a:pt x="2002" y="2801"/>
                    <a:pt x="2010" y="2814"/>
                    <a:pt x="2015" y="2829"/>
                  </a:cubicBezTo>
                  <a:cubicBezTo>
                    <a:pt x="2024" y="2859"/>
                    <a:pt x="2033" y="2889"/>
                    <a:pt x="2042" y="2920"/>
                  </a:cubicBezTo>
                  <a:cubicBezTo>
                    <a:pt x="2068" y="3011"/>
                    <a:pt x="2082" y="3105"/>
                    <a:pt x="2099" y="3198"/>
                  </a:cubicBezTo>
                  <a:cubicBezTo>
                    <a:pt x="2111" y="3265"/>
                    <a:pt x="2123" y="3331"/>
                    <a:pt x="2146" y="3396"/>
                  </a:cubicBezTo>
                  <a:cubicBezTo>
                    <a:pt x="2154" y="3420"/>
                    <a:pt x="2164" y="3444"/>
                    <a:pt x="2177" y="3466"/>
                  </a:cubicBezTo>
                  <a:cubicBezTo>
                    <a:pt x="2213" y="3524"/>
                    <a:pt x="2254" y="3579"/>
                    <a:pt x="2294" y="3634"/>
                  </a:cubicBezTo>
                  <a:cubicBezTo>
                    <a:pt x="2320" y="3670"/>
                    <a:pt x="2354" y="3698"/>
                    <a:pt x="2393" y="3717"/>
                  </a:cubicBezTo>
                  <a:cubicBezTo>
                    <a:pt x="2411" y="3725"/>
                    <a:pt x="2427" y="3736"/>
                    <a:pt x="2445" y="3746"/>
                  </a:cubicBezTo>
                  <a:cubicBezTo>
                    <a:pt x="2455" y="3751"/>
                    <a:pt x="2464" y="3756"/>
                    <a:pt x="2474" y="3760"/>
                  </a:cubicBezTo>
                  <a:cubicBezTo>
                    <a:pt x="2488" y="3766"/>
                    <a:pt x="2500" y="3769"/>
                    <a:pt x="2511" y="3769"/>
                  </a:cubicBezTo>
                  <a:cubicBezTo>
                    <a:pt x="2541" y="3769"/>
                    <a:pt x="2562" y="3747"/>
                    <a:pt x="2571" y="3707"/>
                  </a:cubicBezTo>
                  <a:cubicBezTo>
                    <a:pt x="2577" y="3680"/>
                    <a:pt x="2574" y="3654"/>
                    <a:pt x="2569" y="3628"/>
                  </a:cubicBezTo>
                  <a:cubicBezTo>
                    <a:pt x="2557" y="3559"/>
                    <a:pt x="2537" y="3493"/>
                    <a:pt x="2507" y="3431"/>
                  </a:cubicBezTo>
                  <a:cubicBezTo>
                    <a:pt x="2467" y="3348"/>
                    <a:pt x="2424" y="3266"/>
                    <a:pt x="2380" y="3185"/>
                  </a:cubicBezTo>
                  <a:cubicBezTo>
                    <a:pt x="2345" y="3121"/>
                    <a:pt x="2307" y="3060"/>
                    <a:pt x="2260" y="3004"/>
                  </a:cubicBezTo>
                  <a:cubicBezTo>
                    <a:pt x="2229" y="2965"/>
                    <a:pt x="2195" y="2928"/>
                    <a:pt x="2161" y="2890"/>
                  </a:cubicBezTo>
                  <a:cubicBezTo>
                    <a:pt x="2132" y="2857"/>
                    <a:pt x="2105" y="2825"/>
                    <a:pt x="2071" y="2797"/>
                  </a:cubicBezTo>
                  <a:cubicBezTo>
                    <a:pt x="2059" y="2787"/>
                    <a:pt x="2056" y="2774"/>
                    <a:pt x="2055" y="2760"/>
                  </a:cubicBezTo>
                  <a:cubicBezTo>
                    <a:pt x="2052" y="2710"/>
                    <a:pt x="2046" y="2661"/>
                    <a:pt x="2043" y="2611"/>
                  </a:cubicBezTo>
                  <a:cubicBezTo>
                    <a:pt x="2039" y="2547"/>
                    <a:pt x="2035" y="2484"/>
                    <a:pt x="2027" y="2421"/>
                  </a:cubicBezTo>
                  <a:cubicBezTo>
                    <a:pt x="2020" y="2372"/>
                    <a:pt x="2014" y="2322"/>
                    <a:pt x="2006" y="2274"/>
                  </a:cubicBezTo>
                  <a:cubicBezTo>
                    <a:pt x="2005" y="2266"/>
                    <a:pt x="2004" y="2257"/>
                    <a:pt x="2004" y="2250"/>
                  </a:cubicBezTo>
                  <a:cubicBezTo>
                    <a:pt x="2002" y="2240"/>
                    <a:pt x="2005" y="2231"/>
                    <a:pt x="2012" y="2222"/>
                  </a:cubicBezTo>
                  <a:cubicBezTo>
                    <a:pt x="2017" y="2215"/>
                    <a:pt x="2021" y="2209"/>
                    <a:pt x="2026" y="2203"/>
                  </a:cubicBezTo>
                  <a:cubicBezTo>
                    <a:pt x="2056" y="2166"/>
                    <a:pt x="2086" y="2129"/>
                    <a:pt x="2116" y="2093"/>
                  </a:cubicBezTo>
                  <a:cubicBezTo>
                    <a:pt x="2168" y="2026"/>
                    <a:pt x="2219" y="1960"/>
                    <a:pt x="2271" y="1893"/>
                  </a:cubicBezTo>
                  <a:cubicBezTo>
                    <a:pt x="2274" y="1890"/>
                    <a:pt x="2276" y="1887"/>
                    <a:pt x="2279" y="1884"/>
                  </a:cubicBezTo>
                  <a:cubicBezTo>
                    <a:pt x="2314" y="1841"/>
                    <a:pt x="2348" y="1798"/>
                    <a:pt x="2383" y="1754"/>
                  </a:cubicBezTo>
                  <a:cubicBezTo>
                    <a:pt x="2411" y="1719"/>
                    <a:pt x="2438" y="1684"/>
                    <a:pt x="2466" y="1649"/>
                  </a:cubicBezTo>
                  <a:cubicBezTo>
                    <a:pt x="2484" y="1627"/>
                    <a:pt x="2501" y="1606"/>
                    <a:pt x="2519" y="1585"/>
                  </a:cubicBezTo>
                  <a:cubicBezTo>
                    <a:pt x="2540" y="1559"/>
                    <a:pt x="2561" y="1535"/>
                    <a:pt x="2582" y="1509"/>
                  </a:cubicBezTo>
                  <a:cubicBezTo>
                    <a:pt x="2606" y="1480"/>
                    <a:pt x="2628" y="1449"/>
                    <a:pt x="2652" y="1420"/>
                  </a:cubicBezTo>
                  <a:cubicBezTo>
                    <a:pt x="2695" y="1370"/>
                    <a:pt x="2726" y="1313"/>
                    <a:pt x="2757" y="1254"/>
                  </a:cubicBezTo>
                  <a:cubicBezTo>
                    <a:pt x="2779" y="1211"/>
                    <a:pt x="2800" y="1166"/>
                    <a:pt x="2821" y="1123"/>
                  </a:cubicBezTo>
                  <a:cubicBezTo>
                    <a:pt x="2824" y="1116"/>
                    <a:pt x="2828" y="1109"/>
                    <a:pt x="2834" y="1102"/>
                  </a:cubicBezTo>
                  <a:cubicBezTo>
                    <a:pt x="2835" y="1100"/>
                    <a:pt x="2839" y="1099"/>
                    <a:pt x="2841" y="1099"/>
                  </a:cubicBezTo>
                  <a:cubicBezTo>
                    <a:pt x="2843" y="1100"/>
                    <a:pt x="2845" y="1102"/>
                    <a:pt x="2846" y="1105"/>
                  </a:cubicBezTo>
                  <a:cubicBezTo>
                    <a:pt x="2850" y="1120"/>
                    <a:pt x="2855" y="1135"/>
                    <a:pt x="2858" y="1151"/>
                  </a:cubicBezTo>
                  <a:cubicBezTo>
                    <a:pt x="2874" y="1229"/>
                    <a:pt x="2888" y="1306"/>
                    <a:pt x="2903" y="1383"/>
                  </a:cubicBezTo>
                  <a:cubicBezTo>
                    <a:pt x="2914" y="1436"/>
                    <a:pt x="2928" y="1489"/>
                    <a:pt x="2940" y="1542"/>
                  </a:cubicBezTo>
                  <a:cubicBezTo>
                    <a:pt x="2950" y="1586"/>
                    <a:pt x="2962" y="1629"/>
                    <a:pt x="2973" y="1673"/>
                  </a:cubicBezTo>
                  <a:cubicBezTo>
                    <a:pt x="2988" y="1732"/>
                    <a:pt x="3004" y="1792"/>
                    <a:pt x="3018" y="1851"/>
                  </a:cubicBezTo>
                  <a:cubicBezTo>
                    <a:pt x="3030" y="1900"/>
                    <a:pt x="3042" y="1948"/>
                    <a:pt x="3054" y="1997"/>
                  </a:cubicBezTo>
                  <a:cubicBezTo>
                    <a:pt x="3057" y="2009"/>
                    <a:pt x="3056" y="2019"/>
                    <a:pt x="3050" y="2029"/>
                  </a:cubicBezTo>
                  <a:cubicBezTo>
                    <a:pt x="3038" y="2050"/>
                    <a:pt x="3027" y="2070"/>
                    <a:pt x="3016" y="2092"/>
                  </a:cubicBezTo>
                  <a:cubicBezTo>
                    <a:pt x="2985" y="2149"/>
                    <a:pt x="2952" y="2205"/>
                    <a:pt x="2917" y="2260"/>
                  </a:cubicBezTo>
                  <a:cubicBezTo>
                    <a:pt x="2894" y="2294"/>
                    <a:pt x="2871" y="2328"/>
                    <a:pt x="2851" y="2364"/>
                  </a:cubicBezTo>
                  <a:cubicBezTo>
                    <a:pt x="2825" y="2406"/>
                    <a:pt x="2801" y="2448"/>
                    <a:pt x="2777" y="2491"/>
                  </a:cubicBezTo>
                  <a:cubicBezTo>
                    <a:pt x="2736" y="2561"/>
                    <a:pt x="2694" y="2632"/>
                    <a:pt x="2657" y="2705"/>
                  </a:cubicBezTo>
                  <a:cubicBezTo>
                    <a:pt x="2614" y="2784"/>
                    <a:pt x="2575" y="2864"/>
                    <a:pt x="2539" y="2947"/>
                  </a:cubicBezTo>
                  <a:cubicBezTo>
                    <a:pt x="2519" y="2991"/>
                    <a:pt x="2506" y="3037"/>
                    <a:pt x="2498" y="3085"/>
                  </a:cubicBezTo>
                  <a:cubicBezTo>
                    <a:pt x="2489" y="3146"/>
                    <a:pt x="2497" y="3204"/>
                    <a:pt x="2517" y="3261"/>
                  </a:cubicBezTo>
                  <a:cubicBezTo>
                    <a:pt x="2524" y="3279"/>
                    <a:pt x="2535" y="3296"/>
                    <a:pt x="2550" y="3310"/>
                  </a:cubicBezTo>
                  <a:cubicBezTo>
                    <a:pt x="2561" y="3319"/>
                    <a:pt x="2572" y="3324"/>
                    <a:pt x="2584" y="3324"/>
                  </a:cubicBezTo>
                  <a:cubicBezTo>
                    <a:pt x="2596" y="3324"/>
                    <a:pt x="2609" y="3319"/>
                    <a:pt x="2621" y="3309"/>
                  </a:cubicBezTo>
                  <a:cubicBezTo>
                    <a:pt x="2633" y="3299"/>
                    <a:pt x="2642" y="3286"/>
                    <a:pt x="2651" y="3274"/>
                  </a:cubicBezTo>
                  <a:cubicBezTo>
                    <a:pt x="2657" y="3265"/>
                    <a:pt x="2662" y="3255"/>
                    <a:pt x="2668" y="3247"/>
                  </a:cubicBezTo>
                  <a:cubicBezTo>
                    <a:pt x="2716" y="3183"/>
                    <a:pt x="2754" y="3113"/>
                    <a:pt x="2788" y="3042"/>
                  </a:cubicBezTo>
                  <a:cubicBezTo>
                    <a:pt x="2819" y="2976"/>
                    <a:pt x="2848" y="2909"/>
                    <a:pt x="2870" y="2841"/>
                  </a:cubicBezTo>
                  <a:cubicBezTo>
                    <a:pt x="2890" y="2782"/>
                    <a:pt x="2907" y="2721"/>
                    <a:pt x="2926" y="2661"/>
                  </a:cubicBezTo>
                  <a:cubicBezTo>
                    <a:pt x="2952" y="2571"/>
                    <a:pt x="2977" y="2480"/>
                    <a:pt x="2997" y="2387"/>
                  </a:cubicBezTo>
                  <a:cubicBezTo>
                    <a:pt x="3016" y="2299"/>
                    <a:pt x="3038" y="2212"/>
                    <a:pt x="3066" y="2126"/>
                  </a:cubicBezTo>
                  <a:cubicBezTo>
                    <a:pt x="3073" y="2105"/>
                    <a:pt x="3080" y="2083"/>
                    <a:pt x="3087" y="2062"/>
                  </a:cubicBezTo>
                  <a:cubicBezTo>
                    <a:pt x="3089" y="2057"/>
                    <a:pt x="3092" y="2055"/>
                    <a:pt x="3095" y="2055"/>
                  </a:cubicBezTo>
                  <a:cubicBezTo>
                    <a:pt x="3097" y="2055"/>
                    <a:pt x="3099" y="2056"/>
                    <a:pt x="3102" y="2058"/>
                  </a:cubicBezTo>
                  <a:cubicBezTo>
                    <a:pt x="3107" y="2062"/>
                    <a:pt x="3113" y="2066"/>
                    <a:pt x="3118" y="2071"/>
                  </a:cubicBezTo>
                  <a:cubicBezTo>
                    <a:pt x="3158" y="2115"/>
                    <a:pt x="3205" y="2151"/>
                    <a:pt x="3248" y="2192"/>
                  </a:cubicBezTo>
                  <a:cubicBezTo>
                    <a:pt x="3282" y="2223"/>
                    <a:pt x="3316" y="2253"/>
                    <a:pt x="3350" y="2283"/>
                  </a:cubicBezTo>
                  <a:cubicBezTo>
                    <a:pt x="3385" y="2316"/>
                    <a:pt x="3420" y="2350"/>
                    <a:pt x="3458" y="2379"/>
                  </a:cubicBezTo>
                  <a:cubicBezTo>
                    <a:pt x="3504" y="2415"/>
                    <a:pt x="3547" y="2455"/>
                    <a:pt x="3595" y="2488"/>
                  </a:cubicBezTo>
                  <a:cubicBezTo>
                    <a:pt x="3598" y="2490"/>
                    <a:pt x="3601" y="2492"/>
                    <a:pt x="3604" y="2495"/>
                  </a:cubicBezTo>
                  <a:cubicBezTo>
                    <a:pt x="3635" y="2526"/>
                    <a:pt x="3673" y="2544"/>
                    <a:pt x="3711" y="2564"/>
                  </a:cubicBezTo>
                  <a:cubicBezTo>
                    <a:pt x="3764" y="2593"/>
                    <a:pt x="3821" y="2611"/>
                    <a:pt x="3880" y="2629"/>
                  </a:cubicBezTo>
                  <a:cubicBezTo>
                    <a:pt x="3922" y="2643"/>
                    <a:pt x="3966" y="2650"/>
                    <a:pt x="4011" y="2653"/>
                  </a:cubicBezTo>
                  <a:cubicBezTo>
                    <a:pt x="4056" y="2656"/>
                    <a:pt x="4101" y="2658"/>
                    <a:pt x="4146" y="2660"/>
                  </a:cubicBezTo>
                  <a:cubicBezTo>
                    <a:pt x="4151" y="2660"/>
                    <a:pt x="4156" y="2660"/>
                    <a:pt x="4160" y="2660"/>
                  </a:cubicBezTo>
                  <a:cubicBezTo>
                    <a:pt x="4192" y="2660"/>
                    <a:pt x="4223" y="2657"/>
                    <a:pt x="4255" y="2654"/>
                  </a:cubicBezTo>
                  <a:cubicBezTo>
                    <a:pt x="4310" y="2646"/>
                    <a:pt x="4364" y="2636"/>
                    <a:pt x="4418" y="2631"/>
                  </a:cubicBezTo>
                  <a:cubicBezTo>
                    <a:pt x="4515" y="2623"/>
                    <a:pt x="4601" y="2577"/>
                    <a:pt x="4684" y="2523"/>
                  </a:cubicBezTo>
                  <a:cubicBezTo>
                    <a:pt x="4698" y="2514"/>
                    <a:pt x="4707" y="2502"/>
                    <a:pt x="4714" y="2489"/>
                  </a:cubicBezTo>
                  <a:cubicBezTo>
                    <a:pt x="4726" y="2464"/>
                    <a:pt x="4723" y="2442"/>
                    <a:pt x="4705" y="2425"/>
                  </a:cubicBezTo>
                  <a:cubicBezTo>
                    <a:pt x="4698" y="2418"/>
                    <a:pt x="4690" y="2413"/>
                    <a:pt x="4680" y="2409"/>
                  </a:cubicBezTo>
                  <a:cubicBezTo>
                    <a:pt x="4658" y="2399"/>
                    <a:pt x="4634" y="2390"/>
                    <a:pt x="4610" y="2386"/>
                  </a:cubicBezTo>
                  <a:cubicBezTo>
                    <a:pt x="4557" y="2377"/>
                    <a:pt x="4505" y="2375"/>
                    <a:pt x="4452" y="2373"/>
                  </a:cubicBezTo>
                  <a:cubicBezTo>
                    <a:pt x="4358" y="2370"/>
                    <a:pt x="4264" y="2364"/>
                    <a:pt x="4171" y="2354"/>
                  </a:cubicBezTo>
                  <a:cubicBezTo>
                    <a:pt x="4132" y="2350"/>
                    <a:pt x="4092" y="2346"/>
                    <a:pt x="4052" y="2343"/>
                  </a:cubicBezTo>
                  <a:cubicBezTo>
                    <a:pt x="3994" y="2339"/>
                    <a:pt x="3938" y="2333"/>
                    <a:pt x="3883" y="2323"/>
                  </a:cubicBezTo>
                  <a:cubicBezTo>
                    <a:pt x="3801" y="2308"/>
                    <a:pt x="3725" y="2278"/>
                    <a:pt x="3649" y="2244"/>
                  </a:cubicBezTo>
                  <a:cubicBezTo>
                    <a:pt x="3562" y="2205"/>
                    <a:pt x="3474" y="2167"/>
                    <a:pt x="3385" y="2134"/>
                  </a:cubicBezTo>
                  <a:cubicBezTo>
                    <a:pt x="3296" y="2102"/>
                    <a:pt x="3214" y="2057"/>
                    <a:pt x="3131" y="2014"/>
                  </a:cubicBezTo>
                  <a:cubicBezTo>
                    <a:pt x="3122" y="2010"/>
                    <a:pt x="3115" y="2003"/>
                    <a:pt x="3113" y="1992"/>
                  </a:cubicBezTo>
                  <a:cubicBezTo>
                    <a:pt x="3110" y="1980"/>
                    <a:pt x="3106" y="1969"/>
                    <a:pt x="3103" y="1957"/>
                  </a:cubicBezTo>
                  <a:cubicBezTo>
                    <a:pt x="3081" y="1872"/>
                    <a:pt x="3063" y="1787"/>
                    <a:pt x="3044" y="1702"/>
                  </a:cubicBezTo>
                  <a:cubicBezTo>
                    <a:pt x="3022" y="1601"/>
                    <a:pt x="2998" y="1501"/>
                    <a:pt x="2978" y="1402"/>
                  </a:cubicBezTo>
                  <a:cubicBezTo>
                    <a:pt x="2949" y="1262"/>
                    <a:pt x="2922" y="1124"/>
                    <a:pt x="2903" y="984"/>
                  </a:cubicBezTo>
                  <a:cubicBezTo>
                    <a:pt x="2901" y="966"/>
                    <a:pt x="2905" y="949"/>
                    <a:pt x="2913" y="933"/>
                  </a:cubicBezTo>
                  <a:cubicBezTo>
                    <a:pt x="2940" y="881"/>
                    <a:pt x="2966" y="827"/>
                    <a:pt x="2991" y="775"/>
                  </a:cubicBezTo>
                  <a:cubicBezTo>
                    <a:pt x="3017" y="720"/>
                    <a:pt x="3041" y="665"/>
                    <a:pt x="3068" y="609"/>
                  </a:cubicBezTo>
                  <a:cubicBezTo>
                    <a:pt x="3086" y="568"/>
                    <a:pt x="3107" y="527"/>
                    <a:pt x="3126" y="485"/>
                  </a:cubicBezTo>
                  <a:cubicBezTo>
                    <a:pt x="3143" y="453"/>
                    <a:pt x="3159" y="420"/>
                    <a:pt x="3176" y="387"/>
                  </a:cubicBezTo>
                  <a:cubicBezTo>
                    <a:pt x="3197" y="345"/>
                    <a:pt x="3219" y="304"/>
                    <a:pt x="3240" y="262"/>
                  </a:cubicBezTo>
                  <a:cubicBezTo>
                    <a:pt x="3243" y="258"/>
                    <a:pt x="3244" y="254"/>
                    <a:pt x="3246" y="249"/>
                  </a:cubicBezTo>
                  <a:cubicBezTo>
                    <a:pt x="3264" y="214"/>
                    <a:pt x="3280" y="179"/>
                    <a:pt x="3297" y="145"/>
                  </a:cubicBezTo>
                  <a:cubicBezTo>
                    <a:pt x="3313" y="113"/>
                    <a:pt x="3329" y="80"/>
                    <a:pt x="3345" y="48"/>
                  </a:cubicBezTo>
                  <a:cubicBezTo>
                    <a:pt x="3346" y="45"/>
                    <a:pt x="3347" y="43"/>
                    <a:pt x="3349" y="40"/>
                  </a:cubicBezTo>
                  <a:cubicBezTo>
                    <a:pt x="3354" y="26"/>
                    <a:pt x="3351" y="15"/>
                    <a:pt x="3338" y="5"/>
                  </a:cubicBezTo>
                  <a:cubicBezTo>
                    <a:pt x="3334" y="2"/>
                    <a:pt x="3329" y="1"/>
                    <a:pt x="33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6"/>
            <p:cNvSpPr/>
            <p:nvPr/>
          </p:nvSpPr>
          <p:spPr>
            <a:xfrm>
              <a:off x="5340723" y="4082754"/>
              <a:ext cx="343603" cy="358953"/>
            </a:xfrm>
            <a:custGeom>
              <a:rect b="b" l="l" r="r" t="t"/>
              <a:pathLst>
                <a:path extrusionOk="0" h="3344" w="3201">
                  <a:moveTo>
                    <a:pt x="2697" y="2468"/>
                  </a:moveTo>
                  <a:cubicBezTo>
                    <a:pt x="2699" y="2468"/>
                    <a:pt x="2702" y="2469"/>
                    <a:pt x="2705" y="2470"/>
                  </a:cubicBezTo>
                  <a:cubicBezTo>
                    <a:pt x="2724" y="2483"/>
                    <a:pt x="2744" y="2495"/>
                    <a:pt x="2762" y="2507"/>
                  </a:cubicBezTo>
                  <a:cubicBezTo>
                    <a:pt x="2815" y="2541"/>
                    <a:pt x="2865" y="2577"/>
                    <a:pt x="2913" y="2617"/>
                  </a:cubicBezTo>
                  <a:cubicBezTo>
                    <a:pt x="2941" y="2639"/>
                    <a:pt x="2970" y="2660"/>
                    <a:pt x="2997" y="2682"/>
                  </a:cubicBezTo>
                  <a:cubicBezTo>
                    <a:pt x="3012" y="2695"/>
                    <a:pt x="3028" y="2704"/>
                    <a:pt x="3033" y="2723"/>
                  </a:cubicBezTo>
                  <a:cubicBezTo>
                    <a:pt x="3017" y="2730"/>
                    <a:pt x="2998" y="2729"/>
                    <a:pt x="2981" y="2730"/>
                  </a:cubicBezTo>
                  <a:cubicBezTo>
                    <a:pt x="2976" y="2730"/>
                    <a:pt x="2970" y="2731"/>
                    <a:pt x="2964" y="2731"/>
                  </a:cubicBezTo>
                  <a:cubicBezTo>
                    <a:pt x="2873" y="2741"/>
                    <a:pt x="2780" y="2749"/>
                    <a:pt x="2688" y="2756"/>
                  </a:cubicBezTo>
                  <a:cubicBezTo>
                    <a:pt x="2666" y="2758"/>
                    <a:pt x="2643" y="2759"/>
                    <a:pt x="2620" y="2759"/>
                  </a:cubicBezTo>
                  <a:cubicBezTo>
                    <a:pt x="2619" y="2759"/>
                    <a:pt x="2618" y="2759"/>
                    <a:pt x="2618" y="2759"/>
                  </a:cubicBezTo>
                  <a:cubicBezTo>
                    <a:pt x="2610" y="2759"/>
                    <a:pt x="2606" y="2753"/>
                    <a:pt x="2608" y="2744"/>
                  </a:cubicBezTo>
                  <a:cubicBezTo>
                    <a:pt x="2610" y="2738"/>
                    <a:pt x="2612" y="2732"/>
                    <a:pt x="2615" y="2727"/>
                  </a:cubicBezTo>
                  <a:cubicBezTo>
                    <a:pt x="2640" y="2656"/>
                    <a:pt x="2660" y="2582"/>
                    <a:pt x="2678" y="2508"/>
                  </a:cubicBezTo>
                  <a:cubicBezTo>
                    <a:pt x="2680" y="2498"/>
                    <a:pt x="2683" y="2487"/>
                    <a:pt x="2687" y="2477"/>
                  </a:cubicBezTo>
                  <a:cubicBezTo>
                    <a:pt x="2689" y="2471"/>
                    <a:pt x="2692" y="2468"/>
                    <a:pt x="2697" y="2468"/>
                  </a:cubicBezTo>
                  <a:close/>
                  <a:moveTo>
                    <a:pt x="1721" y="1"/>
                  </a:moveTo>
                  <a:cubicBezTo>
                    <a:pt x="1706" y="1"/>
                    <a:pt x="1692" y="6"/>
                    <a:pt x="1680" y="18"/>
                  </a:cubicBezTo>
                  <a:cubicBezTo>
                    <a:pt x="1666" y="31"/>
                    <a:pt x="1652" y="45"/>
                    <a:pt x="1642" y="63"/>
                  </a:cubicBezTo>
                  <a:cubicBezTo>
                    <a:pt x="1625" y="89"/>
                    <a:pt x="1611" y="118"/>
                    <a:pt x="1600" y="148"/>
                  </a:cubicBezTo>
                  <a:cubicBezTo>
                    <a:pt x="1590" y="174"/>
                    <a:pt x="1580" y="201"/>
                    <a:pt x="1569" y="228"/>
                  </a:cubicBezTo>
                  <a:cubicBezTo>
                    <a:pt x="1542" y="301"/>
                    <a:pt x="1512" y="374"/>
                    <a:pt x="1490" y="449"/>
                  </a:cubicBezTo>
                  <a:cubicBezTo>
                    <a:pt x="1477" y="490"/>
                    <a:pt x="1468" y="531"/>
                    <a:pt x="1465" y="574"/>
                  </a:cubicBezTo>
                  <a:cubicBezTo>
                    <a:pt x="1458" y="676"/>
                    <a:pt x="1463" y="777"/>
                    <a:pt x="1473" y="879"/>
                  </a:cubicBezTo>
                  <a:cubicBezTo>
                    <a:pt x="1479" y="939"/>
                    <a:pt x="1489" y="998"/>
                    <a:pt x="1497" y="1059"/>
                  </a:cubicBezTo>
                  <a:cubicBezTo>
                    <a:pt x="1509" y="1150"/>
                    <a:pt x="1522" y="1242"/>
                    <a:pt x="1537" y="1333"/>
                  </a:cubicBezTo>
                  <a:cubicBezTo>
                    <a:pt x="1551" y="1420"/>
                    <a:pt x="1572" y="1506"/>
                    <a:pt x="1594" y="1593"/>
                  </a:cubicBezTo>
                  <a:cubicBezTo>
                    <a:pt x="1597" y="1601"/>
                    <a:pt x="1599" y="1610"/>
                    <a:pt x="1601" y="1619"/>
                  </a:cubicBezTo>
                  <a:cubicBezTo>
                    <a:pt x="1602" y="1625"/>
                    <a:pt x="1600" y="1629"/>
                    <a:pt x="1593" y="1629"/>
                  </a:cubicBezTo>
                  <a:cubicBezTo>
                    <a:pt x="1592" y="1629"/>
                    <a:pt x="1592" y="1629"/>
                    <a:pt x="1591" y="1629"/>
                  </a:cubicBezTo>
                  <a:cubicBezTo>
                    <a:pt x="1549" y="1622"/>
                    <a:pt x="1507" y="1618"/>
                    <a:pt x="1465" y="1615"/>
                  </a:cubicBezTo>
                  <a:cubicBezTo>
                    <a:pt x="1440" y="1613"/>
                    <a:pt x="1416" y="1611"/>
                    <a:pt x="1391" y="1608"/>
                  </a:cubicBezTo>
                  <a:cubicBezTo>
                    <a:pt x="1318" y="1600"/>
                    <a:pt x="1244" y="1589"/>
                    <a:pt x="1170" y="1578"/>
                  </a:cubicBezTo>
                  <a:cubicBezTo>
                    <a:pt x="1058" y="1559"/>
                    <a:pt x="946" y="1539"/>
                    <a:pt x="833" y="1514"/>
                  </a:cubicBezTo>
                  <a:cubicBezTo>
                    <a:pt x="751" y="1497"/>
                    <a:pt x="671" y="1477"/>
                    <a:pt x="587" y="1466"/>
                  </a:cubicBezTo>
                  <a:cubicBezTo>
                    <a:pt x="558" y="1462"/>
                    <a:pt x="530" y="1460"/>
                    <a:pt x="502" y="1460"/>
                  </a:cubicBezTo>
                  <a:cubicBezTo>
                    <a:pt x="446" y="1460"/>
                    <a:pt x="391" y="1468"/>
                    <a:pt x="337" y="1484"/>
                  </a:cubicBezTo>
                  <a:cubicBezTo>
                    <a:pt x="309" y="1492"/>
                    <a:pt x="283" y="1500"/>
                    <a:pt x="255" y="1509"/>
                  </a:cubicBezTo>
                  <a:cubicBezTo>
                    <a:pt x="220" y="1520"/>
                    <a:pt x="185" y="1529"/>
                    <a:pt x="149" y="1536"/>
                  </a:cubicBezTo>
                  <a:cubicBezTo>
                    <a:pt x="120" y="1541"/>
                    <a:pt x="91" y="1548"/>
                    <a:pt x="63" y="1555"/>
                  </a:cubicBezTo>
                  <a:cubicBezTo>
                    <a:pt x="48" y="1558"/>
                    <a:pt x="34" y="1563"/>
                    <a:pt x="22" y="1573"/>
                  </a:cubicBezTo>
                  <a:cubicBezTo>
                    <a:pt x="1" y="1588"/>
                    <a:pt x="0" y="1606"/>
                    <a:pt x="19" y="1627"/>
                  </a:cubicBezTo>
                  <a:cubicBezTo>
                    <a:pt x="31" y="1641"/>
                    <a:pt x="46" y="1652"/>
                    <a:pt x="62" y="1662"/>
                  </a:cubicBezTo>
                  <a:cubicBezTo>
                    <a:pt x="156" y="1718"/>
                    <a:pt x="253" y="1766"/>
                    <a:pt x="361" y="1781"/>
                  </a:cubicBezTo>
                  <a:cubicBezTo>
                    <a:pt x="418" y="1789"/>
                    <a:pt x="474" y="1801"/>
                    <a:pt x="531" y="1805"/>
                  </a:cubicBezTo>
                  <a:cubicBezTo>
                    <a:pt x="605" y="1810"/>
                    <a:pt x="679" y="1814"/>
                    <a:pt x="752" y="1818"/>
                  </a:cubicBezTo>
                  <a:cubicBezTo>
                    <a:pt x="774" y="1819"/>
                    <a:pt x="796" y="1820"/>
                    <a:pt x="818" y="1820"/>
                  </a:cubicBezTo>
                  <a:cubicBezTo>
                    <a:pt x="878" y="1820"/>
                    <a:pt x="938" y="1816"/>
                    <a:pt x="997" y="1810"/>
                  </a:cubicBezTo>
                  <a:cubicBezTo>
                    <a:pt x="1083" y="1802"/>
                    <a:pt x="1167" y="1786"/>
                    <a:pt x="1252" y="1771"/>
                  </a:cubicBezTo>
                  <a:cubicBezTo>
                    <a:pt x="1320" y="1760"/>
                    <a:pt x="1385" y="1743"/>
                    <a:pt x="1451" y="1727"/>
                  </a:cubicBezTo>
                  <a:cubicBezTo>
                    <a:pt x="1498" y="1717"/>
                    <a:pt x="1543" y="1706"/>
                    <a:pt x="1589" y="1694"/>
                  </a:cubicBezTo>
                  <a:cubicBezTo>
                    <a:pt x="1593" y="1693"/>
                    <a:pt x="1598" y="1692"/>
                    <a:pt x="1602" y="1692"/>
                  </a:cubicBezTo>
                  <a:cubicBezTo>
                    <a:pt x="1610" y="1692"/>
                    <a:pt x="1617" y="1695"/>
                    <a:pt x="1624" y="1703"/>
                  </a:cubicBezTo>
                  <a:cubicBezTo>
                    <a:pt x="1633" y="1713"/>
                    <a:pt x="1645" y="1720"/>
                    <a:pt x="1655" y="1729"/>
                  </a:cubicBezTo>
                  <a:cubicBezTo>
                    <a:pt x="1693" y="1760"/>
                    <a:pt x="1731" y="1791"/>
                    <a:pt x="1769" y="1821"/>
                  </a:cubicBezTo>
                  <a:cubicBezTo>
                    <a:pt x="1793" y="1840"/>
                    <a:pt x="1816" y="1857"/>
                    <a:pt x="1841" y="1875"/>
                  </a:cubicBezTo>
                  <a:cubicBezTo>
                    <a:pt x="1883" y="1905"/>
                    <a:pt x="1925" y="1935"/>
                    <a:pt x="1967" y="1965"/>
                  </a:cubicBezTo>
                  <a:cubicBezTo>
                    <a:pt x="2003" y="1990"/>
                    <a:pt x="2040" y="2015"/>
                    <a:pt x="2077" y="2040"/>
                  </a:cubicBezTo>
                  <a:cubicBezTo>
                    <a:pt x="2111" y="2063"/>
                    <a:pt x="2145" y="2086"/>
                    <a:pt x="2178" y="2108"/>
                  </a:cubicBezTo>
                  <a:cubicBezTo>
                    <a:pt x="2218" y="2135"/>
                    <a:pt x="2257" y="2161"/>
                    <a:pt x="2297" y="2188"/>
                  </a:cubicBezTo>
                  <a:cubicBezTo>
                    <a:pt x="2346" y="2223"/>
                    <a:pt x="2395" y="2257"/>
                    <a:pt x="2446" y="2291"/>
                  </a:cubicBezTo>
                  <a:cubicBezTo>
                    <a:pt x="2463" y="2303"/>
                    <a:pt x="2472" y="2317"/>
                    <a:pt x="2475" y="2337"/>
                  </a:cubicBezTo>
                  <a:cubicBezTo>
                    <a:pt x="2486" y="2387"/>
                    <a:pt x="2502" y="2437"/>
                    <a:pt x="2517" y="2486"/>
                  </a:cubicBezTo>
                  <a:cubicBezTo>
                    <a:pt x="2529" y="2519"/>
                    <a:pt x="2539" y="2550"/>
                    <a:pt x="2549" y="2583"/>
                  </a:cubicBezTo>
                  <a:cubicBezTo>
                    <a:pt x="2564" y="2633"/>
                    <a:pt x="2571" y="2685"/>
                    <a:pt x="2564" y="2739"/>
                  </a:cubicBezTo>
                  <a:cubicBezTo>
                    <a:pt x="2562" y="2752"/>
                    <a:pt x="2558" y="2761"/>
                    <a:pt x="2546" y="2766"/>
                  </a:cubicBezTo>
                  <a:cubicBezTo>
                    <a:pt x="2533" y="2772"/>
                    <a:pt x="2519" y="2780"/>
                    <a:pt x="2505" y="2785"/>
                  </a:cubicBezTo>
                  <a:cubicBezTo>
                    <a:pt x="2475" y="2794"/>
                    <a:pt x="2445" y="2803"/>
                    <a:pt x="2414" y="2812"/>
                  </a:cubicBezTo>
                  <a:cubicBezTo>
                    <a:pt x="2323" y="2838"/>
                    <a:pt x="2229" y="2852"/>
                    <a:pt x="2135" y="2869"/>
                  </a:cubicBezTo>
                  <a:cubicBezTo>
                    <a:pt x="2069" y="2881"/>
                    <a:pt x="2002" y="2893"/>
                    <a:pt x="1938" y="2916"/>
                  </a:cubicBezTo>
                  <a:cubicBezTo>
                    <a:pt x="1913" y="2924"/>
                    <a:pt x="1890" y="2934"/>
                    <a:pt x="1867" y="2947"/>
                  </a:cubicBezTo>
                  <a:cubicBezTo>
                    <a:pt x="1810" y="2983"/>
                    <a:pt x="1755" y="3024"/>
                    <a:pt x="1699" y="3064"/>
                  </a:cubicBezTo>
                  <a:cubicBezTo>
                    <a:pt x="1664" y="3090"/>
                    <a:pt x="1636" y="3123"/>
                    <a:pt x="1616" y="3163"/>
                  </a:cubicBezTo>
                  <a:cubicBezTo>
                    <a:pt x="1608" y="3181"/>
                    <a:pt x="1598" y="3197"/>
                    <a:pt x="1588" y="3215"/>
                  </a:cubicBezTo>
                  <a:cubicBezTo>
                    <a:pt x="1583" y="3225"/>
                    <a:pt x="1578" y="3234"/>
                    <a:pt x="1573" y="3244"/>
                  </a:cubicBezTo>
                  <a:cubicBezTo>
                    <a:pt x="1552" y="3294"/>
                    <a:pt x="1571" y="3329"/>
                    <a:pt x="1627" y="3341"/>
                  </a:cubicBezTo>
                  <a:cubicBezTo>
                    <a:pt x="1638" y="3343"/>
                    <a:pt x="1648" y="3344"/>
                    <a:pt x="1659" y="3344"/>
                  </a:cubicBezTo>
                  <a:cubicBezTo>
                    <a:pt x="1675" y="3344"/>
                    <a:pt x="1690" y="3342"/>
                    <a:pt x="1706" y="3339"/>
                  </a:cubicBezTo>
                  <a:cubicBezTo>
                    <a:pt x="1775" y="3327"/>
                    <a:pt x="1841" y="3307"/>
                    <a:pt x="1903" y="3277"/>
                  </a:cubicBezTo>
                  <a:cubicBezTo>
                    <a:pt x="1986" y="3237"/>
                    <a:pt x="2068" y="3194"/>
                    <a:pt x="2149" y="3150"/>
                  </a:cubicBezTo>
                  <a:cubicBezTo>
                    <a:pt x="2213" y="3116"/>
                    <a:pt x="2275" y="3077"/>
                    <a:pt x="2331" y="3031"/>
                  </a:cubicBezTo>
                  <a:cubicBezTo>
                    <a:pt x="2370" y="3000"/>
                    <a:pt x="2407" y="2966"/>
                    <a:pt x="2445" y="2932"/>
                  </a:cubicBezTo>
                  <a:cubicBezTo>
                    <a:pt x="2476" y="2903"/>
                    <a:pt x="2510" y="2876"/>
                    <a:pt x="2538" y="2842"/>
                  </a:cubicBezTo>
                  <a:cubicBezTo>
                    <a:pt x="2547" y="2830"/>
                    <a:pt x="2560" y="2827"/>
                    <a:pt x="2575" y="2826"/>
                  </a:cubicBezTo>
                  <a:cubicBezTo>
                    <a:pt x="2624" y="2823"/>
                    <a:pt x="2674" y="2817"/>
                    <a:pt x="2723" y="2814"/>
                  </a:cubicBezTo>
                  <a:cubicBezTo>
                    <a:pt x="2787" y="2810"/>
                    <a:pt x="2850" y="2806"/>
                    <a:pt x="2913" y="2798"/>
                  </a:cubicBezTo>
                  <a:cubicBezTo>
                    <a:pt x="2963" y="2791"/>
                    <a:pt x="3012" y="2785"/>
                    <a:pt x="3061" y="2778"/>
                  </a:cubicBezTo>
                  <a:cubicBezTo>
                    <a:pt x="3069" y="2776"/>
                    <a:pt x="3076" y="2775"/>
                    <a:pt x="3084" y="2775"/>
                  </a:cubicBezTo>
                  <a:cubicBezTo>
                    <a:pt x="3087" y="2775"/>
                    <a:pt x="3089" y="2775"/>
                    <a:pt x="3091" y="2775"/>
                  </a:cubicBezTo>
                  <a:cubicBezTo>
                    <a:pt x="3098" y="2775"/>
                    <a:pt x="3106" y="2778"/>
                    <a:pt x="3112" y="2783"/>
                  </a:cubicBezTo>
                  <a:cubicBezTo>
                    <a:pt x="3118" y="2788"/>
                    <a:pt x="3125" y="2792"/>
                    <a:pt x="3131" y="2797"/>
                  </a:cubicBezTo>
                  <a:cubicBezTo>
                    <a:pt x="3136" y="2801"/>
                    <a:pt x="3140" y="2804"/>
                    <a:pt x="3144" y="2807"/>
                  </a:cubicBezTo>
                  <a:cubicBezTo>
                    <a:pt x="3146" y="2808"/>
                    <a:pt x="3149" y="2808"/>
                    <a:pt x="3151" y="2808"/>
                  </a:cubicBezTo>
                  <a:cubicBezTo>
                    <a:pt x="3156" y="2808"/>
                    <a:pt x="3160" y="2807"/>
                    <a:pt x="3165" y="2807"/>
                  </a:cubicBezTo>
                  <a:cubicBezTo>
                    <a:pt x="3170" y="2806"/>
                    <a:pt x="3174" y="2806"/>
                    <a:pt x="3180" y="2805"/>
                  </a:cubicBezTo>
                  <a:cubicBezTo>
                    <a:pt x="3181" y="2804"/>
                    <a:pt x="3183" y="2804"/>
                    <a:pt x="3185" y="2803"/>
                  </a:cubicBezTo>
                  <a:cubicBezTo>
                    <a:pt x="3187" y="2802"/>
                    <a:pt x="3189" y="2801"/>
                    <a:pt x="3191" y="2800"/>
                  </a:cubicBezTo>
                  <a:cubicBezTo>
                    <a:pt x="3193" y="2799"/>
                    <a:pt x="3194" y="2798"/>
                    <a:pt x="3195" y="2797"/>
                  </a:cubicBezTo>
                  <a:cubicBezTo>
                    <a:pt x="3196" y="2796"/>
                    <a:pt x="3197" y="2794"/>
                    <a:pt x="3197" y="2793"/>
                  </a:cubicBezTo>
                  <a:cubicBezTo>
                    <a:pt x="3198" y="2793"/>
                    <a:pt x="3198" y="2792"/>
                    <a:pt x="3198" y="2791"/>
                  </a:cubicBezTo>
                  <a:cubicBezTo>
                    <a:pt x="3199" y="2789"/>
                    <a:pt x="3199" y="2788"/>
                    <a:pt x="3199" y="2786"/>
                  </a:cubicBezTo>
                  <a:cubicBezTo>
                    <a:pt x="3200" y="2783"/>
                    <a:pt x="3200" y="2780"/>
                    <a:pt x="3200" y="2776"/>
                  </a:cubicBezTo>
                  <a:cubicBezTo>
                    <a:pt x="3199" y="2774"/>
                    <a:pt x="3197" y="2773"/>
                    <a:pt x="3195" y="2771"/>
                  </a:cubicBezTo>
                  <a:cubicBezTo>
                    <a:pt x="3117" y="2709"/>
                    <a:pt x="3037" y="2649"/>
                    <a:pt x="2956" y="2590"/>
                  </a:cubicBezTo>
                  <a:cubicBezTo>
                    <a:pt x="2904" y="2554"/>
                    <a:pt x="2854" y="2515"/>
                    <a:pt x="2804" y="2478"/>
                  </a:cubicBezTo>
                  <a:cubicBezTo>
                    <a:pt x="2789" y="2465"/>
                    <a:pt x="2773" y="2453"/>
                    <a:pt x="2757" y="2441"/>
                  </a:cubicBezTo>
                  <a:cubicBezTo>
                    <a:pt x="2749" y="2436"/>
                    <a:pt x="2741" y="2429"/>
                    <a:pt x="2732" y="2424"/>
                  </a:cubicBezTo>
                  <a:cubicBezTo>
                    <a:pt x="2703" y="2405"/>
                    <a:pt x="2702" y="2405"/>
                    <a:pt x="2710" y="2369"/>
                  </a:cubicBezTo>
                  <a:cubicBezTo>
                    <a:pt x="2726" y="2297"/>
                    <a:pt x="2735" y="2224"/>
                    <a:pt x="2738" y="2150"/>
                  </a:cubicBezTo>
                  <a:cubicBezTo>
                    <a:pt x="2741" y="2093"/>
                    <a:pt x="2742" y="2035"/>
                    <a:pt x="2744" y="1978"/>
                  </a:cubicBezTo>
                  <a:cubicBezTo>
                    <a:pt x="2745" y="1941"/>
                    <a:pt x="2746" y="1903"/>
                    <a:pt x="2745" y="1865"/>
                  </a:cubicBezTo>
                  <a:cubicBezTo>
                    <a:pt x="2742" y="1792"/>
                    <a:pt x="2737" y="1719"/>
                    <a:pt x="2731" y="1645"/>
                  </a:cubicBezTo>
                  <a:cubicBezTo>
                    <a:pt x="2727" y="1587"/>
                    <a:pt x="2712" y="1532"/>
                    <a:pt x="2686" y="1481"/>
                  </a:cubicBezTo>
                  <a:cubicBezTo>
                    <a:pt x="2675" y="1458"/>
                    <a:pt x="2663" y="1435"/>
                    <a:pt x="2649" y="1414"/>
                  </a:cubicBezTo>
                  <a:cubicBezTo>
                    <a:pt x="2607" y="1348"/>
                    <a:pt x="2567" y="1281"/>
                    <a:pt x="2529" y="1214"/>
                  </a:cubicBezTo>
                  <a:cubicBezTo>
                    <a:pt x="2517" y="1196"/>
                    <a:pt x="2505" y="1179"/>
                    <a:pt x="2494" y="1161"/>
                  </a:cubicBezTo>
                  <a:cubicBezTo>
                    <a:pt x="2485" y="1147"/>
                    <a:pt x="2472" y="1137"/>
                    <a:pt x="2459" y="1126"/>
                  </a:cubicBezTo>
                  <a:cubicBezTo>
                    <a:pt x="2449" y="1120"/>
                    <a:pt x="2439" y="1116"/>
                    <a:pt x="2430" y="1116"/>
                  </a:cubicBezTo>
                  <a:cubicBezTo>
                    <a:pt x="2414" y="1116"/>
                    <a:pt x="2399" y="1126"/>
                    <a:pt x="2389" y="1146"/>
                  </a:cubicBezTo>
                  <a:cubicBezTo>
                    <a:pt x="2384" y="1156"/>
                    <a:pt x="2380" y="1167"/>
                    <a:pt x="2377" y="1179"/>
                  </a:cubicBezTo>
                  <a:cubicBezTo>
                    <a:pt x="2358" y="1258"/>
                    <a:pt x="2344" y="1339"/>
                    <a:pt x="2348" y="1421"/>
                  </a:cubicBezTo>
                  <a:cubicBezTo>
                    <a:pt x="2352" y="1510"/>
                    <a:pt x="2361" y="1598"/>
                    <a:pt x="2365" y="1687"/>
                  </a:cubicBezTo>
                  <a:cubicBezTo>
                    <a:pt x="2367" y="1726"/>
                    <a:pt x="2372" y="1765"/>
                    <a:pt x="2377" y="1804"/>
                  </a:cubicBezTo>
                  <a:cubicBezTo>
                    <a:pt x="2381" y="1837"/>
                    <a:pt x="2386" y="1868"/>
                    <a:pt x="2392" y="1901"/>
                  </a:cubicBezTo>
                  <a:cubicBezTo>
                    <a:pt x="2406" y="1972"/>
                    <a:pt x="2421" y="2043"/>
                    <a:pt x="2435" y="2113"/>
                  </a:cubicBezTo>
                  <a:cubicBezTo>
                    <a:pt x="2443" y="2144"/>
                    <a:pt x="2447" y="2176"/>
                    <a:pt x="2452" y="2206"/>
                  </a:cubicBezTo>
                  <a:cubicBezTo>
                    <a:pt x="2453" y="2214"/>
                    <a:pt x="2450" y="2218"/>
                    <a:pt x="2446" y="2218"/>
                  </a:cubicBezTo>
                  <a:cubicBezTo>
                    <a:pt x="2444" y="2218"/>
                    <a:pt x="2442" y="2217"/>
                    <a:pt x="2439" y="2216"/>
                  </a:cubicBezTo>
                  <a:cubicBezTo>
                    <a:pt x="2414" y="2199"/>
                    <a:pt x="2388" y="2182"/>
                    <a:pt x="2363" y="2165"/>
                  </a:cubicBezTo>
                  <a:cubicBezTo>
                    <a:pt x="2323" y="2139"/>
                    <a:pt x="2284" y="2112"/>
                    <a:pt x="2245" y="2084"/>
                  </a:cubicBezTo>
                  <a:cubicBezTo>
                    <a:pt x="2188" y="2046"/>
                    <a:pt x="2130" y="2007"/>
                    <a:pt x="2074" y="1968"/>
                  </a:cubicBezTo>
                  <a:cubicBezTo>
                    <a:pt x="2032" y="1938"/>
                    <a:pt x="1990" y="1907"/>
                    <a:pt x="1948" y="1878"/>
                  </a:cubicBezTo>
                  <a:cubicBezTo>
                    <a:pt x="1900" y="1844"/>
                    <a:pt x="1854" y="1809"/>
                    <a:pt x="1809" y="1770"/>
                  </a:cubicBezTo>
                  <a:cubicBezTo>
                    <a:pt x="1801" y="1762"/>
                    <a:pt x="1790" y="1756"/>
                    <a:pt x="1781" y="1749"/>
                  </a:cubicBezTo>
                  <a:cubicBezTo>
                    <a:pt x="1747" y="1724"/>
                    <a:pt x="1719" y="1693"/>
                    <a:pt x="1683" y="1671"/>
                  </a:cubicBezTo>
                  <a:cubicBezTo>
                    <a:pt x="1674" y="1665"/>
                    <a:pt x="1671" y="1656"/>
                    <a:pt x="1674" y="1644"/>
                  </a:cubicBezTo>
                  <a:cubicBezTo>
                    <a:pt x="1676" y="1634"/>
                    <a:pt x="1679" y="1623"/>
                    <a:pt x="1681" y="1613"/>
                  </a:cubicBezTo>
                  <a:cubicBezTo>
                    <a:pt x="1711" y="1494"/>
                    <a:pt x="1737" y="1375"/>
                    <a:pt x="1762" y="1255"/>
                  </a:cubicBezTo>
                  <a:cubicBezTo>
                    <a:pt x="1770" y="1213"/>
                    <a:pt x="1775" y="1171"/>
                    <a:pt x="1776" y="1128"/>
                  </a:cubicBezTo>
                  <a:cubicBezTo>
                    <a:pt x="1777" y="1070"/>
                    <a:pt x="1778" y="1011"/>
                    <a:pt x="1778" y="951"/>
                  </a:cubicBezTo>
                  <a:cubicBezTo>
                    <a:pt x="1778" y="909"/>
                    <a:pt x="1782" y="868"/>
                    <a:pt x="1787" y="827"/>
                  </a:cubicBezTo>
                  <a:cubicBezTo>
                    <a:pt x="1798" y="758"/>
                    <a:pt x="1815" y="689"/>
                    <a:pt x="1832" y="622"/>
                  </a:cubicBezTo>
                  <a:cubicBezTo>
                    <a:pt x="1853" y="548"/>
                    <a:pt x="1863" y="472"/>
                    <a:pt x="1864" y="396"/>
                  </a:cubicBezTo>
                  <a:cubicBezTo>
                    <a:pt x="1864" y="322"/>
                    <a:pt x="1864" y="246"/>
                    <a:pt x="1864" y="170"/>
                  </a:cubicBezTo>
                  <a:cubicBezTo>
                    <a:pt x="1863" y="152"/>
                    <a:pt x="1862" y="133"/>
                    <a:pt x="1859" y="115"/>
                  </a:cubicBezTo>
                  <a:cubicBezTo>
                    <a:pt x="1856" y="89"/>
                    <a:pt x="1845" y="68"/>
                    <a:pt x="1827" y="49"/>
                  </a:cubicBezTo>
                  <a:cubicBezTo>
                    <a:pt x="1801" y="19"/>
                    <a:pt x="1767" y="6"/>
                    <a:pt x="1728" y="1"/>
                  </a:cubicBezTo>
                  <a:cubicBezTo>
                    <a:pt x="1726" y="1"/>
                    <a:pt x="1723" y="1"/>
                    <a:pt x="17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6"/>
            <p:cNvSpPr/>
            <p:nvPr/>
          </p:nvSpPr>
          <p:spPr>
            <a:xfrm>
              <a:off x="5247550" y="3231206"/>
              <a:ext cx="590169" cy="571813"/>
            </a:xfrm>
            <a:custGeom>
              <a:rect b="b" l="l" r="r" t="t"/>
              <a:pathLst>
                <a:path extrusionOk="0" h="5327" w="5498">
                  <a:moveTo>
                    <a:pt x="2748" y="2602"/>
                  </a:moveTo>
                  <a:cubicBezTo>
                    <a:pt x="2749" y="2602"/>
                    <a:pt x="2751" y="2602"/>
                    <a:pt x="2753" y="2602"/>
                  </a:cubicBezTo>
                  <a:cubicBezTo>
                    <a:pt x="2758" y="2604"/>
                    <a:pt x="2764" y="2606"/>
                    <a:pt x="2769" y="2608"/>
                  </a:cubicBezTo>
                  <a:cubicBezTo>
                    <a:pt x="2841" y="2633"/>
                    <a:pt x="2914" y="2653"/>
                    <a:pt x="2988" y="2672"/>
                  </a:cubicBezTo>
                  <a:cubicBezTo>
                    <a:pt x="2998" y="2675"/>
                    <a:pt x="3010" y="2677"/>
                    <a:pt x="3020" y="2681"/>
                  </a:cubicBezTo>
                  <a:cubicBezTo>
                    <a:pt x="3029" y="2684"/>
                    <a:pt x="3031" y="2689"/>
                    <a:pt x="3026" y="2698"/>
                  </a:cubicBezTo>
                  <a:cubicBezTo>
                    <a:pt x="3014" y="2718"/>
                    <a:pt x="3001" y="2737"/>
                    <a:pt x="2989" y="2756"/>
                  </a:cubicBezTo>
                  <a:cubicBezTo>
                    <a:pt x="2955" y="2809"/>
                    <a:pt x="2920" y="2859"/>
                    <a:pt x="2879" y="2906"/>
                  </a:cubicBezTo>
                  <a:cubicBezTo>
                    <a:pt x="2857" y="2935"/>
                    <a:pt x="2837" y="2963"/>
                    <a:pt x="2813" y="2991"/>
                  </a:cubicBezTo>
                  <a:cubicBezTo>
                    <a:pt x="2802" y="3005"/>
                    <a:pt x="2793" y="3022"/>
                    <a:pt x="2773" y="3027"/>
                  </a:cubicBezTo>
                  <a:cubicBezTo>
                    <a:pt x="2766" y="3011"/>
                    <a:pt x="2767" y="2993"/>
                    <a:pt x="2766" y="2975"/>
                  </a:cubicBezTo>
                  <a:cubicBezTo>
                    <a:pt x="2765" y="2970"/>
                    <a:pt x="2765" y="2963"/>
                    <a:pt x="2764" y="2957"/>
                  </a:cubicBezTo>
                  <a:cubicBezTo>
                    <a:pt x="2756" y="2866"/>
                    <a:pt x="2748" y="2774"/>
                    <a:pt x="2740" y="2682"/>
                  </a:cubicBezTo>
                  <a:cubicBezTo>
                    <a:pt x="2738" y="2659"/>
                    <a:pt x="2737" y="2637"/>
                    <a:pt x="2737" y="2614"/>
                  </a:cubicBezTo>
                  <a:cubicBezTo>
                    <a:pt x="2736" y="2606"/>
                    <a:pt x="2741" y="2602"/>
                    <a:pt x="2748" y="2602"/>
                  </a:cubicBezTo>
                  <a:close/>
                  <a:moveTo>
                    <a:pt x="3897" y="0"/>
                  </a:moveTo>
                  <a:cubicBezTo>
                    <a:pt x="3888" y="0"/>
                    <a:pt x="3879" y="4"/>
                    <a:pt x="3869" y="13"/>
                  </a:cubicBezTo>
                  <a:cubicBezTo>
                    <a:pt x="3855" y="26"/>
                    <a:pt x="3844" y="41"/>
                    <a:pt x="3835" y="56"/>
                  </a:cubicBezTo>
                  <a:cubicBezTo>
                    <a:pt x="3778" y="150"/>
                    <a:pt x="3730" y="248"/>
                    <a:pt x="3716" y="356"/>
                  </a:cubicBezTo>
                  <a:cubicBezTo>
                    <a:pt x="3708" y="412"/>
                    <a:pt x="3695" y="469"/>
                    <a:pt x="3691" y="526"/>
                  </a:cubicBezTo>
                  <a:cubicBezTo>
                    <a:pt x="3686" y="600"/>
                    <a:pt x="3682" y="673"/>
                    <a:pt x="3678" y="747"/>
                  </a:cubicBezTo>
                  <a:cubicBezTo>
                    <a:pt x="3674" y="829"/>
                    <a:pt x="3678" y="911"/>
                    <a:pt x="3686" y="992"/>
                  </a:cubicBezTo>
                  <a:cubicBezTo>
                    <a:pt x="3694" y="1078"/>
                    <a:pt x="3711" y="1162"/>
                    <a:pt x="3725" y="1247"/>
                  </a:cubicBezTo>
                  <a:cubicBezTo>
                    <a:pt x="3736" y="1313"/>
                    <a:pt x="3754" y="1380"/>
                    <a:pt x="3769" y="1445"/>
                  </a:cubicBezTo>
                  <a:cubicBezTo>
                    <a:pt x="3779" y="1491"/>
                    <a:pt x="3791" y="1537"/>
                    <a:pt x="3802" y="1584"/>
                  </a:cubicBezTo>
                  <a:cubicBezTo>
                    <a:pt x="3806" y="1597"/>
                    <a:pt x="3805" y="1608"/>
                    <a:pt x="3794" y="1618"/>
                  </a:cubicBezTo>
                  <a:cubicBezTo>
                    <a:pt x="3783" y="1628"/>
                    <a:pt x="3776" y="1640"/>
                    <a:pt x="3767" y="1650"/>
                  </a:cubicBezTo>
                  <a:cubicBezTo>
                    <a:pt x="3736" y="1688"/>
                    <a:pt x="3706" y="1726"/>
                    <a:pt x="3675" y="1764"/>
                  </a:cubicBezTo>
                  <a:cubicBezTo>
                    <a:pt x="3657" y="1787"/>
                    <a:pt x="3639" y="1811"/>
                    <a:pt x="3622" y="1835"/>
                  </a:cubicBezTo>
                  <a:cubicBezTo>
                    <a:pt x="3591" y="1877"/>
                    <a:pt x="3561" y="1919"/>
                    <a:pt x="3532" y="1961"/>
                  </a:cubicBezTo>
                  <a:cubicBezTo>
                    <a:pt x="3506" y="1998"/>
                    <a:pt x="3482" y="2035"/>
                    <a:pt x="3457" y="2072"/>
                  </a:cubicBezTo>
                  <a:cubicBezTo>
                    <a:pt x="3433" y="2106"/>
                    <a:pt x="3412" y="2139"/>
                    <a:pt x="3388" y="2173"/>
                  </a:cubicBezTo>
                  <a:cubicBezTo>
                    <a:pt x="3362" y="2213"/>
                    <a:pt x="3335" y="2252"/>
                    <a:pt x="3309" y="2291"/>
                  </a:cubicBezTo>
                  <a:cubicBezTo>
                    <a:pt x="3274" y="2341"/>
                    <a:pt x="3239" y="2390"/>
                    <a:pt x="3205" y="2440"/>
                  </a:cubicBezTo>
                  <a:cubicBezTo>
                    <a:pt x="3194" y="2458"/>
                    <a:pt x="3180" y="2466"/>
                    <a:pt x="3159" y="2470"/>
                  </a:cubicBezTo>
                  <a:cubicBezTo>
                    <a:pt x="3109" y="2479"/>
                    <a:pt x="3060" y="2496"/>
                    <a:pt x="3011" y="2512"/>
                  </a:cubicBezTo>
                  <a:cubicBezTo>
                    <a:pt x="2979" y="2523"/>
                    <a:pt x="2946" y="2533"/>
                    <a:pt x="2914" y="2544"/>
                  </a:cubicBezTo>
                  <a:cubicBezTo>
                    <a:pt x="2876" y="2555"/>
                    <a:pt x="2838" y="2561"/>
                    <a:pt x="2799" y="2561"/>
                  </a:cubicBezTo>
                  <a:cubicBezTo>
                    <a:pt x="2785" y="2561"/>
                    <a:pt x="2772" y="2561"/>
                    <a:pt x="2758" y="2559"/>
                  </a:cubicBezTo>
                  <a:cubicBezTo>
                    <a:pt x="2744" y="2557"/>
                    <a:pt x="2735" y="2553"/>
                    <a:pt x="2730" y="2541"/>
                  </a:cubicBezTo>
                  <a:cubicBezTo>
                    <a:pt x="2724" y="2526"/>
                    <a:pt x="2717" y="2513"/>
                    <a:pt x="2712" y="2500"/>
                  </a:cubicBezTo>
                  <a:cubicBezTo>
                    <a:pt x="2703" y="2469"/>
                    <a:pt x="2693" y="2439"/>
                    <a:pt x="2684" y="2409"/>
                  </a:cubicBezTo>
                  <a:cubicBezTo>
                    <a:pt x="2658" y="2317"/>
                    <a:pt x="2644" y="2223"/>
                    <a:pt x="2628" y="2130"/>
                  </a:cubicBezTo>
                  <a:cubicBezTo>
                    <a:pt x="2615" y="2064"/>
                    <a:pt x="2603" y="1997"/>
                    <a:pt x="2581" y="1933"/>
                  </a:cubicBezTo>
                  <a:cubicBezTo>
                    <a:pt x="2573" y="1908"/>
                    <a:pt x="2562" y="1884"/>
                    <a:pt x="2549" y="1862"/>
                  </a:cubicBezTo>
                  <a:cubicBezTo>
                    <a:pt x="2513" y="1804"/>
                    <a:pt x="2472" y="1749"/>
                    <a:pt x="2432" y="1694"/>
                  </a:cubicBezTo>
                  <a:cubicBezTo>
                    <a:pt x="2407" y="1658"/>
                    <a:pt x="2373" y="1631"/>
                    <a:pt x="2333" y="1611"/>
                  </a:cubicBezTo>
                  <a:cubicBezTo>
                    <a:pt x="2316" y="1603"/>
                    <a:pt x="2299" y="1592"/>
                    <a:pt x="2282" y="1582"/>
                  </a:cubicBezTo>
                  <a:cubicBezTo>
                    <a:pt x="2272" y="1577"/>
                    <a:pt x="2262" y="1572"/>
                    <a:pt x="2252" y="1567"/>
                  </a:cubicBezTo>
                  <a:cubicBezTo>
                    <a:pt x="2239" y="1562"/>
                    <a:pt x="2227" y="1559"/>
                    <a:pt x="2216" y="1559"/>
                  </a:cubicBezTo>
                  <a:cubicBezTo>
                    <a:pt x="2185" y="1559"/>
                    <a:pt x="2164" y="1580"/>
                    <a:pt x="2156" y="1621"/>
                  </a:cubicBezTo>
                  <a:cubicBezTo>
                    <a:pt x="2150" y="1648"/>
                    <a:pt x="2153" y="1675"/>
                    <a:pt x="2157" y="1700"/>
                  </a:cubicBezTo>
                  <a:cubicBezTo>
                    <a:pt x="2169" y="1769"/>
                    <a:pt x="2190" y="1834"/>
                    <a:pt x="2219" y="1897"/>
                  </a:cubicBezTo>
                  <a:cubicBezTo>
                    <a:pt x="2259" y="1981"/>
                    <a:pt x="2302" y="2063"/>
                    <a:pt x="2346" y="2143"/>
                  </a:cubicBezTo>
                  <a:cubicBezTo>
                    <a:pt x="2381" y="2207"/>
                    <a:pt x="2419" y="2268"/>
                    <a:pt x="2465" y="2324"/>
                  </a:cubicBezTo>
                  <a:cubicBezTo>
                    <a:pt x="2498" y="2363"/>
                    <a:pt x="2532" y="2400"/>
                    <a:pt x="2564" y="2438"/>
                  </a:cubicBezTo>
                  <a:cubicBezTo>
                    <a:pt x="2594" y="2470"/>
                    <a:pt x="2622" y="2504"/>
                    <a:pt x="2655" y="2531"/>
                  </a:cubicBezTo>
                  <a:cubicBezTo>
                    <a:pt x="2668" y="2541"/>
                    <a:pt x="2671" y="2554"/>
                    <a:pt x="2672" y="2568"/>
                  </a:cubicBezTo>
                  <a:cubicBezTo>
                    <a:pt x="2675" y="2617"/>
                    <a:pt x="2679" y="2668"/>
                    <a:pt x="2683" y="2717"/>
                  </a:cubicBezTo>
                  <a:cubicBezTo>
                    <a:pt x="2687" y="2780"/>
                    <a:pt x="2691" y="2844"/>
                    <a:pt x="2699" y="2907"/>
                  </a:cubicBezTo>
                  <a:cubicBezTo>
                    <a:pt x="2707" y="2956"/>
                    <a:pt x="2713" y="3005"/>
                    <a:pt x="2719" y="3055"/>
                  </a:cubicBezTo>
                  <a:cubicBezTo>
                    <a:pt x="2720" y="3063"/>
                    <a:pt x="2721" y="3070"/>
                    <a:pt x="2722" y="3078"/>
                  </a:cubicBezTo>
                  <a:cubicBezTo>
                    <a:pt x="2723" y="3088"/>
                    <a:pt x="2721" y="3098"/>
                    <a:pt x="2715" y="3106"/>
                  </a:cubicBezTo>
                  <a:cubicBezTo>
                    <a:pt x="2710" y="3112"/>
                    <a:pt x="2706" y="3118"/>
                    <a:pt x="2700" y="3124"/>
                  </a:cubicBezTo>
                  <a:cubicBezTo>
                    <a:pt x="2670" y="3161"/>
                    <a:pt x="2640" y="3198"/>
                    <a:pt x="2610" y="3236"/>
                  </a:cubicBezTo>
                  <a:cubicBezTo>
                    <a:pt x="2558" y="3301"/>
                    <a:pt x="2506" y="3368"/>
                    <a:pt x="2455" y="3435"/>
                  </a:cubicBezTo>
                  <a:cubicBezTo>
                    <a:pt x="2453" y="3438"/>
                    <a:pt x="2451" y="3441"/>
                    <a:pt x="2448" y="3445"/>
                  </a:cubicBezTo>
                  <a:cubicBezTo>
                    <a:pt x="2413" y="3488"/>
                    <a:pt x="2378" y="3531"/>
                    <a:pt x="2343" y="3574"/>
                  </a:cubicBezTo>
                  <a:cubicBezTo>
                    <a:pt x="2316" y="3608"/>
                    <a:pt x="2288" y="3644"/>
                    <a:pt x="2260" y="3679"/>
                  </a:cubicBezTo>
                  <a:cubicBezTo>
                    <a:pt x="2243" y="3700"/>
                    <a:pt x="2224" y="3722"/>
                    <a:pt x="2207" y="3743"/>
                  </a:cubicBezTo>
                  <a:cubicBezTo>
                    <a:pt x="2186" y="3768"/>
                    <a:pt x="2164" y="3793"/>
                    <a:pt x="2144" y="3818"/>
                  </a:cubicBezTo>
                  <a:cubicBezTo>
                    <a:pt x="2120" y="3848"/>
                    <a:pt x="2099" y="3879"/>
                    <a:pt x="2074" y="3907"/>
                  </a:cubicBezTo>
                  <a:cubicBezTo>
                    <a:pt x="2031" y="3957"/>
                    <a:pt x="1999" y="4016"/>
                    <a:pt x="1969" y="4073"/>
                  </a:cubicBezTo>
                  <a:cubicBezTo>
                    <a:pt x="1946" y="4117"/>
                    <a:pt x="1927" y="4161"/>
                    <a:pt x="1905" y="4205"/>
                  </a:cubicBezTo>
                  <a:cubicBezTo>
                    <a:pt x="1901" y="4212"/>
                    <a:pt x="1897" y="4219"/>
                    <a:pt x="1893" y="4226"/>
                  </a:cubicBezTo>
                  <a:cubicBezTo>
                    <a:pt x="1892" y="4227"/>
                    <a:pt x="1889" y="4229"/>
                    <a:pt x="1887" y="4229"/>
                  </a:cubicBezTo>
                  <a:cubicBezTo>
                    <a:pt x="1886" y="4229"/>
                    <a:pt x="1886" y="4229"/>
                    <a:pt x="1886" y="4229"/>
                  </a:cubicBezTo>
                  <a:cubicBezTo>
                    <a:pt x="1884" y="4229"/>
                    <a:pt x="1881" y="4226"/>
                    <a:pt x="1879" y="4224"/>
                  </a:cubicBezTo>
                  <a:cubicBezTo>
                    <a:pt x="1875" y="4208"/>
                    <a:pt x="1871" y="4193"/>
                    <a:pt x="1868" y="4176"/>
                  </a:cubicBezTo>
                  <a:cubicBezTo>
                    <a:pt x="1852" y="4100"/>
                    <a:pt x="1839" y="4022"/>
                    <a:pt x="1822" y="3944"/>
                  </a:cubicBezTo>
                  <a:cubicBezTo>
                    <a:pt x="1812" y="3891"/>
                    <a:pt x="1799" y="3839"/>
                    <a:pt x="1786" y="3786"/>
                  </a:cubicBezTo>
                  <a:cubicBezTo>
                    <a:pt x="1775" y="3742"/>
                    <a:pt x="1764" y="3698"/>
                    <a:pt x="1753" y="3655"/>
                  </a:cubicBezTo>
                  <a:cubicBezTo>
                    <a:pt x="1737" y="3596"/>
                    <a:pt x="1722" y="3537"/>
                    <a:pt x="1708" y="3477"/>
                  </a:cubicBezTo>
                  <a:cubicBezTo>
                    <a:pt x="1695" y="3428"/>
                    <a:pt x="1684" y="3379"/>
                    <a:pt x="1672" y="3330"/>
                  </a:cubicBezTo>
                  <a:cubicBezTo>
                    <a:pt x="1669" y="3319"/>
                    <a:pt x="1671" y="3308"/>
                    <a:pt x="1677" y="3298"/>
                  </a:cubicBezTo>
                  <a:cubicBezTo>
                    <a:pt x="1688" y="3278"/>
                    <a:pt x="1699" y="3257"/>
                    <a:pt x="1710" y="3237"/>
                  </a:cubicBezTo>
                  <a:cubicBezTo>
                    <a:pt x="1740" y="3178"/>
                    <a:pt x="1773" y="3122"/>
                    <a:pt x="1810" y="3068"/>
                  </a:cubicBezTo>
                  <a:cubicBezTo>
                    <a:pt x="1832" y="3034"/>
                    <a:pt x="1855" y="2999"/>
                    <a:pt x="1875" y="2964"/>
                  </a:cubicBezTo>
                  <a:cubicBezTo>
                    <a:pt x="1901" y="2922"/>
                    <a:pt x="1925" y="2879"/>
                    <a:pt x="1949" y="2838"/>
                  </a:cubicBezTo>
                  <a:cubicBezTo>
                    <a:pt x="1990" y="2766"/>
                    <a:pt x="2031" y="2695"/>
                    <a:pt x="2070" y="2624"/>
                  </a:cubicBezTo>
                  <a:cubicBezTo>
                    <a:pt x="2112" y="2544"/>
                    <a:pt x="2152" y="2464"/>
                    <a:pt x="2188" y="2381"/>
                  </a:cubicBezTo>
                  <a:cubicBezTo>
                    <a:pt x="2207" y="2336"/>
                    <a:pt x="2220" y="2290"/>
                    <a:pt x="2228" y="2243"/>
                  </a:cubicBezTo>
                  <a:cubicBezTo>
                    <a:pt x="2238" y="2182"/>
                    <a:pt x="2230" y="2124"/>
                    <a:pt x="2209" y="2068"/>
                  </a:cubicBezTo>
                  <a:cubicBezTo>
                    <a:pt x="2202" y="2048"/>
                    <a:pt x="2192" y="2032"/>
                    <a:pt x="2176" y="2019"/>
                  </a:cubicBezTo>
                  <a:cubicBezTo>
                    <a:pt x="2165" y="2009"/>
                    <a:pt x="2153" y="2004"/>
                    <a:pt x="2141" y="2004"/>
                  </a:cubicBezTo>
                  <a:cubicBezTo>
                    <a:pt x="2129" y="2004"/>
                    <a:pt x="2117" y="2009"/>
                    <a:pt x="2105" y="2019"/>
                  </a:cubicBezTo>
                  <a:cubicBezTo>
                    <a:pt x="2092" y="2029"/>
                    <a:pt x="2083" y="2041"/>
                    <a:pt x="2075" y="2054"/>
                  </a:cubicBezTo>
                  <a:cubicBezTo>
                    <a:pt x="2070" y="2064"/>
                    <a:pt x="2065" y="2073"/>
                    <a:pt x="2059" y="2081"/>
                  </a:cubicBezTo>
                  <a:cubicBezTo>
                    <a:pt x="2011" y="2146"/>
                    <a:pt x="1973" y="2215"/>
                    <a:pt x="1938" y="2287"/>
                  </a:cubicBezTo>
                  <a:cubicBezTo>
                    <a:pt x="1907" y="2352"/>
                    <a:pt x="1878" y="2418"/>
                    <a:pt x="1856" y="2487"/>
                  </a:cubicBezTo>
                  <a:cubicBezTo>
                    <a:pt x="1835" y="2547"/>
                    <a:pt x="1818" y="2607"/>
                    <a:pt x="1801" y="2667"/>
                  </a:cubicBezTo>
                  <a:cubicBezTo>
                    <a:pt x="1774" y="2758"/>
                    <a:pt x="1748" y="2849"/>
                    <a:pt x="1729" y="2941"/>
                  </a:cubicBezTo>
                  <a:cubicBezTo>
                    <a:pt x="1710" y="3029"/>
                    <a:pt x="1687" y="3116"/>
                    <a:pt x="1660" y="3202"/>
                  </a:cubicBezTo>
                  <a:cubicBezTo>
                    <a:pt x="1653" y="3223"/>
                    <a:pt x="1646" y="3245"/>
                    <a:pt x="1639" y="3265"/>
                  </a:cubicBezTo>
                  <a:cubicBezTo>
                    <a:pt x="1637" y="3270"/>
                    <a:pt x="1634" y="3273"/>
                    <a:pt x="1630" y="3273"/>
                  </a:cubicBezTo>
                  <a:cubicBezTo>
                    <a:pt x="1628" y="3273"/>
                    <a:pt x="1626" y="3272"/>
                    <a:pt x="1625" y="3271"/>
                  </a:cubicBezTo>
                  <a:cubicBezTo>
                    <a:pt x="1618" y="3266"/>
                    <a:pt x="1613" y="3262"/>
                    <a:pt x="1608" y="3257"/>
                  </a:cubicBezTo>
                  <a:cubicBezTo>
                    <a:pt x="1568" y="3213"/>
                    <a:pt x="1521" y="3177"/>
                    <a:pt x="1478" y="3136"/>
                  </a:cubicBezTo>
                  <a:cubicBezTo>
                    <a:pt x="1444" y="3106"/>
                    <a:pt x="1411" y="3075"/>
                    <a:pt x="1377" y="3044"/>
                  </a:cubicBezTo>
                  <a:cubicBezTo>
                    <a:pt x="1341" y="3013"/>
                    <a:pt x="1306" y="2979"/>
                    <a:pt x="1268" y="2949"/>
                  </a:cubicBezTo>
                  <a:cubicBezTo>
                    <a:pt x="1222" y="2913"/>
                    <a:pt x="1179" y="2873"/>
                    <a:pt x="1131" y="2841"/>
                  </a:cubicBezTo>
                  <a:cubicBezTo>
                    <a:pt x="1127" y="2839"/>
                    <a:pt x="1124" y="2836"/>
                    <a:pt x="1122" y="2833"/>
                  </a:cubicBezTo>
                  <a:cubicBezTo>
                    <a:pt x="1091" y="2803"/>
                    <a:pt x="1052" y="2784"/>
                    <a:pt x="1016" y="2764"/>
                  </a:cubicBezTo>
                  <a:cubicBezTo>
                    <a:pt x="962" y="2735"/>
                    <a:pt x="904" y="2718"/>
                    <a:pt x="847" y="2699"/>
                  </a:cubicBezTo>
                  <a:cubicBezTo>
                    <a:pt x="805" y="2685"/>
                    <a:pt x="761" y="2678"/>
                    <a:pt x="715" y="2675"/>
                  </a:cubicBezTo>
                  <a:cubicBezTo>
                    <a:pt x="671" y="2673"/>
                    <a:pt x="626" y="2671"/>
                    <a:pt x="579" y="2669"/>
                  </a:cubicBezTo>
                  <a:cubicBezTo>
                    <a:pt x="572" y="2668"/>
                    <a:pt x="564" y="2668"/>
                    <a:pt x="556" y="2668"/>
                  </a:cubicBezTo>
                  <a:cubicBezTo>
                    <a:pt x="528" y="2668"/>
                    <a:pt x="500" y="2671"/>
                    <a:pt x="471" y="2675"/>
                  </a:cubicBezTo>
                  <a:cubicBezTo>
                    <a:pt x="417" y="2682"/>
                    <a:pt x="362" y="2692"/>
                    <a:pt x="308" y="2697"/>
                  </a:cubicBezTo>
                  <a:cubicBezTo>
                    <a:pt x="211" y="2705"/>
                    <a:pt x="125" y="2752"/>
                    <a:pt x="41" y="2806"/>
                  </a:cubicBezTo>
                  <a:cubicBezTo>
                    <a:pt x="29" y="2814"/>
                    <a:pt x="18" y="2826"/>
                    <a:pt x="12" y="2840"/>
                  </a:cubicBezTo>
                  <a:cubicBezTo>
                    <a:pt x="0" y="2863"/>
                    <a:pt x="3" y="2887"/>
                    <a:pt x="22" y="2903"/>
                  </a:cubicBezTo>
                  <a:cubicBezTo>
                    <a:pt x="29" y="2909"/>
                    <a:pt x="37" y="2915"/>
                    <a:pt x="46" y="2919"/>
                  </a:cubicBezTo>
                  <a:cubicBezTo>
                    <a:pt x="69" y="2930"/>
                    <a:pt x="92" y="2937"/>
                    <a:pt x="117" y="2941"/>
                  </a:cubicBezTo>
                  <a:cubicBezTo>
                    <a:pt x="168" y="2950"/>
                    <a:pt x="221" y="2953"/>
                    <a:pt x="274" y="2955"/>
                  </a:cubicBezTo>
                  <a:cubicBezTo>
                    <a:pt x="369" y="2957"/>
                    <a:pt x="463" y="2964"/>
                    <a:pt x="556" y="2975"/>
                  </a:cubicBezTo>
                  <a:cubicBezTo>
                    <a:pt x="595" y="2979"/>
                    <a:pt x="635" y="2982"/>
                    <a:pt x="675" y="2985"/>
                  </a:cubicBezTo>
                  <a:cubicBezTo>
                    <a:pt x="731" y="2989"/>
                    <a:pt x="788" y="2994"/>
                    <a:pt x="844" y="3005"/>
                  </a:cubicBezTo>
                  <a:cubicBezTo>
                    <a:pt x="925" y="3021"/>
                    <a:pt x="1001" y="3049"/>
                    <a:pt x="1076" y="3083"/>
                  </a:cubicBezTo>
                  <a:cubicBezTo>
                    <a:pt x="1164" y="3122"/>
                    <a:pt x="1251" y="3161"/>
                    <a:pt x="1341" y="3194"/>
                  </a:cubicBezTo>
                  <a:cubicBezTo>
                    <a:pt x="1430" y="3226"/>
                    <a:pt x="1512" y="3271"/>
                    <a:pt x="1595" y="3314"/>
                  </a:cubicBezTo>
                  <a:cubicBezTo>
                    <a:pt x="1604" y="3319"/>
                    <a:pt x="1610" y="3326"/>
                    <a:pt x="1613" y="3336"/>
                  </a:cubicBezTo>
                  <a:cubicBezTo>
                    <a:pt x="1616" y="3347"/>
                    <a:pt x="1619" y="3360"/>
                    <a:pt x="1623" y="3371"/>
                  </a:cubicBezTo>
                  <a:cubicBezTo>
                    <a:pt x="1645" y="3456"/>
                    <a:pt x="1662" y="3542"/>
                    <a:pt x="1682" y="3627"/>
                  </a:cubicBezTo>
                  <a:cubicBezTo>
                    <a:pt x="1704" y="3727"/>
                    <a:pt x="1728" y="3826"/>
                    <a:pt x="1748" y="3927"/>
                  </a:cubicBezTo>
                  <a:cubicBezTo>
                    <a:pt x="1776" y="4065"/>
                    <a:pt x="1805" y="4203"/>
                    <a:pt x="1822" y="4343"/>
                  </a:cubicBezTo>
                  <a:cubicBezTo>
                    <a:pt x="1825" y="4363"/>
                    <a:pt x="1821" y="4378"/>
                    <a:pt x="1813" y="4394"/>
                  </a:cubicBezTo>
                  <a:cubicBezTo>
                    <a:pt x="1785" y="4447"/>
                    <a:pt x="1761" y="4500"/>
                    <a:pt x="1735" y="4553"/>
                  </a:cubicBezTo>
                  <a:cubicBezTo>
                    <a:pt x="1710" y="4607"/>
                    <a:pt x="1684" y="4663"/>
                    <a:pt x="1658" y="4718"/>
                  </a:cubicBezTo>
                  <a:cubicBezTo>
                    <a:pt x="1639" y="4760"/>
                    <a:pt x="1619" y="4801"/>
                    <a:pt x="1599" y="4842"/>
                  </a:cubicBezTo>
                  <a:cubicBezTo>
                    <a:pt x="1584" y="4875"/>
                    <a:pt x="1567" y="4908"/>
                    <a:pt x="1551" y="4941"/>
                  </a:cubicBezTo>
                  <a:cubicBezTo>
                    <a:pt x="1529" y="4982"/>
                    <a:pt x="1507" y="5024"/>
                    <a:pt x="1485" y="5065"/>
                  </a:cubicBezTo>
                  <a:cubicBezTo>
                    <a:pt x="1483" y="5069"/>
                    <a:pt x="1481" y="5074"/>
                    <a:pt x="1479" y="5078"/>
                  </a:cubicBezTo>
                  <a:cubicBezTo>
                    <a:pt x="1463" y="5113"/>
                    <a:pt x="1445" y="5149"/>
                    <a:pt x="1429" y="5184"/>
                  </a:cubicBezTo>
                  <a:cubicBezTo>
                    <a:pt x="1413" y="5215"/>
                    <a:pt x="1396" y="5247"/>
                    <a:pt x="1381" y="5279"/>
                  </a:cubicBezTo>
                  <a:cubicBezTo>
                    <a:pt x="1380" y="5282"/>
                    <a:pt x="1378" y="5285"/>
                    <a:pt x="1377" y="5287"/>
                  </a:cubicBezTo>
                  <a:cubicBezTo>
                    <a:pt x="1373" y="5301"/>
                    <a:pt x="1376" y="5314"/>
                    <a:pt x="1387" y="5322"/>
                  </a:cubicBezTo>
                  <a:cubicBezTo>
                    <a:pt x="1392" y="5325"/>
                    <a:pt x="1396" y="5327"/>
                    <a:pt x="1401" y="5327"/>
                  </a:cubicBezTo>
                  <a:cubicBezTo>
                    <a:pt x="1406" y="5327"/>
                    <a:pt x="1412" y="5325"/>
                    <a:pt x="1418" y="5320"/>
                  </a:cubicBezTo>
                  <a:cubicBezTo>
                    <a:pt x="1439" y="5302"/>
                    <a:pt x="1461" y="5285"/>
                    <a:pt x="1475" y="5262"/>
                  </a:cubicBezTo>
                  <a:cubicBezTo>
                    <a:pt x="1492" y="5233"/>
                    <a:pt x="1507" y="5204"/>
                    <a:pt x="1522" y="5176"/>
                  </a:cubicBezTo>
                  <a:cubicBezTo>
                    <a:pt x="1542" y="5138"/>
                    <a:pt x="1559" y="5099"/>
                    <a:pt x="1579" y="5061"/>
                  </a:cubicBezTo>
                  <a:cubicBezTo>
                    <a:pt x="1605" y="5012"/>
                    <a:pt x="1630" y="4963"/>
                    <a:pt x="1654" y="4912"/>
                  </a:cubicBezTo>
                  <a:cubicBezTo>
                    <a:pt x="1684" y="4851"/>
                    <a:pt x="1711" y="4788"/>
                    <a:pt x="1735" y="4724"/>
                  </a:cubicBezTo>
                  <a:cubicBezTo>
                    <a:pt x="1758" y="4669"/>
                    <a:pt x="1780" y="4614"/>
                    <a:pt x="1807" y="4560"/>
                  </a:cubicBezTo>
                  <a:cubicBezTo>
                    <a:pt x="1825" y="4522"/>
                    <a:pt x="1844" y="4486"/>
                    <a:pt x="1861" y="4448"/>
                  </a:cubicBezTo>
                  <a:cubicBezTo>
                    <a:pt x="1878" y="4414"/>
                    <a:pt x="1895" y="4380"/>
                    <a:pt x="1911" y="4346"/>
                  </a:cubicBezTo>
                  <a:cubicBezTo>
                    <a:pt x="1915" y="4337"/>
                    <a:pt x="1920" y="4331"/>
                    <a:pt x="1930" y="4328"/>
                  </a:cubicBezTo>
                  <a:cubicBezTo>
                    <a:pt x="1989" y="4304"/>
                    <a:pt x="2047" y="4279"/>
                    <a:pt x="2108" y="4258"/>
                  </a:cubicBezTo>
                  <a:cubicBezTo>
                    <a:pt x="2237" y="4212"/>
                    <a:pt x="2369" y="4175"/>
                    <a:pt x="2502" y="4145"/>
                  </a:cubicBezTo>
                  <a:cubicBezTo>
                    <a:pt x="2587" y="4125"/>
                    <a:pt x="2672" y="4109"/>
                    <a:pt x="2757" y="4093"/>
                  </a:cubicBezTo>
                  <a:cubicBezTo>
                    <a:pt x="2827" y="4079"/>
                    <a:pt x="2898" y="4069"/>
                    <a:pt x="2970" y="4057"/>
                  </a:cubicBezTo>
                  <a:cubicBezTo>
                    <a:pt x="3010" y="4051"/>
                    <a:pt x="3051" y="4047"/>
                    <a:pt x="3091" y="4045"/>
                  </a:cubicBezTo>
                  <a:cubicBezTo>
                    <a:pt x="3098" y="4045"/>
                    <a:pt x="3104" y="4045"/>
                    <a:pt x="3110" y="4045"/>
                  </a:cubicBezTo>
                  <a:cubicBezTo>
                    <a:pt x="3153" y="4045"/>
                    <a:pt x="3195" y="4051"/>
                    <a:pt x="3236" y="4063"/>
                  </a:cubicBezTo>
                  <a:cubicBezTo>
                    <a:pt x="3251" y="4067"/>
                    <a:pt x="3266" y="4073"/>
                    <a:pt x="3279" y="4082"/>
                  </a:cubicBezTo>
                  <a:cubicBezTo>
                    <a:pt x="3307" y="4104"/>
                    <a:pt x="3336" y="4124"/>
                    <a:pt x="3365" y="4146"/>
                  </a:cubicBezTo>
                  <a:cubicBezTo>
                    <a:pt x="3410" y="4179"/>
                    <a:pt x="3457" y="4209"/>
                    <a:pt x="3504" y="4241"/>
                  </a:cubicBezTo>
                  <a:cubicBezTo>
                    <a:pt x="3561" y="4279"/>
                    <a:pt x="3620" y="4315"/>
                    <a:pt x="3677" y="4349"/>
                  </a:cubicBezTo>
                  <a:cubicBezTo>
                    <a:pt x="3754" y="4396"/>
                    <a:pt x="3834" y="4432"/>
                    <a:pt x="3916" y="4467"/>
                  </a:cubicBezTo>
                  <a:cubicBezTo>
                    <a:pt x="3998" y="4501"/>
                    <a:pt x="4081" y="4533"/>
                    <a:pt x="4167" y="4558"/>
                  </a:cubicBezTo>
                  <a:cubicBezTo>
                    <a:pt x="4239" y="4580"/>
                    <a:pt x="4312" y="4597"/>
                    <a:pt x="4386" y="4605"/>
                  </a:cubicBezTo>
                  <a:cubicBezTo>
                    <a:pt x="4451" y="4614"/>
                    <a:pt x="4516" y="4615"/>
                    <a:pt x="4581" y="4617"/>
                  </a:cubicBezTo>
                  <a:cubicBezTo>
                    <a:pt x="4588" y="4617"/>
                    <a:pt x="4596" y="4617"/>
                    <a:pt x="4603" y="4617"/>
                  </a:cubicBezTo>
                  <a:cubicBezTo>
                    <a:pt x="4616" y="4617"/>
                    <a:pt x="4628" y="4617"/>
                    <a:pt x="4640" y="4615"/>
                  </a:cubicBezTo>
                  <a:cubicBezTo>
                    <a:pt x="4662" y="4612"/>
                    <a:pt x="4680" y="4605"/>
                    <a:pt x="4698" y="4594"/>
                  </a:cubicBezTo>
                  <a:cubicBezTo>
                    <a:pt x="4723" y="4576"/>
                    <a:pt x="4726" y="4552"/>
                    <a:pt x="4705" y="4526"/>
                  </a:cubicBezTo>
                  <a:cubicBezTo>
                    <a:pt x="4695" y="4511"/>
                    <a:pt x="4681" y="4499"/>
                    <a:pt x="4667" y="4488"/>
                  </a:cubicBezTo>
                  <a:cubicBezTo>
                    <a:pt x="4639" y="4467"/>
                    <a:pt x="4613" y="4447"/>
                    <a:pt x="4583" y="4428"/>
                  </a:cubicBezTo>
                  <a:cubicBezTo>
                    <a:pt x="4509" y="4383"/>
                    <a:pt x="4431" y="4346"/>
                    <a:pt x="4352" y="4318"/>
                  </a:cubicBezTo>
                  <a:cubicBezTo>
                    <a:pt x="4221" y="4271"/>
                    <a:pt x="4088" y="4230"/>
                    <a:pt x="3955" y="4186"/>
                  </a:cubicBezTo>
                  <a:cubicBezTo>
                    <a:pt x="3859" y="4155"/>
                    <a:pt x="3762" y="4130"/>
                    <a:pt x="3662" y="4118"/>
                  </a:cubicBezTo>
                  <a:cubicBezTo>
                    <a:pt x="3639" y="4115"/>
                    <a:pt x="3616" y="4111"/>
                    <a:pt x="3593" y="4107"/>
                  </a:cubicBezTo>
                  <a:cubicBezTo>
                    <a:pt x="3476" y="4088"/>
                    <a:pt x="3365" y="4053"/>
                    <a:pt x="3252" y="4015"/>
                  </a:cubicBezTo>
                  <a:cubicBezTo>
                    <a:pt x="3241" y="4011"/>
                    <a:pt x="3229" y="4006"/>
                    <a:pt x="3217" y="3998"/>
                  </a:cubicBezTo>
                  <a:cubicBezTo>
                    <a:pt x="3198" y="3986"/>
                    <a:pt x="3202" y="3976"/>
                    <a:pt x="3213" y="3967"/>
                  </a:cubicBezTo>
                  <a:cubicBezTo>
                    <a:pt x="3215" y="3966"/>
                    <a:pt x="3216" y="3965"/>
                    <a:pt x="3218" y="3964"/>
                  </a:cubicBezTo>
                  <a:cubicBezTo>
                    <a:pt x="3274" y="3914"/>
                    <a:pt x="3324" y="3861"/>
                    <a:pt x="3375" y="3808"/>
                  </a:cubicBezTo>
                  <a:cubicBezTo>
                    <a:pt x="3403" y="3779"/>
                    <a:pt x="3429" y="3750"/>
                    <a:pt x="3457" y="3721"/>
                  </a:cubicBezTo>
                  <a:cubicBezTo>
                    <a:pt x="3485" y="3691"/>
                    <a:pt x="3514" y="3662"/>
                    <a:pt x="3543" y="3633"/>
                  </a:cubicBezTo>
                  <a:cubicBezTo>
                    <a:pt x="3590" y="3584"/>
                    <a:pt x="3641" y="3538"/>
                    <a:pt x="3693" y="3493"/>
                  </a:cubicBezTo>
                  <a:cubicBezTo>
                    <a:pt x="3743" y="3451"/>
                    <a:pt x="3795" y="3413"/>
                    <a:pt x="3848" y="3375"/>
                  </a:cubicBezTo>
                  <a:cubicBezTo>
                    <a:pt x="3901" y="3338"/>
                    <a:pt x="3951" y="3297"/>
                    <a:pt x="3998" y="3253"/>
                  </a:cubicBezTo>
                  <a:cubicBezTo>
                    <a:pt x="4035" y="3220"/>
                    <a:pt x="4071" y="3187"/>
                    <a:pt x="4108" y="3154"/>
                  </a:cubicBezTo>
                  <a:cubicBezTo>
                    <a:pt x="4131" y="3132"/>
                    <a:pt x="4155" y="3112"/>
                    <a:pt x="4177" y="3089"/>
                  </a:cubicBezTo>
                  <a:cubicBezTo>
                    <a:pt x="4235" y="3028"/>
                    <a:pt x="4284" y="2960"/>
                    <a:pt x="4324" y="2886"/>
                  </a:cubicBezTo>
                  <a:cubicBezTo>
                    <a:pt x="4331" y="2872"/>
                    <a:pt x="4337" y="2858"/>
                    <a:pt x="4339" y="2844"/>
                  </a:cubicBezTo>
                  <a:cubicBezTo>
                    <a:pt x="4347" y="2807"/>
                    <a:pt x="4327" y="2778"/>
                    <a:pt x="4289" y="2770"/>
                  </a:cubicBezTo>
                  <a:cubicBezTo>
                    <a:pt x="4280" y="2768"/>
                    <a:pt x="4271" y="2767"/>
                    <a:pt x="4262" y="2767"/>
                  </a:cubicBezTo>
                  <a:cubicBezTo>
                    <a:pt x="4256" y="2767"/>
                    <a:pt x="4251" y="2768"/>
                    <a:pt x="4245" y="2768"/>
                  </a:cubicBezTo>
                  <a:cubicBezTo>
                    <a:pt x="4185" y="2773"/>
                    <a:pt x="4126" y="2786"/>
                    <a:pt x="4072" y="2814"/>
                  </a:cubicBezTo>
                  <a:cubicBezTo>
                    <a:pt x="3969" y="2868"/>
                    <a:pt x="3880" y="2941"/>
                    <a:pt x="3804" y="3029"/>
                  </a:cubicBezTo>
                  <a:cubicBezTo>
                    <a:pt x="3769" y="3071"/>
                    <a:pt x="3733" y="3113"/>
                    <a:pt x="3695" y="3152"/>
                  </a:cubicBezTo>
                  <a:cubicBezTo>
                    <a:pt x="3650" y="3198"/>
                    <a:pt x="3608" y="3247"/>
                    <a:pt x="3564" y="3293"/>
                  </a:cubicBezTo>
                  <a:cubicBezTo>
                    <a:pt x="3541" y="3317"/>
                    <a:pt x="3519" y="3340"/>
                    <a:pt x="3497" y="3364"/>
                  </a:cubicBezTo>
                  <a:cubicBezTo>
                    <a:pt x="3467" y="3394"/>
                    <a:pt x="3437" y="3424"/>
                    <a:pt x="3410" y="3456"/>
                  </a:cubicBezTo>
                  <a:cubicBezTo>
                    <a:pt x="3397" y="3470"/>
                    <a:pt x="3385" y="3485"/>
                    <a:pt x="3375" y="3502"/>
                  </a:cubicBezTo>
                  <a:cubicBezTo>
                    <a:pt x="3337" y="3561"/>
                    <a:pt x="3305" y="3624"/>
                    <a:pt x="3279" y="3688"/>
                  </a:cubicBezTo>
                  <a:cubicBezTo>
                    <a:pt x="3251" y="3753"/>
                    <a:pt x="3224" y="3818"/>
                    <a:pt x="3192" y="3880"/>
                  </a:cubicBezTo>
                  <a:cubicBezTo>
                    <a:pt x="3175" y="3910"/>
                    <a:pt x="3160" y="3941"/>
                    <a:pt x="3140" y="3970"/>
                  </a:cubicBezTo>
                  <a:cubicBezTo>
                    <a:pt x="3130" y="3982"/>
                    <a:pt x="3120" y="3990"/>
                    <a:pt x="3104" y="3990"/>
                  </a:cubicBezTo>
                  <a:cubicBezTo>
                    <a:pt x="3097" y="3991"/>
                    <a:pt x="3090" y="3992"/>
                    <a:pt x="3083" y="3993"/>
                  </a:cubicBezTo>
                  <a:cubicBezTo>
                    <a:pt x="3016" y="4000"/>
                    <a:pt x="2948" y="4008"/>
                    <a:pt x="2881" y="4016"/>
                  </a:cubicBezTo>
                  <a:cubicBezTo>
                    <a:pt x="2841" y="4021"/>
                    <a:pt x="2802" y="4025"/>
                    <a:pt x="2762" y="4030"/>
                  </a:cubicBezTo>
                  <a:cubicBezTo>
                    <a:pt x="2707" y="4037"/>
                    <a:pt x="2651" y="4043"/>
                    <a:pt x="2596" y="4052"/>
                  </a:cubicBezTo>
                  <a:cubicBezTo>
                    <a:pt x="2521" y="4063"/>
                    <a:pt x="2447" y="4080"/>
                    <a:pt x="2373" y="4100"/>
                  </a:cubicBezTo>
                  <a:cubicBezTo>
                    <a:pt x="2285" y="4123"/>
                    <a:pt x="2198" y="4151"/>
                    <a:pt x="2114" y="4188"/>
                  </a:cubicBezTo>
                  <a:cubicBezTo>
                    <a:pt x="2073" y="4205"/>
                    <a:pt x="2032" y="4225"/>
                    <a:pt x="1990" y="4242"/>
                  </a:cubicBezTo>
                  <a:cubicBezTo>
                    <a:pt x="1984" y="4246"/>
                    <a:pt x="1976" y="4248"/>
                    <a:pt x="1969" y="4250"/>
                  </a:cubicBezTo>
                  <a:cubicBezTo>
                    <a:pt x="1968" y="4250"/>
                    <a:pt x="1968" y="4250"/>
                    <a:pt x="1967" y="4250"/>
                  </a:cubicBezTo>
                  <a:cubicBezTo>
                    <a:pt x="1965" y="4250"/>
                    <a:pt x="1963" y="4248"/>
                    <a:pt x="1963" y="4245"/>
                  </a:cubicBezTo>
                  <a:cubicBezTo>
                    <a:pt x="1965" y="4239"/>
                    <a:pt x="1969" y="4234"/>
                    <a:pt x="1972" y="4229"/>
                  </a:cubicBezTo>
                  <a:cubicBezTo>
                    <a:pt x="1988" y="4198"/>
                    <a:pt x="2004" y="4167"/>
                    <a:pt x="2021" y="4138"/>
                  </a:cubicBezTo>
                  <a:cubicBezTo>
                    <a:pt x="2040" y="4103"/>
                    <a:pt x="2059" y="4067"/>
                    <a:pt x="2079" y="4033"/>
                  </a:cubicBezTo>
                  <a:cubicBezTo>
                    <a:pt x="2123" y="3961"/>
                    <a:pt x="2173" y="3893"/>
                    <a:pt x="2221" y="3824"/>
                  </a:cubicBezTo>
                  <a:cubicBezTo>
                    <a:pt x="2251" y="3782"/>
                    <a:pt x="2284" y="3742"/>
                    <a:pt x="2315" y="3701"/>
                  </a:cubicBezTo>
                  <a:cubicBezTo>
                    <a:pt x="2318" y="3697"/>
                    <a:pt x="2320" y="3695"/>
                    <a:pt x="2323" y="3692"/>
                  </a:cubicBezTo>
                  <a:cubicBezTo>
                    <a:pt x="2349" y="3660"/>
                    <a:pt x="2377" y="3627"/>
                    <a:pt x="2404" y="3593"/>
                  </a:cubicBezTo>
                  <a:cubicBezTo>
                    <a:pt x="2437" y="3550"/>
                    <a:pt x="2471" y="3506"/>
                    <a:pt x="2506" y="3462"/>
                  </a:cubicBezTo>
                  <a:cubicBezTo>
                    <a:pt x="2507" y="3461"/>
                    <a:pt x="2508" y="3459"/>
                    <a:pt x="2510" y="3458"/>
                  </a:cubicBezTo>
                  <a:cubicBezTo>
                    <a:pt x="2554" y="3411"/>
                    <a:pt x="2588" y="3355"/>
                    <a:pt x="2631" y="3307"/>
                  </a:cubicBezTo>
                  <a:cubicBezTo>
                    <a:pt x="2664" y="3269"/>
                    <a:pt x="2693" y="3229"/>
                    <a:pt x="2725" y="3190"/>
                  </a:cubicBezTo>
                  <a:cubicBezTo>
                    <a:pt x="2788" y="3112"/>
                    <a:pt x="2849" y="3032"/>
                    <a:pt x="2906" y="2951"/>
                  </a:cubicBezTo>
                  <a:cubicBezTo>
                    <a:pt x="2943" y="2899"/>
                    <a:pt x="2981" y="2849"/>
                    <a:pt x="3019" y="2799"/>
                  </a:cubicBezTo>
                  <a:cubicBezTo>
                    <a:pt x="3031" y="2782"/>
                    <a:pt x="3043" y="2767"/>
                    <a:pt x="3056" y="2752"/>
                  </a:cubicBezTo>
                  <a:cubicBezTo>
                    <a:pt x="3062" y="2743"/>
                    <a:pt x="3067" y="2735"/>
                    <a:pt x="3072" y="2727"/>
                  </a:cubicBezTo>
                  <a:cubicBezTo>
                    <a:pt x="3085" y="2706"/>
                    <a:pt x="3090" y="2699"/>
                    <a:pt x="3102" y="2699"/>
                  </a:cubicBezTo>
                  <a:cubicBezTo>
                    <a:pt x="3108" y="2699"/>
                    <a:pt x="3116" y="2701"/>
                    <a:pt x="3127" y="2703"/>
                  </a:cubicBezTo>
                  <a:cubicBezTo>
                    <a:pt x="3200" y="2720"/>
                    <a:pt x="3273" y="2730"/>
                    <a:pt x="3347" y="2733"/>
                  </a:cubicBezTo>
                  <a:cubicBezTo>
                    <a:pt x="3405" y="2736"/>
                    <a:pt x="3461" y="2737"/>
                    <a:pt x="3518" y="2738"/>
                  </a:cubicBezTo>
                  <a:cubicBezTo>
                    <a:pt x="3545" y="2739"/>
                    <a:pt x="3571" y="2740"/>
                    <a:pt x="3598" y="2740"/>
                  </a:cubicBezTo>
                  <a:cubicBezTo>
                    <a:pt x="3609" y="2740"/>
                    <a:pt x="3620" y="2740"/>
                    <a:pt x="3631" y="2739"/>
                  </a:cubicBezTo>
                  <a:cubicBezTo>
                    <a:pt x="3705" y="2737"/>
                    <a:pt x="3777" y="2731"/>
                    <a:pt x="3851" y="2726"/>
                  </a:cubicBezTo>
                  <a:cubicBezTo>
                    <a:pt x="3909" y="2721"/>
                    <a:pt x="3965" y="2706"/>
                    <a:pt x="4016" y="2680"/>
                  </a:cubicBezTo>
                  <a:cubicBezTo>
                    <a:pt x="4038" y="2669"/>
                    <a:pt x="4061" y="2657"/>
                    <a:pt x="4082" y="2644"/>
                  </a:cubicBezTo>
                  <a:cubicBezTo>
                    <a:pt x="4148" y="2601"/>
                    <a:pt x="4215" y="2562"/>
                    <a:pt x="4283" y="2522"/>
                  </a:cubicBezTo>
                  <a:cubicBezTo>
                    <a:pt x="4300" y="2512"/>
                    <a:pt x="4318" y="2500"/>
                    <a:pt x="4335" y="2487"/>
                  </a:cubicBezTo>
                  <a:cubicBezTo>
                    <a:pt x="4350" y="2478"/>
                    <a:pt x="4361" y="2467"/>
                    <a:pt x="4370" y="2454"/>
                  </a:cubicBezTo>
                  <a:cubicBezTo>
                    <a:pt x="4388" y="2426"/>
                    <a:pt x="4381" y="2398"/>
                    <a:pt x="4351" y="2383"/>
                  </a:cubicBezTo>
                  <a:cubicBezTo>
                    <a:pt x="4340" y="2378"/>
                    <a:pt x="4329" y="2374"/>
                    <a:pt x="4318" y="2372"/>
                  </a:cubicBezTo>
                  <a:cubicBezTo>
                    <a:pt x="4248" y="2354"/>
                    <a:pt x="4178" y="2342"/>
                    <a:pt x="4107" y="2342"/>
                  </a:cubicBezTo>
                  <a:cubicBezTo>
                    <a:pt x="4096" y="2342"/>
                    <a:pt x="4086" y="2343"/>
                    <a:pt x="4075" y="2343"/>
                  </a:cubicBezTo>
                  <a:cubicBezTo>
                    <a:pt x="3986" y="2347"/>
                    <a:pt x="3898" y="2355"/>
                    <a:pt x="3810" y="2359"/>
                  </a:cubicBezTo>
                  <a:cubicBezTo>
                    <a:pt x="3770" y="2360"/>
                    <a:pt x="3731" y="2367"/>
                    <a:pt x="3692" y="2372"/>
                  </a:cubicBezTo>
                  <a:cubicBezTo>
                    <a:pt x="3660" y="2376"/>
                    <a:pt x="3628" y="2381"/>
                    <a:pt x="3595" y="2387"/>
                  </a:cubicBezTo>
                  <a:cubicBezTo>
                    <a:pt x="3525" y="2400"/>
                    <a:pt x="3454" y="2416"/>
                    <a:pt x="3383" y="2430"/>
                  </a:cubicBezTo>
                  <a:cubicBezTo>
                    <a:pt x="3353" y="2436"/>
                    <a:pt x="3322" y="2441"/>
                    <a:pt x="3290" y="2445"/>
                  </a:cubicBezTo>
                  <a:cubicBezTo>
                    <a:pt x="3289" y="2446"/>
                    <a:pt x="3287" y="2446"/>
                    <a:pt x="3286" y="2446"/>
                  </a:cubicBezTo>
                  <a:cubicBezTo>
                    <a:pt x="3279" y="2446"/>
                    <a:pt x="3277" y="2441"/>
                    <a:pt x="3281" y="2434"/>
                  </a:cubicBezTo>
                  <a:cubicBezTo>
                    <a:pt x="3297" y="2409"/>
                    <a:pt x="3315" y="2383"/>
                    <a:pt x="3331" y="2357"/>
                  </a:cubicBezTo>
                  <a:cubicBezTo>
                    <a:pt x="3358" y="2317"/>
                    <a:pt x="3385" y="2279"/>
                    <a:pt x="3412" y="2240"/>
                  </a:cubicBezTo>
                  <a:cubicBezTo>
                    <a:pt x="3451" y="2182"/>
                    <a:pt x="3490" y="2125"/>
                    <a:pt x="3530" y="2068"/>
                  </a:cubicBezTo>
                  <a:cubicBezTo>
                    <a:pt x="3558" y="2026"/>
                    <a:pt x="3589" y="1985"/>
                    <a:pt x="3619" y="1943"/>
                  </a:cubicBezTo>
                  <a:cubicBezTo>
                    <a:pt x="3652" y="1895"/>
                    <a:pt x="3687" y="1848"/>
                    <a:pt x="3726" y="1804"/>
                  </a:cubicBezTo>
                  <a:cubicBezTo>
                    <a:pt x="3734" y="1794"/>
                    <a:pt x="3741" y="1785"/>
                    <a:pt x="3748" y="1776"/>
                  </a:cubicBezTo>
                  <a:cubicBezTo>
                    <a:pt x="3773" y="1742"/>
                    <a:pt x="3803" y="1713"/>
                    <a:pt x="3825" y="1678"/>
                  </a:cubicBezTo>
                  <a:cubicBezTo>
                    <a:pt x="3830" y="1671"/>
                    <a:pt x="3836" y="1667"/>
                    <a:pt x="3844" y="1667"/>
                  </a:cubicBezTo>
                  <a:cubicBezTo>
                    <a:pt x="3847" y="1667"/>
                    <a:pt x="3849" y="1668"/>
                    <a:pt x="3852" y="1668"/>
                  </a:cubicBezTo>
                  <a:cubicBezTo>
                    <a:pt x="3862" y="1671"/>
                    <a:pt x="3874" y="1673"/>
                    <a:pt x="3884" y="1676"/>
                  </a:cubicBezTo>
                  <a:cubicBezTo>
                    <a:pt x="4003" y="1705"/>
                    <a:pt x="4121" y="1732"/>
                    <a:pt x="4241" y="1757"/>
                  </a:cubicBezTo>
                  <a:cubicBezTo>
                    <a:pt x="4283" y="1765"/>
                    <a:pt x="4325" y="1770"/>
                    <a:pt x="4368" y="1771"/>
                  </a:cubicBezTo>
                  <a:cubicBezTo>
                    <a:pt x="4427" y="1772"/>
                    <a:pt x="4487" y="1772"/>
                    <a:pt x="4545" y="1773"/>
                  </a:cubicBezTo>
                  <a:cubicBezTo>
                    <a:pt x="4587" y="1773"/>
                    <a:pt x="4628" y="1776"/>
                    <a:pt x="4670" y="1782"/>
                  </a:cubicBezTo>
                  <a:cubicBezTo>
                    <a:pt x="4739" y="1792"/>
                    <a:pt x="4807" y="1809"/>
                    <a:pt x="4875" y="1827"/>
                  </a:cubicBezTo>
                  <a:cubicBezTo>
                    <a:pt x="4948" y="1848"/>
                    <a:pt x="5024" y="1857"/>
                    <a:pt x="5100" y="1858"/>
                  </a:cubicBezTo>
                  <a:cubicBezTo>
                    <a:pt x="5125" y="1858"/>
                    <a:pt x="5150" y="1858"/>
                    <a:pt x="5175" y="1858"/>
                  </a:cubicBezTo>
                  <a:cubicBezTo>
                    <a:pt x="5226" y="1858"/>
                    <a:pt x="5276" y="1858"/>
                    <a:pt x="5326" y="1858"/>
                  </a:cubicBezTo>
                  <a:cubicBezTo>
                    <a:pt x="5345" y="1858"/>
                    <a:pt x="5363" y="1856"/>
                    <a:pt x="5381" y="1854"/>
                  </a:cubicBezTo>
                  <a:cubicBezTo>
                    <a:pt x="5407" y="1851"/>
                    <a:pt x="5429" y="1839"/>
                    <a:pt x="5447" y="1822"/>
                  </a:cubicBezTo>
                  <a:cubicBezTo>
                    <a:pt x="5478" y="1795"/>
                    <a:pt x="5490" y="1761"/>
                    <a:pt x="5495" y="1723"/>
                  </a:cubicBezTo>
                  <a:cubicBezTo>
                    <a:pt x="5497" y="1704"/>
                    <a:pt x="5492" y="1688"/>
                    <a:pt x="5479" y="1675"/>
                  </a:cubicBezTo>
                  <a:cubicBezTo>
                    <a:pt x="5465" y="1660"/>
                    <a:pt x="5451" y="1647"/>
                    <a:pt x="5434" y="1637"/>
                  </a:cubicBezTo>
                  <a:cubicBezTo>
                    <a:pt x="5407" y="1619"/>
                    <a:pt x="5378" y="1606"/>
                    <a:pt x="5349" y="1595"/>
                  </a:cubicBezTo>
                  <a:cubicBezTo>
                    <a:pt x="5322" y="1585"/>
                    <a:pt x="5295" y="1574"/>
                    <a:pt x="5269" y="1564"/>
                  </a:cubicBezTo>
                  <a:cubicBezTo>
                    <a:pt x="5195" y="1535"/>
                    <a:pt x="5123" y="1506"/>
                    <a:pt x="5048" y="1484"/>
                  </a:cubicBezTo>
                  <a:cubicBezTo>
                    <a:pt x="5007" y="1472"/>
                    <a:pt x="4966" y="1463"/>
                    <a:pt x="4923" y="1460"/>
                  </a:cubicBezTo>
                  <a:cubicBezTo>
                    <a:pt x="4888" y="1457"/>
                    <a:pt x="4854" y="1456"/>
                    <a:pt x="4819" y="1456"/>
                  </a:cubicBezTo>
                  <a:cubicBezTo>
                    <a:pt x="4752" y="1456"/>
                    <a:pt x="4685" y="1460"/>
                    <a:pt x="4618" y="1468"/>
                  </a:cubicBezTo>
                  <a:cubicBezTo>
                    <a:pt x="4557" y="1474"/>
                    <a:pt x="4498" y="1482"/>
                    <a:pt x="4438" y="1490"/>
                  </a:cubicBezTo>
                  <a:cubicBezTo>
                    <a:pt x="4347" y="1504"/>
                    <a:pt x="4255" y="1516"/>
                    <a:pt x="4163" y="1531"/>
                  </a:cubicBezTo>
                  <a:cubicBezTo>
                    <a:pt x="4076" y="1546"/>
                    <a:pt x="3990" y="1567"/>
                    <a:pt x="3904" y="1589"/>
                  </a:cubicBezTo>
                  <a:cubicBezTo>
                    <a:pt x="3895" y="1591"/>
                    <a:pt x="3887" y="1594"/>
                    <a:pt x="3878" y="1595"/>
                  </a:cubicBezTo>
                  <a:cubicBezTo>
                    <a:pt x="3876" y="1595"/>
                    <a:pt x="3875" y="1595"/>
                    <a:pt x="3874" y="1595"/>
                  </a:cubicBezTo>
                  <a:cubicBezTo>
                    <a:pt x="3869" y="1595"/>
                    <a:pt x="3867" y="1591"/>
                    <a:pt x="3867" y="1586"/>
                  </a:cubicBezTo>
                  <a:cubicBezTo>
                    <a:pt x="3875" y="1544"/>
                    <a:pt x="3879" y="1502"/>
                    <a:pt x="3882" y="1459"/>
                  </a:cubicBezTo>
                  <a:cubicBezTo>
                    <a:pt x="3884" y="1434"/>
                    <a:pt x="3886" y="1409"/>
                    <a:pt x="3888" y="1385"/>
                  </a:cubicBezTo>
                  <a:cubicBezTo>
                    <a:pt x="3896" y="1311"/>
                    <a:pt x="3907" y="1239"/>
                    <a:pt x="3920" y="1165"/>
                  </a:cubicBezTo>
                  <a:cubicBezTo>
                    <a:pt x="3937" y="1052"/>
                    <a:pt x="3958" y="940"/>
                    <a:pt x="3982" y="828"/>
                  </a:cubicBezTo>
                  <a:cubicBezTo>
                    <a:pt x="3999" y="746"/>
                    <a:pt x="4019" y="664"/>
                    <a:pt x="4030" y="581"/>
                  </a:cubicBezTo>
                  <a:cubicBezTo>
                    <a:pt x="4041" y="496"/>
                    <a:pt x="4036" y="413"/>
                    <a:pt x="4013" y="332"/>
                  </a:cubicBezTo>
                  <a:cubicBezTo>
                    <a:pt x="4005" y="304"/>
                    <a:pt x="3996" y="276"/>
                    <a:pt x="3988" y="250"/>
                  </a:cubicBezTo>
                  <a:cubicBezTo>
                    <a:pt x="3976" y="215"/>
                    <a:pt x="3968" y="179"/>
                    <a:pt x="3961" y="143"/>
                  </a:cubicBezTo>
                  <a:cubicBezTo>
                    <a:pt x="3955" y="115"/>
                    <a:pt x="3948" y="86"/>
                    <a:pt x="3941" y="56"/>
                  </a:cubicBezTo>
                  <a:cubicBezTo>
                    <a:pt x="3938" y="42"/>
                    <a:pt x="3933" y="29"/>
                    <a:pt x="3924" y="16"/>
                  </a:cubicBezTo>
                  <a:cubicBezTo>
                    <a:pt x="3916" y="6"/>
                    <a:pt x="3907" y="0"/>
                    <a:pt x="38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6"/>
            <p:cNvSpPr/>
            <p:nvPr/>
          </p:nvSpPr>
          <p:spPr>
            <a:xfrm>
              <a:off x="6337827" y="3544753"/>
              <a:ext cx="490126" cy="595322"/>
            </a:xfrm>
            <a:custGeom>
              <a:rect b="b" l="l" r="r" t="t"/>
              <a:pathLst>
                <a:path extrusionOk="0" h="5546" w="4566">
                  <a:moveTo>
                    <a:pt x="2474" y="2603"/>
                  </a:moveTo>
                  <a:cubicBezTo>
                    <a:pt x="2491" y="2609"/>
                    <a:pt x="2503" y="2623"/>
                    <a:pt x="2516" y="2634"/>
                  </a:cubicBezTo>
                  <a:cubicBezTo>
                    <a:pt x="2520" y="2638"/>
                    <a:pt x="2525" y="2643"/>
                    <a:pt x="2529" y="2646"/>
                  </a:cubicBezTo>
                  <a:cubicBezTo>
                    <a:pt x="2600" y="2705"/>
                    <a:pt x="2671" y="2763"/>
                    <a:pt x="2741" y="2823"/>
                  </a:cubicBezTo>
                  <a:cubicBezTo>
                    <a:pt x="2759" y="2838"/>
                    <a:pt x="2775" y="2853"/>
                    <a:pt x="2791" y="2870"/>
                  </a:cubicBezTo>
                  <a:cubicBezTo>
                    <a:pt x="2800" y="2876"/>
                    <a:pt x="2797" y="2883"/>
                    <a:pt x="2789" y="2888"/>
                  </a:cubicBezTo>
                  <a:cubicBezTo>
                    <a:pt x="2783" y="2891"/>
                    <a:pt x="2778" y="2893"/>
                    <a:pt x="2773" y="2896"/>
                  </a:cubicBezTo>
                  <a:cubicBezTo>
                    <a:pt x="2704" y="2929"/>
                    <a:pt x="2639" y="2967"/>
                    <a:pt x="2573" y="3006"/>
                  </a:cubicBezTo>
                  <a:cubicBezTo>
                    <a:pt x="2564" y="3012"/>
                    <a:pt x="2555" y="3017"/>
                    <a:pt x="2545" y="3022"/>
                  </a:cubicBezTo>
                  <a:cubicBezTo>
                    <a:pt x="2542" y="3024"/>
                    <a:pt x="2539" y="3024"/>
                    <a:pt x="2537" y="3024"/>
                  </a:cubicBezTo>
                  <a:cubicBezTo>
                    <a:pt x="2532" y="3024"/>
                    <a:pt x="2529" y="3021"/>
                    <a:pt x="2527" y="3013"/>
                  </a:cubicBezTo>
                  <a:cubicBezTo>
                    <a:pt x="2522" y="2992"/>
                    <a:pt x="2518" y="2969"/>
                    <a:pt x="2513" y="2947"/>
                  </a:cubicBezTo>
                  <a:cubicBezTo>
                    <a:pt x="2500" y="2886"/>
                    <a:pt x="2489" y="2825"/>
                    <a:pt x="2484" y="2762"/>
                  </a:cubicBezTo>
                  <a:cubicBezTo>
                    <a:pt x="2480" y="2727"/>
                    <a:pt x="2474" y="2692"/>
                    <a:pt x="2471" y="2657"/>
                  </a:cubicBezTo>
                  <a:cubicBezTo>
                    <a:pt x="2469" y="2638"/>
                    <a:pt x="2464" y="2620"/>
                    <a:pt x="2474" y="2603"/>
                  </a:cubicBezTo>
                  <a:close/>
                  <a:moveTo>
                    <a:pt x="1837" y="0"/>
                  </a:moveTo>
                  <a:cubicBezTo>
                    <a:pt x="1835" y="0"/>
                    <a:pt x="1833" y="0"/>
                    <a:pt x="1831" y="0"/>
                  </a:cubicBezTo>
                  <a:cubicBezTo>
                    <a:pt x="1821" y="1"/>
                    <a:pt x="1813" y="10"/>
                    <a:pt x="1812" y="22"/>
                  </a:cubicBezTo>
                  <a:cubicBezTo>
                    <a:pt x="1809" y="50"/>
                    <a:pt x="1806" y="77"/>
                    <a:pt x="1813" y="105"/>
                  </a:cubicBezTo>
                  <a:cubicBezTo>
                    <a:pt x="1821" y="137"/>
                    <a:pt x="1830" y="167"/>
                    <a:pt x="1839" y="199"/>
                  </a:cubicBezTo>
                  <a:cubicBezTo>
                    <a:pt x="1853" y="239"/>
                    <a:pt x="1868" y="280"/>
                    <a:pt x="1880" y="320"/>
                  </a:cubicBezTo>
                  <a:cubicBezTo>
                    <a:pt x="1897" y="373"/>
                    <a:pt x="1915" y="425"/>
                    <a:pt x="1932" y="478"/>
                  </a:cubicBezTo>
                  <a:cubicBezTo>
                    <a:pt x="1954" y="543"/>
                    <a:pt x="1982" y="606"/>
                    <a:pt x="2008" y="669"/>
                  </a:cubicBezTo>
                  <a:cubicBezTo>
                    <a:pt x="2032" y="724"/>
                    <a:pt x="2054" y="778"/>
                    <a:pt x="2074" y="835"/>
                  </a:cubicBezTo>
                  <a:cubicBezTo>
                    <a:pt x="2087" y="875"/>
                    <a:pt x="2100" y="914"/>
                    <a:pt x="2115" y="953"/>
                  </a:cubicBezTo>
                  <a:cubicBezTo>
                    <a:pt x="2127" y="989"/>
                    <a:pt x="2139" y="1025"/>
                    <a:pt x="2152" y="1060"/>
                  </a:cubicBezTo>
                  <a:cubicBezTo>
                    <a:pt x="2155" y="1069"/>
                    <a:pt x="2155" y="1077"/>
                    <a:pt x="2151" y="1086"/>
                  </a:cubicBezTo>
                  <a:cubicBezTo>
                    <a:pt x="2126" y="1145"/>
                    <a:pt x="2102" y="1204"/>
                    <a:pt x="2075" y="1262"/>
                  </a:cubicBezTo>
                  <a:cubicBezTo>
                    <a:pt x="2015" y="1385"/>
                    <a:pt x="1948" y="1504"/>
                    <a:pt x="1875" y="1620"/>
                  </a:cubicBezTo>
                  <a:cubicBezTo>
                    <a:pt x="1829" y="1694"/>
                    <a:pt x="1781" y="1766"/>
                    <a:pt x="1733" y="1838"/>
                  </a:cubicBezTo>
                  <a:cubicBezTo>
                    <a:pt x="1692" y="1897"/>
                    <a:pt x="1649" y="1955"/>
                    <a:pt x="1607" y="2013"/>
                  </a:cubicBezTo>
                  <a:cubicBezTo>
                    <a:pt x="1583" y="2047"/>
                    <a:pt x="1557" y="2077"/>
                    <a:pt x="1529" y="2107"/>
                  </a:cubicBezTo>
                  <a:cubicBezTo>
                    <a:pt x="1495" y="2143"/>
                    <a:pt x="1458" y="2173"/>
                    <a:pt x="1415" y="2197"/>
                  </a:cubicBezTo>
                  <a:cubicBezTo>
                    <a:pt x="1400" y="2205"/>
                    <a:pt x="1386" y="2212"/>
                    <a:pt x="1370" y="2214"/>
                  </a:cubicBezTo>
                  <a:cubicBezTo>
                    <a:pt x="1335" y="2219"/>
                    <a:pt x="1300" y="2225"/>
                    <a:pt x="1265" y="2230"/>
                  </a:cubicBezTo>
                  <a:cubicBezTo>
                    <a:pt x="1210" y="2239"/>
                    <a:pt x="1154" y="2250"/>
                    <a:pt x="1099" y="2262"/>
                  </a:cubicBezTo>
                  <a:cubicBezTo>
                    <a:pt x="1033" y="2275"/>
                    <a:pt x="966" y="2291"/>
                    <a:pt x="901" y="2308"/>
                  </a:cubicBezTo>
                  <a:cubicBezTo>
                    <a:pt x="815" y="2329"/>
                    <a:pt x="731" y="2359"/>
                    <a:pt x="649" y="2393"/>
                  </a:cubicBezTo>
                  <a:cubicBezTo>
                    <a:pt x="567" y="2427"/>
                    <a:pt x="485" y="2463"/>
                    <a:pt x="407" y="2506"/>
                  </a:cubicBezTo>
                  <a:cubicBezTo>
                    <a:pt x="341" y="2542"/>
                    <a:pt x="277" y="2581"/>
                    <a:pt x="218" y="2627"/>
                  </a:cubicBezTo>
                  <a:cubicBezTo>
                    <a:pt x="167" y="2668"/>
                    <a:pt x="120" y="2713"/>
                    <a:pt x="72" y="2757"/>
                  </a:cubicBezTo>
                  <a:cubicBezTo>
                    <a:pt x="58" y="2772"/>
                    <a:pt x="44" y="2786"/>
                    <a:pt x="33" y="2801"/>
                  </a:cubicBezTo>
                  <a:cubicBezTo>
                    <a:pt x="19" y="2818"/>
                    <a:pt x="10" y="2836"/>
                    <a:pt x="6" y="2855"/>
                  </a:cubicBezTo>
                  <a:cubicBezTo>
                    <a:pt x="1" y="2887"/>
                    <a:pt x="16" y="2906"/>
                    <a:pt x="50" y="2910"/>
                  </a:cubicBezTo>
                  <a:cubicBezTo>
                    <a:pt x="59" y="2911"/>
                    <a:pt x="67" y="2911"/>
                    <a:pt x="76" y="2911"/>
                  </a:cubicBezTo>
                  <a:cubicBezTo>
                    <a:pt x="85" y="2911"/>
                    <a:pt x="94" y="2911"/>
                    <a:pt x="103" y="2910"/>
                  </a:cubicBezTo>
                  <a:cubicBezTo>
                    <a:pt x="137" y="2905"/>
                    <a:pt x="171" y="2899"/>
                    <a:pt x="205" y="2891"/>
                  </a:cubicBezTo>
                  <a:cubicBezTo>
                    <a:pt x="288" y="2872"/>
                    <a:pt x="368" y="2843"/>
                    <a:pt x="446" y="2806"/>
                  </a:cubicBezTo>
                  <a:cubicBezTo>
                    <a:pt x="572" y="2748"/>
                    <a:pt x="695" y="2682"/>
                    <a:pt x="819" y="2620"/>
                  </a:cubicBezTo>
                  <a:cubicBezTo>
                    <a:pt x="910" y="2574"/>
                    <a:pt x="995" y="2522"/>
                    <a:pt x="1075" y="2460"/>
                  </a:cubicBezTo>
                  <a:cubicBezTo>
                    <a:pt x="1093" y="2446"/>
                    <a:pt x="1113" y="2433"/>
                    <a:pt x="1132" y="2418"/>
                  </a:cubicBezTo>
                  <a:cubicBezTo>
                    <a:pt x="1227" y="2350"/>
                    <a:pt x="1332" y="2297"/>
                    <a:pt x="1437" y="2243"/>
                  </a:cubicBezTo>
                  <a:cubicBezTo>
                    <a:pt x="1448" y="2238"/>
                    <a:pt x="1461" y="2234"/>
                    <a:pt x="1474" y="2231"/>
                  </a:cubicBezTo>
                  <a:cubicBezTo>
                    <a:pt x="1478" y="2230"/>
                    <a:pt x="1482" y="2229"/>
                    <a:pt x="1486" y="2229"/>
                  </a:cubicBezTo>
                  <a:cubicBezTo>
                    <a:pt x="1498" y="2229"/>
                    <a:pt x="1501" y="2238"/>
                    <a:pt x="1498" y="2249"/>
                  </a:cubicBezTo>
                  <a:cubicBezTo>
                    <a:pt x="1498" y="2251"/>
                    <a:pt x="1498" y="2254"/>
                    <a:pt x="1498" y="2256"/>
                  </a:cubicBezTo>
                  <a:cubicBezTo>
                    <a:pt x="1493" y="2329"/>
                    <a:pt x="1495" y="2403"/>
                    <a:pt x="1496" y="2476"/>
                  </a:cubicBezTo>
                  <a:cubicBezTo>
                    <a:pt x="1497" y="2516"/>
                    <a:pt x="1499" y="2557"/>
                    <a:pt x="1500" y="2596"/>
                  </a:cubicBezTo>
                  <a:cubicBezTo>
                    <a:pt x="1502" y="2637"/>
                    <a:pt x="1502" y="2678"/>
                    <a:pt x="1503" y="2719"/>
                  </a:cubicBezTo>
                  <a:cubicBezTo>
                    <a:pt x="1504" y="2788"/>
                    <a:pt x="1500" y="2856"/>
                    <a:pt x="1494" y="2924"/>
                  </a:cubicBezTo>
                  <a:cubicBezTo>
                    <a:pt x="1489" y="2989"/>
                    <a:pt x="1479" y="3053"/>
                    <a:pt x="1469" y="3116"/>
                  </a:cubicBezTo>
                  <a:cubicBezTo>
                    <a:pt x="1458" y="3181"/>
                    <a:pt x="1450" y="3244"/>
                    <a:pt x="1448" y="3310"/>
                  </a:cubicBezTo>
                  <a:cubicBezTo>
                    <a:pt x="1446" y="3359"/>
                    <a:pt x="1444" y="3408"/>
                    <a:pt x="1442" y="3457"/>
                  </a:cubicBezTo>
                  <a:cubicBezTo>
                    <a:pt x="1441" y="3488"/>
                    <a:pt x="1438" y="3520"/>
                    <a:pt x="1439" y="3551"/>
                  </a:cubicBezTo>
                  <a:cubicBezTo>
                    <a:pt x="1441" y="3635"/>
                    <a:pt x="1453" y="3718"/>
                    <a:pt x="1478" y="3799"/>
                  </a:cubicBezTo>
                  <a:cubicBezTo>
                    <a:pt x="1483" y="3814"/>
                    <a:pt x="1488" y="3828"/>
                    <a:pt x="1497" y="3840"/>
                  </a:cubicBezTo>
                  <a:cubicBezTo>
                    <a:pt x="1510" y="3859"/>
                    <a:pt x="1527" y="3869"/>
                    <a:pt x="1546" y="3869"/>
                  </a:cubicBezTo>
                  <a:cubicBezTo>
                    <a:pt x="1559" y="3869"/>
                    <a:pt x="1572" y="3865"/>
                    <a:pt x="1584" y="3857"/>
                  </a:cubicBezTo>
                  <a:cubicBezTo>
                    <a:pt x="1597" y="3848"/>
                    <a:pt x="1608" y="3838"/>
                    <a:pt x="1617" y="3827"/>
                  </a:cubicBezTo>
                  <a:cubicBezTo>
                    <a:pt x="1656" y="3781"/>
                    <a:pt x="1688" y="3730"/>
                    <a:pt x="1706" y="3672"/>
                  </a:cubicBezTo>
                  <a:cubicBezTo>
                    <a:pt x="1742" y="3561"/>
                    <a:pt x="1753" y="3446"/>
                    <a:pt x="1744" y="3330"/>
                  </a:cubicBezTo>
                  <a:cubicBezTo>
                    <a:pt x="1740" y="3276"/>
                    <a:pt x="1736" y="3222"/>
                    <a:pt x="1735" y="3167"/>
                  </a:cubicBezTo>
                  <a:cubicBezTo>
                    <a:pt x="1735" y="3102"/>
                    <a:pt x="1729" y="3039"/>
                    <a:pt x="1728" y="2974"/>
                  </a:cubicBezTo>
                  <a:cubicBezTo>
                    <a:pt x="1728" y="2941"/>
                    <a:pt x="1727" y="2909"/>
                    <a:pt x="1726" y="2877"/>
                  </a:cubicBezTo>
                  <a:cubicBezTo>
                    <a:pt x="1725" y="2834"/>
                    <a:pt x="1725" y="2792"/>
                    <a:pt x="1722" y="2750"/>
                  </a:cubicBezTo>
                  <a:cubicBezTo>
                    <a:pt x="1721" y="2731"/>
                    <a:pt x="1718" y="2711"/>
                    <a:pt x="1713" y="2693"/>
                  </a:cubicBezTo>
                  <a:cubicBezTo>
                    <a:pt x="1698" y="2624"/>
                    <a:pt x="1677" y="2558"/>
                    <a:pt x="1650" y="2493"/>
                  </a:cubicBezTo>
                  <a:cubicBezTo>
                    <a:pt x="1623" y="2428"/>
                    <a:pt x="1597" y="2363"/>
                    <a:pt x="1576" y="2296"/>
                  </a:cubicBezTo>
                  <a:cubicBezTo>
                    <a:pt x="1566" y="2263"/>
                    <a:pt x="1556" y="2230"/>
                    <a:pt x="1550" y="2196"/>
                  </a:cubicBezTo>
                  <a:cubicBezTo>
                    <a:pt x="1548" y="2181"/>
                    <a:pt x="1550" y="2168"/>
                    <a:pt x="1560" y="2155"/>
                  </a:cubicBezTo>
                  <a:cubicBezTo>
                    <a:pt x="1565" y="2150"/>
                    <a:pt x="1568" y="2145"/>
                    <a:pt x="1572" y="2140"/>
                  </a:cubicBezTo>
                  <a:cubicBezTo>
                    <a:pt x="1615" y="2087"/>
                    <a:pt x="1658" y="2033"/>
                    <a:pt x="1700" y="1980"/>
                  </a:cubicBezTo>
                  <a:cubicBezTo>
                    <a:pt x="1725" y="1948"/>
                    <a:pt x="1749" y="1917"/>
                    <a:pt x="1774" y="1886"/>
                  </a:cubicBezTo>
                  <a:cubicBezTo>
                    <a:pt x="1808" y="1842"/>
                    <a:pt x="1842" y="1798"/>
                    <a:pt x="1876" y="1753"/>
                  </a:cubicBezTo>
                  <a:cubicBezTo>
                    <a:pt x="1921" y="1693"/>
                    <a:pt x="1961" y="1627"/>
                    <a:pt x="2000" y="1562"/>
                  </a:cubicBezTo>
                  <a:cubicBezTo>
                    <a:pt x="2045" y="1483"/>
                    <a:pt x="2087" y="1402"/>
                    <a:pt x="2121" y="1317"/>
                  </a:cubicBezTo>
                  <a:cubicBezTo>
                    <a:pt x="2137" y="1275"/>
                    <a:pt x="2153" y="1232"/>
                    <a:pt x="2169" y="1190"/>
                  </a:cubicBezTo>
                  <a:cubicBezTo>
                    <a:pt x="2172" y="1183"/>
                    <a:pt x="2175" y="1176"/>
                    <a:pt x="2179" y="1169"/>
                  </a:cubicBezTo>
                  <a:cubicBezTo>
                    <a:pt x="2180" y="1168"/>
                    <a:pt x="2181" y="1168"/>
                    <a:pt x="2183" y="1168"/>
                  </a:cubicBezTo>
                  <a:cubicBezTo>
                    <a:pt x="2184" y="1168"/>
                    <a:pt x="2186" y="1168"/>
                    <a:pt x="2186" y="1169"/>
                  </a:cubicBezTo>
                  <a:cubicBezTo>
                    <a:pt x="2189" y="1175"/>
                    <a:pt x="2190" y="1181"/>
                    <a:pt x="2192" y="1187"/>
                  </a:cubicBezTo>
                  <a:cubicBezTo>
                    <a:pt x="2203" y="1220"/>
                    <a:pt x="2212" y="1253"/>
                    <a:pt x="2222" y="1286"/>
                  </a:cubicBezTo>
                  <a:cubicBezTo>
                    <a:pt x="2233" y="1324"/>
                    <a:pt x="2245" y="1362"/>
                    <a:pt x="2254" y="1401"/>
                  </a:cubicBezTo>
                  <a:cubicBezTo>
                    <a:pt x="2274" y="1483"/>
                    <a:pt x="2287" y="1567"/>
                    <a:pt x="2301" y="1650"/>
                  </a:cubicBezTo>
                  <a:cubicBezTo>
                    <a:pt x="2310" y="1700"/>
                    <a:pt x="2315" y="1752"/>
                    <a:pt x="2322" y="1802"/>
                  </a:cubicBezTo>
                  <a:cubicBezTo>
                    <a:pt x="2324" y="1806"/>
                    <a:pt x="2324" y="1810"/>
                    <a:pt x="2324" y="1814"/>
                  </a:cubicBezTo>
                  <a:cubicBezTo>
                    <a:pt x="2328" y="1856"/>
                    <a:pt x="2332" y="1898"/>
                    <a:pt x="2337" y="1941"/>
                  </a:cubicBezTo>
                  <a:cubicBezTo>
                    <a:pt x="2343" y="1997"/>
                    <a:pt x="2350" y="2051"/>
                    <a:pt x="2356" y="2106"/>
                  </a:cubicBezTo>
                  <a:cubicBezTo>
                    <a:pt x="2356" y="2108"/>
                    <a:pt x="2356" y="2110"/>
                    <a:pt x="2357" y="2112"/>
                  </a:cubicBezTo>
                  <a:cubicBezTo>
                    <a:pt x="2358" y="2177"/>
                    <a:pt x="2374" y="2239"/>
                    <a:pt x="2378" y="2304"/>
                  </a:cubicBezTo>
                  <a:cubicBezTo>
                    <a:pt x="2381" y="2354"/>
                    <a:pt x="2389" y="2404"/>
                    <a:pt x="2394" y="2454"/>
                  </a:cubicBezTo>
                  <a:cubicBezTo>
                    <a:pt x="2404" y="2553"/>
                    <a:pt x="2418" y="2653"/>
                    <a:pt x="2435" y="2751"/>
                  </a:cubicBezTo>
                  <a:cubicBezTo>
                    <a:pt x="2445" y="2813"/>
                    <a:pt x="2454" y="2876"/>
                    <a:pt x="2463" y="2938"/>
                  </a:cubicBezTo>
                  <a:cubicBezTo>
                    <a:pt x="2465" y="2958"/>
                    <a:pt x="2468" y="2977"/>
                    <a:pt x="2470" y="2998"/>
                  </a:cubicBezTo>
                  <a:cubicBezTo>
                    <a:pt x="2471" y="3007"/>
                    <a:pt x="2473" y="3017"/>
                    <a:pt x="2475" y="3026"/>
                  </a:cubicBezTo>
                  <a:cubicBezTo>
                    <a:pt x="2483" y="3062"/>
                    <a:pt x="2483" y="3062"/>
                    <a:pt x="2454" y="3082"/>
                  </a:cubicBezTo>
                  <a:cubicBezTo>
                    <a:pt x="2390" y="3121"/>
                    <a:pt x="2332" y="3167"/>
                    <a:pt x="2276" y="3217"/>
                  </a:cubicBezTo>
                  <a:cubicBezTo>
                    <a:pt x="2234" y="3255"/>
                    <a:pt x="2194" y="3295"/>
                    <a:pt x="2152" y="3333"/>
                  </a:cubicBezTo>
                  <a:cubicBezTo>
                    <a:pt x="2125" y="3360"/>
                    <a:pt x="2097" y="3386"/>
                    <a:pt x="2072" y="3412"/>
                  </a:cubicBezTo>
                  <a:cubicBezTo>
                    <a:pt x="2022" y="3467"/>
                    <a:pt x="1973" y="3522"/>
                    <a:pt x="1925" y="3578"/>
                  </a:cubicBezTo>
                  <a:cubicBezTo>
                    <a:pt x="1887" y="3622"/>
                    <a:pt x="1859" y="3672"/>
                    <a:pt x="1841" y="3727"/>
                  </a:cubicBezTo>
                  <a:cubicBezTo>
                    <a:pt x="1833" y="3750"/>
                    <a:pt x="1825" y="3775"/>
                    <a:pt x="1820" y="3799"/>
                  </a:cubicBezTo>
                  <a:cubicBezTo>
                    <a:pt x="1804" y="3876"/>
                    <a:pt x="1784" y="3951"/>
                    <a:pt x="1765" y="4027"/>
                  </a:cubicBezTo>
                  <a:cubicBezTo>
                    <a:pt x="1758" y="4047"/>
                    <a:pt x="1755" y="4068"/>
                    <a:pt x="1751" y="4089"/>
                  </a:cubicBezTo>
                  <a:cubicBezTo>
                    <a:pt x="1748" y="4105"/>
                    <a:pt x="1749" y="4122"/>
                    <a:pt x="1751" y="4137"/>
                  </a:cubicBezTo>
                  <a:cubicBezTo>
                    <a:pt x="1756" y="4162"/>
                    <a:pt x="1772" y="4177"/>
                    <a:pt x="1794" y="4177"/>
                  </a:cubicBezTo>
                  <a:cubicBezTo>
                    <a:pt x="1800" y="4177"/>
                    <a:pt x="1807" y="4175"/>
                    <a:pt x="1815" y="4173"/>
                  </a:cubicBezTo>
                  <a:cubicBezTo>
                    <a:pt x="1825" y="4170"/>
                    <a:pt x="1836" y="4165"/>
                    <a:pt x="1846" y="4159"/>
                  </a:cubicBezTo>
                  <a:cubicBezTo>
                    <a:pt x="1917" y="4116"/>
                    <a:pt x="1983" y="4067"/>
                    <a:pt x="2038" y="4007"/>
                  </a:cubicBezTo>
                  <a:cubicBezTo>
                    <a:pt x="2097" y="3942"/>
                    <a:pt x="2155" y="3873"/>
                    <a:pt x="2214" y="3807"/>
                  </a:cubicBezTo>
                  <a:cubicBezTo>
                    <a:pt x="2241" y="3779"/>
                    <a:pt x="2264" y="3747"/>
                    <a:pt x="2289" y="3715"/>
                  </a:cubicBezTo>
                  <a:cubicBezTo>
                    <a:pt x="2309" y="3690"/>
                    <a:pt x="2328" y="3664"/>
                    <a:pt x="2346" y="3636"/>
                  </a:cubicBezTo>
                  <a:cubicBezTo>
                    <a:pt x="2387" y="3577"/>
                    <a:pt x="2426" y="3517"/>
                    <a:pt x="2466" y="3456"/>
                  </a:cubicBezTo>
                  <a:cubicBezTo>
                    <a:pt x="2483" y="3430"/>
                    <a:pt x="2502" y="3404"/>
                    <a:pt x="2521" y="3379"/>
                  </a:cubicBezTo>
                  <a:cubicBezTo>
                    <a:pt x="2523" y="3375"/>
                    <a:pt x="2526" y="3373"/>
                    <a:pt x="2528" y="3373"/>
                  </a:cubicBezTo>
                  <a:cubicBezTo>
                    <a:pt x="2531" y="3373"/>
                    <a:pt x="2534" y="3376"/>
                    <a:pt x="2535" y="3381"/>
                  </a:cubicBezTo>
                  <a:cubicBezTo>
                    <a:pt x="2542" y="3411"/>
                    <a:pt x="2548" y="3441"/>
                    <a:pt x="2554" y="3471"/>
                  </a:cubicBezTo>
                  <a:cubicBezTo>
                    <a:pt x="2563" y="3518"/>
                    <a:pt x="2572" y="3564"/>
                    <a:pt x="2580" y="3611"/>
                  </a:cubicBezTo>
                  <a:cubicBezTo>
                    <a:pt x="2594" y="3678"/>
                    <a:pt x="2606" y="3747"/>
                    <a:pt x="2618" y="3815"/>
                  </a:cubicBezTo>
                  <a:cubicBezTo>
                    <a:pt x="2628" y="3866"/>
                    <a:pt x="2635" y="3917"/>
                    <a:pt x="2644" y="3967"/>
                  </a:cubicBezTo>
                  <a:cubicBezTo>
                    <a:pt x="2653" y="4025"/>
                    <a:pt x="2662" y="4083"/>
                    <a:pt x="2666" y="4141"/>
                  </a:cubicBezTo>
                  <a:cubicBezTo>
                    <a:pt x="2666" y="4153"/>
                    <a:pt x="2668" y="4165"/>
                    <a:pt x="2671" y="4177"/>
                  </a:cubicBezTo>
                  <a:cubicBezTo>
                    <a:pt x="2677" y="4218"/>
                    <a:pt x="2676" y="4260"/>
                    <a:pt x="2685" y="4301"/>
                  </a:cubicBezTo>
                  <a:cubicBezTo>
                    <a:pt x="2687" y="4311"/>
                    <a:pt x="2683" y="4320"/>
                    <a:pt x="2674" y="4326"/>
                  </a:cubicBezTo>
                  <a:cubicBezTo>
                    <a:pt x="2663" y="4332"/>
                    <a:pt x="2654" y="4338"/>
                    <a:pt x="2645" y="4343"/>
                  </a:cubicBezTo>
                  <a:cubicBezTo>
                    <a:pt x="2541" y="4406"/>
                    <a:pt x="2437" y="4472"/>
                    <a:pt x="2336" y="4538"/>
                  </a:cubicBezTo>
                  <a:cubicBezTo>
                    <a:pt x="2300" y="4562"/>
                    <a:pt x="2266" y="4589"/>
                    <a:pt x="2235" y="4618"/>
                  </a:cubicBezTo>
                  <a:cubicBezTo>
                    <a:pt x="2194" y="4659"/>
                    <a:pt x="2151" y="4701"/>
                    <a:pt x="2109" y="4742"/>
                  </a:cubicBezTo>
                  <a:cubicBezTo>
                    <a:pt x="2079" y="4772"/>
                    <a:pt x="2048" y="4798"/>
                    <a:pt x="2014" y="4823"/>
                  </a:cubicBezTo>
                  <a:cubicBezTo>
                    <a:pt x="1958" y="4865"/>
                    <a:pt x="1898" y="4902"/>
                    <a:pt x="1837" y="4937"/>
                  </a:cubicBezTo>
                  <a:cubicBezTo>
                    <a:pt x="1771" y="4974"/>
                    <a:pt x="1710" y="5022"/>
                    <a:pt x="1656" y="5074"/>
                  </a:cubicBezTo>
                  <a:cubicBezTo>
                    <a:pt x="1603" y="5127"/>
                    <a:pt x="1550" y="5180"/>
                    <a:pt x="1496" y="5233"/>
                  </a:cubicBezTo>
                  <a:cubicBezTo>
                    <a:pt x="1483" y="5247"/>
                    <a:pt x="1472" y="5261"/>
                    <a:pt x="1461" y="5276"/>
                  </a:cubicBezTo>
                  <a:cubicBezTo>
                    <a:pt x="1444" y="5297"/>
                    <a:pt x="1438" y="5320"/>
                    <a:pt x="1436" y="5345"/>
                  </a:cubicBezTo>
                  <a:cubicBezTo>
                    <a:pt x="1434" y="5385"/>
                    <a:pt x="1449" y="5419"/>
                    <a:pt x="1473" y="5449"/>
                  </a:cubicBezTo>
                  <a:cubicBezTo>
                    <a:pt x="1484" y="5464"/>
                    <a:pt x="1499" y="5471"/>
                    <a:pt x="1518" y="5472"/>
                  </a:cubicBezTo>
                  <a:cubicBezTo>
                    <a:pt x="1538" y="5472"/>
                    <a:pt x="1558" y="5472"/>
                    <a:pt x="1577" y="5467"/>
                  </a:cubicBezTo>
                  <a:cubicBezTo>
                    <a:pt x="1608" y="5460"/>
                    <a:pt x="1638" y="5449"/>
                    <a:pt x="1666" y="5436"/>
                  </a:cubicBezTo>
                  <a:cubicBezTo>
                    <a:pt x="1693" y="5425"/>
                    <a:pt x="1720" y="5414"/>
                    <a:pt x="1745" y="5401"/>
                  </a:cubicBezTo>
                  <a:cubicBezTo>
                    <a:pt x="1817" y="5370"/>
                    <a:pt x="1888" y="5339"/>
                    <a:pt x="1958" y="5302"/>
                  </a:cubicBezTo>
                  <a:cubicBezTo>
                    <a:pt x="1995" y="5282"/>
                    <a:pt x="2031" y="5259"/>
                    <a:pt x="2064" y="5230"/>
                  </a:cubicBezTo>
                  <a:cubicBezTo>
                    <a:pt x="2140" y="5164"/>
                    <a:pt x="2209" y="5088"/>
                    <a:pt x="2273" y="5009"/>
                  </a:cubicBezTo>
                  <a:cubicBezTo>
                    <a:pt x="2311" y="4962"/>
                    <a:pt x="2348" y="4914"/>
                    <a:pt x="2384" y="4866"/>
                  </a:cubicBezTo>
                  <a:cubicBezTo>
                    <a:pt x="2439" y="4792"/>
                    <a:pt x="2495" y="4719"/>
                    <a:pt x="2550" y="4643"/>
                  </a:cubicBezTo>
                  <a:cubicBezTo>
                    <a:pt x="2601" y="4571"/>
                    <a:pt x="2647" y="4495"/>
                    <a:pt x="2692" y="4419"/>
                  </a:cubicBezTo>
                  <a:cubicBezTo>
                    <a:pt x="2697" y="4411"/>
                    <a:pt x="2701" y="4403"/>
                    <a:pt x="2706" y="4396"/>
                  </a:cubicBezTo>
                  <a:cubicBezTo>
                    <a:pt x="2708" y="4392"/>
                    <a:pt x="2711" y="4391"/>
                    <a:pt x="2713" y="4391"/>
                  </a:cubicBezTo>
                  <a:cubicBezTo>
                    <a:pt x="2716" y="4391"/>
                    <a:pt x="2718" y="4392"/>
                    <a:pt x="2721" y="4396"/>
                  </a:cubicBezTo>
                  <a:cubicBezTo>
                    <a:pt x="2745" y="4430"/>
                    <a:pt x="2773" y="4463"/>
                    <a:pt x="2801" y="4495"/>
                  </a:cubicBezTo>
                  <a:cubicBezTo>
                    <a:pt x="2816" y="4514"/>
                    <a:pt x="2832" y="4532"/>
                    <a:pt x="2848" y="4552"/>
                  </a:cubicBezTo>
                  <a:cubicBezTo>
                    <a:pt x="2894" y="4610"/>
                    <a:pt x="2938" y="4669"/>
                    <a:pt x="2982" y="4730"/>
                  </a:cubicBezTo>
                  <a:cubicBezTo>
                    <a:pt x="3048" y="4822"/>
                    <a:pt x="3114" y="4916"/>
                    <a:pt x="3175" y="5012"/>
                  </a:cubicBezTo>
                  <a:cubicBezTo>
                    <a:pt x="3220" y="5082"/>
                    <a:pt x="3265" y="5154"/>
                    <a:pt x="3315" y="5220"/>
                  </a:cubicBezTo>
                  <a:cubicBezTo>
                    <a:pt x="3368" y="5289"/>
                    <a:pt x="3430" y="5344"/>
                    <a:pt x="3505" y="5385"/>
                  </a:cubicBezTo>
                  <a:cubicBezTo>
                    <a:pt x="3529" y="5398"/>
                    <a:pt x="3555" y="5413"/>
                    <a:pt x="3581" y="5425"/>
                  </a:cubicBezTo>
                  <a:cubicBezTo>
                    <a:pt x="3613" y="5441"/>
                    <a:pt x="3644" y="5461"/>
                    <a:pt x="3674" y="5481"/>
                  </a:cubicBezTo>
                  <a:cubicBezTo>
                    <a:pt x="3698" y="5498"/>
                    <a:pt x="3724" y="5513"/>
                    <a:pt x="3749" y="5529"/>
                  </a:cubicBezTo>
                  <a:cubicBezTo>
                    <a:pt x="3762" y="5536"/>
                    <a:pt x="3776" y="5543"/>
                    <a:pt x="3790" y="5545"/>
                  </a:cubicBezTo>
                  <a:cubicBezTo>
                    <a:pt x="3794" y="5545"/>
                    <a:pt x="3797" y="5545"/>
                    <a:pt x="3799" y="5545"/>
                  </a:cubicBezTo>
                  <a:cubicBezTo>
                    <a:pt x="3819" y="5545"/>
                    <a:pt x="3830" y="5533"/>
                    <a:pt x="3831" y="5509"/>
                  </a:cubicBezTo>
                  <a:cubicBezTo>
                    <a:pt x="3832" y="5489"/>
                    <a:pt x="3829" y="5472"/>
                    <a:pt x="3825" y="5454"/>
                  </a:cubicBezTo>
                  <a:cubicBezTo>
                    <a:pt x="3799" y="5347"/>
                    <a:pt x="3764" y="5245"/>
                    <a:pt x="3697" y="5158"/>
                  </a:cubicBezTo>
                  <a:cubicBezTo>
                    <a:pt x="3663" y="5112"/>
                    <a:pt x="3632" y="5063"/>
                    <a:pt x="3594" y="5020"/>
                  </a:cubicBezTo>
                  <a:cubicBezTo>
                    <a:pt x="3546" y="4964"/>
                    <a:pt x="3497" y="4909"/>
                    <a:pt x="3448" y="4855"/>
                  </a:cubicBezTo>
                  <a:cubicBezTo>
                    <a:pt x="3392" y="4793"/>
                    <a:pt x="3332" y="4738"/>
                    <a:pt x="3269" y="4687"/>
                  </a:cubicBezTo>
                  <a:cubicBezTo>
                    <a:pt x="3202" y="4633"/>
                    <a:pt x="3131" y="4584"/>
                    <a:pt x="3062" y="4534"/>
                  </a:cubicBezTo>
                  <a:cubicBezTo>
                    <a:pt x="3006" y="4494"/>
                    <a:pt x="2947" y="4461"/>
                    <a:pt x="2890" y="4425"/>
                  </a:cubicBezTo>
                  <a:cubicBezTo>
                    <a:pt x="2850" y="4399"/>
                    <a:pt x="2810" y="4375"/>
                    <a:pt x="2769" y="4351"/>
                  </a:cubicBezTo>
                  <a:cubicBezTo>
                    <a:pt x="2757" y="4344"/>
                    <a:pt x="2749" y="4336"/>
                    <a:pt x="2749" y="4320"/>
                  </a:cubicBezTo>
                  <a:cubicBezTo>
                    <a:pt x="2750" y="4306"/>
                    <a:pt x="2747" y="4293"/>
                    <a:pt x="2746" y="4278"/>
                  </a:cubicBezTo>
                  <a:cubicBezTo>
                    <a:pt x="2741" y="4230"/>
                    <a:pt x="2736" y="4182"/>
                    <a:pt x="2731" y="4133"/>
                  </a:cubicBezTo>
                  <a:cubicBezTo>
                    <a:pt x="2727" y="4103"/>
                    <a:pt x="2723" y="4075"/>
                    <a:pt x="2719" y="4045"/>
                  </a:cubicBezTo>
                  <a:cubicBezTo>
                    <a:pt x="2710" y="3994"/>
                    <a:pt x="2701" y="3943"/>
                    <a:pt x="2692" y="3892"/>
                  </a:cubicBezTo>
                  <a:cubicBezTo>
                    <a:pt x="2685" y="3848"/>
                    <a:pt x="2676" y="3804"/>
                    <a:pt x="2667" y="3760"/>
                  </a:cubicBezTo>
                  <a:cubicBezTo>
                    <a:pt x="2660" y="3720"/>
                    <a:pt x="2651" y="3681"/>
                    <a:pt x="2644" y="3641"/>
                  </a:cubicBezTo>
                  <a:cubicBezTo>
                    <a:pt x="2635" y="3595"/>
                    <a:pt x="2626" y="3547"/>
                    <a:pt x="2617" y="3500"/>
                  </a:cubicBezTo>
                  <a:cubicBezTo>
                    <a:pt x="2606" y="3441"/>
                    <a:pt x="2596" y="3382"/>
                    <a:pt x="2585" y="3322"/>
                  </a:cubicBezTo>
                  <a:cubicBezTo>
                    <a:pt x="2580" y="3303"/>
                    <a:pt x="2585" y="3286"/>
                    <a:pt x="2596" y="3269"/>
                  </a:cubicBezTo>
                  <a:cubicBezTo>
                    <a:pt x="2626" y="3227"/>
                    <a:pt x="2648" y="3180"/>
                    <a:pt x="2672" y="3134"/>
                  </a:cubicBezTo>
                  <a:cubicBezTo>
                    <a:pt x="2687" y="3104"/>
                    <a:pt x="2702" y="3073"/>
                    <a:pt x="2718" y="3044"/>
                  </a:cubicBezTo>
                  <a:cubicBezTo>
                    <a:pt x="2743" y="2997"/>
                    <a:pt x="2775" y="2956"/>
                    <a:pt x="2817" y="2922"/>
                  </a:cubicBezTo>
                  <a:cubicBezTo>
                    <a:pt x="2825" y="2917"/>
                    <a:pt x="2831" y="2914"/>
                    <a:pt x="2839" y="2914"/>
                  </a:cubicBezTo>
                  <a:cubicBezTo>
                    <a:pt x="2843" y="2914"/>
                    <a:pt x="2847" y="2914"/>
                    <a:pt x="2851" y="2916"/>
                  </a:cubicBezTo>
                  <a:cubicBezTo>
                    <a:pt x="2864" y="2921"/>
                    <a:pt x="2878" y="2925"/>
                    <a:pt x="2892" y="2932"/>
                  </a:cubicBezTo>
                  <a:cubicBezTo>
                    <a:pt x="2920" y="2947"/>
                    <a:pt x="2948" y="2962"/>
                    <a:pt x="2976" y="2977"/>
                  </a:cubicBezTo>
                  <a:cubicBezTo>
                    <a:pt x="3059" y="3023"/>
                    <a:pt x="3134" y="3080"/>
                    <a:pt x="3213" y="3133"/>
                  </a:cubicBezTo>
                  <a:cubicBezTo>
                    <a:pt x="3268" y="3172"/>
                    <a:pt x="3325" y="3211"/>
                    <a:pt x="3386" y="3240"/>
                  </a:cubicBezTo>
                  <a:cubicBezTo>
                    <a:pt x="3409" y="3252"/>
                    <a:pt x="3433" y="3261"/>
                    <a:pt x="3458" y="3267"/>
                  </a:cubicBezTo>
                  <a:cubicBezTo>
                    <a:pt x="3524" y="3282"/>
                    <a:pt x="3592" y="3293"/>
                    <a:pt x="3659" y="3304"/>
                  </a:cubicBezTo>
                  <a:cubicBezTo>
                    <a:pt x="3673" y="3306"/>
                    <a:pt x="3687" y="3307"/>
                    <a:pt x="3701" y="3307"/>
                  </a:cubicBezTo>
                  <a:cubicBezTo>
                    <a:pt x="3730" y="3307"/>
                    <a:pt x="3759" y="3302"/>
                    <a:pt x="3787" y="3293"/>
                  </a:cubicBezTo>
                  <a:cubicBezTo>
                    <a:pt x="3807" y="3285"/>
                    <a:pt x="3826" y="3281"/>
                    <a:pt x="3845" y="3276"/>
                  </a:cubicBezTo>
                  <a:cubicBezTo>
                    <a:pt x="3855" y="3273"/>
                    <a:pt x="3865" y="3270"/>
                    <a:pt x="3875" y="3266"/>
                  </a:cubicBezTo>
                  <a:cubicBezTo>
                    <a:pt x="3927" y="3245"/>
                    <a:pt x="3937" y="3207"/>
                    <a:pt x="3906" y="3159"/>
                  </a:cubicBezTo>
                  <a:cubicBezTo>
                    <a:pt x="3892" y="3137"/>
                    <a:pt x="3871" y="3120"/>
                    <a:pt x="3850" y="3105"/>
                  </a:cubicBezTo>
                  <a:cubicBezTo>
                    <a:pt x="3792" y="3064"/>
                    <a:pt x="3731" y="3033"/>
                    <a:pt x="3666" y="3010"/>
                  </a:cubicBezTo>
                  <a:cubicBezTo>
                    <a:pt x="3579" y="2979"/>
                    <a:pt x="3490" y="2951"/>
                    <a:pt x="3402" y="2925"/>
                  </a:cubicBezTo>
                  <a:cubicBezTo>
                    <a:pt x="3332" y="2905"/>
                    <a:pt x="3262" y="2888"/>
                    <a:pt x="3190" y="2882"/>
                  </a:cubicBezTo>
                  <a:cubicBezTo>
                    <a:pt x="3139" y="2877"/>
                    <a:pt x="3089" y="2875"/>
                    <a:pt x="3039" y="2872"/>
                  </a:cubicBezTo>
                  <a:cubicBezTo>
                    <a:pt x="3011" y="2870"/>
                    <a:pt x="2982" y="2867"/>
                    <a:pt x="2954" y="2867"/>
                  </a:cubicBezTo>
                  <a:cubicBezTo>
                    <a:pt x="2939" y="2867"/>
                    <a:pt x="2924" y="2868"/>
                    <a:pt x="2909" y="2870"/>
                  </a:cubicBezTo>
                  <a:cubicBezTo>
                    <a:pt x="2908" y="2870"/>
                    <a:pt x="2907" y="2870"/>
                    <a:pt x="2906" y="2870"/>
                  </a:cubicBezTo>
                  <a:cubicBezTo>
                    <a:pt x="2892" y="2870"/>
                    <a:pt x="2882" y="2864"/>
                    <a:pt x="2871" y="2854"/>
                  </a:cubicBezTo>
                  <a:cubicBezTo>
                    <a:pt x="2834" y="2822"/>
                    <a:pt x="2795" y="2790"/>
                    <a:pt x="2759" y="2757"/>
                  </a:cubicBezTo>
                  <a:cubicBezTo>
                    <a:pt x="2710" y="2715"/>
                    <a:pt x="2662" y="2673"/>
                    <a:pt x="2612" y="2635"/>
                  </a:cubicBezTo>
                  <a:cubicBezTo>
                    <a:pt x="2572" y="2605"/>
                    <a:pt x="2533" y="2575"/>
                    <a:pt x="2494" y="2544"/>
                  </a:cubicBezTo>
                  <a:cubicBezTo>
                    <a:pt x="2487" y="2540"/>
                    <a:pt x="2481" y="2535"/>
                    <a:pt x="2475" y="2530"/>
                  </a:cubicBezTo>
                  <a:cubicBezTo>
                    <a:pt x="2467" y="2524"/>
                    <a:pt x="2462" y="2516"/>
                    <a:pt x="2461" y="2505"/>
                  </a:cubicBezTo>
                  <a:cubicBezTo>
                    <a:pt x="2460" y="2497"/>
                    <a:pt x="2459" y="2489"/>
                    <a:pt x="2458" y="2482"/>
                  </a:cubicBezTo>
                  <a:cubicBezTo>
                    <a:pt x="2453" y="2434"/>
                    <a:pt x="2448" y="2387"/>
                    <a:pt x="2442" y="2340"/>
                  </a:cubicBezTo>
                  <a:cubicBezTo>
                    <a:pt x="2433" y="2256"/>
                    <a:pt x="2423" y="2173"/>
                    <a:pt x="2412" y="2089"/>
                  </a:cubicBezTo>
                  <a:cubicBezTo>
                    <a:pt x="2411" y="2085"/>
                    <a:pt x="2411" y="2081"/>
                    <a:pt x="2410" y="2076"/>
                  </a:cubicBezTo>
                  <a:cubicBezTo>
                    <a:pt x="2404" y="2022"/>
                    <a:pt x="2398" y="1967"/>
                    <a:pt x="2392" y="1912"/>
                  </a:cubicBezTo>
                  <a:cubicBezTo>
                    <a:pt x="2387" y="1867"/>
                    <a:pt x="2382" y="1823"/>
                    <a:pt x="2377" y="1779"/>
                  </a:cubicBezTo>
                  <a:cubicBezTo>
                    <a:pt x="2374" y="1751"/>
                    <a:pt x="2372" y="1723"/>
                    <a:pt x="2369" y="1696"/>
                  </a:cubicBezTo>
                  <a:cubicBezTo>
                    <a:pt x="2367" y="1663"/>
                    <a:pt x="2363" y="1630"/>
                    <a:pt x="2360" y="1597"/>
                  </a:cubicBezTo>
                  <a:cubicBezTo>
                    <a:pt x="2356" y="1561"/>
                    <a:pt x="2350" y="1523"/>
                    <a:pt x="2347" y="1485"/>
                  </a:cubicBezTo>
                  <a:cubicBezTo>
                    <a:pt x="2342" y="1419"/>
                    <a:pt x="2322" y="1356"/>
                    <a:pt x="2303" y="1293"/>
                  </a:cubicBezTo>
                  <a:cubicBezTo>
                    <a:pt x="2289" y="1247"/>
                    <a:pt x="2272" y="1201"/>
                    <a:pt x="2256" y="1155"/>
                  </a:cubicBezTo>
                  <a:cubicBezTo>
                    <a:pt x="2253" y="1148"/>
                    <a:pt x="2251" y="1140"/>
                    <a:pt x="2250" y="1132"/>
                  </a:cubicBezTo>
                  <a:cubicBezTo>
                    <a:pt x="2250" y="1130"/>
                    <a:pt x="2251" y="1125"/>
                    <a:pt x="2253" y="1124"/>
                  </a:cubicBezTo>
                  <a:cubicBezTo>
                    <a:pt x="2254" y="1124"/>
                    <a:pt x="2255" y="1124"/>
                    <a:pt x="2257" y="1124"/>
                  </a:cubicBezTo>
                  <a:cubicBezTo>
                    <a:pt x="2258" y="1124"/>
                    <a:pt x="2260" y="1124"/>
                    <a:pt x="2261" y="1124"/>
                  </a:cubicBezTo>
                  <a:cubicBezTo>
                    <a:pt x="2274" y="1133"/>
                    <a:pt x="2289" y="1140"/>
                    <a:pt x="2302" y="1149"/>
                  </a:cubicBezTo>
                  <a:cubicBezTo>
                    <a:pt x="2368" y="1193"/>
                    <a:pt x="2432" y="1238"/>
                    <a:pt x="2499" y="1281"/>
                  </a:cubicBezTo>
                  <a:cubicBezTo>
                    <a:pt x="2544" y="1311"/>
                    <a:pt x="2590" y="1339"/>
                    <a:pt x="2636" y="1367"/>
                  </a:cubicBezTo>
                  <a:cubicBezTo>
                    <a:pt x="2675" y="1391"/>
                    <a:pt x="2714" y="1414"/>
                    <a:pt x="2752" y="1437"/>
                  </a:cubicBezTo>
                  <a:cubicBezTo>
                    <a:pt x="2805" y="1468"/>
                    <a:pt x="2858" y="1499"/>
                    <a:pt x="2910" y="1531"/>
                  </a:cubicBezTo>
                  <a:cubicBezTo>
                    <a:pt x="2953" y="1556"/>
                    <a:pt x="2996" y="1583"/>
                    <a:pt x="3039" y="1610"/>
                  </a:cubicBezTo>
                  <a:cubicBezTo>
                    <a:pt x="3049" y="1616"/>
                    <a:pt x="3055" y="1623"/>
                    <a:pt x="3059" y="1635"/>
                  </a:cubicBezTo>
                  <a:cubicBezTo>
                    <a:pt x="3065" y="1658"/>
                    <a:pt x="3072" y="1680"/>
                    <a:pt x="3079" y="1703"/>
                  </a:cubicBezTo>
                  <a:cubicBezTo>
                    <a:pt x="3098" y="1765"/>
                    <a:pt x="3115" y="1829"/>
                    <a:pt x="3127" y="1892"/>
                  </a:cubicBezTo>
                  <a:cubicBezTo>
                    <a:pt x="3135" y="1932"/>
                    <a:pt x="3144" y="1972"/>
                    <a:pt x="3154" y="2012"/>
                  </a:cubicBezTo>
                  <a:cubicBezTo>
                    <a:pt x="3166" y="2059"/>
                    <a:pt x="3179" y="2107"/>
                    <a:pt x="3192" y="2154"/>
                  </a:cubicBezTo>
                  <a:cubicBezTo>
                    <a:pt x="3213" y="2233"/>
                    <a:pt x="3234" y="2312"/>
                    <a:pt x="3257" y="2391"/>
                  </a:cubicBezTo>
                  <a:cubicBezTo>
                    <a:pt x="3284" y="2477"/>
                    <a:pt x="3312" y="2562"/>
                    <a:pt x="3346" y="2646"/>
                  </a:cubicBezTo>
                  <a:cubicBezTo>
                    <a:pt x="3364" y="2691"/>
                    <a:pt x="3387" y="2733"/>
                    <a:pt x="3415" y="2772"/>
                  </a:cubicBezTo>
                  <a:cubicBezTo>
                    <a:pt x="3451" y="2822"/>
                    <a:pt x="3498" y="2856"/>
                    <a:pt x="3552" y="2882"/>
                  </a:cubicBezTo>
                  <a:cubicBezTo>
                    <a:pt x="3568" y="2889"/>
                    <a:pt x="3586" y="2893"/>
                    <a:pt x="3604" y="2893"/>
                  </a:cubicBezTo>
                  <a:cubicBezTo>
                    <a:pt x="3606" y="2893"/>
                    <a:pt x="3608" y="2893"/>
                    <a:pt x="3610" y="2893"/>
                  </a:cubicBezTo>
                  <a:cubicBezTo>
                    <a:pt x="3640" y="2891"/>
                    <a:pt x="3657" y="2873"/>
                    <a:pt x="3660" y="2843"/>
                  </a:cubicBezTo>
                  <a:cubicBezTo>
                    <a:pt x="3661" y="2827"/>
                    <a:pt x="3659" y="2811"/>
                    <a:pt x="3656" y="2796"/>
                  </a:cubicBezTo>
                  <a:cubicBezTo>
                    <a:pt x="3654" y="2787"/>
                    <a:pt x="3651" y="2777"/>
                    <a:pt x="3649" y="2766"/>
                  </a:cubicBezTo>
                  <a:cubicBezTo>
                    <a:pt x="3638" y="2687"/>
                    <a:pt x="3615" y="2611"/>
                    <a:pt x="3589" y="2535"/>
                  </a:cubicBezTo>
                  <a:cubicBezTo>
                    <a:pt x="3564" y="2467"/>
                    <a:pt x="3539" y="2400"/>
                    <a:pt x="3506" y="2335"/>
                  </a:cubicBezTo>
                  <a:cubicBezTo>
                    <a:pt x="3477" y="2279"/>
                    <a:pt x="3446" y="2225"/>
                    <a:pt x="3417" y="2170"/>
                  </a:cubicBezTo>
                  <a:cubicBezTo>
                    <a:pt x="3372" y="2087"/>
                    <a:pt x="3326" y="2005"/>
                    <a:pt x="3275" y="1925"/>
                  </a:cubicBezTo>
                  <a:cubicBezTo>
                    <a:pt x="3225" y="1849"/>
                    <a:pt x="3179" y="1771"/>
                    <a:pt x="3138" y="1692"/>
                  </a:cubicBezTo>
                  <a:cubicBezTo>
                    <a:pt x="3128" y="1672"/>
                    <a:pt x="3118" y="1652"/>
                    <a:pt x="3109" y="1631"/>
                  </a:cubicBezTo>
                  <a:cubicBezTo>
                    <a:pt x="3105" y="1625"/>
                    <a:pt x="3108" y="1619"/>
                    <a:pt x="3115" y="1618"/>
                  </a:cubicBezTo>
                  <a:cubicBezTo>
                    <a:pt x="3122" y="1617"/>
                    <a:pt x="3128" y="1616"/>
                    <a:pt x="3135" y="1616"/>
                  </a:cubicBezTo>
                  <a:cubicBezTo>
                    <a:pt x="3146" y="1616"/>
                    <a:pt x="3156" y="1617"/>
                    <a:pt x="3166" y="1617"/>
                  </a:cubicBezTo>
                  <a:cubicBezTo>
                    <a:pt x="3215" y="1617"/>
                    <a:pt x="3264" y="1611"/>
                    <a:pt x="3313" y="1610"/>
                  </a:cubicBezTo>
                  <a:cubicBezTo>
                    <a:pt x="3358" y="1608"/>
                    <a:pt x="3403" y="1606"/>
                    <a:pt x="3450" y="1602"/>
                  </a:cubicBezTo>
                  <a:cubicBezTo>
                    <a:pt x="3498" y="1600"/>
                    <a:pt x="3546" y="1599"/>
                    <a:pt x="3594" y="1593"/>
                  </a:cubicBezTo>
                  <a:cubicBezTo>
                    <a:pt x="3652" y="1586"/>
                    <a:pt x="3711" y="1584"/>
                    <a:pt x="3768" y="1573"/>
                  </a:cubicBezTo>
                  <a:cubicBezTo>
                    <a:pt x="3771" y="1573"/>
                    <a:pt x="3776" y="1572"/>
                    <a:pt x="3779" y="1572"/>
                  </a:cubicBezTo>
                  <a:cubicBezTo>
                    <a:pt x="3822" y="1572"/>
                    <a:pt x="3863" y="1558"/>
                    <a:pt x="3904" y="1546"/>
                  </a:cubicBezTo>
                  <a:cubicBezTo>
                    <a:pt x="3961" y="1529"/>
                    <a:pt x="4015" y="1500"/>
                    <a:pt x="4069" y="1472"/>
                  </a:cubicBezTo>
                  <a:cubicBezTo>
                    <a:pt x="4109" y="1452"/>
                    <a:pt x="4145" y="1426"/>
                    <a:pt x="4178" y="1397"/>
                  </a:cubicBezTo>
                  <a:cubicBezTo>
                    <a:pt x="4212" y="1367"/>
                    <a:pt x="4246" y="1336"/>
                    <a:pt x="4279" y="1306"/>
                  </a:cubicBezTo>
                  <a:cubicBezTo>
                    <a:pt x="4306" y="1281"/>
                    <a:pt x="4329" y="1253"/>
                    <a:pt x="4351" y="1224"/>
                  </a:cubicBezTo>
                  <a:cubicBezTo>
                    <a:pt x="4385" y="1181"/>
                    <a:pt x="4416" y="1135"/>
                    <a:pt x="4452" y="1093"/>
                  </a:cubicBezTo>
                  <a:cubicBezTo>
                    <a:pt x="4514" y="1018"/>
                    <a:pt x="4543" y="925"/>
                    <a:pt x="4563" y="828"/>
                  </a:cubicBezTo>
                  <a:cubicBezTo>
                    <a:pt x="4565" y="812"/>
                    <a:pt x="4564" y="798"/>
                    <a:pt x="4560" y="783"/>
                  </a:cubicBezTo>
                  <a:cubicBezTo>
                    <a:pt x="4551" y="759"/>
                    <a:pt x="4534" y="745"/>
                    <a:pt x="4511" y="745"/>
                  </a:cubicBezTo>
                  <a:cubicBezTo>
                    <a:pt x="4511" y="745"/>
                    <a:pt x="4510" y="745"/>
                    <a:pt x="4509" y="745"/>
                  </a:cubicBezTo>
                  <a:cubicBezTo>
                    <a:pt x="4499" y="745"/>
                    <a:pt x="4489" y="747"/>
                    <a:pt x="4479" y="751"/>
                  </a:cubicBezTo>
                  <a:cubicBezTo>
                    <a:pt x="4457" y="759"/>
                    <a:pt x="4434" y="770"/>
                    <a:pt x="4414" y="785"/>
                  </a:cubicBezTo>
                  <a:cubicBezTo>
                    <a:pt x="4371" y="815"/>
                    <a:pt x="4332" y="850"/>
                    <a:pt x="4293" y="887"/>
                  </a:cubicBezTo>
                  <a:cubicBezTo>
                    <a:pt x="4224" y="951"/>
                    <a:pt x="4154" y="1013"/>
                    <a:pt x="4080" y="1072"/>
                  </a:cubicBezTo>
                  <a:cubicBezTo>
                    <a:pt x="4049" y="1097"/>
                    <a:pt x="4019" y="1122"/>
                    <a:pt x="3989" y="1149"/>
                  </a:cubicBezTo>
                  <a:cubicBezTo>
                    <a:pt x="3945" y="1186"/>
                    <a:pt x="3902" y="1223"/>
                    <a:pt x="3855" y="1254"/>
                  </a:cubicBezTo>
                  <a:cubicBezTo>
                    <a:pt x="3786" y="1301"/>
                    <a:pt x="3712" y="1334"/>
                    <a:pt x="3635" y="1363"/>
                  </a:cubicBezTo>
                  <a:cubicBezTo>
                    <a:pt x="3546" y="1397"/>
                    <a:pt x="3457" y="1432"/>
                    <a:pt x="3370" y="1472"/>
                  </a:cubicBezTo>
                  <a:cubicBezTo>
                    <a:pt x="3284" y="1511"/>
                    <a:pt x="3195" y="1538"/>
                    <a:pt x="3106" y="1567"/>
                  </a:cubicBezTo>
                  <a:cubicBezTo>
                    <a:pt x="3101" y="1568"/>
                    <a:pt x="3097" y="1569"/>
                    <a:pt x="3093" y="1569"/>
                  </a:cubicBezTo>
                  <a:cubicBezTo>
                    <a:pt x="3087" y="1569"/>
                    <a:pt x="3082" y="1567"/>
                    <a:pt x="3077" y="1565"/>
                  </a:cubicBezTo>
                  <a:cubicBezTo>
                    <a:pt x="3066" y="1558"/>
                    <a:pt x="3055" y="1552"/>
                    <a:pt x="3045" y="1546"/>
                  </a:cubicBezTo>
                  <a:cubicBezTo>
                    <a:pt x="2969" y="1502"/>
                    <a:pt x="2897" y="1454"/>
                    <a:pt x="2822" y="1407"/>
                  </a:cubicBezTo>
                  <a:cubicBezTo>
                    <a:pt x="2736" y="1352"/>
                    <a:pt x="2649" y="1298"/>
                    <a:pt x="2563" y="1242"/>
                  </a:cubicBezTo>
                  <a:cubicBezTo>
                    <a:pt x="2445" y="1164"/>
                    <a:pt x="2328" y="1086"/>
                    <a:pt x="2216" y="1000"/>
                  </a:cubicBezTo>
                  <a:cubicBezTo>
                    <a:pt x="2201" y="988"/>
                    <a:pt x="2192" y="974"/>
                    <a:pt x="2186" y="957"/>
                  </a:cubicBezTo>
                  <a:cubicBezTo>
                    <a:pt x="2169" y="900"/>
                    <a:pt x="2149" y="845"/>
                    <a:pt x="2130" y="790"/>
                  </a:cubicBezTo>
                  <a:cubicBezTo>
                    <a:pt x="2110" y="732"/>
                    <a:pt x="2088" y="676"/>
                    <a:pt x="2068" y="619"/>
                  </a:cubicBezTo>
                  <a:cubicBezTo>
                    <a:pt x="2051" y="576"/>
                    <a:pt x="2037" y="533"/>
                    <a:pt x="2022" y="490"/>
                  </a:cubicBezTo>
                  <a:cubicBezTo>
                    <a:pt x="2009" y="455"/>
                    <a:pt x="1997" y="420"/>
                    <a:pt x="1986" y="385"/>
                  </a:cubicBezTo>
                  <a:cubicBezTo>
                    <a:pt x="1971" y="340"/>
                    <a:pt x="1958" y="295"/>
                    <a:pt x="1944" y="251"/>
                  </a:cubicBezTo>
                  <a:cubicBezTo>
                    <a:pt x="1943" y="246"/>
                    <a:pt x="1941" y="242"/>
                    <a:pt x="1939" y="237"/>
                  </a:cubicBezTo>
                  <a:cubicBezTo>
                    <a:pt x="1926" y="201"/>
                    <a:pt x="1913" y="164"/>
                    <a:pt x="1901" y="127"/>
                  </a:cubicBezTo>
                  <a:cubicBezTo>
                    <a:pt x="1888" y="94"/>
                    <a:pt x="1878" y="60"/>
                    <a:pt x="1866" y="25"/>
                  </a:cubicBezTo>
                  <a:cubicBezTo>
                    <a:pt x="1866" y="23"/>
                    <a:pt x="1865" y="20"/>
                    <a:pt x="1863" y="17"/>
                  </a:cubicBezTo>
                  <a:cubicBezTo>
                    <a:pt x="1858" y="5"/>
                    <a:pt x="1849" y="0"/>
                    <a:pt x="18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6"/>
            <p:cNvSpPr/>
            <p:nvPr/>
          </p:nvSpPr>
          <p:spPr>
            <a:xfrm>
              <a:off x="5213737" y="3681829"/>
              <a:ext cx="490126" cy="595429"/>
            </a:xfrm>
            <a:custGeom>
              <a:rect b="b" l="l" r="r" t="t"/>
              <a:pathLst>
                <a:path extrusionOk="0" h="5547" w="4566">
                  <a:moveTo>
                    <a:pt x="2029" y="2522"/>
                  </a:moveTo>
                  <a:cubicBezTo>
                    <a:pt x="2034" y="2522"/>
                    <a:pt x="2037" y="2526"/>
                    <a:pt x="2039" y="2532"/>
                  </a:cubicBezTo>
                  <a:cubicBezTo>
                    <a:pt x="2044" y="2555"/>
                    <a:pt x="2048" y="2578"/>
                    <a:pt x="2053" y="2599"/>
                  </a:cubicBezTo>
                  <a:cubicBezTo>
                    <a:pt x="2067" y="2660"/>
                    <a:pt x="2077" y="2722"/>
                    <a:pt x="2082" y="2783"/>
                  </a:cubicBezTo>
                  <a:cubicBezTo>
                    <a:pt x="2087" y="2819"/>
                    <a:pt x="2092" y="2854"/>
                    <a:pt x="2095" y="2890"/>
                  </a:cubicBezTo>
                  <a:cubicBezTo>
                    <a:pt x="2097" y="2907"/>
                    <a:pt x="2102" y="2926"/>
                    <a:pt x="2092" y="2944"/>
                  </a:cubicBezTo>
                  <a:cubicBezTo>
                    <a:pt x="2076" y="2937"/>
                    <a:pt x="2063" y="2924"/>
                    <a:pt x="2050" y="2912"/>
                  </a:cubicBezTo>
                  <a:cubicBezTo>
                    <a:pt x="2046" y="2908"/>
                    <a:pt x="2041" y="2904"/>
                    <a:pt x="2037" y="2900"/>
                  </a:cubicBezTo>
                  <a:cubicBezTo>
                    <a:pt x="1966" y="2842"/>
                    <a:pt x="1896" y="2783"/>
                    <a:pt x="1825" y="2723"/>
                  </a:cubicBezTo>
                  <a:cubicBezTo>
                    <a:pt x="1808" y="2709"/>
                    <a:pt x="1791" y="2692"/>
                    <a:pt x="1775" y="2677"/>
                  </a:cubicBezTo>
                  <a:cubicBezTo>
                    <a:pt x="1767" y="2670"/>
                    <a:pt x="1769" y="2664"/>
                    <a:pt x="1778" y="2657"/>
                  </a:cubicBezTo>
                  <a:cubicBezTo>
                    <a:pt x="1783" y="2654"/>
                    <a:pt x="1788" y="2652"/>
                    <a:pt x="1793" y="2650"/>
                  </a:cubicBezTo>
                  <a:cubicBezTo>
                    <a:pt x="1862" y="2617"/>
                    <a:pt x="1927" y="2580"/>
                    <a:pt x="1993" y="2540"/>
                  </a:cubicBezTo>
                  <a:cubicBezTo>
                    <a:pt x="2002" y="2535"/>
                    <a:pt x="2011" y="2529"/>
                    <a:pt x="2021" y="2524"/>
                  </a:cubicBezTo>
                  <a:cubicBezTo>
                    <a:pt x="2024" y="2523"/>
                    <a:pt x="2027" y="2522"/>
                    <a:pt x="2029" y="2522"/>
                  </a:cubicBezTo>
                  <a:close/>
                  <a:moveTo>
                    <a:pt x="769" y="1"/>
                  </a:moveTo>
                  <a:cubicBezTo>
                    <a:pt x="748" y="1"/>
                    <a:pt x="737" y="13"/>
                    <a:pt x="735" y="38"/>
                  </a:cubicBezTo>
                  <a:cubicBezTo>
                    <a:pt x="734" y="56"/>
                    <a:pt x="737" y="75"/>
                    <a:pt x="741" y="93"/>
                  </a:cubicBezTo>
                  <a:cubicBezTo>
                    <a:pt x="768" y="200"/>
                    <a:pt x="803" y="302"/>
                    <a:pt x="869" y="389"/>
                  </a:cubicBezTo>
                  <a:cubicBezTo>
                    <a:pt x="904" y="434"/>
                    <a:pt x="934" y="482"/>
                    <a:pt x="972" y="526"/>
                  </a:cubicBezTo>
                  <a:cubicBezTo>
                    <a:pt x="1020" y="581"/>
                    <a:pt x="1069" y="637"/>
                    <a:pt x="1120" y="692"/>
                  </a:cubicBezTo>
                  <a:cubicBezTo>
                    <a:pt x="1174" y="752"/>
                    <a:pt x="1234" y="808"/>
                    <a:pt x="1297" y="859"/>
                  </a:cubicBezTo>
                  <a:cubicBezTo>
                    <a:pt x="1364" y="914"/>
                    <a:pt x="1436" y="961"/>
                    <a:pt x="1505" y="1011"/>
                  </a:cubicBezTo>
                  <a:cubicBezTo>
                    <a:pt x="1561" y="1051"/>
                    <a:pt x="1619" y="1085"/>
                    <a:pt x="1677" y="1122"/>
                  </a:cubicBezTo>
                  <a:cubicBezTo>
                    <a:pt x="1716" y="1146"/>
                    <a:pt x="1757" y="1171"/>
                    <a:pt x="1797" y="1196"/>
                  </a:cubicBezTo>
                  <a:cubicBezTo>
                    <a:pt x="1810" y="1203"/>
                    <a:pt x="1817" y="1211"/>
                    <a:pt x="1817" y="1226"/>
                  </a:cubicBezTo>
                  <a:cubicBezTo>
                    <a:pt x="1817" y="1240"/>
                    <a:pt x="1819" y="1254"/>
                    <a:pt x="1821" y="1267"/>
                  </a:cubicBezTo>
                  <a:cubicBezTo>
                    <a:pt x="1825" y="1316"/>
                    <a:pt x="1830" y="1364"/>
                    <a:pt x="1836" y="1413"/>
                  </a:cubicBezTo>
                  <a:cubicBezTo>
                    <a:pt x="1839" y="1442"/>
                    <a:pt x="1843" y="1472"/>
                    <a:pt x="1848" y="1502"/>
                  </a:cubicBezTo>
                  <a:cubicBezTo>
                    <a:pt x="1857" y="1553"/>
                    <a:pt x="1865" y="1603"/>
                    <a:pt x="1874" y="1654"/>
                  </a:cubicBezTo>
                  <a:cubicBezTo>
                    <a:pt x="1882" y="1698"/>
                    <a:pt x="1890" y="1742"/>
                    <a:pt x="1899" y="1785"/>
                  </a:cubicBezTo>
                  <a:cubicBezTo>
                    <a:pt x="1907" y="1825"/>
                    <a:pt x="1915" y="1865"/>
                    <a:pt x="1922" y="1905"/>
                  </a:cubicBezTo>
                  <a:cubicBezTo>
                    <a:pt x="1931" y="1952"/>
                    <a:pt x="1941" y="1999"/>
                    <a:pt x="1949" y="2045"/>
                  </a:cubicBezTo>
                  <a:cubicBezTo>
                    <a:pt x="1960" y="2105"/>
                    <a:pt x="1970" y="2165"/>
                    <a:pt x="1982" y="2223"/>
                  </a:cubicBezTo>
                  <a:cubicBezTo>
                    <a:pt x="1986" y="2244"/>
                    <a:pt x="1982" y="2260"/>
                    <a:pt x="1970" y="2277"/>
                  </a:cubicBezTo>
                  <a:cubicBezTo>
                    <a:pt x="1942" y="2320"/>
                    <a:pt x="1918" y="2366"/>
                    <a:pt x="1895" y="2412"/>
                  </a:cubicBezTo>
                  <a:cubicBezTo>
                    <a:pt x="1879" y="2442"/>
                    <a:pt x="1864" y="2472"/>
                    <a:pt x="1848" y="2503"/>
                  </a:cubicBezTo>
                  <a:cubicBezTo>
                    <a:pt x="1824" y="2550"/>
                    <a:pt x="1791" y="2591"/>
                    <a:pt x="1749" y="2624"/>
                  </a:cubicBezTo>
                  <a:cubicBezTo>
                    <a:pt x="1742" y="2629"/>
                    <a:pt x="1735" y="2633"/>
                    <a:pt x="1727" y="2633"/>
                  </a:cubicBezTo>
                  <a:cubicBezTo>
                    <a:pt x="1724" y="2633"/>
                    <a:pt x="1720" y="2632"/>
                    <a:pt x="1716" y="2631"/>
                  </a:cubicBezTo>
                  <a:cubicBezTo>
                    <a:pt x="1702" y="2625"/>
                    <a:pt x="1688" y="2621"/>
                    <a:pt x="1674" y="2614"/>
                  </a:cubicBezTo>
                  <a:cubicBezTo>
                    <a:pt x="1647" y="2600"/>
                    <a:pt x="1618" y="2585"/>
                    <a:pt x="1591" y="2569"/>
                  </a:cubicBezTo>
                  <a:cubicBezTo>
                    <a:pt x="1509" y="2523"/>
                    <a:pt x="1432" y="2467"/>
                    <a:pt x="1354" y="2413"/>
                  </a:cubicBezTo>
                  <a:cubicBezTo>
                    <a:pt x="1298" y="2375"/>
                    <a:pt x="1241" y="2336"/>
                    <a:pt x="1181" y="2306"/>
                  </a:cubicBezTo>
                  <a:cubicBezTo>
                    <a:pt x="1158" y="2295"/>
                    <a:pt x="1134" y="2285"/>
                    <a:pt x="1108" y="2280"/>
                  </a:cubicBezTo>
                  <a:cubicBezTo>
                    <a:pt x="1042" y="2263"/>
                    <a:pt x="974" y="2254"/>
                    <a:pt x="908" y="2243"/>
                  </a:cubicBezTo>
                  <a:cubicBezTo>
                    <a:pt x="893" y="2240"/>
                    <a:pt x="879" y="2239"/>
                    <a:pt x="865" y="2239"/>
                  </a:cubicBezTo>
                  <a:cubicBezTo>
                    <a:pt x="836" y="2239"/>
                    <a:pt x="807" y="2244"/>
                    <a:pt x="779" y="2254"/>
                  </a:cubicBezTo>
                  <a:cubicBezTo>
                    <a:pt x="760" y="2260"/>
                    <a:pt x="741" y="2264"/>
                    <a:pt x="721" y="2270"/>
                  </a:cubicBezTo>
                  <a:cubicBezTo>
                    <a:pt x="711" y="2274"/>
                    <a:pt x="701" y="2277"/>
                    <a:pt x="691" y="2281"/>
                  </a:cubicBezTo>
                  <a:cubicBezTo>
                    <a:pt x="641" y="2301"/>
                    <a:pt x="629" y="2339"/>
                    <a:pt x="660" y="2387"/>
                  </a:cubicBezTo>
                  <a:cubicBezTo>
                    <a:pt x="674" y="2410"/>
                    <a:pt x="696" y="2426"/>
                    <a:pt x="717" y="2441"/>
                  </a:cubicBezTo>
                  <a:cubicBezTo>
                    <a:pt x="774" y="2481"/>
                    <a:pt x="835" y="2514"/>
                    <a:pt x="901" y="2537"/>
                  </a:cubicBezTo>
                  <a:cubicBezTo>
                    <a:pt x="988" y="2567"/>
                    <a:pt x="1076" y="2595"/>
                    <a:pt x="1165" y="2622"/>
                  </a:cubicBezTo>
                  <a:cubicBezTo>
                    <a:pt x="1234" y="2642"/>
                    <a:pt x="1304" y="2658"/>
                    <a:pt x="1377" y="2665"/>
                  </a:cubicBezTo>
                  <a:cubicBezTo>
                    <a:pt x="1427" y="2670"/>
                    <a:pt x="1477" y="2672"/>
                    <a:pt x="1527" y="2675"/>
                  </a:cubicBezTo>
                  <a:cubicBezTo>
                    <a:pt x="1555" y="2677"/>
                    <a:pt x="1584" y="2679"/>
                    <a:pt x="1613" y="2679"/>
                  </a:cubicBezTo>
                  <a:cubicBezTo>
                    <a:pt x="1627" y="2679"/>
                    <a:pt x="1642" y="2679"/>
                    <a:pt x="1657" y="2677"/>
                  </a:cubicBezTo>
                  <a:cubicBezTo>
                    <a:pt x="1658" y="2677"/>
                    <a:pt x="1659" y="2677"/>
                    <a:pt x="1660" y="2677"/>
                  </a:cubicBezTo>
                  <a:cubicBezTo>
                    <a:pt x="1674" y="2677"/>
                    <a:pt x="1684" y="2683"/>
                    <a:pt x="1695" y="2691"/>
                  </a:cubicBezTo>
                  <a:cubicBezTo>
                    <a:pt x="1732" y="2724"/>
                    <a:pt x="1771" y="2757"/>
                    <a:pt x="1808" y="2789"/>
                  </a:cubicBezTo>
                  <a:cubicBezTo>
                    <a:pt x="1856" y="2830"/>
                    <a:pt x="1904" y="2873"/>
                    <a:pt x="1954" y="2911"/>
                  </a:cubicBezTo>
                  <a:cubicBezTo>
                    <a:pt x="1994" y="2941"/>
                    <a:pt x="2033" y="2972"/>
                    <a:pt x="2073" y="3001"/>
                  </a:cubicBezTo>
                  <a:cubicBezTo>
                    <a:pt x="2079" y="3006"/>
                    <a:pt x="2085" y="3012"/>
                    <a:pt x="2091" y="3017"/>
                  </a:cubicBezTo>
                  <a:cubicBezTo>
                    <a:pt x="2099" y="3023"/>
                    <a:pt x="2104" y="3031"/>
                    <a:pt x="2105" y="3041"/>
                  </a:cubicBezTo>
                  <a:cubicBezTo>
                    <a:pt x="2106" y="3049"/>
                    <a:pt x="2107" y="3057"/>
                    <a:pt x="2108" y="3065"/>
                  </a:cubicBezTo>
                  <a:cubicBezTo>
                    <a:pt x="2114" y="3112"/>
                    <a:pt x="2118" y="3160"/>
                    <a:pt x="2124" y="3207"/>
                  </a:cubicBezTo>
                  <a:cubicBezTo>
                    <a:pt x="2133" y="3291"/>
                    <a:pt x="2144" y="3374"/>
                    <a:pt x="2155" y="3458"/>
                  </a:cubicBezTo>
                  <a:cubicBezTo>
                    <a:pt x="2156" y="3462"/>
                    <a:pt x="2156" y="3465"/>
                    <a:pt x="2157" y="3469"/>
                  </a:cubicBezTo>
                  <a:cubicBezTo>
                    <a:pt x="2162" y="3524"/>
                    <a:pt x="2168" y="3580"/>
                    <a:pt x="2174" y="3635"/>
                  </a:cubicBezTo>
                  <a:cubicBezTo>
                    <a:pt x="2179" y="3679"/>
                    <a:pt x="2184" y="3724"/>
                    <a:pt x="2189" y="3768"/>
                  </a:cubicBezTo>
                  <a:cubicBezTo>
                    <a:pt x="2192" y="3796"/>
                    <a:pt x="2194" y="3823"/>
                    <a:pt x="2198" y="3851"/>
                  </a:cubicBezTo>
                  <a:cubicBezTo>
                    <a:pt x="2200" y="3884"/>
                    <a:pt x="2203" y="3916"/>
                    <a:pt x="2206" y="3948"/>
                  </a:cubicBezTo>
                  <a:cubicBezTo>
                    <a:pt x="2210" y="3986"/>
                    <a:pt x="2217" y="4023"/>
                    <a:pt x="2219" y="4061"/>
                  </a:cubicBezTo>
                  <a:cubicBezTo>
                    <a:pt x="2224" y="4127"/>
                    <a:pt x="2244" y="4190"/>
                    <a:pt x="2263" y="4252"/>
                  </a:cubicBezTo>
                  <a:cubicBezTo>
                    <a:pt x="2277" y="4299"/>
                    <a:pt x="2295" y="4345"/>
                    <a:pt x="2310" y="4391"/>
                  </a:cubicBezTo>
                  <a:cubicBezTo>
                    <a:pt x="2313" y="4399"/>
                    <a:pt x="2315" y="4407"/>
                    <a:pt x="2316" y="4414"/>
                  </a:cubicBezTo>
                  <a:cubicBezTo>
                    <a:pt x="2317" y="4416"/>
                    <a:pt x="2315" y="4420"/>
                    <a:pt x="2313" y="4421"/>
                  </a:cubicBezTo>
                  <a:cubicBezTo>
                    <a:pt x="2313" y="4422"/>
                    <a:pt x="2312" y="4422"/>
                    <a:pt x="2311" y="4422"/>
                  </a:cubicBezTo>
                  <a:cubicBezTo>
                    <a:pt x="2309" y="4422"/>
                    <a:pt x="2307" y="4422"/>
                    <a:pt x="2305" y="4421"/>
                  </a:cubicBezTo>
                  <a:cubicBezTo>
                    <a:pt x="2292" y="4414"/>
                    <a:pt x="2277" y="4406"/>
                    <a:pt x="2264" y="4398"/>
                  </a:cubicBezTo>
                  <a:cubicBezTo>
                    <a:pt x="2199" y="4354"/>
                    <a:pt x="2134" y="4309"/>
                    <a:pt x="2068" y="4265"/>
                  </a:cubicBezTo>
                  <a:cubicBezTo>
                    <a:pt x="2023" y="4235"/>
                    <a:pt x="1976" y="4207"/>
                    <a:pt x="1930" y="4179"/>
                  </a:cubicBezTo>
                  <a:cubicBezTo>
                    <a:pt x="1891" y="4155"/>
                    <a:pt x="1853" y="4132"/>
                    <a:pt x="1814" y="4110"/>
                  </a:cubicBezTo>
                  <a:cubicBezTo>
                    <a:pt x="1761" y="4078"/>
                    <a:pt x="1708" y="4048"/>
                    <a:pt x="1656" y="4016"/>
                  </a:cubicBezTo>
                  <a:cubicBezTo>
                    <a:pt x="1613" y="3989"/>
                    <a:pt x="1570" y="3964"/>
                    <a:pt x="1527" y="3937"/>
                  </a:cubicBezTo>
                  <a:cubicBezTo>
                    <a:pt x="1517" y="3931"/>
                    <a:pt x="1511" y="3923"/>
                    <a:pt x="1508" y="3911"/>
                  </a:cubicBezTo>
                  <a:cubicBezTo>
                    <a:pt x="1501" y="3889"/>
                    <a:pt x="1494" y="3866"/>
                    <a:pt x="1488" y="3844"/>
                  </a:cubicBezTo>
                  <a:cubicBezTo>
                    <a:pt x="1469" y="3781"/>
                    <a:pt x="1451" y="3718"/>
                    <a:pt x="1439" y="3653"/>
                  </a:cubicBezTo>
                  <a:cubicBezTo>
                    <a:pt x="1431" y="3613"/>
                    <a:pt x="1423" y="3574"/>
                    <a:pt x="1412" y="3535"/>
                  </a:cubicBezTo>
                  <a:cubicBezTo>
                    <a:pt x="1400" y="3487"/>
                    <a:pt x="1387" y="3439"/>
                    <a:pt x="1375" y="3392"/>
                  </a:cubicBezTo>
                  <a:cubicBezTo>
                    <a:pt x="1353" y="3314"/>
                    <a:pt x="1333" y="3234"/>
                    <a:pt x="1309" y="3156"/>
                  </a:cubicBezTo>
                  <a:cubicBezTo>
                    <a:pt x="1282" y="3070"/>
                    <a:pt x="1254" y="2985"/>
                    <a:pt x="1220" y="2901"/>
                  </a:cubicBezTo>
                  <a:cubicBezTo>
                    <a:pt x="1203" y="2856"/>
                    <a:pt x="1179" y="2814"/>
                    <a:pt x="1151" y="2775"/>
                  </a:cubicBezTo>
                  <a:cubicBezTo>
                    <a:pt x="1116" y="2725"/>
                    <a:pt x="1068" y="2690"/>
                    <a:pt x="1014" y="2665"/>
                  </a:cubicBezTo>
                  <a:cubicBezTo>
                    <a:pt x="999" y="2658"/>
                    <a:pt x="982" y="2653"/>
                    <a:pt x="965" y="2653"/>
                  </a:cubicBezTo>
                  <a:cubicBezTo>
                    <a:pt x="962" y="2653"/>
                    <a:pt x="959" y="2653"/>
                    <a:pt x="956" y="2653"/>
                  </a:cubicBezTo>
                  <a:cubicBezTo>
                    <a:pt x="927" y="2655"/>
                    <a:pt x="910" y="2673"/>
                    <a:pt x="907" y="2703"/>
                  </a:cubicBezTo>
                  <a:cubicBezTo>
                    <a:pt x="905" y="2719"/>
                    <a:pt x="907" y="2734"/>
                    <a:pt x="911" y="2750"/>
                  </a:cubicBezTo>
                  <a:cubicBezTo>
                    <a:pt x="913" y="2760"/>
                    <a:pt x="915" y="2770"/>
                    <a:pt x="917" y="2780"/>
                  </a:cubicBezTo>
                  <a:cubicBezTo>
                    <a:pt x="929" y="2859"/>
                    <a:pt x="952" y="2936"/>
                    <a:pt x="977" y="3011"/>
                  </a:cubicBezTo>
                  <a:cubicBezTo>
                    <a:pt x="1002" y="3079"/>
                    <a:pt x="1029" y="3147"/>
                    <a:pt x="1061" y="3211"/>
                  </a:cubicBezTo>
                  <a:cubicBezTo>
                    <a:pt x="1089" y="3266"/>
                    <a:pt x="1120" y="3322"/>
                    <a:pt x="1149" y="3377"/>
                  </a:cubicBezTo>
                  <a:cubicBezTo>
                    <a:pt x="1194" y="3460"/>
                    <a:pt x="1241" y="3542"/>
                    <a:pt x="1292" y="3621"/>
                  </a:cubicBezTo>
                  <a:cubicBezTo>
                    <a:pt x="1341" y="3696"/>
                    <a:pt x="1387" y="3774"/>
                    <a:pt x="1428" y="3854"/>
                  </a:cubicBezTo>
                  <a:cubicBezTo>
                    <a:pt x="1438" y="3875"/>
                    <a:pt x="1448" y="3895"/>
                    <a:pt x="1458" y="3914"/>
                  </a:cubicBezTo>
                  <a:cubicBezTo>
                    <a:pt x="1462" y="3922"/>
                    <a:pt x="1458" y="3927"/>
                    <a:pt x="1451" y="3928"/>
                  </a:cubicBezTo>
                  <a:cubicBezTo>
                    <a:pt x="1445" y="3929"/>
                    <a:pt x="1438" y="3930"/>
                    <a:pt x="1431" y="3930"/>
                  </a:cubicBezTo>
                  <a:cubicBezTo>
                    <a:pt x="1422" y="3929"/>
                    <a:pt x="1412" y="3929"/>
                    <a:pt x="1403" y="3929"/>
                  </a:cubicBezTo>
                  <a:cubicBezTo>
                    <a:pt x="1353" y="3929"/>
                    <a:pt x="1303" y="3935"/>
                    <a:pt x="1253" y="3937"/>
                  </a:cubicBezTo>
                  <a:cubicBezTo>
                    <a:pt x="1208" y="3939"/>
                    <a:pt x="1163" y="3941"/>
                    <a:pt x="1117" y="3943"/>
                  </a:cubicBezTo>
                  <a:cubicBezTo>
                    <a:pt x="1068" y="3946"/>
                    <a:pt x="1020" y="3947"/>
                    <a:pt x="972" y="3952"/>
                  </a:cubicBezTo>
                  <a:cubicBezTo>
                    <a:pt x="914" y="3959"/>
                    <a:pt x="856" y="3963"/>
                    <a:pt x="798" y="3973"/>
                  </a:cubicBezTo>
                  <a:cubicBezTo>
                    <a:pt x="795" y="3974"/>
                    <a:pt x="791" y="3975"/>
                    <a:pt x="787" y="3975"/>
                  </a:cubicBezTo>
                  <a:cubicBezTo>
                    <a:pt x="744" y="3975"/>
                    <a:pt x="703" y="3988"/>
                    <a:pt x="663" y="4000"/>
                  </a:cubicBezTo>
                  <a:cubicBezTo>
                    <a:pt x="605" y="4018"/>
                    <a:pt x="552" y="4046"/>
                    <a:pt x="497" y="4074"/>
                  </a:cubicBezTo>
                  <a:cubicBezTo>
                    <a:pt x="457" y="4094"/>
                    <a:pt x="422" y="4120"/>
                    <a:pt x="388" y="4150"/>
                  </a:cubicBezTo>
                  <a:cubicBezTo>
                    <a:pt x="354" y="4180"/>
                    <a:pt x="320" y="4210"/>
                    <a:pt x="287" y="4241"/>
                  </a:cubicBezTo>
                  <a:cubicBezTo>
                    <a:pt x="261" y="4266"/>
                    <a:pt x="237" y="4293"/>
                    <a:pt x="215" y="4322"/>
                  </a:cubicBezTo>
                  <a:cubicBezTo>
                    <a:pt x="182" y="4366"/>
                    <a:pt x="150" y="4412"/>
                    <a:pt x="115" y="4454"/>
                  </a:cubicBezTo>
                  <a:cubicBezTo>
                    <a:pt x="52" y="4529"/>
                    <a:pt x="23" y="4621"/>
                    <a:pt x="4" y="4719"/>
                  </a:cubicBezTo>
                  <a:cubicBezTo>
                    <a:pt x="1" y="4733"/>
                    <a:pt x="2" y="4749"/>
                    <a:pt x="6" y="4763"/>
                  </a:cubicBezTo>
                  <a:cubicBezTo>
                    <a:pt x="15" y="4788"/>
                    <a:pt x="32" y="4802"/>
                    <a:pt x="55" y="4802"/>
                  </a:cubicBezTo>
                  <a:cubicBezTo>
                    <a:pt x="56" y="4802"/>
                    <a:pt x="56" y="4802"/>
                    <a:pt x="57" y="4802"/>
                  </a:cubicBezTo>
                  <a:cubicBezTo>
                    <a:pt x="67" y="4801"/>
                    <a:pt x="78" y="4799"/>
                    <a:pt x="87" y="4796"/>
                  </a:cubicBezTo>
                  <a:cubicBezTo>
                    <a:pt x="109" y="4788"/>
                    <a:pt x="132" y="4776"/>
                    <a:pt x="152" y="4762"/>
                  </a:cubicBezTo>
                  <a:cubicBezTo>
                    <a:pt x="195" y="4731"/>
                    <a:pt x="234" y="4695"/>
                    <a:pt x="273" y="4660"/>
                  </a:cubicBezTo>
                  <a:cubicBezTo>
                    <a:pt x="343" y="4595"/>
                    <a:pt x="413" y="4533"/>
                    <a:pt x="486" y="4474"/>
                  </a:cubicBezTo>
                  <a:cubicBezTo>
                    <a:pt x="517" y="4450"/>
                    <a:pt x="547" y="4423"/>
                    <a:pt x="578" y="4398"/>
                  </a:cubicBezTo>
                  <a:cubicBezTo>
                    <a:pt x="621" y="4361"/>
                    <a:pt x="664" y="4324"/>
                    <a:pt x="711" y="4292"/>
                  </a:cubicBezTo>
                  <a:cubicBezTo>
                    <a:pt x="780" y="4246"/>
                    <a:pt x="855" y="4212"/>
                    <a:pt x="931" y="4184"/>
                  </a:cubicBezTo>
                  <a:cubicBezTo>
                    <a:pt x="1020" y="4149"/>
                    <a:pt x="1109" y="4114"/>
                    <a:pt x="1196" y="4074"/>
                  </a:cubicBezTo>
                  <a:cubicBezTo>
                    <a:pt x="1282" y="4034"/>
                    <a:pt x="1371" y="4008"/>
                    <a:pt x="1462" y="3979"/>
                  </a:cubicBezTo>
                  <a:cubicBezTo>
                    <a:pt x="1465" y="3978"/>
                    <a:pt x="1468" y="3977"/>
                    <a:pt x="1472" y="3977"/>
                  </a:cubicBezTo>
                  <a:cubicBezTo>
                    <a:pt x="1478" y="3977"/>
                    <a:pt x="1484" y="3979"/>
                    <a:pt x="1490" y="3982"/>
                  </a:cubicBezTo>
                  <a:cubicBezTo>
                    <a:pt x="1500" y="3988"/>
                    <a:pt x="1511" y="3994"/>
                    <a:pt x="1521" y="4000"/>
                  </a:cubicBezTo>
                  <a:cubicBezTo>
                    <a:pt x="1597" y="4044"/>
                    <a:pt x="1670" y="4093"/>
                    <a:pt x="1744" y="4140"/>
                  </a:cubicBezTo>
                  <a:cubicBezTo>
                    <a:pt x="1830" y="4194"/>
                    <a:pt x="1917" y="4248"/>
                    <a:pt x="2003" y="4304"/>
                  </a:cubicBezTo>
                  <a:cubicBezTo>
                    <a:pt x="2121" y="4382"/>
                    <a:pt x="2239" y="4460"/>
                    <a:pt x="2350" y="4547"/>
                  </a:cubicBezTo>
                  <a:cubicBezTo>
                    <a:pt x="2365" y="4558"/>
                    <a:pt x="2374" y="4572"/>
                    <a:pt x="2380" y="4590"/>
                  </a:cubicBezTo>
                  <a:cubicBezTo>
                    <a:pt x="2397" y="4645"/>
                    <a:pt x="2417" y="4701"/>
                    <a:pt x="2437" y="4757"/>
                  </a:cubicBezTo>
                  <a:cubicBezTo>
                    <a:pt x="2457" y="4813"/>
                    <a:pt x="2478" y="4871"/>
                    <a:pt x="2500" y="4928"/>
                  </a:cubicBezTo>
                  <a:cubicBezTo>
                    <a:pt x="2515" y="4971"/>
                    <a:pt x="2530" y="5014"/>
                    <a:pt x="2545" y="5057"/>
                  </a:cubicBezTo>
                  <a:cubicBezTo>
                    <a:pt x="2557" y="5092"/>
                    <a:pt x="2569" y="5126"/>
                    <a:pt x="2580" y="5161"/>
                  </a:cubicBezTo>
                  <a:cubicBezTo>
                    <a:pt x="2595" y="5206"/>
                    <a:pt x="2608" y="5250"/>
                    <a:pt x="2622" y="5295"/>
                  </a:cubicBezTo>
                  <a:cubicBezTo>
                    <a:pt x="2623" y="5299"/>
                    <a:pt x="2626" y="5305"/>
                    <a:pt x="2627" y="5309"/>
                  </a:cubicBezTo>
                  <a:cubicBezTo>
                    <a:pt x="2641" y="5346"/>
                    <a:pt x="2653" y="5382"/>
                    <a:pt x="2665" y="5419"/>
                  </a:cubicBezTo>
                  <a:cubicBezTo>
                    <a:pt x="2678" y="5453"/>
                    <a:pt x="2689" y="5487"/>
                    <a:pt x="2700" y="5521"/>
                  </a:cubicBezTo>
                  <a:cubicBezTo>
                    <a:pt x="2701" y="5524"/>
                    <a:pt x="2702" y="5527"/>
                    <a:pt x="2703" y="5529"/>
                  </a:cubicBezTo>
                  <a:cubicBezTo>
                    <a:pt x="2709" y="5540"/>
                    <a:pt x="2718" y="5547"/>
                    <a:pt x="2730" y="5547"/>
                  </a:cubicBezTo>
                  <a:cubicBezTo>
                    <a:pt x="2731" y="5547"/>
                    <a:pt x="2733" y="5546"/>
                    <a:pt x="2735" y="5546"/>
                  </a:cubicBezTo>
                  <a:cubicBezTo>
                    <a:pt x="2745" y="5544"/>
                    <a:pt x="2753" y="5537"/>
                    <a:pt x="2754" y="5524"/>
                  </a:cubicBezTo>
                  <a:cubicBezTo>
                    <a:pt x="2757" y="5496"/>
                    <a:pt x="2761" y="5468"/>
                    <a:pt x="2753" y="5442"/>
                  </a:cubicBezTo>
                  <a:cubicBezTo>
                    <a:pt x="2745" y="5410"/>
                    <a:pt x="2737" y="5378"/>
                    <a:pt x="2727" y="5348"/>
                  </a:cubicBezTo>
                  <a:cubicBezTo>
                    <a:pt x="2713" y="5307"/>
                    <a:pt x="2698" y="5267"/>
                    <a:pt x="2686" y="5226"/>
                  </a:cubicBezTo>
                  <a:cubicBezTo>
                    <a:pt x="2669" y="5174"/>
                    <a:pt x="2651" y="5120"/>
                    <a:pt x="2634" y="5068"/>
                  </a:cubicBezTo>
                  <a:cubicBezTo>
                    <a:pt x="2612" y="5004"/>
                    <a:pt x="2586" y="4940"/>
                    <a:pt x="2558" y="4877"/>
                  </a:cubicBezTo>
                  <a:cubicBezTo>
                    <a:pt x="2535" y="4822"/>
                    <a:pt x="2512" y="4767"/>
                    <a:pt x="2492" y="4711"/>
                  </a:cubicBezTo>
                  <a:cubicBezTo>
                    <a:pt x="2479" y="4672"/>
                    <a:pt x="2466" y="4632"/>
                    <a:pt x="2451" y="4593"/>
                  </a:cubicBezTo>
                  <a:cubicBezTo>
                    <a:pt x="2439" y="4557"/>
                    <a:pt x="2427" y="4521"/>
                    <a:pt x="2415" y="4486"/>
                  </a:cubicBezTo>
                  <a:cubicBezTo>
                    <a:pt x="2412" y="4477"/>
                    <a:pt x="2412" y="4468"/>
                    <a:pt x="2416" y="4460"/>
                  </a:cubicBezTo>
                  <a:cubicBezTo>
                    <a:pt x="2440" y="4402"/>
                    <a:pt x="2464" y="4342"/>
                    <a:pt x="2491" y="4285"/>
                  </a:cubicBezTo>
                  <a:cubicBezTo>
                    <a:pt x="2551" y="4161"/>
                    <a:pt x="2618" y="4041"/>
                    <a:pt x="2691" y="3926"/>
                  </a:cubicBezTo>
                  <a:cubicBezTo>
                    <a:pt x="2737" y="3852"/>
                    <a:pt x="2785" y="3780"/>
                    <a:pt x="2833" y="3709"/>
                  </a:cubicBezTo>
                  <a:cubicBezTo>
                    <a:pt x="2874" y="3649"/>
                    <a:pt x="2917" y="3591"/>
                    <a:pt x="2959" y="3533"/>
                  </a:cubicBezTo>
                  <a:cubicBezTo>
                    <a:pt x="2983" y="3500"/>
                    <a:pt x="3009" y="3469"/>
                    <a:pt x="3037" y="3439"/>
                  </a:cubicBezTo>
                  <a:cubicBezTo>
                    <a:pt x="3071" y="3403"/>
                    <a:pt x="3109" y="3373"/>
                    <a:pt x="3152" y="3348"/>
                  </a:cubicBezTo>
                  <a:cubicBezTo>
                    <a:pt x="3166" y="3340"/>
                    <a:pt x="3180" y="3335"/>
                    <a:pt x="3196" y="3333"/>
                  </a:cubicBezTo>
                  <a:cubicBezTo>
                    <a:pt x="3231" y="3328"/>
                    <a:pt x="3266" y="3322"/>
                    <a:pt x="3301" y="3316"/>
                  </a:cubicBezTo>
                  <a:cubicBezTo>
                    <a:pt x="3356" y="3307"/>
                    <a:pt x="3412" y="3296"/>
                    <a:pt x="3467" y="3285"/>
                  </a:cubicBezTo>
                  <a:cubicBezTo>
                    <a:pt x="3533" y="3271"/>
                    <a:pt x="3600" y="3255"/>
                    <a:pt x="3665" y="3239"/>
                  </a:cubicBezTo>
                  <a:cubicBezTo>
                    <a:pt x="3751" y="3217"/>
                    <a:pt x="3835" y="3187"/>
                    <a:pt x="3917" y="3154"/>
                  </a:cubicBezTo>
                  <a:cubicBezTo>
                    <a:pt x="3999" y="3119"/>
                    <a:pt x="4081" y="3083"/>
                    <a:pt x="4159" y="3040"/>
                  </a:cubicBezTo>
                  <a:cubicBezTo>
                    <a:pt x="4225" y="3004"/>
                    <a:pt x="4289" y="2964"/>
                    <a:pt x="4348" y="2919"/>
                  </a:cubicBezTo>
                  <a:cubicBezTo>
                    <a:pt x="4399" y="2878"/>
                    <a:pt x="4447" y="2833"/>
                    <a:pt x="4494" y="2788"/>
                  </a:cubicBezTo>
                  <a:cubicBezTo>
                    <a:pt x="4508" y="2775"/>
                    <a:pt x="4522" y="2761"/>
                    <a:pt x="4534" y="2745"/>
                  </a:cubicBezTo>
                  <a:cubicBezTo>
                    <a:pt x="4547" y="2728"/>
                    <a:pt x="4556" y="2711"/>
                    <a:pt x="4560" y="2691"/>
                  </a:cubicBezTo>
                  <a:cubicBezTo>
                    <a:pt x="4565" y="2659"/>
                    <a:pt x="4550" y="2640"/>
                    <a:pt x="4516" y="2637"/>
                  </a:cubicBezTo>
                  <a:cubicBezTo>
                    <a:pt x="4507" y="2636"/>
                    <a:pt x="4497" y="2635"/>
                    <a:pt x="4487" y="2635"/>
                  </a:cubicBezTo>
                  <a:cubicBezTo>
                    <a:pt x="4479" y="2635"/>
                    <a:pt x="4471" y="2636"/>
                    <a:pt x="4463" y="2637"/>
                  </a:cubicBezTo>
                  <a:cubicBezTo>
                    <a:pt x="4429" y="2642"/>
                    <a:pt x="4395" y="2647"/>
                    <a:pt x="4362" y="2654"/>
                  </a:cubicBezTo>
                  <a:cubicBezTo>
                    <a:pt x="4278" y="2675"/>
                    <a:pt x="4198" y="2703"/>
                    <a:pt x="4120" y="2739"/>
                  </a:cubicBezTo>
                  <a:cubicBezTo>
                    <a:pt x="3994" y="2799"/>
                    <a:pt x="3871" y="2863"/>
                    <a:pt x="3747" y="2927"/>
                  </a:cubicBezTo>
                  <a:cubicBezTo>
                    <a:pt x="3656" y="2973"/>
                    <a:pt x="3571" y="3025"/>
                    <a:pt x="3491" y="3086"/>
                  </a:cubicBezTo>
                  <a:cubicBezTo>
                    <a:pt x="3473" y="3101"/>
                    <a:pt x="3454" y="3114"/>
                    <a:pt x="3434" y="3127"/>
                  </a:cubicBezTo>
                  <a:cubicBezTo>
                    <a:pt x="3339" y="3196"/>
                    <a:pt x="3235" y="3250"/>
                    <a:pt x="3129" y="3303"/>
                  </a:cubicBezTo>
                  <a:cubicBezTo>
                    <a:pt x="3118" y="3308"/>
                    <a:pt x="3106" y="3313"/>
                    <a:pt x="3092" y="3316"/>
                  </a:cubicBezTo>
                  <a:cubicBezTo>
                    <a:pt x="3088" y="3317"/>
                    <a:pt x="3084" y="3317"/>
                    <a:pt x="3081" y="3317"/>
                  </a:cubicBezTo>
                  <a:cubicBezTo>
                    <a:pt x="3068" y="3317"/>
                    <a:pt x="3065" y="3308"/>
                    <a:pt x="3068" y="3296"/>
                  </a:cubicBezTo>
                  <a:cubicBezTo>
                    <a:pt x="3068" y="3294"/>
                    <a:pt x="3068" y="3293"/>
                    <a:pt x="3068" y="3291"/>
                  </a:cubicBezTo>
                  <a:cubicBezTo>
                    <a:pt x="3073" y="3217"/>
                    <a:pt x="3071" y="3144"/>
                    <a:pt x="3070" y="3070"/>
                  </a:cubicBezTo>
                  <a:cubicBezTo>
                    <a:pt x="3069" y="3030"/>
                    <a:pt x="3067" y="2990"/>
                    <a:pt x="3066" y="2950"/>
                  </a:cubicBezTo>
                  <a:cubicBezTo>
                    <a:pt x="3065" y="2909"/>
                    <a:pt x="3065" y="2868"/>
                    <a:pt x="3064" y="2827"/>
                  </a:cubicBezTo>
                  <a:cubicBezTo>
                    <a:pt x="3063" y="2759"/>
                    <a:pt x="3066" y="2690"/>
                    <a:pt x="3072" y="2622"/>
                  </a:cubicBezTo>
                  <a:cubicBezTo>
                    <a:pt x="3077" y="2557"/>
                    <a:pt x="3087" y="2494"/>
                    <a:pt x="3097" y="2429"/>
                  </a:cubicBezTo>
                  <a:cubicBezTo>
                    <a:pt x="3109" y="2366"/>
                    <a:pt x="3116" y="2301"/>
                    <a:pt x="3118" y="2237"/>
                  </a:cubicBezTo>
                  <a:cubicBezTo>
                    <a:pt x="3120" y="2188"/>
                    <a:pt x="3122" y="2138"/>
                    <a:pt x="3124" y="2089"/>
                  </a:cubicBezTo>
                  <a:cubicBezTo>
                    <a:pt x="3125" y="2058"/>
                    <a:pt x="3128" y="2027"/>
                    <a:pt x="3127" y="1995"/>
                  </a:cubicBezTo>
                  <a:cubicBezTo>
                    <a:pt x="3125" y="1911"/>
                    <a:pt x="3113" y="1828"/>
                    <a:pt x="3088" y="1747"/>
                  </a:cubicBezTo>
                  <a:cubicBezTo>
                    <a:pt x="3083" y="1732"/>
                    <a:pt x="3078" y="1719"/>
                    <a:pt x="3069" y="1705"/>
                  </a:cubicBezTo>
                  <a:cubicBezTo>
                    <a:pt x="3056" y="1687"/>
                    <a:pt x="3039" y="1678"/>
                    <a:pt x="3020" y="1678"/>
                  </a:cubicBezTo>
                  <a:cubicBezTo>
                    <a:pt x="3008" y="1678"/>
                    <a:pt x="2995" y="1682"/>
                    <a:pt x="2982" y="1690"/>
                  </a:cubicBezTo>
                  <a:cubicBezTo>
                    <a:pt x="2969" y="1698"/>
                    <a:pt x="2958" y="1708"/>
                    <a:pt x="2949" y="1719"/>
                  </a:cubicBezTo>
                  <a:cubicBezTo>
                    <a:pt x="2910" y="1766"/>
                    <a:pt x="2878" y="1817"/>
                    <a:pt x="2860" y="1874"/>
                  </a:cubicBezTo>
                  <a:cubicBezTo>
                    <a:pt x="2824" y="1986"/>
                    <a:pt x="2813" y="2101"/>
                    <a:pt x="2822" y="2216"/>
                  </a:cubicBezTo>
                  <a:cubicBezTo>
                    <a:pt x="2826" y="2270"/>
                    <a:pt x="2830" y="2325"/>
                    <a:pt x="2831" y="2379"/>
                  </a:cubicBezTo>
                  <a:cubicBezTo>
                    <a:pt x="2831" y="2443"/>
                    <a:pt x="2837" y="2508"/>
                    <a:pt x="2838" y="2572"/>
                  </a:cubicBezTo>
                  <a:cubicBezTo>
                    <a:pt x="2838" y="2604"/>
                    <a:pt x="2839" y="2637"/>
                    <a:pt x="2840" y="2670"/>
                  </a:cubicBezTo>
                  <a:cubicBezTo>
                    <a:pt x="2841" y="2712"/>
                    <a:pt x="2841" y="2755"/>
                    <a:pt x="2845" y="2797"/>
                  </a:cubicBezTo>
                  <a:cubicBezTo>
                    <a:pt x="2846" y="2816"/>
                    <a:pt x="2849" y="2834"/>
                    <a:pt x="2853" y="2854"/>
                  </a:cubicBezTo>
                  <a:cubicBezTo>
                    <a:pt x="2868" y="2921"/>
                    <a:pt x="2890" y="2989"/>
                    <a:pt x="2916" y="3054"/>
                  </a:cubicBezTo>
                  <a:cubicBezTo>
                    <a:pt x="2943" y="3119"/>
                    <a:pt x="2969" y="3184"/>
                    <a:pt x="2990" y="3251"/>
                  </a:cubicBezTo>
                  <a:cubicBezTo>
                    <a:pt x="3000" y="3284"/>
                    <a:pt x="3010" y="3317"/>
                    <a:pt x="3016" y="3350"/>
                  </a:cubicBezTo>
                  <a:cubicBezTo>
                    <a:pt x="3020" y="3366"/>
                    <a:pt x="3016" y="3379"/>
                    <a:pt x="3006" y="3390"/>
                  </a:cubicBezTo>
                  <a:cubicBezTo>
                    <a:pt x="3001" y="3395"/>
                    <a:pt x="2998" y="3402"/>
                    <a:pt x="2994" y="3407"/>
                  </a:cubicBezTo>
                  <a:cubicBezTo>
                    <a:pt x="2951" y="3460"/>
                    <a:pt x="2908" y="3513"/>
                    <a:pt x="2866" y="3566"/>
                  </a:cubicBezTo>
                  <a:cubicBezTo>
                    <a:pt x="2841" y="3598"/>
                    <a:pt x="2817" y="3629"/>
                    <a:pt x="2792" y="3661"/>
                  </a:cubicBezTo>
                  <a:cubicBezTo>
                    <a:pt x="2759" y="3705"/>
                    <a:pt x="2724" y="3749"/>
                    <a:pt x="2691" y="3793"/>
                  </a:cubicBezTo>
                  <a:cubicBezTo>
                    <a:pt x="2645" y="3854"/>
                    <a:pt x="2605" y="3919"/>
                    <a:pt x="2566" y="3985"/>
                  </a:cubicBezTo>
                  <a:cubicBezTo>
                    <a:pt x="2521" y="4064"/>
                    <a:pt x="2479" y="4145"/>
                    <a:pt x="2445" y="4230"/>
                  </a:cubicBezTo>
                  <a:cubicBezTo>
                    <a:pt x="2430" y="4272"/>
                    <a:pt x="2414" y="4314"/>
                    <a:pt x="2397" y="4357"/>
                  </a:cubicBezTo>
                  <a:cubicBezTo>
                    <a:pt x="2394" y="4364"/>
                    <a:pt x="2391" y="4371"/>
                    <a:pt x="2387" y="4377"/>
                  </a:cubicBezTo>
                  <a:cubicBezTo>
                    <a:pt x="2387" y="4378"/>
                    <a:pt x="2385" y="4379"/>
                    <a:pt x="2384" y="4379"/>
                  </a:cubicBezTo>
                  <a:cubicBezTo>
                    <a:pt x="2382" y="4379"/>
                    <a:pt x="2380" y="4378"/>
                    <a:pt x="2380" y="4376"/>
                  </a:cubicBezTo>
                  <a:cubicBezTo>
                    <a:pt x="2378" y="4371"/>
                    <a:pt x="2376" y="4366"/>
                    <a:pt x="2374" y="4360"/>
                  </a:cubicBezTo>
                  <a:cubicBezTo>
                    <a:pt x="2363" y="4327"/>
                    <a:pt x="2354" y="4293"/>
                    <a:pt x="2344" y="4260"/>
                  </a:cubicBezTo>
                  <a:cubicBezTo>
                    <a:pt x="2334" y="4222"/>
                    <a:pt x="2321" y="4184"/>
                    <a:pt x="2312" y="4146"/>
                  </a:cubicBezTo>
                  <a:cubicBezTo>
                    <a:pt x="2293" y="4064"/>
                    <a:pt x="2279" y="3980"/>
                    <a:pt x="2265" y="3897"/>
                  </a:cubicBezTo>
                  <a:cubicBezTo>
                    <a:pt x="2256" y="3846"/>
                    <a:pt x="2251" y="3795"/>
                    <a:pt x="2244" y="3743"/>
                  </a:cubicBezTo>
                  <a:cubicBezTo>
                    <a:pt x="2243" y="3740"/>
                    <a:pt x="2243" y="3736"/>
                    <a:pt x="2243" y="3732"/>
                  </a:cubicBezTo>
                  <a:cubicBezTo>
                    <a:pt x="2239" y="3690"/>
                    <a:pt x="2234" y="3647"/>
                    <a:pt x="2230" y="3605"/>
                  </a:cubicBezTo>
                  <a:cubicBezTo>
                    <a:pt x="2223" y="3550"/>
                    <a:pt x="2216" y="3495"/>
                    <a:pt x="2210" y="3440"/>
                  </a:cubicBezTo>
                  <a:cubicBezTo>
                    <a:pt x="2210" y="3438"/>
                    <a:pt x="2210" y="3436"/>
                    <a:pt x="2210" y="3434"/>
                  </a:cubicBezTo>
                  <a:cubicBezTo>
                    <a:pt x="2208" y="3370"/>
                    <a:pt x="2193" y="3306"/>
                    <a:pt x="2189" y="3243"/>
                  </a:cubicBezTo>
                  <a:cubicBezTo>
                    <a:pt x="2185" y="3193"/>
                    <a:pt x="2177" y="3143"/>
                    <a:pt x="2172" y="3092"/>
                  </a:cubicBezTo>
                  <a:cubicBezTo>
                    <a:pt x="2162" y="2993"/>
                    <a:pt x="2148" y="2894"/>
                    <a:pt x="2131" y="2796"/>
                  </a:cubicBezTo>
                  <a:cubicBezTo>
                    <a:pt x="2121" y="2733"/>
                    <a:pt x="2113" y="2671"/>
                    <a:pt x="2103" y="2608"/>
                  </a:cubicBezTo>
                  <a:cubicBezTo>
                    <a:pt x="2101" y="2588"/>
                    <a:pt x="2099" y="2568"/>
                    <a:pt x="2096" y="2549"/>
                  </a:cubicBezTo>
                  <a:cubicBezTo>
                    <a:pt x="2095" y="2540"/>
                    <a:pt x="2093" y="2529"/>
                    <a:pt x="2091" y="2520"/>
                  </a:cubicBezTo>
                  <a:cubicBezTo>
                    <a:pt x="2083" y="2484"/>
                    <a:pt x="2083" y="2483"/>
                    <a:pt x="2114" y="2465"/>
                  </a:cubicBezTo>
                  <a:cubicBezTo>
                    <a:pt x="2176" y="2425"/>
                    <a:pt x="2234" y="2380"/>
                    <a:pt x="2290" y="2330"/>
                  </a:cubicBezTo>
                  <a:cubicBezTo>
                    <a:pt x="2332" y="2292"/>
                    <a:pt x="2373" y="2252"/>
                    <a:pt x="2415" y="2212"/>
                  </a:cubicBezTo>
                  <a:cubicBezTo>
                    <a:pt x="2441" y="2187"/>
                    <a:pt x="2469" y="2161"/>
                    <a:pt x="2494" y="2134"/>
                  </a:cubicBezTo>
                  <a:cubicBezTo>
                    <a:pt x="2545" y="2080"/>
                    <a:pt x="2593" y="2025"/>
                    <a:pt x="2641" y="1968"/>
                  </a:cubicBezTo>
                  <a:cubicBezTo>
                    <a:pt x="2679" y="1923"/>
                    <a:pt x="2707" y="1874"/>
                    <a:pt x="2726" y="1820"/>
                  </a:cubicBezTo>
                  <a:cubicBezTo>
                    <a:pt x="2733" y="1795"/>
                    <a:pt x="2741" y="1772"/>
                    <a:pt x="2746" y="1747"/>
                  </a:cubicBezTo>
                  <a:cubicBezTo>
                    <a:pt x="2763" y="1671"/>
                    <a:pt x="2782" y="1595"/>
                    <a:pt x="2803" y="1520"/>
                  </a:cubicBezTo>
                  <a:cubicBezTo>
                    <a:pt x="2808" y="1500"/>
                    <a:pt x="2811" y="1478"/>
                    <a:pt x="2815" y="1458"/>
                  </a:cubicBezTo>
                  <a:cubicBezTo>
                    <a:pt x="2818" y="1441"/>
                    <a:pt x="2818" y="1425"/>
                    <a:pt x="2815" y="1409"/>
                  </a:cubicBezTo>
                  <a:cubicBezTo>
                    <a:pt x="2810" y="1384"/>
                    <a:pt x="2794" y="1369"/>
                    <a:pt x="2772" y="1369"/>
                  </a:cubicBezTo>
                  <a:cubicBezTo>
                    <a:pt x="2766" y="1369"/>
                    <a:pt x="2759" y="1370"/>
                    <a:pt x="2752" y="1373"/>
                  </a:cubicBezTo>
                  <a:cubicBezTo>
                    <a:pt x="2741" y="1377"/>
                    <a:pt x="2730" y="1382"/>
                    <a:pt x="2720" y="1388"/>
                  </a:cubicBezTo>
                  <a:cubicBezTo>
                    <a:pt x="2649" y="1430"/>
                    <a:pt x="2583" y="1478"/>
                    <a:pt x="2528" y="1540"/>
                  </a:cubicBezTo>
                  <a:cubicBezTo>
                    <a:pt x="2469" y="1605"/>
                    <a:pt x="2412" y="1674"/>
                    <a:pt x="2352" y="1738"/>
                  </a:cubicBezTo>
                  <a:cubicBezTo>
                    <a:pt x="2326" y="1768"/>
                    <a:pt x="2302" y="1800"/>
                    <a:pt x="2277" y="1830"/>
                  </a:cubicBezTo>
                  <a:cubicBezTo>
                    <a:pt x="2258" y="1857"/>
                    <a:pt x="2239" y="1882"/>
                    <a:pt x="2220" y="1909"/>
                  </a:cubicBezTo>
                  <a:cubicBezTo>
                    <a:pt x="2179" y="1969"/>
                    <a:pt x="2140" y="2030"/>
                    <a:pt x="2100" y="2090"/>
                  </a:cubicBezTo>
                  <a:cubicBezTo>
                    <a:pt x="2083" y="2117"/>
                    <a:pt x="2064" y="2141"/>
                    <a:pt x="2046" y="2167"/>
                  </a:cubicBezTo>
                  <a:cubicBezTo>
                    <a:pt x="2043" y="2171"/>
                    <a:pt x="2040" y="2173"/>
                    <a:pt x="2038" y="2173"/>
                  </a:cubicBezTo>
                  <a:cubicBezTo>
                    <a:pt x="2035" y="2173"/>
                    <a:pt x="2033" y="2170"/>
                    <a:pt x="2032" y="2165"/>
                  </a:cubicBezTo>
                  <a:cubicBezTo>
                    <a:pt x="2025" y="2135"/>
                    <a:pt x="2018" y="2106"/>
                    <a:pt x="2012" y="2075"/>
                  </a:cubicBezTo>
                  <a:cubicBezTo>
                    <a:pt x="2003" y="2029"/>
                    <a:pt x="1995" y="1982"/>
                    <a:pt x="1986" y="1936"/>
                  </a:cubicBezTo>
                  <a:cubicBezTo>
                    <a:pt x="1972" y="1867"/>
                    <a:pt x="1960" y="1800"/>
                    <a:pt x="1948" y="1731"/>
                  </a:cubicBezTo>
                  <a:cubicBezTo>
                    <a:pt x="1939" y="1681"/>
                    <a:pt x="1931" y="1630"/>
                    <a:pt x="1922" y="1578"/>
                  </a:cubicBezTo>
                  <a:cubicBezTo>
                    <a:pt x="1913" y="1521"/>
                    <a:pt x="1904" y="1464"/>
                    <a:pt x="1900" y="1405"/>
                  </a:cubicBezTo>
                  <a:cubicBezTo>
                    <a:pt x="1900" y="1393"/>
                    <a:pt x="1898" y="1382"/>
                    <a:pt x="1896" y="1370"/>
                  </a:cubicBezTo>
                  <a:cubicBezTo>
                    <a:pt x="1889" y="1329"/>
                    <a:pt x="1890" y="1287"/>
                    <a:pt x="1881" y="1246"/>
                  </a:cubicBezTo>
                  <a:cubicBezTo>
                    <a:pt x="1879" y="1234"/>
                    <a:pt x="1883" y="1226"/>
                    <a:pt x="1894" y="1220"/>
                  </a:cubicBezTo>
                  <a:cubicBezTo>
                    <a:pt x="1903" y="1215"/>
                    <a:pt x="1912" y="1209"/>
                    <a:pt x="1921" y="1203"/>
                  </a:cubicBezTo>
                  <a:cubicBezTo>
                    <a:pt x="2026" y="1140"/>
                    <a:pt x="2129" y="1075"/>
                    <a:pt x="2230" y="1007"/>
                  </a:cubicBezTo>
                  <a:cubicBezTo>
                    <a:pt x="2266" y="984"/>
                    <a:pt x="2300" y="957"/>
                    <a:pt x="2331" y="928"/>
                  </a:cubicBezTo>
                  <a:cubicBezTo>
                    <a:pt x="2374" y="887"/>
                    <a:pt x="2416" y="846"/>
                    <a:pt x="2458" y="804"/>
                  </a:cubicBezTo>
                  <a:cubicBezTo>
                    <a:pt x="2487" y="775"/>
                    <a:pt x="2519" y="747"/>
                    <a:pt x="2552" y="723"/>
                  </a:cubicBezTo>
                  <a:cubicBezTo>
                    <a:pt x="2608" y="681"/>
                    <a:pt x="2668" y="644"/>
                    <a:pt x="2729" y="609"/>
                  </a:cubicBezTo>
                  <a:cubicBezTo>
                    <a:pt x="2795" y="571"/>
                    <a:pt x="2856" y="525"/>
                    <a:pt x="2910" y="472"/>
                  </a:cubicBezTo>
                  <a:cubicBezTo>
                    <a:pt x="2963" y="420"/>
                    <a:pt x="3016" y="365"/>
                    <a:pt x="3070" y="312"/>
                  </a:cubicBezTo>
                  <a:cubicBezTo>
                    <a:pt x="3083" y="299"/>
                    <a:pt x="3094" y="285"/>
                    <a:pt x="3106" y="270"/>
                  </a:cubicBezTo>
                  <a:cubicBezTo>
                    <a:pt x="3122" y="250"/>
                    <a:pt x="3129" y="226"/>
                    <a:pt x="3130" y="201"/>
                  </a:cubicBezTo>
                  <a:cubicBezTo>
                    <a:pt x="3132" y="161"/>
                    <a:pt x="3117" y="128"/>
                    <a:pt x="3093" y="97"/>
                  </a:cubicBezTo>
                  <a:cubicBezTo>
                    <a:pt x="3082" y="83"/>
                    <a:pt x="3067" y="75"/>
                    <a:pt x="3048" y="75"/>
                  </a:cubicBezTo>
                  <a:cubicBezTo>
                    <a:pt x="3044" y="74"/>
                    <a:pt x="3039" y="74"/>
                    <a:pt x="3034" y="74"/>
                  </a:cubicBezTo>
                  <a:cubicBezTo>
                    <a:pt x="3019" y="74"/>
                    <a:pt x="3004" y="76"/>
                    <a:pt x="2989" y="79"/>
                  </a:cubicBezTo>
                  <a:cubicBezTo>
                    <a:pt x="2958" y="86"/>
                    <a:pt x="2928" y="96"/>
                    <a:pt x="2900" y="109"/>
                  </a:cubicBezTo>
                  <a:cubicBezTo>
                    <a:pt x="2873" y="122"/>
                    <a:pt x="2848" y="133"/>
                    <a:pt x="2821" y="144"/>
                  </a:cubicBezTo>
                  <a:cubicBezTo>
                    <a:pt x="2749" y="177"/>
                    <a:pt x="2678" y="207"/>
                    <a:pt x="2608" y="245"/>
                  </a:cubicBezTo>
                  <a:cubicBezTo>
                    <a:pt x="2571" y="264"/>
                    <a:pt x="2535" y="288"/>
                    <a:pt x="2503" y="315"/>
                  </a:cubicBezTo>
                  <a:cubicBezTo>
                    <a:pt x="2426" y="383"/>
                    <a:pt x="2357" y="458"/>
                    <a:pt x="2293" y="537"/>
                  </a:cubicBezTo>
                  <a:cubicBezTo>
                    <a:pt x="2255" y="583"/>
                    <a:pt x="2218" y="633"/>
                    <a:pt x="2182" y="681"/>
                  </a:cubicBezTo>
                  <a:cubicBezTo>
                    <a:pt x="2127" y="754"/>
                    <a:pt x="2071" y="828"/>
                    <a:pt x="2017" y="903"/>
                  </a:cubicBezTo>
                  <a:cubicBezTo>
                    <a:pt x="1965" y="976"/>
                    <a:pt x="1919" y="1051"/>
                    <a:pt x="1874" y="1127"/>
                  </a:cubicBezTo>
                  <a:cubicBezTo>
                    <a:pt x="1869" y="1135"/>
                    <a:pt x="1865" y="1143"/>
                    <a:pt x="1860" y="1151"/>
                  </a:cubicBezTo>
                  <a:cubicBezTo>
                    <a:pt x="1858" y="1154"/>
                    <a:pt x="1855" y="1155"/>
                    <a:pt x="1853" y="1155"/>
                  </a:cubicBezTo>
                  <a:cubicBezTo>
                    <a:pt x="1851" y="1155"/>
                    <a:pt x="1848" y="1154"/>
                    <a:pt x="1845" y="1151"/>
                  </a:cubicBezTo>
                  <a:cubicBezTo>
                    <a:pt x="1821" y="1116"/>
                    <a:pt x="1794" y="1083"/>
                    <a:pt x="1767" y="1051"/>
                  </a:cubicBezTo>
                  <a:cubicBezTo>
                    <a:pt x="1750" y="1033"/>
                    <a:pt x="1734" y="1013"/>
                    <a:pt x="1718" y="995"/>
                  </a:cubicBezTo>
                  <a:cubicBezTo>
                    <a:pt x="1672" y="937"/>
                    <a:pt x="1628" y="877"/>
                    <a:pt x="1585" y="817"/>
                  </a:cubicBezTo>
                  <a:cubicBezTo>
                    <a:pt x="1518" y="725"/>
                    <a:pt x="1453" y="631"/>
                    <a:pt x="1391" y="534"/>
                  </a:cubicBezTo>
                  <a:cubicBezTo>
                    <a:pt x="1346" y="464"/>
                    <a:pt x="1302" y="393"/>
                    <a:pt x="1251" y="325"/>
                  </a:cubicBezTo>
                  <a:cubicBezTo>
                    <a:pt x="1198" y="258"/>
                    <a:pt x="1136" y="203"/>
                    <a:pt x="1061" y="162"/>
                  </a:cubicBezTo>
                  <a:cubicBezTo>
                    <a:pt x="1037" y="147"/>
                    <a:pt x="1012" y="134"/>
                    <a:pt x="987" y="121"/>
                  </a:cubicBezTo>
                  <a:cubicBezTo>
                    <a:pt x="954" y="104"/>
                    <a:pt x="922" y="86"/>
                    <a:pt x="892" y="64"/>
                  </a:cubicBezTo>
                  <a:cubicBezTo>
                    <a:pt x="868" y="48"/>
                    <a:pt x="842" y="33"/>
                    <a:pt x="817" y="17"/>
                  </a:cubicBezTo>
                  <a:cubicBezTo>
                    <a:pt x="804" y="9"/>
                    <a:pt x="791" y="4"/>
                    <a:pt x="776" y="1"/>
                  </a:cubicBezTo>
                  <a:cubicBezTo>
                    <a:pt x="773" y="1"/>
                    <a:pt x="771" y="1"/>
                    <a:pt x="7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6"/>
            <p:cNvSpPr/>
            <p:nvPr/>
          </p:nvSpPr>
          <p:spPr>
            <a:xfrm>
              <a:off x="5655022" y="3106366"/>
              <a:ext cx="595966" cy="489374"/>
            </a:xfrm>
            <a:custGeom>
              <a:rect b="b" l="l" r="r" t="t"/>
              <a:pathLst>
                <a:path extrusionOk="0" h="4559" w="5552">
                  <a:moveTo>
                    <a:pt x="2881" y="1768"/>
                  </a:moveTo>
                  <a:cubicBezTo>
                    <a:pt x="2885" y="1768"/>
                    <a:pt x="2889" y="1771"/>
                    <a:pt x="2892" y="1776"/>
                  </a:cubicBezTo>
                  <a:cubicBezTo>
                    <a:pt x="2895" y="1781"/>
                    <a:pt x="2897" y="1786"/>
                    <a:pt x="2900" y="1791"/>
                  </a:cubicBezTo>
                  <a:cubicBezTo>
                    <a:pt x="2933" y="1860"/>
                    <a:pt x="2970" y="1927"/>
                    <a:pt x="3009" y="1991"/>
                  </a:cubicBezTo>
                  <a:cubicBezTo>
                    <a:pt x="3014" y="2000"/>
                    <a:pt x="3021" y="2011"/>
                    <a:pt x="3025" y="2020"/>
                  </a:cubicBezTo>
                  <a:cubicBezTo>
                    <a:pt x="3030" y="2029"/>
                    <a:pt x="3027" y="2035"/>
                    <a:pt x="3017" y="2037"/>
                  </a:cubicBezTo>
                  <a:cubicBezTo>
                    <a:pt x="2994" y="2042"/>
                    <a:pt x="2972" y="2047"/>
                    <a:pt x="2950" y="2051"/>
                  </a:cubicBezTo>
                  <a:cubicBezTo>
                    <a:pt x="2890" y="2065"/>
                    <a:pt x="2828" y="2075"/>
                    <a:pt x="2766" y="2080"/>
                  </a:cubicBezTo>
                  <a:cubicBezTo>
                    <a:pt x="2730" y="2085"/>
                    <a:pt x="2695" y="2090"/>
                    <a:pt x="2660" y="2093"/>
                  </a:cubicBezTo>
                  <a:cubicBezTo>
                    <a:pt x="2650" y="2095"/>
                    <a:pt x="2640" y="2097"/>
                    <a:pt x="2630" y="2097"/>
                  </a:cubicBezTo>
                  <a:cubicBezTo>
                    <a:pt x="2622" y="2097"/>
                    <a:pt x="2614" y="2095"/>
                    <a:pt x="2606" y="2090"/>
                  </a:cubicBezTo>
                  <a:cubicBezTo>
                    <a:pt x="2612" y="2074"/>
                    <a:pt x="2625" y="2062"/>
                    <a:pt x="2638" y="2048"/>
                  </a:cubicBezTo>
                  <a:cubicBezTo>
                    <a:pt x="2641" y="2044"/>
                    <a:pt x="2645" y="2039"/>
                    <a:pt x="2649" y="2035"/>
                  </a:cubicBezTo>
                  <a:cubicBezTo>
                    <a:pt x="2707" y="1964"/>
                    <a:pt x="2767" y="1894"/>
                    <a:pt x="2826" y="1823"/>
                  </a:cubicBezTo>
                  <a:cubicBezTo>
                    <a:pt x="2840" y="1806"/>
                    <a:pt x="2857" y="1789"/>
                    <a:pt x="2872" y="1773"/>
                  </a:cubicBezTo>
                  <a:cubicBezTo>
                    <a:pt x="2875" y="1770"/>
                    <a:pt x="2878" y="1768"/>
                    <a:pt x="2881" y="1768"/>
                  </a:cubicBezTo>
                  <a:close/>
                  <a:moveTo>
                    <a:pt x="814" y="0"/>
                  </a:moveTo>
                  <a:cubicBezTo>
                    <a:pt x="804" y="0"/>
                    <a:pt x="795" y="2"/>
                    <a:pt x="786" y="5"/>
                  </a:cubicBezTo>
                  <a:cubicBezTo>
                    <a:pt x="760" y="13"/>
                    <a:pt x="746" y="32"/>
                    <a:pt x="747" y="55"/>
                  </a:cubicBezTo>
                  <a:cubicBezTo>
                    <a:pt x="748" y="66"/>
                    <a:pt x="750" y="76"/>
                    <a:pt x="753" y="85"/>
                  </a:cubicBezTo>
                  <a:cubicBezTo>
                    <a:pt x="762" y="108"/>
                    <a:pt x="773" y="130"/>
                    <a:pt x="788" y="151"/>
                  </a:cubicBezTo>
                  <a:cubicBezTo>
                    <a:pt x="818" y="194"/>
                    <a:pt x="854" y="232"/>
                    <a:pt x="890" y="271"/>
                  </a:cubicBezTo>
                  <a:cubicBezTo>
                    <a:pt x="955" y="341"/>
                    <a:pt x="1016" y="412"/>
                    <a:pt x="1075" y="484"/>
                  </a:cubicBezTo>
                  <a:cubicBezTo>
                    <a:pt x="1099" y="515"/>
                    <a:pt x="1126" y="546"/>
                    <a:pt x="1151" y="576"/>
                  </a:cubicBezTo>
                  <a:cubicBezTo>
                    <a:pt x="1189" y="619"/>
                    <a:pt x="1225" y="662"/>
                    <a:pt x="1257" y="709"/>
                  </a:cubicBezTo>
                  <a:cubicBezTo>
                    <a:pt x="1303" y="778"/>
                    <a:pt x="1337" y="853"/>
                    <a:pt x="1366" y="930"/>
                  </a:cubicBezTo>
                  <a:cubicBezTo>
                    <a:pt x="1400" y="1019"/>
                    <a:pt x="1435" y="1108"/>
                    <a:pt x="1475" y="1195"/>
                  </a:cubicBezTo>
                  <a:cubicBezTo>
                    <a:pt x="1515" y="1281"/>
                    <a:pt x="1541" y="1371"/>
                    <a:pt x="1570" y="1460"/>
                  </a:cubicBezTo>
                  <a:cubicBezTo>
                    <a:pt x="1573" y="1469"/>
                    <a:pt x="1573" y="1479"/>
                    <a:pt x="1567" y="1488"/>
                  </a:cubicBezTo>
                  <a:cubicBezTo>
                    <a:pt x="1561" y="1499"/>
                    <a:pt x="1556" y="1509"/>
                    <a:pt x="1550" y="1519"/>
                  </a:cubicBezTo>
                  <a:cubicBezTo>
                    <a:pt x="1505" y="1595"/>
                    <a:pt x="1456" y="1669"/>
                    <a:pt x="1409" y="1742"/>
                  </a:cubicBezTo>
                  <a:cubicBezTo>
                    <a:pt x="1355" y="1828"/>
                    <a:pt x="1301" y="1915"/>
                    <a:pt x="1245" y="2001"/>
                  </a:cubicBezTo>
                  <a:cubicBezTo>
                    <a:pt x="1167" y="2119"/>
                    <a:pt x="1089" y="2237"/>
                    <a:pt x="1003" y="2348"/>
                  </a:cubicBezTo>
                  <a:cubicBezTo>
                    <a:pt x="991" y="2364"/>
                    <a:pt x="977" y="2372"/>
                    <a:pt x="959" y="2378"/>
                  </a:cubicBezTo>
                  <a:cubicBezTo>
                    <a:pt x="904" y="2395"/>
                    <a:pt x="848" y="2415"/>
                    <a:pt x="793" y="2435"/>
                  </a:cubicBezTo>
                  <a:cubicBezTo>
                    <a:pt x="736" y="2456"/>
                    <a:pt x="678" y="2476"/>
                    <a:pt x="621" y="2498"/>
                  </a:cubicBezTo>
                  <a:cubicBezTo>
                    <a:pt x="578" y="2513"/>
                    <a:pt x="535" y="2528"/>
                    <a:pt x="492" y="2543"/>
                  </a:cubicBezTo>
                  <a:cubicBezTo>
                    <a:pt x="457" y="2555"/>
                    <a:pt x="423" y="2567"/>
                    <a:pt x="388" y="2579"/>
                  </a:cubicBezTo>
                  <a:cubicBezTo>
                    <a:pt x="344" y="2593"/>
                    <a:pt x="299" y="2606"/>
                    <a:pt x="254" y="2621"/>
                  </a:cubicBezTo>
                  <a:cubicBezTo>
                    <a:pt x="250" y="2623"/>
                    <a:pt x="244" y="2625"/>
                    <a:pt x="240" y="2626"/>
                  </a:cubicBezTo>
                  <a:cubicBezTo>
                    <a:pt x="203" y="2639"/>
                    <a:pt x="167" y="2651"/>
                    <a:pt x="131" y="2665"/>
                  </a:cubicBezTo>
                  <a:cubicBezTo>
                    <a:pt x="96" y="2676"/>
                    <a:pt x="62" y="2687"/>
                    <a:pt x="28" y="2698"/>
                  </a:cubicBezTo>
                  <a:cubicBezTo>
                    <a:pt x="25" y="2699"/>
                    <a:pt x="23" y="2700"/>
                    <a:pt x="20" y="2701"/>
                  </a:cubicBezTo>
                  <a:cubicBezTo>
                    <a:pt x="7" y="2708"/>
                    <a:pt x="1" y="2719"/>
                    <a:pt x="3" y="2733"/>
                  </a:cubicBezTo>
                  <a:cubicBezTo>
                    <a:pt x="5" y="2744"/>
                    <a:pt x="12" y="2752"/>
                    <a:pt x="25" y="2753"/>
                  </a:cubicBezTo>
                  <a:cubicBezTo>
                    <a:pt x="41" y="2754"/>
                    <a:pt x="56" y="2756"/>
                    <a:pt x="71" y="2756"/>
                  </a:cubicBezTo>
                  <a:cubicBezTo>
                    <a:pt x="83" y="2756"/>
                    <a:pt x="95" y="2755"/>
                    <a:pt x="107" y="2752"/>
                  </a:cubicBezTo>
                  <a:cubicBezTo>
                    <a:pt x="139" y="2744"/>
                    <a:pt x="171" y="2735"/>
                    <a:pt x="201" y="2725"/>
                  </a:cubicBezTo>
                  <a:cubicBezTo>
                    <a:pt x="242" y="2712"/>
                    <a:pt x="282" y="2696"/>
                    <a:pt x="323" y="2684"/>
                  </a:cubicBezTo>
                  <a:cubicBezTo>
                    <a:pt x="375" y="2668"/>
                    <a:pt x="429" y="2650"/>
                    <a:pt x="481" y="2632"/>
                  </a:cubicBezTo>
                  <a:cubicBezTo>
                    <a:pt x="546" y="2610"/>
                    <a:pt x="609" y="2584"/>
                    <a:pt x="672" y="2556"/>
                  </a:cubicBezTo>
                  <a:cubicBezTo>
                    <a:pt x="727" y="2534"/>
                    <a:pt x="782" y="2510"/>
                    <a:pt x="838" y="2491"/>
                  </a:cubicBezTo>
                  <a:cubicBezTo>
                    <a:pt x="877" y="2477"/>
                    <a:pt x="917" y="2464"/>
                    <a:pt x="956" y="2451"/>
                  </a:cubicBezTo>
                  <a:cubicBezTo>
                    <a:pt x="992" y="2438"/>
                    <a:pt x="1028" y="2425"/>
                    <a:pt x="1063" y="2413"/>
                  </a:cubicBezTo>
                  <a:cubicBezTo>
                    <a:pt x="1067" y="2411"/>
                    <a:pt x="1071" y="2411"/>
                    <a:pt x="1075" y="2411"/>
                  </a:cubicBezTo>
                  <a:cubicBezTo>
                    <a:pt x="1080" y="2411"/>
                    <a:pt x="1085" y="2412"/>
                    <a:pt x="1089" y="2414"/>
                  </a:cubicBezTo>
                  <a:cubicBezTo>
                    <a:pt x="1147" y="2438"/>
                    <a:pt x="1207" y="2463"/>
                    <a:pt x="1264" y="2491"/>
                  </a:cubicBezTo>
                  <a:cubicBezTo>
                    <a:pt x="1388" y="2550"/>
                    <a:pt x="1508" y="2617"/>
                    <a:pt x="1623" y="2689"/>
                  </a:cubicBezTo>
                  <a:cubicBezTo>
                    <a:pt x="1697" y="2735"/>
                    <a:pt x="1769" y="2783"/>
                    <a:pt x="1840" y="2833"/>
                  </a:cubicBezTo>
                  <a:cubicBezTo>
                    <a:pt x="1900" y="2873"/>
                    <a:pt x="1958" y="2915"/>
                    <a:pt x="2016" y="2957"/>
                  </a:cubicBezTo>
                  <a:cubicBezTo>
                    <a:pt x="2049" y="2981"/>
                    <a:pt x="2080" y="3008"/>
                    <a:pt x="2111" y="3036"/>
                  </a:cubicBezTo>
                  <a:cubicBezTo>
                    <a:pt x="2146" y="3069"/>
                    <a:pt x="2176" y="3108"/>
                    <a:pt x="2201" y="3150"/>
                  </a:cubicBezTo>
                  <a:cubicBezTo>
                    <a:pt x="2209" y="3164"/>
                    <a:pt x="2214" y="3179"/>
                    <a:pt x="2216" y="3195"/>
                  </a:cubicBezTo>
                  <a:cubicBezTo>
                    <a:pt x="2222" y="3230"/>
                    <a:pt x="2227" y="3264"/>
                    <a:pt x="2233" y="3299"/>
                  </a:cubicBezTo>
                  <a:cubicBezTo>
                    <a:pt x="2243" y="3356"/>
                    <a:pt x="2254" y="3410"/>
                    <a:pt x="2265" y="3465"/>
                  </a:cubicBezTo>
                  <a:cubicBezTo>
                    <a:pt x="2278" y="3532"/>
                    <a:pt x="2294" y="3597"/>
                    <a:pt x="2310" y="3664"/>
                  </a:cubicBezTo>
                  <a:cubicBezTo>
                    <a:pt x="2332" y="3750"/>
                    <a:pt x="2362" y="3833"/>
                    <a:pt x="2396" y="3915"/>
                  </a:cubicBezTo>
                  <a:cubicBezTo>
                    <a:pt x="2430" y="3997"/>
                    <a:pt x="2467" y="4079"/>
                    <a:pt x="2509" y="4157"/>
                  </a:cubicBezTo>
                  <a:cubicBezTo>
                    <a:pt x="2546" y="4224"/>
                    <a:pt x="2585" y="4287"/>
                    <a:pt x="2631" y="4345"/>
                  </a:cubicBezTo>
                  <a:cubicBezTo>
                    <a:pt x="2671" y="4398"/>
                    <a:pt x="2716" y="4445"/>
                    <a:pt x="2761" y="4492"/>
                  </a:cubicBezTo>
                  <a:cubicBezTo>
                    <a:pt x="2774" y="4506"/>
                    <a:pt x="2788" y="4521"/>
                    <a:pt x="2805" y="4532"/>
                  </a:cubicBezTo>
                  <a:cubicBezTo>
                    <a:pt x="2821" y="4544"/>
                    <a:pt x="2838" y="4554"/>
                    <a:pt x="2859" y="4557"/>
                  </a:cubicBezTo>
                  <a:cubicBezTo>
                    <a:pt x="2863" y="4558"/>
                    <a:pt x="2867" y="4559"/>
                    <a:pt x="2871" y="4559"/>
                  </a:cubicBezTo>
                  <a:cubicBezTo>
                    <a:pt x="2895" y="4559"/>
                    <a:pt x="2910" y="4543"/>
                    <a:pt x="2913" y="4514"/>
                  </a:cubicBezTo>
                  <a:cubicBezTo>
                    <a:pt x="2915" y="4497"/>
                    <a:pt x="2915" y="4480"/>
                    <a:pt x="2912" y="4461"/>
                  </a:cubicBezTo>
                  <a:cubicBezTo>
                    <a:pt x="2908" y="4427"/>
                    <a:pt x="2903" y="4394"/>
                    <a:pt x="2895" y="4360"/>
                  </a:cubicBezTo>
                  <a:cubicBezTo>
                    <a:pt x="2874" y="4276"/>
                    <a:pt x="2846" y="4195"/>
                    <a:pt x="2810" y="4118"/>
                  </a:cubicBezTo>
                  <a:cubicBezTo>
                    <a:pt x="2750" y="3992"/>
                    <a:pt x="2686" y="3869"/>
                    <a:pt x="2622" y="3745"/>
                  </a:cubicBezTo>
                  <a:cubicBezTo>
                    <a:pt x="2576" y="3655"/>
                    <a:pt x="2525" y="3569"/>
                    <a:pt x="2464" y="3489"/>
                  </a:cubicBezTo>
                  <a:cubicBezTo>
                    <a:pt x="2449" y="3470"/>
                    <a:pt x="2435" y="3451"/>
                    <a:pt x="2422" y="3432"/>
                  </a:cubicBezTo>
                  <a:cubicBezTo>
                    <a:pt x="2353" y="3337"/>
                    <a:pt x="2299" y="3233"/>
                    <a:pt x="2247" y="3126"/>
                  </a:cubicBezTo>
                  <a:cubicBezTo>
                    <a:pt x="2241" y="3115"/>
                    <a:pt x="2236" y="3103"/>
                    <a:pt x="2233" y="3090"/>
                  </a:cubicBezTo>
                  <a:cubicBezTo>
                    <a:pt x="2229" y="3072"/>
                    <a:pt x="2235" y="3065"/>
                    <a:pt x="2246" y="3065"/>
                  </a:cubicBezTo>
                  <a:cubicBezTo>
                    <a:pt x="2248" y="3065"/>
                    <a:pt x="2250" y="3065"/>
                    <a:pt x="2253" y="3066"/>
                  </a:cubicBezTo>
                  <a:lnTo>
                    <a:pt x="2259" y="3066"/>
                  </a:lnTo>
                  <a:cubicBezTo>
                    <a:pt x="2293" y="3068"/>
                    <a:pt x="2327" y="3069"/>
                    <a:pt x="2361" y="3069"/>
                  </a:cubicBezTo>
                  <a:cubicBezTo>
                    <a:pt x="2400" y="3069"/>
                    <a:pt x="2440" y="3068"/>
                    <a:pt x="2479" y="3067"/>
                  </a:cubicBezTo>
                  <a:cubicBezTo>
                    <a:pt x="2519" y="3066"/>
                    <a:pt x="2559" y="3064"/>
                    <a:pt x="2599" y="3063"/>
                  </a:cubicBezTo>
                  <a:cubicBezTo>
                    <a:pt x="2640" y="3062"/>
                    <a:pt x="2681" y="3062"/>
                    <a:pt x="2722" y="3062"/>
                  </a:cubicBezTo>
                  <a:cubicBezTo>
                    <a:pt x="2731" y="3062"/>
                    <a:pt x="2739" y="3062"/>
                    <a:pt x="2748" y="3062"/>
                  </a:cubicBezTo>
                  <a:cubicBezTo>
                    <a:pt x="2808" y="3062"/>
                    <a:pt x="2868" y="3065"/>
                    <a:pt x="2927" y="3069"/>
                  </a:cubicBezTo>
                  <a:cubicBezTo>
                    <a:pt x="2992" y="3075"/>
                    <a:pt x="3056" y="3084"/>
                    <a:pt x="3120" y="3096"/>
                  </a:cubicBezTo>
                  <a:cubicBezTo>
                    <a:pt x="3183" y="3106"/>
                    <a:pt x="3248" y="3114"/>
                    <a:pt x="3312" y="3116"/>
                  </a:cubicBezTo>
                  <a:cubicBezTo>
                    <a:pt x="3361" y="3118"/>
                    <a:pt x="3411" y="3120"/>
                    <a:pt x="3460" y="3122"/>
                  </a:cubicBezTo>
                  <a:cubicBezTo>
                    <a:pt x="3487" y="3123"/>
                    <a:pt x="3514" y="3125"/>
                    <a:pt x="3541" y="3125"/>
                  </a:cubicBezTo>
                  <a:cubicBezTo>
                    <a:pt x="3545" y="3125"/>
                    <a:pt x="3549" y="3125"/>
                    <a:pt x="3554" y="3125"/>
                  </a:cubicBezTo>
                  <a:cubicBezTo>
                    <a:pt x="3638" y="3123"/>
                    <a:pt x="3721" y="3111"/>
                    <a:pt x="3803" y="3086"/>
                  </a:cubicBezTo>
                  <a:cubicBezTo>
                    <a:pt x="3817" y="3081"/>
                    <a:pt x="3830" y="3076"/>
                    <a:pt x="3844" y="3067"/>
                  </a:cubicBezTo>
                  <a:cubicBezTo>
                    <a:pt x="3873" y="3046"/>
                    <a:pt x="3880" y="3012"/>
                    <a:pt x="3859" y="2980"/>
                  </a:cubicBezTo>
                  <a:cubicBezTo>
                    <a:pt x="3851" y="2968"/>
                    <a:pt x="3842" y="2956"/>
                    <a:pt x="3830" y="2947"/>
                  </a:cubicBezTo>
                  <a:cubicBezTo>
                    <a:pt x="3783" y="2907"/>
                    <a:pt x="3732" y="2877"/>
                    <a:pt x="3675" y="2858"/>
                  </a:cubicBezTo>
                  <a:cubicBezTo>
                    <a:pt x="3588" y="2830"/>
                    <a:pt x="3499" y="2817"/>
                    <a:pt x="3410" y="2817"/>
                  </a:cubicBezTo>
                  <a:cubicBezTo>
                    <a:pt x="3384" y="2817"/>
                    <a:pt x="3359" y="2818"/>
                    <a:pt x="3334" y="2820"/>
                  </a:cubicBezTo>
                  <a:cubicBezTo>
                    <a:pt x="3279" y="2824"/>
                    <a:pt x="3224" y="2828"/>
                    <a:pt x="3170" y="2828"/>
                  </a:cubicBezTo>
                  <a:cubicBezTo>
                    <a:pt x="3106" y="2829"/>
                    <a:pt x="3041" y="2836"/>
                    <a:pt x="2978" y="2837"/>
                  </a:cubicBezTo>
                  <a:cubicBezTo>
                    <a:pt x="2945" y="2837"/>
                    <a:pt x="2912" y="2838"/>
                    <a:pt x="2879" y="2839"/>
                  </a:cubicBezTo>
                  <a:cubicBezTo>
                    <a:pt x="2837" y="2840"/>
                    <a:pt x="2794" y="2840"/>
                    <a:pt x="2752" y="2842"/>
                  </a:cubicBezTo>
                  <a:cubicBezTo>
                    <a:pt x="2734" y="2843"/>
                    <a:pt x="2715" y="2846"/>
                    <a:pt x="2696" y="2850"/>
                  </a:cubicBezTo>
                  <a:cubicBezTo>
                    <a:pt x="2628" y="2865"/>
                    <a:pt x="2561" y="2888"/>
                    <a:pt x="2495" y="2914"/>
                  </a:cubicBezTo>
                  <a:cubicBezTo>
                    <a:pt x="2430" y="2940"/>
                    <a:pt x="2365" y="2967"/>
                    <a:pt x="2299" y="2988"/>
                  </a:cubicBezTo>
                  <a:cubicBezTo>
                    <a:pt x="2265" y="2998"/>
                    <a:pt x="2232" y="3009"/>
                    <a:pt x="2199" y="3015"/>
                  </a:cubicBezTo>
                  <a:cubicBezTo>
                    <a:pt x="2195" y="3015"/>
                    <a:pt x="2192" y="3015"/>
                    <a:pt x="2189" y="3015"/>
                  </a:cubicBezTo>
                  <a:cubicBezTo>
                    <a:pt x="2177" y="3015"/>
                    <a:pt x="2167" y="3012"/>
                    <a:pt x="2159" y="3004"/>
                  </a:cubicBezTo>
                  <a:cubicBezTo>
                    <a:pt x="2154" y="2999"/>
                    <a:pt x="2147" y="2995"/>
                    <a:pt x="2142" y="2991"/>
                  </a:cubicBezTo>
                  <a:cubicBezTo>
                    <a:pt x="2089" y="2949"/>
                    <a:pt x="2036" y="2906"/>
                    <a:pt x="1983" y="2864"/>
                  </a:cubicBezTo>
                  <a:cubicBezTo>
                    <a:pt x="1952" y="2840"/>
                    <a:pt x="1920" y="2815"/>
                    <a:pt x="1888" y="2791"/>
                  </a:cubicBezTo>
                  <a:cubicBezTo>
                    <a:pt x="1844" y="2756"/>
                    <a:pt x="1800" y="2722"/>
                    <a:pt x="1756" y="2688"/>
                  </a:cubicBezTo>
                  <a:cubicBezTo>
                    <a:pt x="1695" y="2642"/>
                    <a:pt x="1630" y="2603"/>
                    <a:pt x="1564" y="2564"/>
                  </a:cubicBezTo>
                  <a:cubicBezTo>
                    <a:pt x="1486" y="2518"/>
                    <a:pt x="1405" y="2476"/>
                    <a:pt x="1319" y="2444"/>
                  </a:cubicBezTo>
                  <a:cubicBezTo>
                    <a:pt x="1277" y="2427"/>
                    <a:pt x="1235" y="2412"/>
                    <a:pt x="1193" y="2395"/>
                  </a:cubicBezTo>
                  <a:cubicBezTo>
                    <a:pt x="1186" y="2392"/>
                    <a:pt x="1179" y="2389"/>
                    <a:pt x="1172" y="2385"/>
                  </a:cubicBezTo>
                  <a:cubicBezTo>
                    <a:pt x="1169" y="2383"/>
                    <a:pt x="1170" y="2379"/>
                    <a:pt x="1173" y="2378"/>
                  </a:cubicBezTo>
                  <a:cubicBezTo>
                    <a:pt x="1178" y="2375"/>
                    <a:pt x="1183" y="2374"/>
                    <a:pt x="1189" y="2372"/>
                  </a:cubicBezTo>
                  <a:cubicBezTo>
                    <a:pt x="1222" y="2362"/>
                    <a:pt x="1256" y="2351"/>
                    <a:pt x="1290" y="2342"/>
                  </a:cubicBezTo>
                  <a:cubicBezTo>
                    <a:pt x="1327" y="2331"/>
                    <a:pt x="1365" y="2319"/>
                    <a:pt x="1403" y="2309"/>
                  </a:cubicBezTo>
                  <a:cubicBezTo>
                    <a:pt x="1486" y="2290"/>
                    <a:pt x="1569" y="2278"/>
                    <a:pt x="1652" y="2263"/>
                  </a:cubicBezTo>
                  <a:cubicBezTo>
                    <a:pt x="1703" y="2254"/>
                    <a:pt x="1754" y="2248"/>
                    <a:pt x="1806" y="2242"/>
                  </a:cubicBezTo>
                  <a:cubicBezTo>
                    <a:pt x="1809" y="2241"/>
                    <a:pt x="1813" y="2241"/>
                    <a:pt x="1817" y="2241"/>
                  </a:cubicBezTo>
                  <a:cubicBezTo>
                    <a:pt x="1859" y="2236"/>
                    <a:pt x="1902" y="2233"/>
                    <a:pt x="1944" y="2228"/>
                  </a:cubicBezTo>
                  <a:cubicBezTo>
                    <a:pt x="1999" y="2221"/>
                    <a:pt x="2054" y="2214"/>
                    <a:pt x="2109" y="2208"/>
                  </a:cubicBezTo>
                  <a:cubicBezTo>
                    <a:pt x="2111" y="2208"/>
                    <a:pt x="2113" y="2207"/>
                    <a:pt x="2115" y="2207"/>
                  </a:cubicBezTo>
                  <a:cubicBezTo>
                    <a:pt x="2179" y="2205"/>
                    <a:pt x="2243" y="2191"/>
                    <a:pt x="2306" y="2187"/>
                  </a:cubicBezTo>
                  <a:cubicBezTo>
                    <a:pt x="2356" y="2184"/>
                    <a:pt x="2406" y="2175"/>
                    <a:pt x="2457" y="2170"/>
                  </a:cubicBezTo>
                  <a:cubicBezTo>
                    <a:pt x="2556" y="2160"/>
                    <a:pt x="2655" y="2147"/>
                    <a:pt x="2753" y="2129"/>
                  </a:cubicBezTo>
                  <a:cubicBezTo>
                    <a:pt x="2816" y="2119"/>
                    <a:pt x="2878" y="2111"/>
                    <a:pt x="2941" y="2102"/>
                  </a:cubicBezTo>
                  <a:cubicBezTo>
                    <a:pt x="2961" y="2099"/>
                    <a:pt x="2981" y="2096"/>
                    <a:pt x="3000" y="2094"/>
                  </a:cubicBezTo>
                  <a:cubicBezTo>
                    <a:pt x="3010" y="2092"/>
                    <a:pt x="3020" y="2091"/>
                    <a:pt x="3029" y="2089"/>
                  </a:cubicBezTo>
                  <a:cubicBezTo>
                    <a:pt x="3042" y="2086"/>
                    <a:pt x="3050" y="2084"/>
                    <a:pt x="3056" y="2084"/>
                  </a:cubicBezTo>
                  <a:cubicBezTo>
                    <a:pt x="3068" y="2084"/>
                    <a:pt x="3072" y="2091"/>
                    <a:pt x="3084" y="2111"/>
                  </a:cubicBezTo>
                  <a:cubicBezTo>
                    <a:pt x="3124" y="2174"/>
                    <a:pt x="3169" y="2233"/>
                    <a:pt x="3219" y="2287"/>
                  </a:cubicBezTo>
                  <a:cubicBezTo>
                    <a:pt x="3258" y="2330"/>
                    <a:pt x="3297" y="2371"/>
                    <a:pt x="3337" y="2412"/>
                  </a:cubicBezTo>
                  <a:cubicBezTo>
                    <a:pt x="3363" y="2439"/>
                    <a:pt x="3388" y="2467"/>
                    <a:pt x="3416" y="2493"/>
                  </a:cubicBezTo>
                  <a:cubicBezTo>
                    <a:pt x="3469" y="2543"/>
                    <a:pt x="3525" y="2591"/>
                    <a:pt x="3581" y="2638"/>
                  </a:cubicBezTo>
                  <a:cubicBezTo>
                    <a:pt x="3626" y="2677"/>
                    <a:pt x="3675" y="2705"/>
                    <a:pt x="3730" y="2723"/>
                  </a:cubicBezTo>
                  <a:cubicBezTo>
                    <a:pt x="3754" y="2731"/>
                    <a:pt x="3777" y="2738"/>
                    <a:pt x="3802" y="2744"/>
                  </a:cubicBezTo>
                  <a:cubicBezTo>
                    <a:pt x="3878" y="2761"/>
                    <a:pt x="3954" y="2780"/>
                    <a:pt x="4030" y="2800"/>
                  </a:cubicBezTo>
                  <a:cubicBezTo>
                    <a:pt x="4050" y="2805"/>
                    <a:pt x="4071" y="2809"/>
                    <a:pt x="4091" y="2813"/>
                  </a:cubicBezTo>
                  <a:cubicBezTo>
                    <a:pt x="4099" y="2814"/>
                    <a:pt x="4106" y="2815"/>
                    <a:pt x="4114" y="2815"/>
                  </a:cubicBezTo>
                  <a:cubicBezTo>
                    <a:pt x="4123" y="2815"/>
                    <a:pt x="4132" y="2814"/>
                    <a:pt x="4140" y="2813"/>
                  </a:cubicBezTo>
                  <a:cubicBezTo>
                    <a:pt x="4173" y="2807"/>
                    <a:pt x="4188" y="2782"/>
                    <a:pt x="4176" y="2750"/>
                  </a:cubicBezTo>
                  <a:cubicBezTo>
                    <a:pt x="4172" y="2738"/>
                    <a:pt x="4167" y="2728"/>
                    <a:pt x="4161" y="2718"/>
                  </a:cubicBezTo>
                  <a:cubicBezTo>
                    <a:pt x="4119" y="2647"/>
                    <a:pt x="4071" y="2581"/>
                    <a:pt x="4009" y="2525"/>
                  </a:cubicBezTo>
                  <a:cubicBezTo>
                    <a:pt x="3944" y="2466"/>
                    <a:pt x="3876" y="2410"/>
                    <a:pt x="3811" y="2349"/>
                  </a:cubicBezTo>
                  <a:cubicBezTo>
                    <a:pt x="3781" y="2323"/>
                    <a:pt x="3749" y="2299"/>
                    <a:pt x="3719" y="2276"/>
                  </a:cubicBezTo>
                  <a:cubicBezTo>
                    <a:pt x="3693" y="2255"/>
                    <a:pt x="3667" y="2236"/>
                    <a:pt x="3640" y="2217"/>
                  </a:cubicBezTo>
                  <a:cubicBezTo>
                    <a:pt x="3581" y="2177"/>
                    <a:pt x="3519" y="2138"/>
                    <a:pt x="3459" y="2099"/>
                  </a:cubicBezTo>
                  <a:cubicBezTo>
                    <a:pt x="3433" y="2081"/>
                    <a:pt x="3408" y="2063"/>
                    <a:pt x="3382" y="2043"/>
                  </a:cubicBezTo>
                  <a:cubicBezTo>
                    <a:pt x="3374" y="2037"/>
                    <a:pt x="3375" y="2031"/>
                    <a:pt x="3384" y="2029"/>
                  </a:cubicBezTo>
                  <a:cubicBezTo>
                    <a:pt x="3414" y="2023"/>
                    <a:pt x="3443" y="2016"/>
                    <a:pt x="3474" y="2011"/>
                  </a:cubicBezTo>
                  <a:cubicBezTo>
                    <a:pt x="3520" y="2001"/>
                    <a:pt x="3567" y="1992"/>
                    <a:pt x="3613" y="1984"/>
                  </a:cubicBezTo>
                  <a:cubicBezTo>
                    <a:pt x="3682" y="1971"/>
                    <a:pt x="3749" y="1957"/>
                    <a:pt x="3818" y="1946"/>
                  </a:cubicBezTo>
                  <a:cubicBezTo>
                    <a:pt x="3868" y="1937"/>
                    <a:pt x="3919" y="1930"/>
                    <a:pt x="3971" y="1920"/>
                  </a:cubicBezTo>
                  <a:cubicBezTo>
                    <a:pt x="4028" y="1910"/>
                    <a:pt x="4085" y="1902"/>
                    <a:pt x="4145" y="1898"/>
                  </a:cubicBezTo>
                  <a:cubicBezTo>
                    <a:pt x="4156" y="1897"/>
                    <a:pt x="4168" y="1895"/>
                    <a:pt x="4179" y="1894"/>
                  </a:cubicBezTo>
                  <a:cubicBezTo>
                    <a:pt x="4220" y="1888"/>
                    <a:pt x="4263" y="1888"/>
                    <a:pt x="4303" y="1879"/>
                  </a:cubicBezTo>
                  <a:cubicBezTo>
                    <a:pt x="4305" y="1879"/>
                    <a:pt x="4307" y="1879"/>
                    <a:pt x="4309" y="1879"/>
                  </a:cubicBezTo>
                  <a:cubicBezTo>
                    <a:pt x="4317" y="1879"/>
                    <a:pt x="4324" y="1883"/>
                    <a:pt x="4329" y="1891"/>
                  </a:cubicBezTo>
                  <a:cubicBezTo>
                    <a:pt x="4335" y="1900"/>
                    <a:pt x="4340" y="1909"/>
                    <a:pt x="4346" y="1919"/>
                  </a:cubicBezTo>
                  <a:cubicBezTo>
                    <a:pt x="4409" y="2024"/>
                    <a:pt x="4474" y="2127"/>
                    <a:pt x="4542" y="2229"/>
                  </a:cubicBezTo>
                  <a:cubicBezTo>
                    <a:pt x="4565" y="2264"/>
                    <a:pt x="4592" y="2297"/>
                    <a:pt x="4622" y="2328"/>
                  </a:cubicBezTo>
                  <a:cubicBezTo>
                    <a:pt x="4663" y="2371"/>
                    <a:pt x="4705" y="2413"/>
                    <a:pt x="4745" y="2456"/>
                  </a:cubicBezTo>
                  <a:cubicBezTo>
                    <a:pt x="4775" y="2484"/>
                    <a:pt x="4802" y="2516"/>
                    <a:pt x="4826" y="2550"/>
                  </a:cubicBezTo>
                  <a:cubicBezTo>
                    <a:pt x="4868" y="2606"/>
                    <a:pt x="4905" y="2666"/>
                    <a:pt x="4940" y="2727"/>
                  </a:cubicBezTo>
                  <a:cubicBezTo>
                    <a:pt x="4978" y="2794"/>
                    <a:pt x="5024" y="2854"/>
                    <a:pt x="5077" y="2907"/>
                  </a:cubicBezTo>
                  <a:cubicBezTo>
                    <a:pt x="5130" y="2961"/>
                    <a:pt x="5184" y="3015"/>
                    <a:pt x="5237" y="3068"/>
                  </a:cubicBezTo>
                  <a:cubicBezTo>
                    <a:pt x="5250" y="3080"/>
                    <a:pt x="5264" y="3093"/>
                    <a:pt x="5279" y="3104"/>
                  </a:cubicBezTo>
                  <a:cubicBezTo>
                    <a:pt x="5299" y="3119"/>
                    <a:pt x="5323" y="3126"/>
                    <a:pt x="5348" y="3128"/>
                  </a:cubicBezTo>
                  <a:cubicBezTo>
                    <a:pt x="5351" y="3128"/>
                    <a:pt x="5353" y="3129"/>
                    <a:pt x="5356" y="3129"/>
                  </a:cubicBezTo>
                  <a:cubicBezTo>
                    <a:pt x="5392" y="3129"/>
                    <a:pt x="5424" y="3114"/>
                    <a:pt x="5453" y="3091"/>
                  </a:cubicBezTo>
                  <a:cubicBezTo>
                    <a:pt x="5466" y="3080"/>
                    <a:pt x="5474" y="3065"/>
                    <a:pt x="5475" y="3045"/>
                  </a:cubicBezTo>
                  <a:cubicBezTo>
                    <a:pt x="5475" y="3026"/>
                    <a:pt x="5474" y="3007"/>
                    <a:pt x="5470" y="2987"/>
                  </a:cubicBezTo>
                  <a:cubicBezTo>
                    <a:pt x="5463" y="2956"/>
                    <a:pt x="5453" y="2927"/>
                    <a:pt x="5440" y="2897"/>
                  </a:cubicBezTo>
                  <a:cubicBezTo>
                    <a:pt x="5428" y="2871"/>
                    <a:pt x="5416" y="2845"/>
                    <a:pt x="5405" y="2819"/>
                  </a:cubicBezTo>
                  <a:cubicBezTo>
                    <a:pt x="5373" y="2748"/>
                    <a:pt x="5342" y="2675"/>
                    <a:pt x="5305" y="2606"/>
                  </a:cubicBezTo>
                  <a:cubicBezTo>
                    <a:pt x="5285" y="2568"/>
                    <a:pt x="5261" y="2533"/>
                    <a:pt x="5234" y="2501"/>
                  </a:cubicBezTo>
                  <a:cubicBezTo>
                    <a:pt x="5166" y="2424"/>
                    <a:pt x="5091" y="2354"/>
                    <a:pt x="5013" y="2291"/>
                  </a:cubicBezTo>
                  <a:cubicBezTo>
                    <a:pt x="4966" y="2252"/>
                    <a:pt x="4917" y="2216"/>
                    <a:pt x="4868" y="2179"/>
                  </a:cubicBezTo>
                  <a:cubicBezTo>
                    <a:pt x="4796" y="2124"/>
                    <a:pt x="4721" y="2069"/>
                    <a:pt x="4646" y="2015"/>
                  </a:cubicBezTo>
                  <a:cubicBezTo>
                    <a:pt x="4575" y="1963"/>
                    <a:pt x="4499" y="1917"/>
                    <a:pt x="4422" y="1871"/>
                  </a:cubicBezTo>
                  <a:cubicBezTo>
                    <a:pt x="4414" y="1867"/>
                    <a:pt x="4407" y="1862"/>
                    <a:pt x="4398" y="1858"/>
                  </a:cubicBezTo>
                  <a:cubicBezTo>
                    <a:pt x="4392" y="1853"/>
                    <a:pt x="4392" y="1848"/>
                    <a:pt x="4398" y="1844"/>
                  </a:cubicBezTo>
                  <a:cubicBezTo>
                    <a:pt x="4433" y="1818"/>
                    <a:pt x="4466" y="1791"/>
                    <a:pt x="4498" y="1764"/>
                  </a:cubicBezTo>
                  <a:cubicBezTo>
                    <a:pt x="4517" y="1748"/>
                    <a:pt x="4536" y="1732"/>
                    <a:pt x="4555" y="1717"/>
                  </a:cubicBezTo>
                  <a:cubicBezTo>
                    <a:pt x="4612" y="1671"/>
                    <a:pt x="4673" y="1627"/>
                    <a:pt x="4732" y="1583"/>
                  </a:cubicBezTo>
                  <a:cubicBezTo>
                    <a:pt x="4824" y="1516"/>
                    <a:pt x="4918" y="1451"/>
                    <a:pt x="5015" y="1389"/>
                  </a:cubicBezTo>
                  <a:cubicBezTo>
                    <a:pt x="5085" y="1343"/>
                    <a:pt x="5157" y="1299"/>
                    <a:pt x="5224" y="1249"/>
                  </a:cubicBezTo>
                  <a:cubicBezTo>
                    <a:pt x="5292" y="1197"/>
                    <a:pt x="5347" y="1134"/>
                    <a:pt x="5388" y="1060"/>
                  </a:cubicBezTo>
                  <a:cubicBezTo>
                    <a:pt x="5402" y="1035"/>
                    <a:pt x="5416" y="1009"/>
                    <a:pt x="5428" y="984"/>
                  </a:cubicBezTo>
                  <a:cubicBezTo>
                    <a:pt x="5445" y="951"/>
                    <a:pt x="5464" y="920"/>
                    <a:pt x="5485" y="890"/>
                  </a:cubicBezTo>
                  <a:cubicBezTo>
                    <a:pt x="5501" y="865"/>
                    <a:pt x="5516" y="840"/>
                    <a:pt x="5532" y="815"/>
                  </a:cubicBezTo>
                  <a:cubicBezTo>
                    <a:pt x="5540" y="803"/>
                    <a:pt x="5546" y="788"/>
                    <a:pt x="5548" y="774"/>
                  </a:cubicBezTo>
                  <a:cubicBezTo>
                    <a:pt x="5551" y="748"/>
                    <a:pt x="5539" y="734"/>
                    <a:pt x="5512" y="733"/>
                  </a:cubicBezTo>
                  <a:cubicBezTo>
                    <a:pt x="5509" y="733"/>
                    <a:pt x="5505" y="732"/>
                    <a:pt x="5502" y="732"/>
                  </a:cubicBezTo>
                  <a:cubicBezTo>
                    <a:pt x="5486" y="732"/>
                    <a:pt x="5471" y="736"/>
                    <a:pt x="5457" y="739"/>
                  </a:cubicBezTo>
                  <a:cubicBezTo>
                    <a:pt x="5350" y="766"/>
                    <a:pt x="5248" y="801"/>
                    <a:pt x="5161" y="866"/>
                  </a:cubicBezTo>
                  <a:cubicBezTo>
                    <a:pt x="5115" y="901"/>
                    <a:pt x="5067" y="933"/>
                    <a:pt x="5024" y="969"/>
                  </a:cubicBezTo>
                  <a:cubicBezTo>
                    <a:pt x="4968" y="1019"/>
                    <a:pt x="4912" y="1068"/>
                    <a:pt x="4857" y="1117"/>
                  </a:cubicBezTo>
                  <a:cubicBezTo>
                    <a:pt x="4797" y="1172"/>
                    <a:pt x="4741" y="1231"/>
                    <a:pt x="4690" y="1295"/>
                  </a:cubicBezTo>
                  <a:cubicBezTo>
                    <a:pt x="4636" y="1362"/>
                    <a:pt x="4588" y="1433"/>
                    <a:pt x="4538" y="1503"/>
                  </a:cubicBezTo>
                  <a:cubicBezTo>
                    <a:pt x="4498" y="1558"/>
                    <a:pt x="4464" y="1617"/>
                    <a:pt x="4428" y="1675"/>
                  </a:cubicBezTo>
                  <a:cubicBezTo>
                    <a:pt x="4403" y="1715"/>
                    <a:pt x="4378" y="1755"/>
                    <a:pt x="4353" y="1796"/>
                  </a:cubicBezTo>
                  <a:cubicBezTo>
                    <a:pt x="4347" y="1807"/>
                    <a:pt x="4339" y="1814"/>
                    <a:pt x="4326" y="1814"/>
                  </a:cubicBezTo>
                  <a:cubicBezTo>
                    <a:pt x="4326" y="1814"/>
                    <a:pt x="4325" y="1814"/>
                    <a:pt x="4324" y="1814"/>
                  </a:cubicBezTo>
                  <a:cubicBezTo>
                    <a:pt x="4309" y="1814"/>
                    <a:pt x="4295" y="1817"/>
                    <a:pt x="4282" y="1818"/>
                  </a:cubicBezTo>
                  <a:cubicBezTo>
                    <a:pt x="4234" y="1823"/>
                    <a:pt x="4185" y="1828"/>
                    <a:pt x="4136" y="1833"/>
                  </a:cubicBezTo>
                  <a:cubicBezTo>
                    <a:pt x="4107" y="1836"/>
                    <a:pt x="4077" y="1842"/>
                    <a:pt x="4047" y="1846"/>
                  </a:cubicBezTo>
                  <a:cubicBezTo>
                    <a:pt x="3997" y="1854"/>
                    <a:pt x="3946" y="1863"/>
                    <a:pt x="3895" y="1872"/>
                  </a:cubicBezTo>
                  <a:cubicBezTo>
                    <a:pt x="3851" y="1879"/>
                    <a:pt x="3808" y="1888"/>
                    <a:pt x="3764" y="1897"/>
                  </a:cubicBezTo>
                  <a:cubicBezTo>
                    <a:pt x="3724" y="1904"/>
                    <a:pt x="3684" y="1912"/>
                    <a:pt x="3644" y="1920"/>
                  </a:cubicBezTo>
                  <a:cubicBezTo>
                    <a:pt x="3597" y="1930"/>
                    <a:pt x="3551" y="1938"/>
                    <a:pt x="3504" y="1947"/>
                  </a:cubicBezTo>
                  <a:cubicBezTo>
                    <a:pt x="3444" y="1957"/>
                    <a:pt x="3385" y="1968"/>
                    <a:pt x="3326" y="1980"/>
                  </a:cubicBezTo>
                  <a:cubicBezTo>
                    <a:pt x="3320" y="1981"/>
                    <a:pt x="3316" y="1981"/>
                    <a:pt x="3311" y="1981"/>
                  </a:cubicBezTo>
                  <a:cubicBezTo>
                    <a:pt x="3297" y="1981"/>
                    <a:pt x="3285" y="1977"/>
                    <a:pt x="3272" y="1969"/>
                  </a:cubicBezTo>
                  <a:cubicBezTo>
                    <a:pt x="3229" y="1939"/>
                    <a:pt x="3183" y="1916"/>
                    <a:pt x="3137" y="1893"/>
                  </a:cubicBezTo>
                  <a:cubicBezTo>
                    <a:pt x="3107" y="1877"/>
                    <a:pt x="3077" y="1862"/>
                    <a:pt x="3046" y="1847"/>
                  </a:cubicBezTo>
                  <a:cubicBezTo>
                    <a:pt x="2999" y="1821"/>
                    <a:pt x="2958" y="1788"/>
                    <a:pt x="2925" y="1746"/>
                  </a:cubicBezTo>
                  <a:cubicBezTo>
                    <a:pt x="2917" y="1736"/>
                    <a:pt x="2913" y="1727"/>
                    <a:pt x="2918" y="1714"/>
                  </a:cubicBezTo>
                  <a:cubicBezTo>
                    <a:pt x="2924" y="1700"/>
                    <a:pt x="2928" y="1686"/>
                    <a:pt x="2935" y="1673"/>
                  </a:cubicBezTo>
                  <a:cubicBezTo>
                    <a:pt x="2949" y="1644"/>
                    <a:pt x="2964" y="1616"/>
                    <a:pt x="2980" y="1589"/>
                  </a:cubicBezTo>
                  <a:cubicBezTo>
                    <a:pt x="3026" y="1506"/>
                    <a:pt x="3082" y="1430"/>
                    <a:pt x="3136" y="1351"/>
                  </a:cubicBezTo>
                  <a:cubicBezTo>
                    <a:pt x="3174" y="1296"/>
                    <a:pt x="3213" y="1240"/>
                    <a:pt x="3243" y="1178"/>
                  </a:cubicBezTo>
                  <a:cubicBezTo>
                    <a:pt x="3254" y="1156"/>
                    <a:pt x="3264" y="1131"/>
                    <a:pt x="3270" y="1107"/>
                  </a:cubicBezTo>
                  <a:cubicBezTo>
                    <a:pt x="3286" y="1040"/>
                    <a:pt x="3296" y="973"/>
                    <a:pt x="3307" y="905"/>
                  </a:cubicBezTo>
                  <a:cubicBezTo>
                    <a:pt x="3314" y="862"/>
                    <a:pt x="3309" y="819"/>
                    <a:pt x="3295" y="777"/>
                  </a:cubicBezTo>
                  <a:cubicBezTo>
                    <a:pt x="3289" y="758"/>
                    <a:pt x="3285" y="739"/>
                    <a:pt x="3279" y="720"/>
                  </a:cubicBezTo>
                  <a:cubicBezTo>
                    <a:pt x="3275" y="709"/>
                    <a:pt x="3272" y="699"/>
                    <a:pt x="3268" y="689"/>
                  </a:cubicBezTo>
                  <a:cubicBezTo>
                    <a:pt x="3255" y="657"/>
                    <a:pt x="3236" y="641"/>
                    <a:pt x="3211" y="641"/>
                  </a:cubicBezTo>
                  <a:cubicBezTo>
                    <a:pt x="3196" y="641"/>
                    <a:pt x="3180" y="647"/>
                    <a:pt x="3162" y="658"/>
                  </a:cubicBezTo>
                  <a:cubicBezTo>
                    <a:pt x="3139" y="673"/>
                    <a:pt x="3123" y="693"/>
                    <a:pt x="3108" y="715"/>
                  </a:cubicBezTo>
                  <a:cubicBezTo>
                    <a:pt x="3068" y="772"/>
                    <a:pt x="3035" y="833"/>
                    <a:pt x="3012" y="899"/>
                  </a:cubicBezTo>
                  <a:cubicBezTo>
                    <a:pt x="2982" y="986"/>
                    <a:pt x="2954" y="1074"/>
                    <a:pt x="2927" y="1162"/>
                  </a:cubicBezTo>
                  <a:cubicBezTo>
                    <a:pt x="2907" y="1233"/>
                    <a:pt x="2891" y="1302"/>
                    <a:pt x="2884" y="1375"/>
                  </a:cubicBezTo>
                  <a:cubicBezTo>
                    <a:pt x="2879" y="1425"/>
                    <a:pt x="2877" y="1475"/>
                    <a:pt x="2874" y="1525"/>
                  </a:cubicBezTo>
                  <a:cubicBezTo>
                    <a:pt x="2871" y="1568"/>
                    <a:pt x="2867" y="1612"/>
                    <a:pt x="2872" y="1655"/>
                  </a:cubicBezTo>
                  <a:cubicBezTo>
                    <a:pt x="2873" y="1671"/>
                    <a:pt x="2867" y="1682"/>
                    <a:pt x="2858" y="1693"/>
                  </a:cubicBezTo>
                  <a:cubicBezTo>
                    <a:pt x="2825" y="1730"/>
                    <a:pt x="2792" y="1769"/>
                    <a:pt x="2760" y="1806"/>
                  </a:cubicBezTo>
                  <a:cubicBezTo>
                    <a:pt x="2719" y="1854"/>
                    <a:pt x="2676" y="1902"/>
                    <a:pt x="2638" y="1952"/>
                  </a:cubicBezTo>
                  <a:cubicBezTo>
                    <a:pt x="2608" y="1992"/>
                    <a:pt x="2577" y="2031"/>
                    <a:pt x="2548" y="2070"/>
                  </a:cubicBezTo>
                  <a:cubicBezTo>
                    <a:pt x="2543" y="2077"/>
                    <a:pt x="2537" y="2083"/>
                    <a:pt x="2532" y="2089"/>
                  </a:cubicBezTo>
                  <a:cubicBezTo>
                    <a:pt x="2526" y="2098"/>
                    <a:pt x="2518" y="2103"/>
                    <a:pt x="2508" y="2104"/>
                  </a:cubicBezTo>
                  <a:cubicBezTo>
                    <a:pt x="2500" y="2105"/>
                    <a:pt x="2492" y="2106"/>
                    <a:pt x="2484" y="2107"/>
                  </a:cubicBezTo>
                  <a:cubicBezTo>
                    <a:pt x="2437" y="2112"/>
                    <a:pt x="2389" y="2116"/>
                    <a:pt x="2342" y="2122"/>
                  </a:cubicBezTo>
                  <a:cubicBezTo>
                    <a:pt x="2258" y="2131"/>
                    <a:pt x="2175" y="2142"/>
                    <a:pt x="2091" y="2153"/>
                  </a:cubicBezTo>
                  <a:cubicBezTo>
                    <a:pt x="2087" y="2154"/>
                    <a:pt x="2084" y="2154"/>
                    <a:pt x="2080" y="2155"/>
                  </a:cubicBezTo>
                  <a:cubicBezTo>
                    <a:pt x="2025" y="2160"/>
                    <a:pt x="1969" y="2166"/>
                    <a:pt x="1914" y="2172"/>
                  </a:cubicBezTo>
                  <a:cubicBezTo>
                    <a:pt x="1870" y="2177"/>
                    <a:pt x="1825" y="2182"/>
                    <a:pt x="1781" y="2188"/>
                  </a:cubicBezTo>
                  <a:cubicBezTo>
                    <a:pt x="1753" y="2191"/>
                    <a:pt x="1726" y="2193"/>
                    <a:pt x="1698" y="2196"/>
                  </a:cubicBezTo>
                  <a:cubicBezTo>
                    <a:pt x="1665" y="2198"/>
                    <a:pt x="1633" y="2201"/>
                    <a:pt x="1601" y="2204"/>
                  </a:cubicBezTo>
                  <a:cubicBezTo>
                    <a:pt x="1563" y="2208"/>
                    <a:pt x="1525" y="2214"/>
                    <a:pt x="1488" y="2217"/>
                  </a:cubicBezTo>
                  <a:cubicBezTo>
                    <a:pt x="1422" y="2222"/>
                    <a:pt x="1359" y="2242"/>
                    <a:pt x="1297" y="2261"/>
                  </a:cubicBezTo>
                  <a:cubicBezTo>
                    <a:pt x="1250" y="2276"/>
                    <a:pt x="1204" y="2293"/>
                    <a:pt x="1158" y="2308"/>
                  </a:cubicBezTo>
                  <a:cubicBezTo>
                    <a:pt x="1150" y="2311"/>
                    <a:pt x="1143" y="2314"/>
                    <a:pt x="1135" y="2315"/>
                  </a:cubicBezTo>
                  <a:cubicBezTo>
                    <a:pt x="1135" y="2315"/>
                    <a:pt x="1134" y="2315"/>
                    <a:pt x="1134" y="2315"/>
                  </a:cubicBezTo>
                  <a:cubicBezTo>
                    <a:pt x="1132" y="2315"/>
                    <a:pt x="1129" y="2313"/>
                    <a:pt x="1128" y="2312"/>
                  </a:cubicBezTo>
                  <a:cubicBezTo>
                    <a:pt x="1126" y="2310"/>
                    <a:pt x="1127" y="2306"/>
                    <a:pt x="1128" y="2304"/>
                  </a:cubicBezTo>
                  <a:cubicBezTo>
                    <a:pt x="1135" y="2290"/>
                    <a:pt x="1143" y="2276"/>
                    <a:pt x="1152" y="2262"/>
                  </a:cubicBezTo>
                  <a:cubicBezTo>
                    <a:pt x="1195" y="2197"/>
                    <a:pt x="1240" y="2132"/>
                    <a:pt x="1284" y="2066"/>
                  </a:cubicBezTo>
                  <a:cubicBezTo>
                    <a:pt x="1314" y="2021"/>
                    <a:pt x="1342" y="1975"/>
                    <a:pt x="1370" y="1929"/>
                  </a:cubicBezTo>
                  <a:cubicBezTo>
                    <a:pt x="1394" y="1890"/>
                    <a:pt x="1417" y="1851"/>
                    <a:pt x="1439" y="1812"/>
                  </a:cubicBezTo>
                  <a:cubicBezTo>
                    <a:pt x="1471" y="1760"/>
                    <a:pt x="1503" y="1706"/>
                    <a:pt x="1533" y="1654"/>
                  </a:cubicBezTo>
                  <a:cubicBezTo>
                    <a:pt x="1560" y="1611"/>
                    <a:pt x="1585" y="1568"/>
                    <a:pt x="1612" y="1525"/>
                  </a:cubicBezTo>
                  <a:cubicBezTo>
                    <a:pt x="1618" y="1515"/>
                    <a:pt x="1626" y="1509"/>
                    <a:pt x="1638" y="1506"/>
                  </a:cubicBezTo>
                  <a:cubicBezTo>
                    <a:pt x="1660" y="1500"/>
                    <a:pt x="1683" y="1494"/>
                    <a:pt x="1705" y="1486"/>
                  </a:cubicBezTo>
                  <a:cubicBezTo>
                    <a:pt x="1768" y="1467"/>
                    <a:pt x="1831" y="1451"/>
                    <a:pt x="1896" y="1437"/>
                  </a:cubicBezTo>
                  <a:cubicBezTo>
                    <a:pt x="1936" y="1429"/>
                    <a:pt x="1975" y="1421"/>
                    <a:pt x="2015" y="1411"/>
                  </a:cubicBezTo>
                  <a:cubicBezTo>
                    <a:pt x="2062" y="1398"/>
                    <a:pt x="2110" y="1385"/>
                    <a:pt x="2157" y="1373"/>
                  </a:cubicBezTo>
                  <a:cubicBezTo>
                    <a:pt x="2235" y="1351"/>
                    <a:pt x="2315" y="1331"/>
                    <a:pt x="2393" y="1307"/>
                  </a:cubicBezTo>
                  <a:cubicBezTo>
                    <a:pt x="2479" y="1281"/>
                    <a:pt x="2564" y="1252"/>
                    <a:pt x="2648" y="1218"/>
                  </a:cubicBezTo>
                  <a:cubicBezTo>
                    <a:pt x="2693" y="1201"/>
                    <a:pt x="2735" y="1177"/>
                    <a:pt x="2774" y="1150"/>
                  </a:cubicBezTo>
                  <a:cubicBezTo>
                    <a:pt x="2824" y="1114"/>
                    <a:pt x="2860" y="1067"/>
                    <a:pt x="2884" y="1012"/>
                  </a:cubicBezTo>
                  <a:cubicBezTo>
                    <a:pt x="2894" y="994"/>
                    <a:pt x="2898" y="975"/>
                    <a:pt x="2896" y="954"/>
                  </a:cubicBezTo>
                  <a:cubicBezTo>
                    <a:pt x="2894" y="925"/>
                    <a:pt x="2876" y="908"/>
                    <a:pt x="2846" y="905"/>
                  </a:cubicBezTo>
                  <a:cubicBezTo>
                    <a:pt x="2841" y="904"/>
                    <a:pt x="2837" y="904"/>
                    <a:pt x="2833" y="904"/>
                  </a:cubicBezTo>
                  <a:cubicBezTo>
                    <a:pt x="2822" y="904"/>
                    <a:pt x="2811" y="906"/>
                    <a:pt x="2799" y="909"/>
                  </a:cubicBezTo>
                  <a:cubicBezTo>
                    <a:pt x="2789" y="911"/>
                    <a:pt x="2779" y="913"/>
                    <a:pt x="2769" y="915"/>
                  </a:cubicBezTo>
                  <a:cubicBezTo>
                    <a:pt x="2690" y="927"/>
                    <a:pt x="2613" y="950"/>
                    <a:pt x="2538" y="976"/>
                  </a:cubicBezTo>
                  <a:cubicBezTo>
                    <a:pt x="2470" y="1000"/>
                    <a:pt x="2402" y="1027"/>
                    <a:pt x="2339" y="1060"/>
                  </a:cubicBezTo>
                  <a:cubicBezTo>
                    <a:pt x="2283" y="1087"/>
                    <a:pt x="2227" y="1118"/>
                    <a:pt x="2172" y="1148"/>
                  </a:cubicBezTo>
                  <a:cubicBezTo>
                    <a:pt x="2089" y="1193"/>
                    <a:pt x="2007" y="1240"/>
                    <a:pt x="1928" y="1290"/>
                  </a:cubicBezTo>
                  <a:cubicBezTo>
                    <a:pt x="1853" y="1339"/>
                    <a:pt x="1775" y="1385"/>
                    <a:pt x="1695" y="1426"/>
                  </a:cubicBezTo>
                  <a:cubicBezTo>
                    <a:pt x="1674" y="1436"/>
                    <a:pt x="1655" y="1446"/>
                    <a:pt x="1635" y="1457"/>
                  </a:cubicBezTo>
                  <a:cubicBezTo>
                    <a:pt x="1633" y="1458"/>
                    <a:pt x="1631" y="1458"/>
                    <a:pt x="1629" y="1458"/>
                  </a:cubicBezTo>
                  <a:cubicBezTo>
                    <a:pt x="1625" y="1458"/>
                    <a:pt x="1622" y="1455"/>
                    <a:pt x="1621" y="1450"/>
                  </a:cubicBezTo>
                  <a:cubicBezTo>
                    <a:pt x="1620" y="1443"/>
                    <a:pt x="1619" y="1436"/>
                    <a:pt x="1619" y="1429"/>
                  </a:cubicBezTo>
                  <a:cubicBezTo>
                    <a:pt x="1622" y="1370"/>
                    <a:pt x="1614" y="1310"/>
                    <a:pt x="1612" y="1251"/>
                  </a:cubicBezTo>
                  <a:cubicBezTo>
                    <a:pt x="1611" y="1206"/>
                    <a:pt x="1608" y="1161"/>
                    <a:pt x="1606" y="1115"/>
                  </a:cubicBezTo>
                  <a:cubicBezTo>
                    <a:pt x="1604" y="1067"/>
                    <a:pt x="1602" y="1019"/>
                    <a:pt x="1597" y="970"/>
                  </a:cubicBezTo>
                  <a:cubicBezTo>
                    <a:pt x="1590" y="912"/>
                    <a:pt x="1587" y="854"/>
                    <a:pt x="1576" y="796"/>
                  </a:cubicBezTo>
                  <a:cubicBezTo>
                    <a:pt x="1575" y="793"/>
                    <a:pt x="1575" y="789"/>
                    <a:pt x="1575" y="785"/>
                  </a:cubicBezTo>
                  <a:cubicBezTo>
                    <a:pt x="1574" y="742"/>
                    <a:pt x="1561" y="701"/>
                    <a:pt x="1549" y="661"/>
                  </a:cubicBezTo>
                  <a:cubicBezTo>
                    <a:pt x="1531" y="603"/>
                    <a:pt x="1503" y="550"/>
                    <a:pt x="1476" y="495"/>
                  </a:cubicBezTo>
                  <a:cubicBezTo>
                    <a:pt x="1455" y="456"/>
                    <a:pt x="1429" y="420"/>
                    <a:pt x="1399" y="386"/>
                  </a:cubicBezTo>
                  <a:cubicBezTo>
                    <a:pt x="1369" y="352"/>
                    <a:pt x="1339" y="318"/>
                    <a:pt x="1308" y="286"/>
                  </a:cubicBezTo>
                  <a:cubicBezTo>
                    <a:pt x="1283" y="259"/>
                    <a:pt x="1256" y="235"/>
                    <a:pt x="1227" y="213"/>
                  </a:cubicBezTo>
                  <a:cubicBezTo>
                    <a:pt x="1183" y="180"/>
                    <a:pt x="1137" y="148"/>
                    <a:pt x="1096" y="114"/>
                  </a:cubicBezTo>
                  <a:cubicBezTo>
                    <a:pt x="1020" y="50"/>
                    <a:pt x="928" y="22"/>
                    <a:pt x="830" y="2"/>
                  </a:cubicBezTo>
                  <a:cubicBezTo>
                    <a:pt x="825" y="1"/>
                    <a:pt x="819" y="0"/>
                    <a:pt x="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6"/>
            <p:cNvSpPr/>
            <p:nvPr/>
          </p:nvSpPr>
          <p:spPr>
            <a:xfrm>
              <a:off x="6453650" y="3522318"/>
              <a:ext cx="47982" cy="49056"/>
            </a:xfrm>
            <a:custGeom>
              <a:rect b="b" l="l" r="r" t="t"/>
              <a:pathLst>
                <a:path extrusionOk="0" h="457" w="447">
                  <a:moveTo>
                    <a:pt x="237" y="1"/>
                  </a:moveTo>
                  <a:cubicBezTo>
                    <a:pt x="198" y="1"/>
                    <a:pt x="159" y="7"/>
                    <a:pt x="122" y="20"/>
                  </a:cubicBezTo>
                  <a:cubicBezTo>
                    <a:pt x="91" y="31"/>
                    <a:pt x="67" y="52"/>
                    <a:pt x="47" y="76"/>
                  </a:cubicBezTo>
                  <a:cubicBezTo>
                    <a:pt x="36" y="86"/>
                    <a:pt x="33" y="100"/>
                    <a:pt x="25" y="111"/>
                  </a:cubicBezTo>
                  <a:cubicBezTo>
                    <a:pt x="7" y="145"/>
                    <a:pt x="1" y="182"/>
                    <a:pt x="4" y="220"/>
                  </a:cubicBezTo>
                  <a:cubicBezTo>
                    <a:pt x="7" y="249"/>
                    <a:pt x="10" y="279"/>
                    <a:pt x="20" y="308"/>
                  </a:cubicBezTo>
                  <a:cubicBezTo>
                    <a:pt x="34" y="346"/>
                    <a:pt x="47" y="383"/>
                    <a:pt x="75" y="414"/>
                  </a:cubicBezTo>
                  <a:cubicBezTo>
                    <a:pt x="81" y="420"/>
                    <a:pt x="86" y="426"/>
                    <a:pt x="93" y="430"/>
                  </a:cubicBezTo>
                  <a:cubicBezTo>
                    <a:pt x="123" y="446"/>
                    <a:pt x="154" y="455"/>
                    <a:pt x="189" y="456"/>
                  </a:cubicBezTo>
                  <a:cubicBezTo>
                    <a:pt x="215" y="456"/>
                    <a:pt x="239" y="451"/>
                    <a:pt x="265" y="445"/>
                  </a:cubicBezTo>
                  <a:cubicBezTo>
                    <a:pt x="313" y="434"/>
                    <a:pt x="358" y="415"/>
                    <a:pt x="396" y="381"/>
                  </a:cubicBezTo>
                  <a:cubicBezTo>
                    <a:pt x="409" y="370"/>
                    <a:pt x="418" y="357"/>
                    <a:pt x="427" y="343"/>
                  </a:cubicBezTo>
                  <a:cubicBezTo>
                    <a:pt x="443" y="315"/>
                    <a:pt x="444" y="284"/>
                    <a:pt x="446" y="253"/>
                  </a:cubicBezTo>
                  <a:cubicBezTo>
                    <a:pt x="446" y="238"/>
                    <a:pt x="444" y="223"/>
                    <a:pt x="439" y="207"/>
                  </a:cubicBezTo>
                  <a:cubicBezTo>
                    <a:pt x="431" y="187"/>
                    <a:pt x="426" y="166"/>
                    <a:pt x="418" y="146"/>
                  </a:cubicBezTo>
                  <a:cubicBezTo>
                    <a:pt x="412" y="126"/>
                    <a:pt x="405" y="106"/>
                    <a:pt x="395" y="89"/>
                  </a:cubicBezTo>
                  <a:cubicBezTo>
                    <a:pt x="384" y="68"/>
                    <a:pt x="370" y="50"/>
                    <a:pt x="351" y="37"/>
                  </a:cubicBezTo>
                  <a:cubicBezTo>
                    <a:pt x="319" y="17"/>
                    <a:pt x="285" y="3"/>
                    <a:pt x="246" y="1"/>
                  </a:cubicBezTo>
                  <a:cubicBezTo>
                    <a:pt x="243" y="1"/>
                    <a:pt x="240" y="1"/>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6"/>
            <p:cNvSpPr/>
            <p:nvPr/>
          </p:nvSpPr>
          <p:spPr>
            <a:xfrm>
              <a:off x="6366703" y="3436552"/>
              <a:ext cx="48304" cy="45835"/>
            </a:xfrm>
            <a:custGeom>
              <a:rect b="b" l="l" r="r" t="t"/>
              <a:pathLst>
                <a:path extrusionOk="0" h="427" w="450">
                  <a:moveTo>
                    <a:pt x="230" y="0"/>
                  </a:moveTo>
                  <a:cubicBezTo>
                    <a:pt x="219" y="0"/>
                    <a:pt x="207" y="1"/>
                    <a:pt x="196" y="2"/>
                  </a:cubicBezTo>
                  <a:cubicBezTo>
                    <a:pt x="161" y="5"/>
                    <a:pt x="132" y="19"/>
                    <a:pt x="106" y="43"/>
                  </a:cubicBezTo>
                  <a:cubicBezTo>
                    <a:pt x="92" y="57"/>
                    <a:pt x="78" y="73"/>
                    <a:pt x="63" y="92"/>
                  </a:cubicBezTo>
                  <a:cubicBezTo>
                    <a:pt x="35" y="122"/>
                    <a:pt x="19" y="162"/>
                    <a:pt x="9" y="205"/>
                  </a:cubicBezTo>
                  <a:cubicBezTo>
                    <a:pt x="0" y="240"/>
                    <a:pt x="3" y="273"/>
                    <a:pt x="25" y="303"/>
                  </a:cubicBezTo>
                  <a:cubicBezTo>
                    <a:pt x="40" y="325"/>
                    <a:pt x="58" y="345"/>
                    <a:pt x="82" y="358"/>
                  </a:cubicBezTo>
                  <a:cubicBezTo>
                    <a:pt x="102" y="370"/>
                    <a:pt x="123" y="382"/>
                    <a:pt x="143" y="393"/>
                  </a:cubicBezTo>
                  <a:cubicBezTo>
                    <a:pt x="168" y="408"/>
                    <a:pt x="195" y="418"/>
                    <a:pt x="223" y="423"/>
                  </a:cubicBezTo>
                  <a:cubicBezTo>
                    <a:pt x="235" y="425"/>
                    <a:pt x="246" y="426"/>
                    <a:pt x="257" y="426"/>
                  </a:cubicBezTo>
                  <a:cubicBezTo>
                    <a:pt x="292" y="426"/>
                    <a:pt x="325" y="415"/>
                    <a:pt x="355" y="395"/>
                  </a:cubicBezTo>
                  <a:cubicBezTo>
                    <a:pt x="375" y="382"/>
                    <a:pt x="392" y="366"/>
                    <a:pt x="401" y="343"/>
                  </a:cubicBezTo>
                  <a:cubicBezTo>
                    <a:pt x="406" y="330"/>
                    <a:pt x="415" y="316"/>
                    <a:pt x="422" y="304"/>
                  </a:cubicBezTo>
                  <a:cubicBezTo>
                    <a:pt x="444" y="262"/>
                    <a:pt x="449" y="218"/>
                    <a:pt x="438" y="172"/>
                  </a:cubicBezTo>
                  <a:cubicBezTo>
                    <a:pt x="429" y="132"/>
                    <a:pt x="406" y="98"/>
                    <a:pt x="380" y="68"/>
                  </a:cubicBezTo>
                  <a:cubicBezTo>
                    <a:pt x="347" y="31"/>
                    <a:pt x="306" y="10"/>
                    <a:pt x="258" y="2"/>
                  </a:cubicBezTo>
                  <a:cubicBezTo>
                    <a:pt x="249" y="1"/>
                    <a:pt x="240" y="0"/>
                    <a:pt x="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6"/>
            <p:cNvSpPr/>
            <p:nvPr/>
          </p:nvSpPr>
          <p:spPr>
            <a:xfrm>
              <a:off x="6499807" y="3496878"/>
              <a:ext cx="42615" cy="48089"/>
            </a:xfrm>
            <a:custGeom>
              <a:rect b="b" l="l" r="r" t="t"/>
              <a:pathLst>
                <a:path extrusionOk="0" h="448" w="397">
                  <a:moveTo>
                    <a:pt x="202" y="1"/>
                  </a:moveTo>
                  <a:cubicBezTo>
                    <a:pt x="178" y="1"/>
                    <a:pt x="155" y="4"/>
                    <a:pt x="131" y="8"/>
                  </a:cubicBezTo>
                  <a:cubicBezTo>
                    <a:pt x="116" y="10"/>
                    <a:pt x="103" y="18"/>
                    <a:pt x="91" y="27"/>
                  </a:cubicBezTo>
                  <a:cubicBezTo>
                    <a:pt x="67" y="45"/>
                    <a:pt x="51" y="69"/>
                    <a:pt x="38" y="95"/>
                  </a:cubicBezTo>
                  <a:cubicBezTo>
                    <a:pt x="7" y="158"/>
                    <a:pt x="1" y="224"/>
                    <a:pt x="10" y="292"/>
                  </a:cubicBezTo>
                  <a:cubicBezTo>
                    <a:pt x="16" y="339"/>
                    <a:pt x="43" y="375"/>
                    <a:pt x="83" y="400"/>
                  </a:cubicBezTo>
                  <a:cubicBezTo>
                    <a:pt x="106" y="415"/>
                    <a:pt x="132" y="426"/>
                    <a:pt x="157" y="435"/>
                  </a:cubicBezTo>
                  <a:cubicBezTo>
                    <a:pt x="177" y="442"/>
                    <a:pt x="196" y="447"/>
                    <a:pt x="216" y="447"/>
                  </a:cubicBezTo>
                  <a:cubicBezTo>
                    <a:pt x="221" y="447"/>
                    <a:pt x="225" y="447"/>
                    <a:pt x="230" y="446"/>
                  </a:cubicBezTo>
                  <a:cubicBezTo>
                    <a:pt x="281" y="439"/>
                    <a:pt x="323" y="417"/>
                    <a:pt x="353" y="375"/>
                  </a:cubicBezTo>
                  <a:cubicBezTo>
                    <a:pt x="358" y="369"/>
                    <a:pt x="362" y="364"/>
                    <a:pt x="366" y="357"/>
                  </a:cubicBezTo>
                  <a:cubicBezTo>
                    <a:pt x="382" y="336"/>
                    <a:pt x="391" y="312"/>
                    <a:pt x="393" y="285"/>
                  </a:cubicBezTo>
                  <a:cubicBezTo>
                    <a:pt x="397" y="238"/>
                    <a:pt x="394" y="192"/>
                    <a:pt x="385" y="147"/>
                  </a:cubicBezTo>
                  <a:cubicBezTo>
                    <a:pt x="379" y="120"/>
                    <a:pt x="369" y="93"/>
                    <a:pt x="356" y="69"/>
                  </a:cubicBezTo>
                  <a:cubicBezTo>
                    <a:pt x="353" y="63"/>
                    <a:pt x="348" y="55"/>
                    <a:pt x="342" y="50"/>
                  </a:cubicBezTo>
                  <a:cubicBezTo>
                    <a:pt x="318" y="29"/>
                    <a:pt x="291" y="14"/>
                    <a:pt x="260" y="7"/>
                  </a:cubicBezTo>
                  <a:cubicBezTo>
                    <a:pt x="241" y="3"/>
                    <a:pt x="221"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6"/>
            <p:cNvSpPr/>
            <p:nvPr/>
          </p:nvSpPr>
          <p:spPr>
            <a:xfrm>
              <a:off x="6304015" y="3261583"/>
              <a:ext cx="42615" cy="47982"/>
            </a:xfrm>
            <a:custGeom>
              <a:rect b="b" l="l" r="r" t="t"/>
              <a:pathLst>
                <a:path extrusionOk="0" h="447" w="397">
                  <a:moveTo>
                    <a:pt x="202" y="0"/>
                  </a:moveTo>
                  <a:cubicBezTo>
                    <a:pt x="178" y="0"/>
                    <a:pt x="154" y="3"/>
                    <a:pt x="131" y="8"/>
                  </a:cubicBezTo>
                  <a:cubicBezTo>
                    <a:pt x="116" y="11"/>
                    <a:pt x="103" y="18"/>
                    <a:pt x="91" y="26"/>
                  </a:cubicBezTo>
                  <a:cubicBezTo>
                    <a:pt x="67" y="44"/>
                    <a:pt x="51" y="68"/>
                    <a:pt x="37" y="96"/>
                  </a:cubicBezTo>
                  <a:cubicBezTo>
                    <a:pt x="7" y="158"/>
                    <a:pt x="1" y="224"/>
                    <a:pt x="10" y="291"/>
                  </a:cubicBezTo>
                  <a:cubicBezTo>
                    <a:pt x="16" y="339"/>
                    <a:pt x="43" y="374"/>
                    <a:pt x="82" y="400"/>
                  </a:cubicBezTo>
                  <a:cubicBezTo>
                    <a:pt x="106" y="414"/>
                    <a:pt x="132" y="426"/>
                    <a:pt x="157" y="435"/>
                  </a:cubicBezTo>
                  <a:cubicBezTo>
                    <a:pt x="176" y="441"/>
                    <a:pt x="196" y="447"/>
                    <a:pt x="216" y="447"/>
                  </a:cubicBezTo>
                  <a:cubicBezTo>
                    <a:pt x="221" y="447"/>
                    <a:pt x="225" y="446"/>
                    <a:pt x="230" y="446"/>
                  </a:cubicBezTo>
                  <a:cubicBezTo>
                    <a:pt x="281" y="439"/>
                    <a:pt x="323" y="416"/>
                    <a:pt x="354" y="374"/>
                  </a:cubicBezTo>
                  <a:cubicBezTo>
                    <a:pt x="358" y="368"/>
                    <a:pt x="362" y="363"/>
                    <a:pt x="366" y="358"/>
                  </a:cubicBezTo>
                  <a:cubicBezTo>
                    <a:pt x="381" y="335"/>
                    <a:pt x="391" y="312"/>
                    <a:pt x="393" y="284"/>
                  </a:cubicBezTo>
                  <a:cubicBezTo>
                    <a:pt x="397" y="237"/>
                    <a:pt x="394" y="192"/>
                    <a:pt x="384" y="146"/>
                  </a:cubicBezTo>
                  <a:cubicBezTo>
                    <a:pt x="379" y="119"/>
                    <a:pt x="369" y="93"/>
                    <a:pt x="356" y="69"/>
                  </a:cubicBezTo>
                  <a:cubicBezTo>
                    <a:pt x="353" y="62"/>
                    <a:pt x="348" y="56"/>
                    <a:pt x="341" y="50"/>
                  </a:cubicBezTo>
                  <a:cubicBezTo>
                    <a:pt x="318" y="29"/>
                    <a:pt x="291" y="14"/>
                    <a:pt x="260" y="7"/>
                  </a:cubicBezTo>
                  <a:cubicBezTo>
                    <a:pt x="240" y="2"/>
                    <a:pt x="221" y="0"/>
                    <a:pt x="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6"/>
            <p:cNvSpPr/>
            <p:nvPr/>
          </p:nvSpPr>
          <p:spPr>
            <a:xfrm>
              <a:off x="6360799" y="3393078"/>
              <a:ext cx="44869" cy="40897"/>
            </a:xfrm>
            <a:custGeom>
              <a:rect b="b" l="l" r="r" t="t"/>
              <a:pathLst>
                <a:path extrusionOk="0" h="381" w="418">
                  <a:moveTo>
                    <a:pt x="238" y="1"/>
                  </a:moveTo>
                  <a:cubicBezTo>
                    <a:pt x="222" y="1"/>
                    <a:pt x="206" y="3"/>
                    <a:pt x="190" y="7"/>
                  </a:cubicBezTo>
                  <a:cubicBezTo>
                    <a:pt x="177" y="11"/>
                    <a:pt x="165" y="15"/>
                    <a:pt x="151" y="18"/>
                  </a:cubicBezTo>
                  <a:cubicBezTo>
                    <a:pt x="105" y="29"/>
                    <a:pt x="68" y="53"/>
                    <a:pt x="41" y="92"/>
                  </a:cubicBezTo>
                  <a:cubicBezTo>
                    <a:pt x="11" y="132"/>
                    <a:pt x="1" y="174"/>
                    <a:pt x="8" y="223"/>
                  </a:cubicBezTo>
                  <a:cubicBezTo>
                    <a:pt x="11" y="240"/>
                    <a:pt x="18" y="256"/>
                    <a:pt x="28" y="271"/>
                  </a:cubicBezTo>
                  <a:cubicBezTo>
                    <a:pt x="41" y="289"/>
                    <a:pt x="58" y="302"/>
                    <a:pt x="78" y="317"/>
                  </a:cubicBezTo>
                  <a:cubicBezTo>
                    <a:pt x="99" y="335"/>
                    <a:pt x="126" y="351"/>
                    <a:pt x="153" y="362"/>
                  </a:cubicBezTo>
                  <a:cubicBezTo>
                    <a:pt x="182" y="374"/>
                    <a:pt x="211" y="381"/>
                    <a:pt x="240" y="381"/>
                  </a:cubicBezTo>
                  <a:cubicBezTo>
                    <a:pt x="256" y="381"/>
                    <a:pt x="271" y="379"/>
                    <a:pt x="286" y="375"/>
                  </a:cubicBezTo>
                  <a:cubicBezTo>
                    <a:pt x="327" y="366"/>
                    <a:pt x="363" y="349"/>
                    <a:pt x="387" y="312"/>
                  </a:cubicBezTo>
                  <a:cubicBezTo>
                    <a:pt x="406" y="281"/>
                    <a:pt x="417" y="250"/>
                    <a:pt x="411" y="212"/>
                  </a:cubicBezTo>
                  <a:cubicBezTo>
                    <a:pt x="408" y="191"/>
                    <a:pt x="404" y="172"/>
                    <a:pt x="398" y="151"/>
                  </a:cubicBezTo>
                  <a:cubicBezTo>
                    <a:pt x="388" y="119"/>
                    <a:pt x="374" y="87"/>
                    <a:pt x="354" y="58"/>
                  </a:cubicBezTo>
                  <a:cubicBezTo>
                    <a:pt x="336" y="33"/>
                    <a:pt x="311" y="12"/>
                    <a:pt x="278" y="5"/>
                  </a:cubicBezTo>
                  <a:cubicBezTo>
                    <a:pt x="265" y="2"/>
                    <a:pt x="251" y="1"/>
                    <a:pt x="2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6"/>
            <p:cNvSpPr/>
            <p:nvPr/>
          </p:nvSpPr>
          <p:spPr>
            <a:xfrm>
              <a:off x="6328059" y="3420128"/>
              <a:ext cx="43474" cy="41434"/>
            </a:xfrm>
            <a:custGeom>
              <a:rect b="b" l="l" r="r" t="t"/>
              <a:pathLst>
                <a:path extrusionOk="0" h="386" w="405">
                  <a:moveTo>
                    <a:pt x="215" y="0"/>
                  </a:moveTo>
                  <a:cubicBezTo>
                    <a:pt x="208" y="0"/>
                    <a:pt x="201" y="1"/>
                    <a:pt x="194" y="2"/>
                  </a:cubicBezTo>
                  <a:cubicBezTo>
                    <a:pt x="173" y="6"/>
                    <a:pt x="152" y="11"/>
                    <a:pt x="132" y="18"/>
                  </a:cubicBezTo>
                  <a:cubicBezTo>
                    <a:pt x="99" y="28"/>
                    <a:pt x="70" y="46"/>
                    <a:pt x="61" y="61"/>
                  </a:cubicBezTo>
                  <a:cubicBezTo>
                    <a:pt x="17" y="121"/>
                    <a:pt x="1" y="173"/>
                    <a:pt x="13" y="230"/>
                  </a:cubicBezTo>
                  <a:cubicBezTo>
                    <a:pt x="21" y="267"/>
                    <a:pt x="40" y="297"/>
                    <a:pt x="63" y="326"/>
                  </a:cubicBezTo>
                  <a:cubicBezTo>
                    <a:pt x="84" y="352"/>
                    <a:pt x="110" y="367"/>
                    <a:pt x="140" y="378"/>
                  </a:cubicBezTo>
                  <a:cubicBezTo>
                    <a:pt x="147" y="381"/>
                    <a:pt x="155" y="383"/>
                    <a:pt x="162" y="384"/>
                  </a:cubicBezTo>
                  <a:cubicBezTo>
                    <a:pt x="170" y="385"/>
                    <a:pt x="178" y="386"/>
                    <a:pt x="186" y="386"/>
                  </a:cubicBezTo>
                  <a:cubicBezTo>
                    <a:pt x="223" y="386"/>
                    <a:pt x="257" y="377"/>
                    <a:pt x="290" y="357"/>
                  </a:cubicBezTo>
                  <a:cubicBezTo>
                    <a:pt x="323" y="336"/>
                    <a:pt x="351" y="310"/>
                    <a:pt x="373" y="278"/>
                  </a:cubicBezTo>
                  <a:cubicBezTo>
                    <a:pt x="395" y="248"/>
                    <a:pt x="404" y="215"/>
                    <a:pt x="401" y="178"/>
                  </a:cubicBezTo>
                  <a:cubicBezTo>
                    <a:pt x="401" y="170"/>
                    <a:pt x="399" y="162"/>
                    <a:pt x="399" y="154"/>
                  </a:cubicBezTo>
                  <a:cubicBezTo>
                    <a:pt x="401" y="142"/>
                    <a:pt x="397" y="131"/>
                    <a:pt x="390" y="121"/>
                  </a:cubicBezTo>
                  <a:cubicBezTo>
                    <a:pt x="367" y="86"/>
                    <a:pt x="340" y="53"/>
                    <a:pt x="304" y="29"/>
                  </a:cubicBezTo>
                  <a:cubicBezTo>
                    <a:pt x="277" y="12"/>
                    <a:pt x="248" y="0"/>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6"/>
            <p:cNvSpPr/>
            <p:nvPr/>
          </p:nvSpPr>
          <p:spPr>
            <a:xfrm>
              <a:off x="6213525" y="3424315"/>
              <a:ext cx="38751" cy="42186"/>
            </a:xfrm>
            <a:custGeom>
              <a:rect b="b" l="l" r="r" t="t"/>
              <a:pathLst>
                <a:path extrusionOk="0" h="393" w="361">
                  <a:moveTo>
                    <a:pt x="207" y="1"/>
                  </a:moveTo>
                  <a:cubicBezTo>
                    <a:pt x="188" y="1"/>
                    <a:pt x="170" y="3"/>
                    <a:pt x="153" y="8"/>
                  </a:cubicBezTo>
                  <a:cubicBezTo>
                    <a:pt x="105" y="19"/>
                    <a:pt x="62" y="38"/>
                    <a:pt x="33" y="78"/>
                  </a:cubicBezTo>
                  <a:cubicBezTo>
                    <a:pt x="8" y="110"/>
                    <a:pt x="0" y="145"/>
                    <a:pt x="3" y="184"/>
                  </a:cubicBezTo>
                  <a:cubicBezTo>
                    <a:pt x="5" y="203"/>
                    <a:pt x="9" y="223"/>
                    <a:pt x="15" y="241"/>
                  </a:cubicBezTo>
                  <a:cubicBezTo>
                    <a:pt x="25" y="272"/>
                    <a:pt x="35" y="301"/>
                    <a:pt x="50" y="329"/>
                  </a:cubicBezTo>
                  <a:cubicBezTo>
                    <a:pt x="72" y="370"/>
                    <a:pt x="107" y="392"/>
                    <a:pt x="153" y="393"/>
                  </a:cubicBezTo>
                  <a:cubicBezTo>
                    <a:pt x="154" y="393"/>
                    <a:pt x="156" y="393"/>
                    <a:pt x="158" y="393"/>
                  </a:cubicBezTo>
                  <a:cubicBezTo>
                    <a:pt x="190" y="393"/>
                    <a:pt x="221" y="384"/>
                    <a:pt x="249" y="367"/>
                  </a:cubicBezTo>
                  <a:cubicBezTo>
                    <a:pt x="270" y="354"/>
                    <a:pt x="291" y="337"/>
                    <a:pt x="309" y="320"/>
                  </a:cubicBezTo>
                  <a:cubicBezTo>
                    <a:pt x="318" y="311"/>
                    <a:pt x="327" y="300"/>
                    <a:pt x="332" y="289"/>
                  </a:cubicBezTo>
                  <a:cubicBezTo>
                    <a:pt x="342" y="265"/>
                    <a:pt x="352" y="239"/>
                    <a:pt x="356" y="213"/>
                  </a:cubicBezTo>
                  <a:cubicBezTo>
                    <a:pt x="360" y="194"/>
                    <a:pt x="360" y="174"/>
                    <a:pt x="356" y="154"/>
                  </a:cubicBezTo>
                  <a:cubicBezTo>
                    <a:pt x="351" y="129"/>
                    <a:pt x="345" y="105"/>
                    <a:pt x="338" y="80"/>
                  </a:cubicBezTo>
                  <a:cubicBezTo>
                    <a:pt x="334" y="67"/>
                    <a:pt x="328" y="54"/>
                    <a:pt x="317" y="45"/>
                  </a:cubicBezTo>
                  <a:cubicBezTo>
                    <a:pt x="292" y="20"/>
                    <a:pt x="262" y="5"/>
                    <a:pt x="225" y="2"/>
                  </a:cubicBezTo>
                  <a:cubicBezTo>
                    <a:pt x="219" y="1"/>
                    <a:pt x="213" y="1"/>
                    <a:pt x="2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6"/>
            <p:cNvSpPr/>
            <p:nvPr/>
          </p:nvSpPr>
          <p:spPr>
            <a:xfrm>
              <a:off x="6264083" y="3436659"/>
              <a:ext cx="38858" cy="40790"/>
            </a:xfrm>
            <a:custGeom>
              <a:rect b="b" l="l" r="r" t="t"/>
              <a:pathLst>
                <a:path extrusionOk="0" h="380" w="362">
                  <a:moveTo>
                    <a:pt x="194" y="0"/>
                  </a:moveTo>
                  <a:cubicBezTo>
                    <a:pt x="188" y="0"/>
                    <a:pt x="183" y="1"/>
                    <a:pt x="177" y="1"/>
                  </a:cubicBezTo>
                  <a:cubicBezTo>
                    <a:pt x="166" y="2"/>
                    <a:pt x="156" y="3"/>
                    <a:pt x="144" y="5"/>
                  </a:cubicBezTo>
                  <a:cubicBezTo>
                    <a:pt x="100" y="13"/>
                    <a:pt x="63" y="33"/>
                    <a:pt x="35" y="69"/>
                  </a:cubicBezTo>
                  <a:cubicBezTo>
                    <a:pt x="14" y="94"/>
                    <a:pt x="3" y="123"/>
                    <a:pt x="2" y="156"/>
                  </a:cubicBezTo>
                  <a:cubicBezTo>
                    <a:pt x="1" y="203"/>
                    <a:pt x="8" y="249"/>
                    <a:pt x="28" y="291"/>
                  </a:cubicBezTo>
                  <a:cubicBezTo>
                    <a:pt x="42" y="322"/>
                    <a:pt x="64" y="346"/>
                    <a:pt x="96" y="362"/>
                  </a:cubicBezTo>
                  <a:cubicBezTo>
                    <a:pt x="122" y="374"/>
                    <a:pt x="149" y="379"/>
                    <a:pt x="175" y="379"/>
                  </a:cubicBezTo>
                  <a:cubicBezTo>
                    <a:pt x="195" y="379"/>
                    <a:pt x="215" y="376"/>
                    <a:pt x="234" y="371"/>
                  </a:cubicBezTo>
                  <a:cubicBezTo>
                    <a:pt x="270" y="360"/>
                    <a:pt x="300" y="338"/>
                    <a:pt x="319" y="306"/>
                  </a:cubicBezTo>
                  <a:cubicBezTo>
                    <a:pt x="332" y="288"/>
                    <a:pt x="340" y="266"/>
                    <a:pt x="347" y="245"/>
                  </a:cubicBezTo>
                  <a:cubicBezTo>
                    <a:pt x="361" y="201"/>
                    <a:pt x="358" y="159"/>
                    <a:pt x="339" y="118"/>
                  </a:cubicBezTo>
                  <a:cubicBezTo>
                    <a:pt x="326" y="91"/>
                    <a:pt x="310" y="67"/>
                    <a:pt x="290" y="45"/>
                  </a:cubicBezTo>
                  <a:cubicBezTo>
                    <a:pt x="263" y="16"/>
                    <a:pt x="231" y="0"/>
                    <a:pt x="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6"/>
            <p:cNvSpPr/>
            <p:nvPr/>
          </p:nvSpPr>
          <p:spPr>
            <a:xfrm>
              <a:off x="6432396" y="4254287"/>
              <a:ext cx="46694" cy="47338"/>
            </a:xfrm>
            <a:custGeom>
              <a:rect b="b" l="l" r="r" t="t"/>
              <a:pathLst>
                <a:path extrusionOk="0" h="441" w="435">
                  <a:moveTo>
                    <a:pt x="193" y="1"/>
                  </a:moveTo>
                  <a:cubicBezTo>
                    <a:pt x="171" y="1"/>
                    <a:pt x="149" y="7"/>
                    <a:pt x="129" y="21"/>
                  </a:cubicBezTo>
                  <a:cubicBezTo>
                    <a:pt x="109" y="37"/>
                    <a:pt x="88" y="54"/>
                    <a:pt x="75" y="78"/>
                  </a:cubicBezTo>
                  <a:cubicBezTo>
                    <a:pt x="63" y="99"/>
                    <a:pt x="51" y="119"/>
                    <a:pt x="40" y="139"/>
                  </a:cubicBezTo>
                  <a:cubicBezTo>
                    <a:pt x="26" y="165"/>
                    <a:pt x="16" y="191"/>
                    <a:pt x="10" y="219"/>
                  </a:cubicBezTo>
                  <a:cubicBezTo>
                    <a:pt x="0" y="267"/>
                    <a:pt x="11" y="311"/>
                    <a:pt x="38" y="351"/>
                  </a:cubicBezTo>
                  <a:cubicBezTo>
                    <a:pt x="50" y="372"/>
                    <a:pt x="68" y="388"/>
                    <a:pt x="90" y="397"/>
                  </a:cubicBezTo>
                  <a:cubicBezTo>
                    <a:pt x="104" y="404"/>
                    <a:pt x="117" y="411"/>
                    <a:pt x="129" y="418"/>
                  </a:cubicBezTo>
                  <a:cubicBezTo>
                    <a:pt x="157" y="433"/>
                    <a:pt x="186" y="440"/>
                    <a:pt x="216" y="440"/>
                  </a:cubicBezTo>
                  <a:cubicBezTo>
                    <a:pt x="231" y="440"/>
                    <a:pt x="246" y="439"/>
                    <a:pt x="261" y="435"/>
                  </a:cubicBezTo>
                  <a:cubicBezTo>
                    <a:pt x="301" y="425"/>
                    <a:pt x="334" y="404"/>
                    <a:pt x="365" y="376"/>
                  </a:cubicBezTo>
                  <a:cubicBezTo>
                    <a:pt x="402" y="344"/>
                    <a:pt x="423" y="302"/>
                    <a:pt x="431" y="254"/>
                  </a:cubicBezTo>
                  <a:cubicBezTo>
                    <a:pt x="434" y="234"/>
                    <a:pt x="433" y="213"/>
                    <a:pt x="431" y="193"/>
                  </a:cubicBezTo>
                  <a:cubicBezTo>
                    <a:pt x="428" y="158"/>
                    <a:pt x="414" y="129"/>
                    <a:pt x="390" y="104"/>
                  </a:cubicBezTo>
                  <a:cubicBezTo>
                    <a:pt x="375" y="88"/>
                    <a:pt x="361" y="74"/>
                    <a:pt x="341" y="60"/>
                  </a:cubicBezTo>
                  <a:cubicBezTo>
                    <a:pt x="311" y="32"/>
                    <a:pt x="270" y="16"/>
                    <a:pt x="228" y="5"/>
                  </a:cubicBezTo>
                  <a:cubicBezTo>
                    <a:pt x="216" y="3"/>
                    <a:pt x="204" y="1"/>
                    <a:pt x="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6"/>
            <p:cNvSpPr/>
            <p:nvPr/>
          </p:nvSpPr>
          <p:spPr>
            <a:xfrm>
              <a:off x="6605647" y="4191706"/>
              <a:ext cx="48626" cy="41864"/>
            </a:xfrm>
            <a:custGeom>
              <a:rect b="b" l="l" r="r" t="t"/>
              <a:pathLst>
                <a:path extrusionOk="0" h="390" w="453">
                  <a:moveTo>
                    <a:pt x="214" y="1"/>
                  </a:moveTo>
                  <a:cubicBezTo>
                    <a:pt x="195" y="1"/>
                    <a:pt x="177" y="2"/>
                    <a:pt x="158" y="5"/>
                  </a:cubicBezTo>
                  <a:cubicBezTo>
                    <a:pt x="110" y="11"/>
                    <a:pt x="74" y="38"/>
                    <a:pt x="50" y="79"/>
                  </a:cubicBezTo>
                  <a:cubicBezTo>
                    <a:pt x="34" y="101"/>
                    <a:pt x="23" y="127"/>
                    <a:pt x="15" y="153"/>
                  </a:cubicBezTo>
                  <a:cubicBezTo>
                    <a:pt x="7" y="176"/>
                    <a:pt x="0" y="200"/>
                    <a:pt x="4" y="225"/>
                  </a:cubicBezTo>
                  <a:cubicBezTo>
                    <a:pt x="11" y="276"/>
                    <a:pt x="33" y="318"/>
                    <a:pt x="75" y="349"/>
                  </a:cubicBezTo>
                  <a:cubicBezTo>
                    <a:pt x="80" y="353"/>
                    <a:pt x="86" y="357"/>
                    <a:pt x="92" y="361"/>
                  </a:cubicBezTo>
                  <a:cubicBezTo>
                    <a:pt x="113" y="377"/>
                    <a:pt x="138" y="387"/>
                    <a:pt x="165" y="389"/>
                  </a:cubicBezTo>
                  <a:cubicBezTo>
                    <a:pt x="177" y="390"/>
                    <a:pt x="188" y="390"/>
                    <a:pt x="200" y="390"/>
                  </a:cubicBezTo>
                  <a:cubicBezTo>
                    <a:pt x="234" y="390"/>
                    <a:pt x="269" y="386"/>
                    <a:pt x="303" y="380"/>
                  </a:cubicBezTo>
                  <a:cubicBezTo>
                    <a:pt x="330" y="374"/>
                    <a:pt x="356" y="365"/>
                    <a:pt x="380" y="352"/>
                  </a:cubicBezTo>
                  <a:cubicBezTo>
                    <a:pt x="387" y="348"/>
                    <a:pt x="394" y="344"/>
                    <a:pt x="399" y="338"/>
                  </a:cubicBezTo>
                  <a:cubicBezTo>
                    <a:pt x="420" y="313"/>
                    <a:pt x="436" y="286"/>
                    <a:pt x="443" y="255"/>
                  </a:cubicBezTo>
                  <a:cubicBezTo>
                    <a:pt x="453" y="212"/>
                    <a:pt x="450" y="169"/>
                    <a:pt x="442" y="126"/>
                  </a:cubicBezTo>
                  <a:cubicBezTo>
                    <a:pt x="439" y="111"/>
                    <a:pt x="431" y="98"/>
                    <a:pt x="422" y="87"/>
                  </a:cubicBezTo>
                  <a:cubicBezTo>
                    <a:pt x="405" y="62"/>
                    <a:pt x="381" y="46"/>
                    <a:pt x="354" y="33"/>
                  </a:cubicBezTo>
                  <a:cubicBezTo>
                    <a:pt x="309" y="10"/>
                    <a:pt x="262"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6"/>
            <p:cNvSpPr/>
            <p:nvPr/>
          </p:nvSpPr>
          <p:spPr>
            <a:xfrm>
              <a:off x="6480915" y="4248598"/>
              <a:ext cx="41649" cy="43796"/>
            </a:xfrm>
            <a:custGeom>
              <a:rect b="b" l="l" r="r" t="t"/>
              <a:pathLst>
                <a:path extrusionOk="0" h="408" w="388">
                  <a:moveTo>
                    <a:pt x="193" y="0"/>
                  </a:moveTo>
                  <a:cubicBezTo>
                    <a:pt x="184" y="0"/>
                    <a:pt x="174" y="1"/>
                    <a:pt x="163" y="3"/>
                  </a:cubicBezTo>
                  <a:cubicBezTo>
                    <a:pt x="146" y="5"/>
                    <a:pt x="130" y="13"/>
                    <a:pt x="115" y="24"/>
                  </a:cubicBezTo>
                  <a:cubicBezTo>
                    <a:pt x="97" y="36"/>
                    <a:pt x="84" y="53"/>
                    <a:pt x="69" y="73"/>
                  </a:cubicBezTo>
                  <a:cubicBezTo>
                    <a:pt x="51" y="94"/>
                    <a:pt x="35" y="120"/>
                    <a:pt x="23" y="148"/>
                  </a:cubicBezTo>
                  <a:cubicBezTo>
                    <a:pt x="6" y="191"/>
                    <a:pt x="1" y="235"/>
                    <a:pt x="11" y="282"/>
                  </a:cubicBezTo>
                  <a:cubicBezTo>
                    <a:pt x="20" y="322"/>
                    <a:pt x="37" y="357"/>
                    <a:pt x="73" y="381"/>
                  </a:cubicBezTo>
                  <a:cubicBezTo>
                    <a:pt x="99" y="398"/>
                    <a:pt x="126" y="408"/>
                    <a:pt x="155" y="408"/>
                  </a:cubicBezTo>
                  <a:cubicBezTo>
                    <a:pt x="161" y="408"/>
                    <a:pt x="167" y="407"/>
                    <a:pt x="174" y="406"/>
                  </a:cubicBezTo>
                  <a:cubicBezTo>
                    <a:pt x="194" y="402"/>
                    <a:pt x="215" y="398"/>
                    <a:pt x="234" y="393"/>
                  </a:cubicBezTo>
                  <a:cubicBezTo>
                    <a:pt x="268" y="383"/>
                    <a:pt x="300" y="369"/>
                    <a:pt x="327" y="349"/>
                  </a:cubicBezTo>
                  <a:cubicBezTo>
                    <a:pt x="354" y="330"/>
                    <a:pt x="374" y="305"/>
                    <a:pt x="381" y="273"/>
                  </a:cubicBezTo>
                  <a:cubicBezTo>
                    <a:pt x="388" y="245"/>
                    <a:pt x="388" y="214"/>
                    <a:pt x="379" y="185"/>
                  </a:cubicBezTo>
                  <a:cubicBezTo>
                    <a:pt x="375" y="172"/>
                    <a:pt x="371" y="159"/>
                    <a:pt x="368" y="145"/>
                  </a:cubicBezTo>
                  <a:cubicBezTo>
                    <a:pt x="357" y="99"/>
                    <a:pt x="333" y="63"/>
                    <a:pt x="294" y="35"/>
                  </a:cubicBezTo>
                  <a:cubicBezTo>
                    <a:pt x="263" y="12"/>
                    <a:pt x="230" y="0"/>
                    <a:pt x="1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6"/>
            <p:cNvSpPr/>
            <p:nvPr/>
          </p:nvSpPr>
          <p:spPr>
            <a:xfrm>
              <a:off x="6453435" y="4216288"/>
              <a:ext cx="42400" cy="42186"/>
            </a:xfrm>
            <a:custGeom>
              <a:rect b="b" l="l" r="r" t="t"/>
              <a:pathLst>
                <a:path extrusionOk="0" h="393" w="395">
                  <a:moveTo>
                    <a:pt x="196" y="0"/>
                  </a:moveTo>
                  <a:cubicBezTo>
                    <a:pt x="184" y="0"/>
                    <a:pt x="172" y="1"/>
                    <a:pt x="159" y="4"/>
                  </a:cubicBezTo>
                  <a:cubicBezTo>
                    <a:pt x="124" y="11"/>
                    <a:pt x="93" y="31"/>
                    <a:pt x="63" y="53"/>
                  </a:cubicBezTo>
                  <a:cubicBezTo>
                    <a:pt x="38" y="74"/>
                    <a:pt x="23" y="101"/>
                    <a:pt x="12" y="131"/>
                  </a:cubicBezTo>
                  <a:cubicBezTo>
                    <a:pt x="9" y="137"/>
                    <a:pt x="7" y="145"/>
                    <a:pt x="6" y="154"/>
                  </a:cubicBezTo>
                  <a:cubicBezTo>
                    <a:pt x="1" y="199"/>
                    <a:pt x="9" y="242"/>
                    <a:pt x="33" y="281"/>
                  </a:cubicBezTo>
                  <a:cubicBezTo>
                    <a:pt x="54" y="314"/>
                    <a:pt x="81" y="341"/>
                    <a:pt x="112" y="364"/>
                  </a:cubicBezTo>
                  <a:cubicBezTo>
                    <a:pt x="139" y="384"/>
                    <a:pt x="169" y="392"/>
                    <a:pt x="201" y="392"/>
                  </a:cubicBezTo>
                  <a:cubicBezTo>
                    <a:pt x="205" y="392"/>
                    <a:pt x="208" y="392"/>
                    <a:pt x="212" y="392"/>
                  </a:cubicBezTo>
                  <a:cubicBezTo>
                    <a:pt x="218" y="391"/>
                    <a:pt x="225" y="390"/>
                    <a:pt x="231" y="390"/>
                  </a:cubicBezTo>
                  <a:cubicBezTo>
                    <a:pt x="232" y="390"/>
                    <a:pt x="234" y="390"/>
                    <a:pt x="235" y="390"/>
                  </a:cubicBezTo>
                  <a:cubicBezTo>
                    <a:pt x="237" y="390"/>
                    <a:pt x="238" y="390"/>
                    <a:pt x="239" y="390"/>
                  </a:cubicBezTo>
                  <a:cubicBezTo>
                    <a:pt x="251" y="390"/>
                    <a:pt x="260" y="386"/>
                    <a:pt x="269" y="381"/>
                  </a:cubicBezTo>
                  <a:cubicBezTo>
                    <a:pt x="305" y="357"/>
                    <a:pt x="338" y="331"/>
                    <a:pt x="361" y="295"/>
                  </a:cubicBezTo>
                  <a:cubicBezTo>
                    <a:pt x="383" y="262"/>
                    <a:pt x="395" y="226"/>
                    <a:pt x="388" y="185"/>
                  </a:cubicBezTo>
                  <a:cubicBezTo>
                    <a:pt x="385" y="164"/>
                    <a:pt x="379" y="143"/>
                    <a:pt x="372" y="122"/>
                  </a:cubicBezTo>
                  <a:cubicBezTo>
                    <a:pt x="362" y="89"/>
                    <a:pt x="345" y="61"/>
                    <a:pt x="329" y="51"/>
                  </a:cubicBezTo>
                  <a:cubicBezTo>
                    <a:pt x="282" y="18"/>
                    <a:pt x="240" y="0"/>
                    <a:pt x="1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6"/>
            <p:cNvSpPr/>
            <p:nvPr/>
          </p:nvSpPr>
          <p:spPr>
            <a:xfrm>
              <a:off x="6448820" y="4100894"/>
              <a:ext cx="42400" cy="38429"/>
            </a:xfrm>
            <a:custGeom>
              <a:rect b="b" l="l" r="r" t="t"/>
              <a:pathLst>
                <a:path extrusionOk="0" h="358" w="395">
                  <a:moveTo>
                    <a:pt x="225" y="1"/>
                  </a:moveTo>
                  <a:cubicBezTo>
                    <a:pt x="220" y="1"/>
                    <a:pt x="215" y="1"/>
                    <a:pt x="211" y="1"/>
                  </a:cubicBezTo>
                  <a:cubicBezTo>
                    <a:pt x="190" y="3"/>
                    <a:pt x="172" y="8"/>
                    <a:pt x="152" y="14"/>
                  </a:cubicBezTo>
                  <a:cubicBezTo>
                    <a:pt x="123" y="23"/>
                    <a:pt x="92" y="33"/>
                    <a:pt x="64" y="48"/>
                  </a:cubicBezTo>
                  <a:cubicBezTo>
                    <a:pt x="24" y="71"/>
                    <a:pt x="2" y="106"/>
                    <a:pt x="2" y="152"/>
                  </a:cubicBezTo>
                  <a:cubicBezTo>
                    <a:pt x="1" y="185"/>
                    <a:pt x="9" y="218"/>
                    <a:pt x="27" y="247"/>
                  </a:cubicBezTo>
                  <a:cubicBezTo>
                    <a:pt x="41" y="269"/>
                    <a:pt x="57" y="289"/>
                    <a:pt x="74" y="307"/>
                  </a:cubicBezTo>
                  <a:cubicBezTo>
                    <a:pt x="84" y="317"/>
                    <a:pt x="94" y="325"/>
                    <a:pt x="105" y="330"/>
                  </a:cubicBezTo>
                  <a:cubicBezTo>
                    <a:pt x="130" y="341"/>
                    <a:pt x="154" y="350"/>
                    <a:pt x="181" y="355"/>
                  </a:cubicBezTo>
                  <a:cubicBezTo>
                    <a:pt x="191" y="357"/>
                    <a:pt x="200" y="358"/>
                    <a:pt x="210" y="358"/>
                  </a:cubicBezTo>
                  <a:cubicBezTo>
                    <a:pt x="220" y="358"/>
                    <a:pt x="230" y="357"/>
                    <a:pt x="239" y="354"/>
                  </a:cubicBezTo>
                  <a:cubicBezTo>
                    <a:pt x="265" y="349"/>
                    <a:pt x="289" y="343"/>
                    <a:pt x="314" y="336"/>
                  </a:cubicBezTo>
                  <a:cubicBezTo>
                    <a:pt x="327" y="333"/>
                    <a:pt x="340" y="327"/>
                    <a:pt x="350" y="317"/>
                  </a:cubicBezTo>
                  <a:cubicBezTo>
                    <a:pt x="374" y="290"/>
                    <a:pt x="390" y="260"/>
                    <a:pt x="393" y="224"/>
                  </a:cubicBezTo>
                  <a:cubicBezTo>
                    <a:pt x="395" y="199"/>
                    <a:pt x="393" y="174"/>
                    <a:pt x="387" y="151"/>
                  </a:cubicBezTo>
                  <a:cubicBezTo>
                    <a:pt x="375" y="104"/>
                    <a:pt x="356" y="62"/>
                    <a:pt x="315" y="32"/>
                  </a:cubicBezTo>
                  <a:cubicBezTo>
                    <a:pt x="288" y="10"/>
                    <a:pt x="258" y="1"/>
                    <a:pt x="2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6"/>
            <p:cNvSpPr/>
            <p:nvPr/>
          </p:nvSpPr>
          <p:spPr>
            <a:xfrm>
              <a:off x="6437549" y="4151453"/>
              <a:ext cx="41649" cy="38107"/>
            </a:xfrm>
            <a:custGeom>
              <a:rect b="b" l="l" r="r" t="t"/>
              <a:pathLst>
                <a:path extrusionOk="0" h="355" w="388">
                  <a:moveTo>
                    <a:pt x="215" y="1"/>
                  </a:moveTo>
                  <a:cubicBezTo>
                    <a:pt x="172" y="1"/>
                    <a:pt x="131" y="9"/>
                    <a:pt x="93" y="27"/>
                  </a:cubicBezTo>
                  <a:cubicBezTo>
                    <a:pt x="63" y="41"/>
                    <a:pt x="38" y="63"/>
                    <a:pt x="23" y="95"/>
                  </a:cubicBezTo>
                  <a:cubicBezTo>
                    <a:pt x="1" y="140"/>
                    <a:pt x="0" y="186"/>
                    <a:pt x="14" y="233"/>
                  </a:cubicBezTo>
                  <a:cubicBezTo>
                    <a:pt x="23" y="269"/>
                    <a:pt x="46" y="298"/>
                    <a:pt x="78" y="318"/>
                  </a:cubicBezTo>
                  <a:cubicBezTo>
                    <a:pt x="97" y="330"/>
                    <a:pt x="118" y="339"/>
                    <a:pt x="140" y="346"/>
                  </a:cubicBezTo>
                  <a:cubicBezTo>
                    <a:pt x="158" y="352"/>
                    <a:pt x="175" y="354"/>
                    <a:pt x="193" y="354"/>
                  </a:cubicBezTo>
                  <a:cubicBezTo>
                    <a:pt x="217" y="354"/>
                    <a:pt x="242" y="349"/>
                    <a:pt x="266" y="338"/>
                  </a:cubicBezTo>
                  <a:cubicBezTo>
                    <a:pt x="293" y="325"/>
                    <a:pt x="317" y="309"/>
                    <a:pt x="339" y="289"/>
                  </a:cubicBezTo>
                  <a:cubicBezTo>
                    <a:pt x="373" y="258"/>
                    <a:pt x="387" y="220"/>
                    <a:pt x="383" y="175"/>
                  </a:cubicBezTo>
                  <a:cubicBezTo>
                    <a:pt x="382" y="165"/>
                    <a:pt x="381" y="154"/>
                    <a:pt x="379" y="143"/>
                  </a:cubicBezTo>
                  <a:cubicBezTo>
                    <a:pt x="371" y="99"/>
                    <a:pt x="351" y="62"/>
                    <a:pt x="316" y="34"/>
                  </a:cubicBezTo>
                  <a:cubicBezTo>
                    <a:pt x="290" y="13"/>
                    <a:pt x="261" y="2"/>
                    <a:pt x="229" y="1"/>
                  </a:cubicBezTo>
                  <a:cubicBezTo>
                    <a:pt x="224" y="1"/>
                    <a:pt x="219" y="1"/>
                    <a:pt x="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6"/>
            <p:cNvSpPr/>
            <p:nvPr/>
          </p:nvSpPr>
          <p:spPr>
            <a:xfrm>
              <a:off x="5527928" y="4235502"/>
              <a:ext cx="47875" cy="48841"/>
            </a:xfrm>
            <a:custGeom>
              <a:rect b="b" l="l" r="r" t="t"/>
              <a:pathLst>
                <a:path extrusionOk="0" h="455" w="446">
                  <a:moveTo>
                    <a:pt x="252" y="0"/>
                  </a:moveTo>
                  <a:cubicBezTo>
                    <a:pt x="228" y="0"/>
                    <a:pt x="205" y="6"/>
                    <a:pt x="182" y="10"/>
                  </a:cubicBezTo>
                  <a:cubicBezTo>
                    <a:pt x="134" y="22"/>
                    <a:pt x="88" y="40"/>
                    <a:pt x="51" y="74"/>
                  </a:cubicBezTo>
                  <a:cubicBezTo>
                    <a:pt x="37" y="85"/>
                    <a:pt x="28" y="98"/>
                    <a:pt x="20" y="113"/>
                  </a:cubicBezTo>
                  <a:cubicBezTo>
                    <a:pt x="3" y="140"/>
                    <a:pt x="1" y="171"/>
                    <a:pt x="0" y="202"/>
                  </a:cubicBezTo>
                  <a:cubicBezTo>
                    <a:pt x="0" y="217"/>
                    <a:pt x="2" y="233"/>
                    <a:pt x="8" y="248"/>
                  </a:cubicBezTo>
                  <a:cubicBezTo>
                    <a:pt x="16" y="268"/>
                    <a:pt x="21" y="289"/>
                    <a:pt x="28" y="310"/>
                  </a:cubicBezTo>
                  <a:cubicBezTo>
                    <a:pt x="34" y="330"/>
                    <a:pt x="41" y="349"/>
                    <a:pt x="52" y="368"/>
                  </a:cubicBezTo>
                  <a:cubicBezTo>
                    <a:pt x="63" y="387"/>
                    <a:pt x="76" y="407"/>
                    <a:pt x="96" y="419"/>
                  </a:cubicBezTo>
                  <a:cubicBezTo>
                    <a:pt x="127" y="438"/>
                    <a:pt x="161" y="454"/>
                    <a:pt x="200" y="455"/>
                  </a:cubicBezTo>
                  <a:cubicBezTo>
                    <a:pt x="203" y="455"/>
                    <a:pt x="206" y="455"/>
                    <a:pt x="209" y="455"/>
                  </a:cubicBezTo>
                  <a:cubicBezTo>
                    <a:pt x="249" y="455"/>
                    <a:pt x="288" y="449"/>
                    <a:pt x="325" y="435"/>
                  </a:cubicBezTo>
                  <a:cubicBezTo>
                    <a:pt x="356" y="424"/>
                    <a:pt x="379" y="405"/>
                    <a:pt x="400" y="380"/>
                  </a:cubicBezTo>
                  <a:cubicBezTo>
                    <a:pt x="411" y="370"/>
                    <a:pt x="414" y="356"/>
                    <a:pt x="421" y="344"/>
                  </a:cubicBezTo>
                  <a:cubicBezTo>
                    <a:pt x="440" y="310"/>
                    <a:pt x="446" y="274"/>
                    <a:pt x="443" y="236"/>
                  </a:cubicBezTo>
                  <a:cubicBezTo>
                    <a:pt x="440" y="206"/>
                    <a:pt x="437" y="176"/>
                    <a:pt x="426" y="149"/>
                  </a:cubicBezTo>
                  <a:cubicBezTo>
                    <a:pt x="413" y="110"/>
                    <a:pt x="399" y="72"/>
                    <a:pt x="371" y="41"/>
                  </a:cubicBezTo>
                  <a:cubicBezTo>
                    <a:pt x="366" y="35"/>
                    <a:pt x="361" y="29"/>
                    <a:pt x="354" y="26"/>
                  </a:cubicBezTo>
                  <a:cubicBezTo>
                    <a:pt x="324" y="10"/>
                    <a:pt x="292" y="1"/>
                    <a:pt x="257" y="0"/>
                  </a:cubicBezTo>
                  <a:cubicBezTo>
                    <a:pt x="255" y="0"/>
                    <a:pt x="254" y="0"/>
                    <a:pt x="2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6"/>
            <p:cNvSpPr/>
            <p:nvPr/>
          </p:nvSpPr>
          <p:spPr>
            <a:xfrm>
              <a:off x="5487031" y="4261801"/>
              <a:ext cx="42615" cy="48089"/>
            </a:xfrm>
            <a:custGeom>
              <a:rect b="b" l="l" r="r" t="t"/>
              <a:pathLst>
                <a:path extrusionOk="0" h="448" w="397">
                  <a:moveTo>
                    <a:pt x="184" y="1"/>
                  </a:moveTo>
                  <a:cubicBezTo>
                    <a:pt x="179" y="1"/>
                    <a:pt x="173" y="1"/>
                    <a:pt x="167" y="2"/>
                  </a:cubicBezTo>
                  <a:cubicBezTo>
                    <a:pt x="116" y="8"/>
                    <a:pt x="74" y="31"/>
                    <a:pt x="45" y="74"/>
                  </a:cubicBezTo>
                  <a:cubicBezTo>
                    <a:pt x="40" y="79"/>
                    <a:pt x="35" y="84"/>
                    <a:pt x="32" y="90"/>
                  </a:cubicBezTo>
                  <a:cubicBezTo>
                    <a:pt x="16" y="111"/>
                    <a:pt x="7" y="136"/>
                    <a:pt x="5" y="164"/>
                  </a:cubicBezTo>
                  <a:cubicBezTo>
                    <a:pt x="1" y="210"/>
                    <a:pt x="4" y="256"/>
                    <a:pt x="13" y="301"/>
                  </a:cubicBezTo>
                  <a:cubicBezTo>
                    <a:pt x="18" y="328"/>
                    <a:pt x="28" y="354"/>
                    <a:pt x="42" y="379"/>
                  </a:cubicBezTo>
                  <a:cubicBezTo>
                    <a:pt x="46" y="386"/>
                    <a:pt x="50" y="392"/>
                    <a:pt x="56" y="397"/>
                  </a:cubicBezTo>
                  <a:cubicBezTo>
                    <a:pt x="79" y="419"/>
                    <a:pt x="107" y="433"/>
                    <a:pt x="138" y="441"/>
                  </a:cubicBezTo>
                  <a:cubicBezTo>
                    <a:pt x="157" y="445"/>
                    <a:pt x="175" y="447"/>
                    <a:pt x="194" y="447"/>
                  </a:cubicBezTo>
                  <a:cubicBezTo>
                    <a:pt x="218" y="447"/>
                    <a:pt x="242" y="444"/>
                    <a:pt x="267" y="440"/>
                  </a:cubicBezTo>
                  <a:cubicBezTo>
                    <a:pt x="282" y="437"/>
                    <a:pt x="294" y="430"/>
                    <a:pt x="307" y="421"/>
                  </a:cubicBezTo>
                  <a:cubicBezTo>
                    <a:pt x="330" y="402"/>
                    <a:pt x="347" y="379"/>
                    <a:pt x="361" y="352"/>
                  </a:cubicBezTo>
                  <a:cubicBezTo>
                    <a:pt x="392" y="290"/>
                    <a:pt x="397" y="224"/>
                    <a:pt x="389" y="156"/>
                  </a:cubicBezTo>
                  <a:cubicBezTo>
                    <a:pt x="382" y="108"/>
                    <a:pt x="355" y="73"/>
                    <a:pt x="315" y="47"/>
                  </a:cubicBezTo>
                  <a:cubicBezTo>
                    <a:pt x="291" y="33"/>
                    <a:pt x="266" y="21"/>
                    <a:pt x="240" y="12"/>
                  </a:cubicBezTo>
                  <a:cubicBezTo>
                    <a:pt x="222" y="6"/>
                    <a:pt x="203" y="1"/>
                    <a:pt x="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6"/>
            <p:cNvSpPr/>
            <p:nvPr/>
          </p:nvSpPr>
          <p:spPr>
            <a:xfrm>
              <a:off x="5635808" y="3417767"/>
              <a:ext cx="49163" cy="47660"/>
            </a:xfrm>
            <a:custGeom>
              <a:rect b="b" l="l" r="r" t="t"/>
              <a:pathLst>
                <a:path extrusionOk="0" h="444" w="458">
                  <a:moveTo>
                    <a:pt x="255" y="0"/>
                  </a:moveTo>
                  <a:cubicBezTo>
                    <a:pt x="238" y="0"/>
                    <a:pt x="224" y="2"/>
                    <a:pt x="208" y="7"/>
                  </a:cubicBezTo>
                  <a:cubicBezTo>
                    <a:pt x="188" y="15"/>
                    <a:pt x="168" y="21"/>
                    <a:pt x="146" y="28"/>
                  </a:cubicBezTo>
                  <a:cubicBezTo>
                    <a:pt x="127" y="34"/>
                    <a:pt x="107" y="41"/>
                    <a:pt x="89" y="51"/>
                  </a:cubicBezTo>
                  <a:cubicBezTo>
                    <a:pt x="69" y="63"/>
                    <a:pt x="50" y="76"/>
                    <a:pt x="38" y="95"/>
                  </a:cubicBezTo>
                  <a:cubicBezTo>
                    <a:pt x="18" y="126"/>
                    <a:pt x="3" y="161"/>
                    <a:pt x="2" y="200"/>
                  </a:cubicBezTo>
                  <a:cubicBezTo>
                    <a:pt x="1" y="243"/>
                    <a:pt x="7" y="284"/>
                    <a:pt x="21" y="325"/>
                  </a:cubicBezTo>
                  <a:cubicBezTo>
                    <a:pt x="32" y="355"/>
                    <a:pt x="52" y="379"/>
                    <a:pt x="76" y="399"/>
                  </a:cubicBezTo>
                  <a:cubicBezTo>
                    <a:pt x="87" y="411"/>
                    <a:pt x="100" y="414"/>
                    <a:pt x="112" y="421"/>
                  </a:cubicBezTo>
                  <a:cubicBezTo>
                    <a:pt x="141" y="436"/>
                    <a:pt x="171" y="443"/>
                    <a:pt x="202" y="443"/>
                  </a:cubicBezTo>
                  <a:cubicBezTo>
                    <a:pt x="208" y="443"/>
                    <a:pt x="215" y="443"/>
                    <a:pt x="221" y="442"/>
                  </a:cubicBezTo>
                  <a:cubicBezTo>
                    <a:pt x="250" y="439"/>
                    <a:pt x="280" y="436"/>
                    <a:pt x="308" y="426"/>
                  </a:cubicBezTo>
                  <a:cubicBezTo>
                    <a:pt x="347" y="413"/>
                    <a:pt x="385" y="398"/>
                    <a:pt x="415" y="371"/>
                  </a:cubicBezTo>
                  <a:cubicBezTo>
                    <a:pt x="421" y="366"/>
                    <a:pt x="427" y="360"/>
                    <a:pt x="431" y="353"/>
                  </a:cubicBezTo>
                  <a:cubicBezTo>
                    <a:pt x="446" y="324"/>
                    <a:pt x="455" y="292"/>
                    <a:pt x="456" y="257"/>
                  </a:cubicBezTo>
                  <a:cubicBezTo>
                    <a:pt x="457" y="231"/>
                    <a:pt x="451" y="207"/>
                    <a:pt x="446" y="181"/>
                  </a:cubicBezTo>
                  <a:cubicBezTo>
                    <a:pt x="435" y="133"/>
                    <a:pt x="416" y="88"/>
                    <a:pt x="382" y="50"/>
                  </a:cubicBezTo>
                  <a:cubicBezTo>
                    <a:pt x="371" y="37"/>
                    <a:pt x="358" y="28"/>
                    <a:pt x="344" y="20"/>
                  </a:cubicBezTo>
                  <a:cubicBezTo>
                    <a:pt x="316" y="3"/>
                    <a:pt x="285" y="1"/>
                    <a:pt x="2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6"/>
            <p:cNvSpPr/>
            <p:nvPr/>
          </p:nvSpPr>
          <p:spPr>
            <a:xfrm>
              <a:off x="5550041" y="3504929"/>
              <a:ext cx="46587" cy="47231"/>
            </a:xfrm>
            <a:custGeom>
              <a:rect b="b" l="l" r="r" t="t"/>
              <a:pathLst>
                <a:path extrusionOk="0" h="440" w="434">
                  <a:moveTo>
                    <a:pt x="219" y="0"/>
                  </a:moveTo>
                  <a:cubicBezTo>
                    <a:pt x="204" y="0"/>
                    <a:pt x="189" y="2"/>
                    <a:pt x="173" y="6"/>
                  </a:cubicBezTo>
                  <a:cubicBezTo>
                    <a:pt x="132" y="15"/>
                    <a:pt x="99" y="38"/>
                    <a:pt x="69" y="64"/>
                  </a:cubicBezTo>
                  <a:cubicBezTo>
                    <a:pt x="31" y="97"/>
                    <a:pt x="10" y="138"/>
                    <a:pt x="3" y="186"/>
                  </a:cubicBezTo>
                  <a:cubicBezTo>
                    <a:pt x="0" y="207"/>
                    <a:pt x="0" y="227"/>
                    <a:pt x="2" y="248"/>
                  </a:cubicBezTo>
                  <a:cubicBezTo>
                    <a:pt x="5" y="282"/>
                    <a:pt x="20" y="312"/>
                    <a:pt x="44" y="337"/>
                  </a:cubicBezTo>
                  <a:cubicBezTo>
                    <a:pt x="59" y="352"/>
                    <a:pt x="73" y="366"/>
                    <a:pt x="93" y="381"/>
                  </a:cubicBezTo>
                  <a:cubicBezTo>
                    <a:pt x="123" y="409"/>
                    <a:pt x="163" y="425"/>
                    <a:pt x="205" y="435"/>
                  </a:cubicBezTo>
                  <a:cubicBezTo>
                    <a:pt x="217" y="438"/>
                    <a:pt x="229" y="440"/>
                    <a:pt x="241" y="440"/>
                  </a:cubicBezTo>
                  <a:cubicBezTo>
                    <a:pt x="264" y="440"/>
                    <a:pt x="285" y="434"/>
                    <a:pt x="304" y="420"/>
                  </a:cubicBezTo>
                  <a:cubicBezTo>
                    <a:pt x="326" y="404"/>
                    <a:pt x="345" y="386"/>
                    <a:pt x="359" y="362"/>
                  </a:cubicBezTo>
                  <a:cubicBezTo>
                    <a:pt x="371" y="342"/>
                    <a:pt x="382" y="321"/>
                    <a:pt x="394" y="301"/>
                  </a:cubicBezTo>
                  <a:cubicBezTo>
                    <a:pt x="408" y="276"/>
                    <a:pt x="418" y="250"/>
                    <a:pt x="424" y="221"/>
                  </a:cubicBezTo>
                  <a:cubicBezTo>
                    <a:pt x="433" y="173"/>
                    <a:pt x="423" y="129"/>
                    <a:pt x="396" y="89"/>
                  </a:cubicBezTo>
                  <a:cubicBezTo>
                    <a:pt x="383" y="69"/>
                    <a:pt x="367" y="52"/>
                    <a:pt x="344" y="43"/>
                  </a:cubicBezTo>
                  <a:cubicBezTo>
                    <a:pt x="330" y="37"/>
                    <a:pt x="318" y="30"/>
                    <a:pt x="304" y="22"/>
                  </a:cubicBezTo>
                  <a:cubicBezTo>
                    <a:pt x="277" y="8"/>
                    <a:pt x="248" y="0"/>
                    <a:pt x="2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6"/>
            <p:cNvSpPr/>
            <p:nvPr/>
          </p:nvSpPr>
          <p:spPr>
            <a:xfrm>
              <a:off x="5610045" y="3377084"/>
              <a:ext cx="48733" cy="41864"/>
            </a:xfrm>
            <a:custGeom>
              <a:rect b="b" l="l" r="r" t="t"/>
              <a:pathLst>
                <a:path extrusionOk="0" h="390" w="454">
                  <a:moveTo>
                    <a:pt x="247" y="1"/>
                  </a:moveTo>
                  <a:cubicBezTo>
                    <a:pt x="215" y="1"/>
                    <a:pt x="182" y="4"/>
                    <a:pt x="151" y="11"/>
                  </a:cubicBezTo>
                  <a:cubicBezTo>
                    <a:pt x="123" y="16"/>
                    <a:pt x="97" y="26"/>
                    <a:pt x="73" y="39"/>
                  </a:cubicBezTo>
                  <a:cubicBezTo>
                    <a:pt x="66" y="42"/>
                    <a:pt x="59" y="47"/>
                    <a:pt x="54" y="54"/>
                  </a:cubicBezTo>
                  <a:cubicBezTo>
                    <a:pt x="33" y="77"/>
                    <a:pt x="19" y="104"/>
                    <a:pt x="10" y="135"/>
                  </a:cubicBezTo>
                  <a:cubicBezTo>
                    <a:pt x="0" y="178"/>
                    <a:pt x="4" y="221"/>
                    <a:pt x="11" y="264"/>
                  </a:cubicBezTo>
                  <a:cubicBezTo>
                    <a:pt x="14" y="279"/>
                    <a:pt x="22" y="292"/>
                    <a:pt x="31" y="304"/>
                  </a:cubicBezTo>
                  <a:cubicBezTo>
                    <a:pt x="49" y="328"/>
                    <a:pt x="72" y="344"/>
                    <a:pt x="99" y="358"/>
                  </a:cubicBezTo>
                  <a:cubicBezTo>
                    <a:pt x="145" y="380"/>
                    <a:pt x="191" y="389"/>
                    <a:pt x="239" y="389"/>
                  </a:cubicBezTo>
                  <a:cubicBezTo>
                    <a:pt x="258" y="389"/>
                    <a:pt x="276" y="388"/>
                    <a:pt x="295" y="385"/>
                  </a:cubicBezTo>
                  <a:cubicBezTo>
                    <a:pt x="343" y="379"/>
                    <a:pt x="379" y="352"/>
                    <a:pt x="404" y="313"/>
                  </a:cubicBezTo>
                  <a:cubicBezTo>
                    <a:pt x="419" y="289"/>
                    <a:pt x="430" y="263"/>
                    <a:pt x="439" y="238"/>
                  </a:cubicBezTo>
                  <a:cubicBezTo>
                    <a:pt x="447" y="214"/>
                    <a:pt x="454" y="191"/>
                    <a:pt x="449" y="165"/>
                  </a:cubicBezTo>
                  <a:cubicBezTo>
                    <a:pt x="443" y="114"/>
                    <a:pt x="421" y="72"/>
                    <a:pt x="378" y="41"/>
                  </a:cubicBezTo>
                  <a:cubicBezTo>
                    <a:pt x="373" y="37"/>
                    <a:pt x="368" y="33"/>
                    <a:pt x="361" y="29"/>
                  </a:cubicBezTo>
                  <a:cubicBezTo>
                    <a:pt x="340" y="14"/>
                    <a:pt x="315" y="4"/>
                    <a:pt x="288" y="2"/>
                  </a:cubicBezTo>
                  <a:cubicBezTo>
                    <a:pt x="274" y="1"/>
                    <a:pt x="261" y="1"/>
                    <a:pt x="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6"/>
            <p:cNvSpPr/>
            <p:nvPr/>
          </p:nvSpPr>
          <p:spPr>
            <a:xfrm>
              <a:off x="5374643" y="3572877"/>
              <a:ext cx="48733" cy="41864"/>
            </a:xfrm>
            <a:custGeom>
              <a:rect b="b" l="l" r="r" t="t"/>
              <a:pathLst>
                <a:path extrusionOk="0" h="390" w="454">
                  <a:moveTo>
                    <a:pt x="254" y="0"/>
                  </a:moveTo>
                  <a:cubicBezTo>
                    <a:pt x="219" y="0"/>
                    <a:pt x="185" y="4"/>
                    <a:pt x="151" y="11"/>
                  </a:cubicBezTo>
                  <a:cubicBezTo>
                    <a:pt x="123" y="16"/>
                    <a:pt x="98" y="25"/>
                    <a:pt x="73" y="38"/>
                  </a:cubicBezTo>
                  <a:cubicBezTo>
                    <a:pt x="66" y="42"/>
                    <a:pt x="60" y="47"/>
                    <a:pt x="55" y="53"/>
                  </a:cubicBezTo>
                  <a:cubicBezTo>
                    <a:pt x="33" y="77"/>
                    <a:pt x="19" y="104"/>
                    <a:pt x="11" y="136"/>
                  </a:cubicBezTo>
                  <a:cubicBezTo>
                    <a:pt x="0" y="179"/>
                    <a:pt x="5" y="222"/>
                    <a:pt x="12" y="265"/>
                  </a:cubicBezTo>
                  <a:cubicBezTo>
                    <a:pt x="15" y="279"/>
                    <a:pt x="22" y="292"/>
                    <a:pt x="31" y="304"/>
                  </a:cubicBezTo>
                  <a:cubicBezTo>
                    <a:pt x="50" y="328"/>
                    <a:pt x="73" y="344"/>
                    <a:pt x="100" y="358"/>
                  </a:cubicBezTo>
                  <a:cubicBezTo>
                    <a:pt x="145" y="380"/>
                    <a:pt x="192" y="389"/>
                    <a:pt x="240" y="389"/>
                  </a:cubicBezTo>
                  <a:cubicBezTo>
                    <a:pt x="258" y="389"/>
                    <a:pt x="277" y="388"/>
                    <a:pt x="295" y="385"/>
                  </a:cubicBezTo>
                  <a:cubicBezTo>
                    <a:pt x="343" y="379"/>
                    <a:pt x="379" y="353"/>
                    <a:pt x="405" y="312"/>
                  </a:cubicBezTo>
                  <a:cubicBezTo>
                    <a:pt x="419" y="289"/>
                    <a:pt x="430" y="264"/>
                    <a:pt x="440" y="238"/>
                  </a:cubicBezTo>
                  <a:cubicBezTo>
                    <a:pt x="448" y="214"/>
                    <a:pt x="454" y="191"/>
                    <a:pt x="450" y="165"/>
                  </a:cubicBezTo>
                  <a:cubicBezTo>
                    <a:pt x="444" y="114"/>
                    <a:pt x="421" y="72"/>
                    <a:pt x="378" y="41"/>
                  </a:cubicBezTo>
                  <a:cubicBezTo>
                    <a:pt x="373" y="37"/>
                    <a:pt x="368" y="33"/>
                    <a:pt x="362" y="29"/>
                  </a:cubicBezTo>
                  <a:cubicBezTo>
                    <a:pt x="340" y="14"/>
                    <a:pt x="316" y="4"/>
                    <a:pt x="288" y="2"/>
                  </a:cubicBezTo>
                  <a:cubicBezTo>
                    <a:pt x="277" y="1"/>
                    <a:pt x="265" y="0"/>
                    <a:pt x="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6"/>
            <p:cNvSpPr/>
            <p:nvPr/>
          </p:nvSpPr>
          <p:spPr>
            <a:xfrm>
              <a:off x="5506352" y="3514160"/>
              <a:ext cx="41756" cy="43796"/>
            </a:xfrm>
            <a:custGeom>
              <a:rect b="b" l="l" r="r" t="t"/>
              <a:pathLst>
                <a:path extrusionOk="0" h="408" w="389">
                  <a:moveTo>
                    <a:pt x="235" y="0"/>
                  </a:moveTo>
                  <a:cubicBezTo>
                    <a:pt x="229" y="0"/>
                    <a:pt x="222" y="1"/>
                    <a:pt x="215" y="2"/>
                  </a:cubicBezTo>
                  <a:cubicBezTo>
                    <a:pt x="194" y="5"/>
                    <a:pt x="174" y="9"/>
                    <a:pt x="154" y="15"/>
                  </a:cubicBezTo>
                  <a:cubicBezTo>
                    <a:pt x="121" y="25"/>
                    <a:pt x="89" y="39"/>
                    <a:pt x="61" y="59"/>
                  </a:cubicBezTo>
                  <a:cubicBezTo>
                    <a:pt x="35" y="78"/>
                    <a:pt x="14" y="102"/>
                    <a:pt x="7" y="135"/>
                  </a:cubicBezTo>
                  <a:cubicBezTo>
                    <a:pt x="1" y="164"/>
                    <a:pt x="1" y="193"/>
                    <a:pt x="9" y="222"/>
                  </a:cubicBezTo>
                  <a:cubicBezTo>
                    <a:pt x="13" y="235"/>
                    <a:pt x="17" y="249"/>
                    <a:pt x="20" y="262"/>
                  </a:cubicBezTo>
                  <a:cubicBezTo>
                    <a:pt x="31" y="308"/>
                    <a:pt x="56" y="345"/>
                    <a:pt x="94" y="372"/>
                  </a:cubicBezTo>
                  <a:cubicBezTo>
                    <a:pt x="126" y="396"/>
                    <a:pt x="159" y="407"/>
                    <a:pt x="196" y="407"/>
                  </a:cubicBezTo>
                  <a:cubicBezTo>
                    <a:pt x="206" y="407"/>
                    <a:pt x="215" y="407"/>
                    <a:pt x="225" y="405"/>
                  </a:cubicBezTo>
                  <a:cubicBezTo>
                    <a:pt x="243" y="402"/>
                    <a:pt x="259" y="395"/>
                    <a:pt x="273" y="385"/>
                  </a:cubicBezTo>
                  <a:cubicBezTo>
                    <a:pt x="292" y="371"/>
                    <a:pt x="305" y="355"/>
                    <a:pt x="319" y="335"/>
                  </a:cubicBezTo>
                  <a:cubicBezTo>
                    <a:pt x="338" y="313"/>
                    <a:pt x="354" y="287"/>
                    <a:pt x="365" y="260"/>
                  </a:cubicBezTo>
                  <a:cubicBezTo>
                    <a:pt x="383" y="217"/>
                    <a:pt x="389" y="172"/>
                    <a:pt x="379" y="126"/>
                  </a:cubicBezTo>
                  <a:cubicBezTo>
                    <a:pt x="369" y="86"/>
                    <a:pt x="351" y="50"/>
                    <a:pt x="315" y="26"/>
                  </a:cubicBezTo>
                  <a:cubicBezTo>
                    <a:pt x="290" y="11"/>
                    <a:pt x="264" y="0"/>
                    <a:pt x="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6"/>
            <p:cNvSpPr/>
            <p:nvPr/>
          </p:nvSpPr>
          <p:spPr>
            <a:xfrm>
              <a:off x="5533188" y="3548081"/>
              <a:ext cx="42293" cy="42186"/>
            </a:xfrm>
            <a:custGeom>
              <a:rect b="b" l="l" r="r" t="t"/>
              <a:pathLst>
                <a:path extrusionOk="0" h="393" w="394">
                  <a:moveTo>
                    <a:pt x="196" y="1"/>
                  </a:moveTo>
                  <a:cubicBezTo>
                    <a:pt x="192" y="1"/>
                    <a:pt x="187" y="1"/>
                    <a:pt x="183" y="1"/>
                  </a:cubicBezTo>
                  <a:cubicBezTo>
                    <a:pt x="176" y="1"/>
                    <a:pt x="170" y="2"/>
                    <a:pt x="164" y="2"/>
                  </a:cubicBezTo>
                  <a:cubicBezTo>
                    <a:pt x="162" y="2"/>
                    <a:pt x="161" y="2"/>
                    <a:pt x="159" y="2"/>
                  </a:cubicBezTo>
                  <a:cubicBezTo>
                    <a:pt x="158" y="2"/>
                    <a:pt x="157" y="2"/>
                    <a:pt x="155" y="2"/>
                  </a:cubicBezTo>
                  <a:cubicBezTo>
                    <a:pt x="144" y="2"/>
                    <a:pt x="135" y="6"/>
                    <a:pt x="125" y="11"/>
                  </a:cubicBezTo>
                  <a:cubicBezTo>
                    <a:pt x="90" y="35"/>
                    <a:pt x="57" y="63"/>
                    <a:pt x="33" y="98"/>
                  </a:cubicBezTo>
                  <a:cubicBezTo>
                    <a:pt x="12" y="131"/>
                    <a:pt x="1" y="167"/>
                    <a:pt x="7" y="207"/>
                  </a:cubicBezTo>
                  <a:cubicBezTo>
                    <a:pt x="10" y="229"/>
                    <a:pt x="16" y="250"/>
                    <a:pt x="22" y="270"/>
                  </a:cubicBezTo>
                  <a:cubicBezTo>
                    <a:pt x="33" y="303"/>
                    <a:pt x="50" y="331"/>
                    <a:pt x="66" y="341"/>
                  </a:cubicBezTo>
                  <a:cubicBezTo>
                    <a:pt x="114" y="376"/>
                    <a:pt x="155" y="393"/>
                    <a:pt x="199" y="393"/>
                  </a:cubicBezTo>
                  <a:cubicBezTo>
                    <a:pt x="211" y="393"/>
                    <a:pt x="223" y="392"/>
                    <a:pt x="235" y="389"/>
                  </a:cubicBezTo>
                  <a:cubicBezTo>
                    <a:pt x="272" y="381"/>
                    <a:pt x="302" y="363"/>
                    <a:pt x="331" y="339"/>
                  </a:cubicBezTo>
                  <a:cubicBezTo>
                    <a:pt x="357" y="319"/>
                    <a:pt x="371" y="292"/>
                    <a:pt x="383" y="262"/>
                  </a:cubicBezTo>
                  <a:cubicBezTo>
                    <a:pt x="386" y="255"/>
                    <a:pt x="389" y="247"/>
                    <a:pt x="389" y="240"/>
                  </a:cubicBezTo>
                  <a:cubicBezTo>
                    <a:pt x="394" y="194"/>
                    <a:pt x="385" y="151"/>
                    <a:pt x="361" y="112"/>
                  </a:cubicBezTo>
                  <a:cubicBezTo>
                    <a:pt x="340" y="79"/>
                    <a:pt x="315" y="51"/>
                    <a:pt x="283" y="29"/>
                  </a:cubicBezTo>
                  <a:cubicBezTo>
                    <a:pt x="256" y="10"/>
                    <a:pt x="228" y="1"/>
                    <a:pt x="1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6"/>
            <p:cNvSpPr/>
            <p:nvPr/>
          </p:nvSpPr>
          <p:spPr>
            <a:xfrm>
              <a:off x="5537696" y="3667123"/>
              <a:ext cx="42400" cy="38429"/>
            </a:xfrm>
            <a:custGeom>
              <a:rect b="b" l="l" r="r" t="t"/>
              <a:pathLst>
                <a:path extrusionOk="0" h="358" w="395">
                  <a:moveTo>
                    <a:pt x="185" y="1"/>
                  </a:moveTo>
                  <a:cubicBezTo>
                    <a:pt x="176" y="1"/>
                    <a:pt x="166" y="2"/>
                    <a:pt x="156" y="4"/>
                  </a:cubicBezTo>
                  <a:cubicBezTo>
                    <a:pt x="132" y="9"/>
                    <a:pt x="106" y="15"/>
                    <a:pt x="81" y="22"/>
                  </a:cubicBezTo>
                  <a:cubicBezTo>
                    <a:pt x="68" y="26"/>
                    <a:pt x="56" y="33"/>
                    <a:pt x="46" y="43"/>
                  </a:cubicBezTo>
                  <a:cubicBezTo>
                    <a:pt x="21" y="68"/>
                    <a:pt x="6" y="98"/>
                    <a:pt x="3" y="135"/>
                  </a:cubicBezTo>
                  <a:cubicBezTo>
                    <a:pt x="1" y="159"/>
                    <a:pt x="4" y="184"/>
                    <a:pt x="9" y="208"/>
                  </a:cubicBezTo>
                  <a:cubicBezTo>
                    <a:pt x="20" y="255"/>
                    <a:pt x="40" y="297"/>
                    <a:pt x="80" y="327"/>
                  </a:cubicBezTo>
                  <a:cubicBezTo>
                    <a:pt x="107" y="349"/>
                    <a:pt x="138" y="358"/>
                    <a:pt x="171" y="358"/>
                  </a:cubicBezTo>
                  <a:cubicBezTo>
                    <a:pt x="176" y="358"/>
                    <a:pt x="181" y="357"/>
                    <a:pt x="186" y="357"/>
                  </a:cubicBezTo>
                  <a:cubicBezTo>
                    <a:pt x="205" y="355"/>
                    <a:pt x="225" y="351"/>
                    <a:pt x="243" y="345"/>
                  </a:cubicBezTo>
                  <a:cubicBezTo>
                    <a:pt x="274" y="336"/>
                    <a:pt x="304" y="325"/>
                    <a:pt x="331" y="310"/>
                  </a:cubicBezTo>
                  <a:cubicBezTo>
                    <a:pt x="371" y="288"/>
                    <a:pt x="394" y="254"/>
                    <a:pt x="395" y="208"/>
                  </a:cubicBezTo>
                  <a:cubicBezTo>
                    <a:pt x="395" y="173"/>
                    <a:pt x="386" y="141"/>
                    <a:pt x="369" y="111"/>
                  </a:cubicBezTo>
                  <a:cubicBezTo>
                    <a:pt x="355" y="90"/>
                    <a:pt x="339" y="69"/>
                    <a:pt x="321" y="51"/>
                  </a:cubicBezTo>
                  <a:cubicBezTo>
                    <a:pt x="313" y="42"/>
                    <a:pt x="301" y="34"/>
                    <a:pt x="290" y="28"/>
                  </a:cubicBezTo>
                  <a:cubicBezTo>
                    <a:pt x="267" y="17"/>
                    <a:pt x="241" y="8"/>
                    <a:pt x="214" y="4"/>
                  </a:cubicBezTo>
                  <a:cubicBezTo>
                    <a:pt x="205" y="2"/>
                    <a:pt x="195" y="1"/>
                    <a:pt x="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6"/>
            <p:cNvSpPr/>
            <p:nvPr/>
          </p:nvSpPr>
          <p:spPr>
            <a:xfrm>
              <a:off x="5549826" y="3616994"/>
              <a:ext cx="41756" cy="38107"/>
            </a:xfrm>
            <a:custGeom>
              <a:rect b="b" l="l" r="r" t="t"/>
              <a:pathLst>
                <a:path extrusionOk="0" h="355" w="389">
                  <a:moveTo>
                    <a:pt x="195" y="0"/>
                  </a:moveTo>
                  <a:cubicBezTo>
                    <a:pt x="170" y="0"/>
                    <a:pt x="146" y="6"/>
                    <a:pt x="122" y="17"/>
                  </a:cubicBezTo>
                  <a:cubicBezTo>
                    <a:pt x="95" y="30"/>
                    <a:pt x="71" y="46"/>
                    <a:pt x="48" y="66"/>
                  </a:cubicBezTo>
                  <a:cubicBezTo>
                    <a:pt x="14" y="97"/>
                    <a:pt x="0" y="134"/>
                    <a:pt x="4" y="179"/>
                  </a:cubicBezTo>
                  <a:cubicBezTo>
                    <a:pt x="5" y="190"/>
                    <a:pt x="6" y="201"/>
                    <a:pt x="8" y="212"/>
                  </a:cubicBezTo>
                  <a:cubicBezTo>
                    <a:pt x="18" y="256"/>
                    <a:pt x="37" y="293"/>
                    <a:pt x="73" y="321"/>
                  </a:cubicBezTo>
                  <a:cubicBezTo>
                    <a:pt x="98" y="341"/>
                    <a:pt x="127" y="352"/>
                    <a:pt x="160" y="354"/>
                  </a:cubicBezTo>
                  <a:cubicBezTo>
                    <a:pt x="163" y="354"/>
                    <a:pt x="166" y="354"/>
                    <a:pt x="168" y="354"/>
                  </a:cubicBezTo>
                  <a:cubicBezTo>
                    <a:pt x="212" y="354"/>
                    <a:pt x="255" y="347"/>
                    <a:pt x="295" y="328"/>
                  </a:cubicBezTo>
                  <a:cubicBezTo>
                    <a:pt x="325" y="314"/>
                    <a:pt x="349" y="292"/>
                    <a:pt x="365" y="260"/>
                  </a:cubicBezTo>
                  <a:cubicBezTo>
                    <a:pt x="387" y="214"/>
                    <a:pt x="388" y="168"/>
                    <a:pt x="375" y="122"/>
                  </a:cubicBezTo>
                  <a:cubicBezTo>
                    <a:pt x="365" y="86"/>
                    <a:pt x="342" y="56"/>
                    <a:pt x="310" y="37"/>
                  </a:cubicBezTo>
                  <a:cubicBezTo>
                    <a:pt x="291" y="25"/>
                    <a:pt x="270" y="16"/>
                    <a:pt x="248" y="9"/>
                  </a:cubicBezTo>
                  <a:cubicBezTo>
                    <a:pt x="230" y="3"/>
                    <a:pt x="212" y="0"/>
                    <a:pt x="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6"/>
            <p:cNvSpPr/>
            <p:nvPr/>
          </p:nvSpPr>
          <p:spPr>
            <a:xfrm>
              <a:off x="6577309" y="3961349"/>
              <a:ext cx="50451" cy="50022"/>
            </a:xfrm>
            <a:custGeom>
              <a:rect b="b" l="l" r="r" t="t"/>
              <a:pathLst>
                <a:path extrusionOk="0" h="466" w="470">
                  <a:moveTo>
                    <a:pt x="243" y="0"/>
                  </a:moveTo>
                  <a:cubicBezTo>
                    <a:pt x="236" y="0"/>
                    <a:pt x="229" y="0"/>
                    <a:pt x="222" y="1"/>
                  </a:cubicBezTo>
                  <a:cubicBezTo>
                    <a:pt x="207" y="1"/>
                    <a:pt x="194" y="7"/>
                    <a:pt x="181" y="11"/>
                  </a:cubicBezTo>
                  <a:cubicBezTo>
                    <a:pt x="144" y="23"/>
                    <a:pt x="114" y="44"/>
                    <a:pt x="88" y="74"/>
                  </a:cubicBezTo>
                  <a:cubicBezTo>
                    <a:pt x="70" y="96"/>
                    <a:pt x="52" y="120"/>
                    <a:pt x="38" y="147"/>
                  </a:cubicBezTo>
                  <a:cubicBezTo>
                    <a:pt x="21" y="182"/>
                    <a:pt x="4" y="219"/>
                    <a:pt x="1" y="261"/>
                  </a:cubicBezTo>
                  <a:cubicBezTo>
                    <a:pt x="1" y="269"/>
                    <a:pt x="0" y="277"/>
                    <a:pt x="3" y="285"/>
                  </a:cubicBezTo>
                  <a:cubicBezTo>
                    <a:pt x="14" y="316"/>
                    <a:pt x="29" y="345"/>
                    <a:pt x="53" y="371"/>
                  </a:cubicBezTo>
                  <a:cubicBezTo>
                    <a:pt x="71" y="389"/>
                    <a:pt x="93" y="402"/>
                    <a:pt x="114" y="417"/>
                  </a:cubicBezTo>
                  <a:cubicBezTo>
                    <a:pt x="156" y="443"/>
                    <a:pt x="201" y="462"/>
                    <a:pt x="252" y="465"/>
                  </a:cubicBezTo>
                  <a:cubicBezTo>
                    <a:pt x="254" y="465"/>
                    <a:pt x="257" y="465"/>
                    <a:pt x="259" y="465"/>
                  </a:cubicBezTo>
                  <a:cubicBezTo>
                    <a:pt x="273" y="465"/>
                    <a:pt x="287" y="462"/>
                    <a:pt x="301" y="459"/>
                  </a:cubicBezTo>
                  <a:cubicBezTo>
                    <a:pt x="333" y="451"/>
                    <a:pt x="356" y="430"/>
                    <a:pt x="377" y="410"/>
                  </a:cubicBezTo>
                  <a:cubicBezTo>
                    <a:pt x="389" y="398"/>
                    <a:pt x="399" y="386"/>
                    <a:pt x="405" y="372"/>
                  </a:cubicBezTo>
                  <a:cubicBezTo>
                    <a:pt x="414" y="352"/>
                    <a:pt x="425" y="333"/>
                    <a:pt x="435" y="313"/>
                  </a:cubicBezTo>
                  <a:cubicBezTo>
                    <a:pt x="445" y="296"/>
                    <a:pt x="454" y="277"/>
                    <a:pt x="459" y="257"/>
                  </a:cubicBezTo>
                  <a:cubicBezTo>
                    <a:pt x="465" y="235"/>
                    <a:pt x="469" y="211"/>
                    <a:pt x="464" y="190"/>
                  </a:cubicBezTo>
                  <a:cubicBezTo>
                    <a:pt x="456" y="153"/>
                    <a:pt x="442" y="118"/>
                    <a:pt x="415" y="89"/>
                  </a:cubicBezTo>
                  <a:cubicBezTo>
                    <a:pt x="386" y="59"/>
                    <a:pt x="353" y="34"/>
                    <a:pt x="314" y="16"/>
                  </a:cubicBezTo>
                  <a:cubicBezTo>
                    <a:pt x="291" y="4"/>
                    <a:pt x="267" y="0"/>
                    <a:pt x="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6"/>
            <p:cNvSpPr/>
            <p:nvPr/>
          </p:nvSpPr>
          <p:spPr>
            <a:xfrm>
              <a:off x="6580636" y="3841448"/>
              <a:ext cx="45835" cy="46050"/>
            </a:xfrm>
            <a:custGeom>
              <a:rect b="b" l="l" r="r" t="t"/>
              <a:pathLst>
                <a:path extrusionOk="0" h="429" w="427">
                  <a:moveTo>
                    <a:pt x="248" y="0"/>
                  </a:moveTo>
                  <a:cubicBezTo>
                    <a:pt x="227" y="0"/>
                    <a:pt x="207" y="0"/>
                    <a:pt x="182" y="4"/>
                  </a:cubicBezTo>
                  <a:cubicBezTo>
                    <a:pt x="141" y="5"/>
                    <a:pt x="102" y="23"/>
                    <a:pt x="65" y="45"/>
                  </a:cubicBezTo>
                  <a:cubicBezTo>
                    <a:pt x="34" y="64"/>
                    <a:pt x="11" y="89"/>
                    <a:pt x="6" y="126"/>
                  </a:cubicBezTo>
                  <a:cubicBezTo>
                    <a:pt x="2" y="153"/>
                    <a:pt x="0" y="179"/>
                    <a:pt x="7" y="205"/>
                  </a:cubicBezTo>
                  <a:cubicBezTo>
                    <a:pt x="13" y="229"/>
                    <a:pt x="20" y="251"/>
                    <a:pt x="27" y="274"/>
                  </a:cubicBezTo>
                  <a:cubicBezTo>
                    <a:pt x="34" y="301"/>
                    <a:pt x="45" y="327"/>
                    <a:pt x="62" y="351"/>
                  </a:cubicBezTo>
                  <a:cubicBezTo>
                    <a:pt x="89" y="392"/>
                    <a:pt x="128" y="415"/>
                    <a:pt x="175" y="425"/>
                  </a:cubicBezTo>
                  <a:cubicBezTo>
                    <a:pt x="185" y="427"/>
                    <a:pt x="195" y="429"/>
                    <a:pt x="204" y="429"/>
                  </a:cubicBezTo>
                  <a:cubicBezTo>
                    <a:pt x="218" y="429"/>
                    <a:pt x="231" y="426"/>
                    <a:pt x="245" y="421"/>
                  </a:cubicBezTo>
                  <a:cubicBezTo>
                    <a:pt x="258" y="415"/>
                    <a:pt x="272" y="411"/>
                    <a:pt x="287" y="407"/>
                  </a:cubicBezTo>
                  <a:cubicBezTo>
                    <a:pt x="332" y="393"/>
                    <a:pt x="367" y="367"/>
                    <a:pt x="391" y="326"/>
                  </a:cubicBezTo>
                  <a:cubicBezTo>
                    <a:pt x="414" y="291"/>
                    <a:pt x="421" y="252"/>
                    <a:pt x="424" y="211"/>
                  </a:cubicBezTo>
                  <a:cubicBezTo>
                    <a:pt x="427" y="161"/>
                    <a:pt x="413" y="118"/>
                    <a:pt x="384" y="78"/>
                  </a:cubicBezTo>
                  <a:cubicBezTo>
                    <a:pt x="372" y="62"/>
                    <a:pt x="356" y="47"/>
                    <a:pt x="341" y="34"/>
                  </a:cubicBezTo>
                  <a:cubicBezTo>
                    <a:pt x="313" y="12"/>
                    <a:pt x="284" y="1"/>
                    <a:pt x="2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6"/>
            <p:cNvSpPr/>
            <p:nvPr/>
          </p:nvSpPr>
          <p:spPr>
            <a:xfrm>
              <a:off x="6628618" y="3975626"/>
              <a:ext cx="47553" cy="46801"/>
            </a:xfrm>
            <a:custGeom>
              <a:rect b="b" l="l" r="r" t="t"/>
              <a:pathLst>
                <a:path extrusionOk="0" h="436" w="443">
                  <a:moveTo>
                    <a:pt x="258" y="1"/>
                  </a:moveTo>
                  <a:cubicBezTo>
                    <a:pt x="236" y="1"/>
                    <a:pt x="215" y="5"/>
                    <a:pt x="194" y="13"/>
                  </a:cubicBezTo>
                  <a:cubicBezTo>
                    <a:pt x="128" y="35"/>
                    <a:pt x="77" y="77"/>
                    <a:pt x="36" y="131"/>
                  </a:cubicBezTo>
                  <a:cubicBezTo>
                    <a:pt x="7" y="169"/>
                    <a:pt x="0" y="214"/>
                    <a:pt x="11" y="260"/>
                  </a:cubicBezTo>
                  <a:cubicBezTo>
                    <a:pt x="17" y="287"/>
                    <a:pt x="27" y="312"/>
                    <a:pt x="39" y="337"/>
                  </a:cubicBezTo>
                  <a:cubicBezTo>
                    <a:pt x="50" y="360"/>
                    <a:pt x="62" y="381"/>
                    <a:pt x="82" y="396"/>
                  </a:cubicBezTo>
                  <a:cubicBezTo>
                    <a:pt x="116" y="421"/>
                    <a:pt x="152" y="436"/>
                    <a:pt x="192" y="436"/>
                  </a:cubicBezTo>
                  <a:cubicBezTo>
                    <a:pt x="202" y="436"/>
                    <a:pt x="211" y="435"/>
                    <a:pt x="221" y="433"/>
                  </a:cubicBezTo>
                  <a:cubicBezTo>
                    <a:pt x="228" y="432"/>
                    <a:pt x="235" y="431"/>
                    <a:pt x="241" y="430"/>
                  </a:cubicBezTo>
                  <a:cubicBezTo>
                    <a:pt x="268" y="426"/>
                    <a:pt x="291" y="416"/>
                    <a:pt x="313" y="397"/>
                  </a:cubicBezTo>
                  <a:cubicBezTo>
                    <a:pt x="347" y="368"/>
                    <a:pt x="378" y="333"/>
                    <a:pt x="404" y="294"/>
                  </a:cubicBezTo>
                  <a:cubicBezTo>
                    <a:pt x="419" y="272"/>
                    <a:pt x="430" y="246"/>
                    <a:pt x="439" y="219"/>
                  </a:cubicBezTo>
                  <a:cubicBezTo>
                    <a:pt x="441" y="211"/>
                    <a:pt x="443" y="204"/>
                    <a:pt x="442" y="196"/>
                  </a:cubicBezTo>
                  <a:cubicBezTo>
                    <a:pt x="440" y="164"/>
                    <a:pt x="431" y="134"/>
                    <a:pt x="414" y="107"/>
                  </a:cubicBezTo>
                  <a:cubicBezTo>
                    <a:pt x="390" y="69"/>
                    <a:pt x="358" y="41"/>
                    <a:pt x="322" y="17"/>
                  </a:cubicBezTo>
                  <a:cubicBezTo>
                    <a:pt x="310" y="8"/>
                    <a:pt x="295" y="4"/>
                    <a:pt x="281" y="2"/>
                  </a:cubicBezTo>
                  <a:cubicBezTo>
                    <a:pt x="273" y="1"/>
                    <a:pt x="266" y="1"/>
                    <a:pt x="2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6"/>
            <p:cNvSpPr/>
            <p:nvPr/>
          </p:nvSpPr>
          <p:spPr>
            <a:xfrm>
              <a:off x="6656635" y="3670773"/>
              <a:ext cx="47445" cy="46694"/>
            </a:xfrm>
            <a:custGeom>
              <a:rect b="b" l="l" r="r" t="t"/>
              <a:pathLst>
                <a:path extrusionOk="0" h="435" w="442">
                  <a:moveTo>
                    <a:pt x="259" y="0"/>
                  </a:moveTo>
                  <a:cubicBezTo>
                    <a:pt x="237" y="0"/>
                    <a:pt x="216" y="5"/>
                    <a:pt x="194" y="12"/>
                  </a:cubicBezTo>
                  <a:cubicBezTo>
                    <a:pt x="127" y="34"/>
                    <a:pt x="77" y="77"/>
                    <a:pt x="35" y="131"/>
                  </a:cubicBezTo>
                  <a:cubicBezTo>
                    <a:pt x="7" y="169"/>
                    <a:pt x="0" y="214"/>
                    <a:pt x="11" y="260"/>
                  </a:cubicBezTo>
                  <a:cubicBezTo>
                    <a:pt x="17" y="286"/>
                    <a:pt x="26" y="313"/>
                    <a:pt x="38" y="337"/>
                  </a:cubicBezTo>
                  <a:cubicBezTo>
                    <a:pt x="50" y="359"/>
                    <a:pt x="62" y="380"/>
                    <a:pt x="82" y="396"/>
                  </a:cubicBezTo>
                  <a:cubicBezTo>
                    <a:pt x="115" y="421"/>
                    <a:pt x="151" y="435"/>
                    <a:pt x="191" y="435"/>
                  </a:cubicBezTo>
                  <a:cubicBezTo>
                    <a:pt x="201" y="435"/>
                    <a:pt x="210" y="434"/>
                    <a:pt x="221" y="433"/>
                  </a:cubicBezTo>
                  <a:cubicBezTo>
                    <a:pt x="227" y="432"/>
                    <a:pt x="234" y="432"/>
                    <a:pt x="241" y="431"/>
                  </a:cubicBezTo>
                  <a:cubicBezTo>
                    <a:pt x="268" y="425"/>
                    <a:pt x="291" y="415"/>
                    <a:pt x="312" y="398"/>
                  </a:cubicBezTo>
                  <a:cubicBezTo>
                    <a:pt x="347" y="367"/>
                    <a:pt x="377" y="332"/>
                    <a:pt x="404" y="293"/>
                  </a:cubicBezTo>
                  <a:cubicBezTo>
                    <a:pt x="419" y="271"/>
                    <a:pt x="430" y="245"/>
                    <a:pt x="438" y="219"/>
                  </a:cubicBezTo>
                  <a:cubicBezTo>
                    <a:pt x="441" y="211"/>
                    <a:pt x="442" y="203"/>
                    <a:pt x="442" y="196"/>
                  </a:cubicBezTo>
                  <a:cubicBezTo>
                    <a:pt x="440" y="163"/>
                    <a:pt x="430" y="135"/>
                    <a:pt x="414" y="107"/>
                  </a:cubicBezTo>
                  <a:cubicBezTo>
                    <a:pt x="390" y="69"/>
                    <a:pt x="358" y="41"/>
                    <a:pt x="322" y="16"/>
                  </a:cubicBezTo>
                  <a:cubicBezTo>
                    <a:pt x="310" y="8"/>
                    <a:pt x="295" y="4"/>
                    <a:pt x="280" y="2"/>
                  </a:cubicBezTo>
                  <a:cubicBezTo>
                    <a:pt x="273" y="1"/>
                    <a:pt x="266" y="0"/>
                    <a:pt x="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6"/>
            <p:cNvSpPr/>
            <p:nvPr/>
          </p:nvSpPr>
          <p:spPr>
            <a:xfrm>
              <a:off x="6610155" y="3804951"/>
              <a:ext cx="41864" cy="43581"/>
            </a:xfrm>
            <a:custGeom>
              <a:rect b="b" l="l" r="r" t="t"/>
              <a:pathLst>
                <a:path extrusionOk="0" h="406" w="390">
                  <a:moveTo>
                    <a:pt x="172" y="0"/>
                  </a:moveTo>
                  <a:cubicBezTo>
                    <a:pt x="161" y="0"/>
                    <a:pt x="151" y="1"/>
                    <a:pt x="140" y="3"/>
                  </a:cubicBezTo>
                  <a:cubicBezTo>
                    <a:pt x="91" y="10"/>
                    <a:pt x="53" y="32"/>
                    <a:pt x="24" y="72"/>
                  </a:cubicBezTo>
                  <a:cubicBezTo>
                    <a:pt x="13" y="86"/>
                    <a:pt x="8" y="103"/>
                    <a:pt x="5" y="120"/>
                  </a:cubicBezTo>
                  <a:cubicBezTo>
                    <a:pt x="0" y="143"/>
                    <a:pt x="4" y="164"/>
                    <a:pt x="7" y="188"/>
                  </a:cubicBezTo>
                  <a:cubicBezTo>
                    <a:pt x="10" y="215"/>
                    <a:pt x="16" y="246"/>
                    <a:pt x="28" y="274"/>
                  </a:cubicBezTo>
                  <a:cubicBezTo>
                    <a:pt x="46" y="317"/>
                    <a:pt x="73" y="353"/>
                    <a:pt x="113" y="377"/>
                  </a:cubicBezTo>
                  <a:cubicBezTo>
                    <a:pt x="140" y="395"/>
                    <a:pt x="169" y="406"/>
                    <a:pt x="200" y="406"/>
                  </a:cubicBezTo>
                  <a:cubicBezTo>
                    <a:pt x="209" y="406"/>
                    <a:pt x="218" y="405"/>
                    <a:pt x="228" y="403"/>
                  </a:cubicBezTo>
                  <a:cubicBezTo>
                    <a:pt x="264" y="396"/>
                    <a:pt x="294" y="380"/>
                    <a:pt x="317" y="350"/>
                  </a:cubicBezTo>
                  <a:cubicBezTo>
                    <a:pt x="328" y="333"/>
                    <a:pt x="340" y="316"/>
                    <a:pt x="350" y="297"/>
                  </a:cubicBezTo>
                  <a:cubicBezTo>
                    <a:pt x="366" y="267"/>
                    <a:pt x="379" y="235"/>
                    <a:pt x="384" y="200"/>
                  </a:cubicBezTo>
                  <a:cubicBezTo>
                    <a:pt x="389" y="168"/>
                    <a:pt x="386" y="137"/>
                    <a:pt x="369" y="109"/>
                  </a:cubicBezTo>
                  <a:cubicBezTo>
                    <a:pt x="353" y="84"/>
                    <a:pt x="332" y="63"/>
                    <a:pt x="306" y="49"/>
                  </a:cubicBezTo>
                  <a:cubicBezTo>
                    <a:pt x="293" y="41"/>
                    <a:pt x="281" y="35"/>
                    <a:pt x="270" y="28"/>
                  </a:cubicBezTo>
                  <a:cubicBezTo>
                    <a:pt x="238" y="9"/>
                    <a:pt x="206" y="0"/>
                    <a:pt x="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6"/>
            <p:cNvSpPr/>
            <p:nvPr/>
          </p:nvSpPr>
          <p:spPr>
            <a:xfrm>
              <a:off x="6566252" y="3800228"/>
              <a:ext cx="42400" cy="40897"/>
            </a:xfrm>
            <a:custGeom>
              <a:rect b="b" l="l" r="r" t="t"/>
              <a:pathLst>
                <a:path extrusionOk="0" h="381" w="395">
                  <a:moveTo>
                    <a:pt x="201" y="0"/>
                  </a:moveTo>
                  <a:cubicBezTo>
                    <a:pt x="197" y="0"/>
                    <a:pt x="194" y="1"/>
                    <a:pt x="190" y="1"/>
                  </a:cubicBezTo>
                  <a:cubicBezTo>
                    <a:pt x="118" y="14"/>
                    <a:pt x="70" y="38"/>
                    <a:pt x="37" y="87"/>
                  </a:cubicBezTo>
                  <a:cubicBezTo>
                    <a:pt x="16" y="118"/>
                    <a:pt x="8" y="154"/>
                    <a:pt x="4" y="191"/>
                  </a:cubicBezTo>
                  <a:cubicBezTo>
                    <a:pt x="0" y="224"/>
                    <a:pt x="9" y="253"/>
                    <a:pt x="21" y="282"/>
                  </a:cubicBezTo>
                  <a:cubicBezTo>
                    <a:pt x="25" y="289"/>
                    <a:pt x="29" y="296"/>
                    <a:pt x="34" y="302"/>
                  </a:cubicBezTo>
                  <a:cubicBezTo>
                    <a:pt x="62" y="337"/>
                    <a:pt x="98" y="362"/>
                    <a:pt x="143" y="373"/>
                  </a:cubicBezTo>
                  <a:cubicBezTo>
                    <a:pt x="164" y="378"/>
                    <a:pt x="185" y="380"/>
                    <a:pt x="206" y="380"/>
                  </a:cubicBezTo>
                  <a:cubicBezTo>
                    <a:pt x="223" y="380"/>
                    <a:pt x="240" y="379"/>
                    <a:pt x="258" y="376"/>
                  </a:cubicBezTo>
                  <a:cubicBezTo>
                    <a:pt x="295" y="370"/>
                    <a:pt x="325" y="353"/>
                    <a:pt x="349" y="325"/>
                  </a:cubicBezTo>
                  <a:cubicBezTo>
                    <a:pt x="354" y="319"/>
                    <a:pt x="358" y="312"/>
                    <a:pt x="364" y="307"/>
                  </a:cubicBezTo>
                  <a:cubicBezTo>
                    <a:pt x="374" y="299"/>
                    <a:pt x="379" y="288"/>
                    <a:pt x="381" y="277"/>
                  </a:cubicBezTo>
                  <a:cubicBezTo>
                    <a:pt x="390" y="235"/>
                    <a:pt x="394" y="193"/>
                    <a:pt x="385" y="151"/>
                  </a:cubicBezTo>
                  <a:cubicBezTo>
                    <a:pt x="378" y="112"/>
                    <a:pt x="360" y="78"/>
                    <a:pt x="327" y="55"/>
                  </a:cubicBezTo>
                  <a:cubicBezTo>
                    <a:pt x="309" y="41"/>
                    <a:pt x="291" y="31"/>
                    <a:pt x="271" y="21"/>
                  </a:cubicBezTo>
                  <a:cubicBezTo>
                    <a:pt x="246" y="8"/>
                    <a:pt x="220" y="0"/>
                    <a:pt x="2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6"/>
            <p:cNvSpPr/>
            <p:nvPr/>
          </p:nvSpPr>
          <p:spPr>
            <a:xfrm>
              <a:off x="6480164" y="3721331"/>
              <a:ext cx="43474" cy="39502"/>
            </a:xfrm>
            <a:custGeom>
              <a:rect b="b" l="l" r="r" t="t"/>
              <a:pathLst>
                <a:path extrusionOk="0" h="368" w="405">
                  <a:moveTo>
                    <a:pt x="203" y="1"/>
                  </a:moveTo>
                  <a:cubicBezTo>
                    <a:pt x="195" y="1"/>
                    <a:pt x="187" y="1"/>
                    <a:pt x="179" y="3"/>
                  </a:cubicBezTo>
                  <a:cubicBezTo>
                    <a:pt x="140" y="7"/>
                    <a:pt x="108" y="26"/>
                    <a:pt x="82" y="56"/>
                  </a:cubicBezTo>
                  <a:cubicBezTo>
                    <a:pt x="70" y="71"/>
                    <a:pt x="60" y="87"/>
                    <a:pt x="51" y="105"/>
                  </a:cubicBezTo>
                  <a:cubicBezTo>
                    <a:pt x="35" y="133"/>
                    <a:pt x="22" y="161"/>
                    <a:pt x="13" y="192"/>
                  </a:cubicBezTo>
                  <a:cubicBezTo>
                    <a:pt x="0" y="236"/>
                    <a:pt x="9" y="276"/>
                    <a:pt x="41" y="310"/>
                  </a:cubicBezTo>
                  <a:cubicBezTo>
                    <a:pt x="65" y="333"/>
                    <a:pt x="94" y="351"/>
                    <a:pt x="127" y="359"/>
                  </a:cubicBezTo>
                  <a:cubicBezTo>
                    <a:pt x="152" y="365"/>
                    <a:pt x="178" y="367"/>
                    <a:pt x="203" y="368"/>
                  </a:cubicBezTo>
                  <a:cubicBezTo>
                    <a:pt x="215" y="368"/>
                    <a:pt x="229" y="367"/>
                    <a:pt x="241" y="362"/>
                  </a:cubicBezTo>
                  <a:cubicBezTo>
                    <a:pt x="266" y="353"/>
                    <a:pt x="290" y="341"/>
                    <a:pt x="312" y="326"/>
                  </a:cubicBezTo>
                  <a:cubicBezTo>
                    <a:pt x="328" y="315"/>
                    <a:pt x="342" y="301"/>
                    <a:pt x="354" y="285"/>
                  </a:cubicBezTo>
                  <a:cubicBezTo>
                    <a:pt x="367" y="263"/>
                    <a:pt x="380" y="241"/>
                    <a:pt x="393" y="219"/>
                  </a:cubicBezTo>
                  <a:cubicBezTo>
                    <a:pt x="400" y="207"/>
                    <a:pt x="405" y="194"/>
                    <a:pt x="404" y="180"/>
                  </a:cubicBezTo>
                  <a:cubicBezTo>
                    <a:pt x="403" y="144"/>
                    <a:pt x="393" y="111"/>
                    <a:pt x="369" y="84"/>
                  </a:cubicBezTo>
                  <a:cubicBezTo>
                    <a:pt x="354" y="65"/>
                    <a:pt x="334" y="49"/>
                    <a:pt x="314" y="36"/>
                  </a:cubicBezTo>
                  <a:cubicBezTo>
                    <a:pt x="279" y="15"/>
                    <a:pt x="242"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6"/>
            <p:cNvSpPr/>
            <p:nvPr/>
          </p:nvSpPr>
          <p:spPr>
            <a:xfrm>
              <a:off x="6508395" y="3765234"/>
              <a:ext cx="40361" cy="40361"/>
            </a:xfrm>
            <a:custGeom>
              <a:rect b="b" l="l" r="r" t="t"/>
              <a:pathLst>
                <a:path extrusionOk="0" h="376" w="376">
                  <a:moveTo>
                    <a:pt x="195" y="1"/>
                  </a:moveTo>
                  <a:cubicBezTo>
                    <a:pt x="189" y="1"/>
                    <a:pt x="182" y="1"/>
                    <a:pt x="176" y="2"/>
                  </a:cubicBezTo>
                  <a:cubicBezTo>
                    <a:pt x="143" y="6"/>
                    <a:pt x="115" y="18"/>
                    <a:pt x="91" y="41"/>
                  </a:cubicBezTo>
                  <a:cubicBezTo>
                    <a:pt x="57" y="73"/>
                    <a:pt x="29" y="110"/>
                    <a:pt x="14" y="154"/>
                  </a:cubicBezTo>
                  <a:cubicBezTo>
                    <a:pt x="2" y="186"/>
                    <a:pt x="1" y="219"/>
                    <a:pt x="12" y="253"/>
                  </a:cubicBezTo>
                  <a:cubicBezTo>
                    <a:pt x="29" y="300"/>
                    <a:pt x="61" y="334"/>
                    <a:pt x="103" y="357"/>
                  </a:cubicBezTo>
                  <a:cubicBezTo>
                    <a:pt x="125" y="370"/>
                    <a:pt x="149" y="376"/>
                    <a:pt x="174" y="376"/>
                  </a:cubicBezTo>
                  <a:cubicBezTo>
                    <a:pt x="185" y="376"/>
                    <a:pt x="197" y="374"/>
                    <a:pt x="209" y="372"/>
                  </a:cubicBezTo>
                  <a:cubicBezTo>
                    <a:pt x="231" y="366"/>
                    <a:pt x="251" y="357"/>
                    <a:pt x="272" y="347"/>
                  </a:cubicBezTo>
                  <a:cubicBezTo>
                    <a:pt x="313" y="326"/>
                    <a:pt x="340" y="295"/>
                    <a:pt x="356" y="252"/>
                  </a:cubicBezTo>
                  <a:cubicBezTo>
                    <a:pt x="366" y="224"/>
                    <a:pt x="371" y="195"/>
                    <a:pt x="373" y="166"/>
                  </a:cubicBezTo>
                  <a:cubicBezTo>
                    <a:pt x="375" y="120"/>
                    <a:pt x="359" y="83"/>
                    <a:pt x="324" y="54"/>
                  </a:cubicBezTo>
                  <a:cubicBezTo>
                    <a:pt x="316" y="47"/>
                    <a:pt x="307" y="41"/>
                    <a:pt x="298" y="35"/>
                  </a:cubicBezTo>
                  <a:cubicBezTo>
                    <a:pt x="266" y="13"/>
                    <a:pt x="233" y="1"/>
                    <a:pt x="1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6"/>
            <p:cNvSpPr/>
            <p:nvPr/>
          </p:nvSpPr>
          <p:spPr>
            <a:xfrm>
              <a:off x="5414038" y="3810640"/>
              <a:ext cx="50344" cy="49914"/>
            </a:xfrm>
            <a:custGeom>
              <a:rect b="b" l="l" r="r" t="t"/>
              <a:pathLst>
                <a:path extrusionOk="0" h="465" w="469">
                  <a:moveTo>
                    <a:pt x="208" y="0"/>
                  </a:moveTo>
                  <a:cubicBezTo>
                    <a:pt x="195" y="0"/>
                    <a:pt x="181" y="2"/>
                    <a:pt x="168" y="6"/>
                  </a:cubicBezTo>
                  <a:cubicBezTo>
                    <a:pt x="137" y="14"/>
                    <a:pt x="115" y="34"/>
                    <a:pt x="92" y="56"/>
                  </a:cubicBezTo>
                  <a:cubicBezTo>
                    <a:pt x="80" y="66"/>
                    <a:pt x="71" y="79"/>
                    <a:pt x="64" y="94"/>
                  </a:cubicBezTo>
                  <a:cubicBezTo>
                    <a:pt x="55" y="113"/>
                    <a:pt x="44" y="132"/>
                    <a:pt x="35" y="151"/>
                  </a:cubicBezTo>
                  <a:cubicBezTo>
                    <a:pt x="24" y="170"/>
                    <a:pt x="16" y="188"/>
                    <a:pt x="10" y="209"/>
                  </a:cubicBezTo>
                  <a:cubicBezTo>
                    <a:pt x="4" y="231"/>
                    <a:pt x="1" y="254"/>
                    <a:pt x="5" y="276"/>
                  </a:cubicBezTo>
                  <a:cubicBezTo>
                    <a:pt x="13" y="312"/>
                    <a:pt x="28" y="348"/>
                    <a:pt x="54" y="375"/>
                  </a:cubicBezTo>
                  <a:cubicBezTo>
                    <a:pt x="84" y="406"/>
                    <a:pt x="117" y="432"/>
                    <a:pt x="157" y="450"/>
                  </a:cubicBezTo>
                  <a:cubicBezTo>
                    <a:pt x="179" y="460"/>
                    <a:pt x="203" y="465"/>
                    <a:pt x="226" y="465"/>
                  </a:cubicBezTo>
                  <a:cubicBezTo>
                    <a:pt x="233" y="465"/>
                    <a:pt x="240" y="464"/>
                    <a:pt x="248" y="463"/>
                  </a:cubicBezTo>
                  <a:cubicBezTo>
                    <a:pt x="249" y="463"/>
                    <a:pt x="250" y="464"/>
                    <a:pt x="251" y="464"/>
                  </a:cubicBezTo>
                  <a:cubicBezTo>
                    <a:pt x="265" y="464"/>
                    <a:pt x="276" y="457"/>
                    <a:pt x="289" y="453"/>
                  </a:cubicBezTo>
                  <a:cubicBezTo>
                    <a:pt x="325" y="442"/>
                    <a:pt x="355" y="420"/>
                    <a:pt x="381" y="392"/>
                  </a:cubicBezTo>
                  <a:cubicBezTo>
                    <a:pt x="399" y="369"/>
                    <a:pt x="418" y="346"/>
                    <a:pt x="431" y="319"/>
                  </a:cubicBezTo>
                  <a:cubicBezTo>
                    <a:pt x="448" y="282"/>
                    <a:pt x="465" y="245"/>
                    <a:pt x="468" y="204"/>
                  </a:cubicBezTo>
                  <a:cubicBezTo>
                    <a:pt x="468" y="196"/>
                    <a:pt x="469" y="188"/>
                    <a:pt x="466" y="181"/>
                  </a:cubicBezTo>
                  <a:cubicBezTo>
                    <a:pt x="455" y="148"/>
                    <a:pt x="440" y="119"/>
                    <a:pt x="417" y="95"/>
                  </a:cubicBezTo>
                  <a:cubicBezTo>
                    <a:pt x="398" y="75"/>
                    <a:pt x="377" y="62"/>
                    <a:pt x="355" y="49"/>
                  </a:cubicBezTo>
                  <a:cubicBezTo>
                    <a:pt x="313" y="22"/>
                    <a:pt x="268" y="3"/>
                    <a:pt x="217" y="1"/>
                  </a:cubicBezTo>
                  <a:cubicBezTo>
                    <a:pt x="214" y="1"/>
                    <a:pt x="211" y="0"/>
                    <a:pt x="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6"/>
            <p:cNvSpPr/>
            <p:nvPr/>
          </p:nvSpPr>
          <p:spPr>
            <a:xfrm>
              <a:off x="5365519" y="3799584"/>
              <a:ext cx="47553" cy="46694"/>
            </a:xfrm>
            <a:custGeom>
              <a:rect b="b" l="l" r="r" t="t"/>
              <a:pathLst>
                <a:path extrusionOk="0" h="435" w="443">
                  <a:moveTo>
                    <a:pt x="252" y="0"/>
                  </a:moveTo>
                  <a:cubicBezTo>
                    <a:pt x="242" y="0"/>
                    <a:pt x="232" y="1"/>
                    <a:pt x="223" y="2"/>
                  </a:cubicBezTo>
                  <a:cubicBezTo>
                    <a:pt x="215" y="3"/>
                    <a:pt x="209" y="3"/>
                    <a:pt x="202" y="4"/>
                  </a:cubicBezTo>
                  <a:cubicBezTo>
                    <a:pt x="176" y="10"/>
                    <a:pt x="152" y="20"/>
                    <a:pt x="130" y="37"/>
                  </a:cubicBezTo>
                  <a:cubicBezTo>
                    <a:pt x="96" y="68"/>
                    <a:pt x="65" y="103"/>
                    <a:pt x="39" y="142"/>
                  </a:cubicBezTo>
                  <a:cubicBezTo>
                    <a:pt x="24" y="164"/>
                    <a:pt x="13" y="190"/>
                    <a:pt x="5" y="216"/>
                  </a:cubicBezTo>
                  <a:cubicBezTo>
                    <a:pt x="3" y="223"/>
                    <a:pt x="0" y="231"/>
                    <a:pt x="1" y="239"/>
                  </a:cubicBezTo>
                  <a:cubicBezTo>
                    <a:pt x="4" y="272"/>
                    <a:pt x="12" y="300"/>
                    <a:pt x="29" y="328"/>
                  </a:cubicBezTo>
                  <a:cubicBezTo>
                    <a:pt x="53" y="366"/>
                    <a:pt x="85" y="393"/>
                    <a:pt x="121" y="419"/>
                  </a:cubicBezTo>
                  <a:cubicBezTo>
                    <a:pt x="134" y="427"/>
                    <a:pt x="148" y="431"/>
                    <a:pt x="162" y="433"/>
                  </a:cubicBezTo>
                  <a:cubicBezTo>
                    <a:pt x="169" y="434"/>
                    <a:pt x="176" y="435"/>
                    <a:pt x="183" y="435"/>
                  </a:cubicBezTo>
                  <a:cubicBezTo>
                    <a:pt x="206" y="435"/>
                    <a:pt x="227" y="430"/>
                    <a:pt x="249" y="423"/>
                  </a:cubicBezTo>
                  <a:cubicBezTo>
                    <a:pt x="315" y="401"/>
                    <a:pt x="366" y="358"/>
                    <a:pt x="407" y="304"/>
                  </a:cubicBezTo>
                  <a:cubicBezTo>
                    <a:pt x="437" y="265"/>
                    <a:pt x="443" y="221"/>
                    <a:pt x="432" y="175"/>
                  </a:cubicBezTo>
                  <a:cubicBezTo>
                    <a:pt x="426" y="149"/>
                    <a:pt x="416" y="122"/>
                    <a:pt x="404" y="98"/>
                  </a:cubicBezTo>
                  <a:cubicBezTo>
                    <a:pt x="394" y="76"/>
                    <a:pt x="381" y="55"/>
                    <a:pt x="361" y="39"/>
                  </a:cubicBezTo>
                  <a:cubicBezTo>
                    <a:pt x="328" y="14"/>
                    <a:pt x="291" y="0"/>
                    <a:pt x="2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6"/>
            <p:cNvSpPr/>
            <p:nvPr/>
          </p:nvSpPr>
          <p:spPr>
            <a:xfrm>
              <a:off x="5337610" y="4104329"/>
              <a:ext cx="47553" cy="46801"/>
            </a:xfrm>
            <a:custGeom>
              <a:rect b="b" l="l" r="r" t="t"/>
              <a:pathLst>
                <a:path extrusionOk="0" h="436" w="443">
                  <a:moveTo>
                    <a:pt x="250" y="1"/>
                  </a:moveTo>
                  <a:cubicBezTo>
                    <a:pt x="241" y="1"/>
                    <a:pt x="231" y="1"/>
                    <a:pt x="222" y="3"/>
                  </a:cubicBezTo>
                  <a:cubicBezTo>
                    <a:pt x="215" y="4"/>
                    <a:pt x="208" y="5"/>
                    <a:pt x="201" y="6"/>
                  </a:cubicBezTo>
                  <a:cubicBezTo>
                    <a:pt x="174" y="10"/>
                    <a:pt x="151" y="20"/>
                    <a:pt x="130" y="39"/>
                  </a:cubicBezTo>
                  <a:cubicBezTo>
                    <a:pt x="95" y="69"/>
                    <a:pt x="65" y="103"/>
                    <a:pt x="39" y="142"/>
                  </a:cubicBezTo>
                  <a:cubicBezTo>
                    <a:pt x="24" y="165"/>
                    <a:pt x="12" y="190"/>
                    <a:pt x="5" y="217"/>
                  </a:cubicBezTo>
                  <a:cubicBezTo>
                    <a:pt x="2" y="225"/>
                    <a:pt x="0" y="232"/>
                    <a:pt x="1" y="241"/>
                  </a:cubicBezTo>
                  <a:cubicBezTo>
                    <a:pt x="2" y="272"/>
                    <a:pt x="12" y="302"/>
                    <a:pt x="29" y="330"/>
                  </a:cubicBezTo>
                  <a:cubicBezTo>
                    <a:pt x="52" y="367"/>
                    <a:pt x="84" y="395"/>
                    <a:pt x="120" y="420"/>
                  </a:cubicBezTo>
                  <a:cubicBezTo>
                    <a:pt x="132" y="428"/>
                    <a:pt x="147" y="432"/>
                    <a:pt x="162" y="434"/>
                  </a:cubicBezTo>
                  <a:cubicBezTo>
                    <a:pt x="170" y="435"/>
                    <a:pt x="177" y="436"/>
                    <a:pt x="185" y="436"/>
                  </a:cubicBezTo>
                  <a:cubicBezTo>
                    <a:pt x="207" y="436"/>
                    <a:pt x="228" y="431"/>
                    <a:pt x="249" y="424"/>
                  </a:cubicBezTo>
                  <a:cubicBezTo>
                    <a:pt x="315" y="401"/>
                    <a:pt x="365" y="359"/>
                    <a:pt x="407" y="305"/>
                  </a:cubicBezTo>
                  <a:cubicBezTo>
                    <a:pt x="437" y="267"/>
                    <a:pt x="443" y="222"/>
                    <a:pt x="431" y="176"/>
                  </a:cubicBezTo>
                  <a:cubicBezTo>
                    <a:pt x="425" y="149"/>
                    <a:pt x="416" y="124"/>
                    <a:pt x="404" y="99"/>
                  </a:cubicBezTo>
                  <a:cubicBezTo>
                    <a:pt x="393" y="77"/>
                    <a:pt x="380" y="55"/>
                    <a:pt x="360" y="40"/>
                  </a:cubicBezTo>
                  <a:cubicBezTo>
                    <a:pt x="326" y="15"/>
                    <a:pt x="290" y="1"/>
                    <a:pt x="2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6"/>
            <p:cNvSpPr/>
            <p:nvPr/>
          </p:nvSpPr>
          <p:spPr>
            <a:xfrm>
              <a:off x="5389671" y="3973264"/>
              <a:ext cx="41864" cy="43796"/>
            </a:xfrm>
            <a:custGeom>
              <a:rect b="b" l="l" r="r" t="t"/>
              <a:pathLst>
                <a:path extrusionOk="0" h="408" w="390">
                  <a:moveTo>
                    <a:pt x="190" y="1"/>
                  </a:moveTo>
                  <a:cubicBezTo>
                    <a:pt x="181" y="1"/>
                    <a:pt x="172" y="2"/>
                    <a:pt x="162" y="4"/>
                  </a:cubicBezTo>
                  <a:cubicBezTo>
                    <a:pt x="127" y="12"/>
                    <a:pt x="96" y="26"/>
                    <a:pt x="73" y="57"/>
                  </a:cubicBezTo>
                  <a:cubicBezTo>
                    <a:pt x="62" y="74"/>
                    <a:pt x="50" y="92"/>
                    <a:pt x="41" y="109"/>
                  </a:cubicBezTo>
                  <a:cubicBezTo>
                    <a:pt x="24" y="140"/>
                    <a:pt x="12" y="173"/>
                    <a:pt x="6" y="206"/>
                  </a:cubicBezTo>
                  <a:cubicBezTo>
                    <a:pt x="1" y="238"/>
                    <a:pt x="4" y="270"/>
                    <a:pt x="21" y="298"/>
                  </a:cubicBezTo>
                  <a:cubicBezTo>
                    <a:pt x="38" y="323"/>
                    <a:pt x="58" y="344"/>
                    <a:pt x="85" y="359"/>
                  </a:cubicBezTo>
                  <a:cubicBezTo>
                    <a:pt x="97" y="365"/>
                    <a:pt x="109" y="371"/>
                    <a:pt x="120" y="378"/>
                  </a:cubicBezTo>
                  <a:cubicBezTo>
                    <a:pt x="152" y="398"/>
                    <a:pt x="185" y="407"/>
                    <a:pt x="220" y="407"/>
                  </a:cubicBezTo>
                  <a:cubicBezTo>
                    <a:pt x="230" y="407"/>
                    <a:pt x="240" y="407"/>
                    <a:pt x="250" y="405"/>
                  </a:cubicBezTo>
                  <a:cubicBezTo>
                    <a:pt x="300" y="397"/>
                    <a:pt x="337" y="374"/>
                    <a:pt x="366" y="335"/>
                  </a:cubicBezTo>
                  <a:cubicBezTo>
                    <a:pt x="377" y="320"/>
                    <a:pt x="382" y="304"/>
                    <a:pt x="386" y="286"/>
                  </a:cubicBezTo>
                  <a:cubicBezTo>
                    <a:pt x="390" y="265"/>
                    <a:pt x="387" y="243"/>
                    <a:pt x="384" y="219"/>
                  </a:cubicBezTo>
                  <a:cubicBezTo>
                    <a:pt x="381" y="191"/>
                    <a:pt x="374" y="161"/>
                    <a:pt x="362" y="133"/>
                  </a:cubicBezTo>
                  <a:cubicBezTo>
                    <a:pt x="345" y="91"/>
                    <a:pt x="317" y="55"/>
                    <a:pt x="277" y="29"/>
                  </a:cubicBezTo>
                  <a:cubicBezTo>
                    <a:pt x="250" y="13"/>
                    <a:pt x="221" y="1"/>
                    <a:pt x="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6"/>
            <p:cNvSpPr/>
            <p:nvPr/>
          </p:nvSpPr>
          <p:spPr>
            <a:xfrm>
              <a:off x="5433145" y="3980886"/>
              <a:ext cx="42400" cy="40897"/>
            </a:xfrm>
            <a:custGeom>
              <a:rect b="b" l="l" r="r" t="t"/>
              <a:pathLst>
                <a:path extrusionOk="0" h="381" w="395">
                  <a:moveTo>
                    <a:pt x="188" y="0"/>
                  </a:moveTo>
                  <a:cubicBezTo>
                    <a:pt x="171" y="0"/>
                    <a:pt x="154" y="2"/>
                    <a:pt x="136" y="4"/>
                  </a:cubicBezTo>
                  <a:cubicBezTo>
                    <a:pt x="99" y="11"/>
                    <a:pt x="70" y="28"/>
                    <a:pt x="45" y="56"/>
                  </a:cubicBezTo>
                  <a:cubicBezTo>
                    <a:pt x="40" y="61"/>
                    <a:pt x="36" y="68"/>
                    <a:pt x="31" y="73"/>
                  </a:cubicBezTo>
                  <a:cubicBezTo>
                    <a:pt x="20" y="81"/>
                    <a:pt x="15" y="91"/>
                    <a:pt x="13" y="104"/>
                  </a:cubicBezTo>
                  <a:cubicBezTo>
                    <a:pt x="4" y="145"/>
                    <a:pt x="0" y="188"/>
                    <a:pt x="9" y="230"/>
                  </a:cubicBezTo>
                  <a:cubicBezTo>
                    <a:pt x="17" y="268"/>
                    <a:pt x="34" y="301"/>
                    <a:pt x="68" y="326"/>
                  </a:cubicBezTo>
                  <a:cubicBezTo>
                    <a:pt x="85" y="338"/>
                    <a:pt x="103" y="349"/>
                    <a:pt x="123" y="360"/>
                  </a:cubicBezTo>
                  <a:cubicBezTo>
                    <a:pt x="148" y="372"/>
                    <a:pt x="174" y="380"/>
                    <a:pt x="193" y="380"/>
                  </a:cubicBezTo>
                  <a:cubicBezTo>
                    <a:pt x="197" y="380"/>
                    <a:pt x="201" y="380"/>
                    <a:pt x="204" y="379"/>
                  </a:cubicBezTo>
                  <a:cubicBezTo>
                    <a:pt x="277" y="367"/>
                    <a:pt x="325" y="342"/>
                    <a:pt x="357" y="293"/>
                  </a:cubicBezTo>
                  <a:cubicBezTo>
                    <a:pt x="378" y="261"/>
                    <a:pt x="386" y="227"/>
                    <a:pt x="390" y="190"/>
                  </a:cubicBezTo>
                  <a:cubicBezTo>
                    <a:pt x="394" y="157"/>
                    <a:pt x="385" y="127"/>
                    <a:pt x="373" y="99"/>
                  </a:cubicBezTo>
                  <a:cubicBezTo>
                    <a:pt x="370" y="91"/>
                    <a:pt x="365" y="84"/>
                    <a:pt x="360" y="78"/>
                  </a:cubicBezTo>
                  <a:cubicBezTo>
                    <a:pt x="332" y="42"/>
                    <a:pt x="296" y="18"/>
                    <a:pt x="251" y="8"/>
                  </a:cubicBezTo>
                  <a:cubicBezTo>
                    <a:pt x="230" y="2"/>
                    <a:pt x="209" y="0"/>
                    <a:pt x="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6"/>
            <p:cNvSpPr/>
            <p:nvPr/>
          </p:nvSpPr>
          <p:spPr>
            <a:xfrm>
              <a:off x="5518160" y="4061070"/>
              <a:ext cx="43474" cy="39502"/>
            </a:xfrm>
            <a:custGeom>
              <a:rect b="b" l="l" r="r" t="t"/>
              <a:pathLst>
                <a:path extrusionOk="0" h="368" w="405">
                  <a:moveTo>
                    <a:pt x="195" y="0"/>
                  </a:moveTo>
                  <a:cubicBezTo>
                    <a:pt x="184" y="0"/>
                    <a:pt x="173" y="2"/>
                    <a:pt x="164" y="6"/>
                  </a:cubicBezTo>
                  <a:cubicBezTo>
                    <a:pt x="139" y="16"/>
                    <a:pt x="115" y="26"/>
                    <a:pt x="92" y="42"/>
                  </a:cubicBezTo>
                  <a:cubicBezTo>
                    <a:pt x="76" y="53"/>
                    <a:pt x="62" y="66"/>
                    <a:pt x="52" y="84"/>
                  </a:cubicBezTo>
                  <a:cubicBezTo>
                    <a:pt x="37" y="105"/>
                    <a:pt x="24" y="127"/>
                    <a:pt x="12" y="149"/>
                  </a:cubicBezTo>
                  <a:cubicBezTo>
                    <a:pt x="4" y="161"/>
                    <a:pt x="0" y="175"/>
                    <a:pt x="0" y="189"/>
                  </a:cubicBezTo>
                  <a:cubicBezTo>
                    <a:pt x="1" y="225"/>
                    <a:pt x="12" y="257"/>
                    <a:pt x="35" y="284"/>
                  </a:cubicBezTo>
                  <a:cubicBezTo>
                    <a:pt x="52" y="304"/>
                    <a:pt x="70" y="319"/>
                    <a:pt x="91" y="332"/>
                  </a:cubicBezTo>
                  <a:cubicBezTo>
                    <a:pt x="126" y="353"/>
                    <a:pt x="162" y="368"/>
                    <a:pt x="202" y="368"/>
                  </a:cubicBezTo>
                  <a:cubicBezTo>
                    <a:pt x="210" y="368"/>
                    <a:pt x="218" y="367"/>
                    <a:pt x="226" y="366"/>
                  </a:cubicBezTo>
                  <a:cubicBezTo>
                    <a:pt x="265" y="361"/>
                    <a:pt x="296" y="343"/>
                    <a:pt x="322" y="313"/>
                  </a:cubicBezTo>
                  <a:cubicBezTo>
                    <a:pt x="334" y="298"/>
                    <a:pt x="344" y="280"/>
                    <a:pt x="353" y="263"/>
                  </a:cubicBezTo>
                  <a:cubicBezTo>
                    <a:pt x="369" y="235"/>
                    <a:pt x="382" y="206"/>
                    <a:pt x="391" y="177"/>
                  </a:cubicBezTo>
                  <a:cubicBezTo>
                    <a:pt x="405" y="133"/>
                    <a:pt x="395" y="92"/>
                    <a:pt x="364" y="59"/>
                  </a:cubicBezTo>
                  <a:cubicBezTo>
                    <a:pt x="340" y="34"/>
                    <a:pt x="312" y="17"/>
                    <a:pt x="278" y="10"/>
                  </a:cubicBezTo>
                  <a:cubicBezTo>
                    <a:pt x="252" y="4"/>
                    <a:pt x="227" y="1"/>
                    <a:pt x="201" y="1"/>
                  </a:cubicBezTo>
                  <a:cubicBezTo>
                    <a:pt x="199" y="0"/>
                    <a:pt x="197" y="0"/>
                    <a:pt x="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6"/>
            <p:cNvSpPr/>
            <p:nvPr/>
          </p:nvSpPr>
          <p:spPr>
            <a:xfrm>
              <a:off x="5493042" y="4016309"/>
              <a:ext cx="40253" cy="40361"/>
            </a:xfrm>
            <a:custGeom>
              <a:rect b="b" l="l" r="r" t="t"/>
              <a:pathLst>
                <a:path extrusionOk="0" h="376" w="375">
                  <a:moveTo>
                    <a:pt x="202" y="1"/>
                  </a:moveTo>
                  <a:cubicBezTo>
                    <a:pt x="190" y="1"/>
                    <a:pt x="178" y="2"/>
                    <a:pt x="167" y="5"/>
                  </a:cubicBezTo>
                  <a:cubicBezTo>
                    <a:pt x="144" y="9"/>
                    <a:pt x="124" y="18"/>
                    <a:pt x="103" y="29"/>
                  </a:cubicBezTo>
                  <a:cubicBezTo>
                    <a:pt x="62" y="50"/>
                    <a:pt x="35" y="82"/>
                    <a:pt x="19" y="124"/>
                  </a:cubicBezTo>
                  <a:cubicBezTo>
                    <a:pt x="9" y="151"/>
                    <a:pt x="4" y="180"/>
                    <a:pt x="3" y="211"/>
                  </a:cubicBezTo>
                  <a:cubicBezTo>
                    <a:pt x="1" y="256"/>
                    <a:pt x="16" y="293"/>
                    <a:pt x="51" y="321"/>
                  </a:cubicBezTo>
                  <a:cubicBezTo>
                    <a:pt x="60" y="329"/>
                    <a:pt x="68" y="336"/>
                    <a:pt x="78" y="342"/>
                  </a:cubicBezTo>
                  <a:cubicBezTo>
                    <a:pt x="109" y="362"/>
                    <a:pt x="142" y="375"/>
                    <a:pt x="178" y="375"/>
                  </a:cubicBezTo>
                  <a:cubicBezTo>
                    <a:pt x="185" y="375"/>
                    <a:pt x="192" y="375"/>
                    <a:pt x="200" y="374"/>
                  </a:cubicBezTo>
                  <a:cubicBezTo>
                    <a:pt x="232" y="371"/>
                    <a:pt x="260" y="358"/>
                    <a:pt x="284" y="336"/>
                  </a:cubicBezTo>
                  <a:cubicBezTo>
                    <a:pt x="318" y="303"/>
                    <a:pt x="346" y="266"/>
                    <a:pt x="361" y="222"/>
                  </a:cubicBezTo>
                  <a:cubicBezTo>
                    <a:pt x="374" y="190"/>
                    <a:pt x="375" y="158"/>
                    <a:pt x="363" y="124"/>
                  </a:cubicBezTo>
                  <a:cubicBezTo>
                    <a:pt x="346" y="77"/>
                    <a:pt x="314" y="43"/>
                    <a:pt x="272" y="19"/>
                  </a:cubicBezTo>
                  <a:cubicBezTo>
                    <a:pt x="250" y="7"/>
                    <a:pt x="226"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6"/>
            <p:cNvSpPr/>
            <p:nvPr/>
          </p:nvSpPr>
          <p:spPr>
            <a:xfrm>
              <a:off x="6071725" y="3306775"/>
              <a:ext cx="50344" cy="50022"/>
            </a:xfrm>
            <a:custGeom>
              <a:rect b="b" l="l" r="r" t="t"/>
              <a:pathLst>
                <a:path extrusionOk="0" h="466" w="469">
                  <a:moveTo>
                    <a:pt x="213" y="1"/>
                  </a:moveTo>
                  <a:cubicBezTo>
                    <a:pt x="206" y="1"/>
                    <a:pt x="199" y="2"/>
                    <a:pt x="192" y="3"/>
                  </a:cubicBezTo>
                  <a:cubicBezTo>
                    <a:pt x="155" y="11"/>
                    <a:pt x="120" y="25"/>
                    <a:pt x="92" y="51"/>
                  </a:cubicBezTo>
                  <a:cubicBezTo>
                    <a:pt x="61" y="81"/>
                    <a:pt x="35" y="115"/>
                    <a:pt x="18" y="154"/>
                  </a:cubicBezTo>
                  <a:cubicBezTo>
                    <a:pt x="4" y="183"/>
                    <a:pt x="1" y="214"/>
                    <a:pt x="4" y="246"/>
                  </a:cubicBezTo>
                  <a:cubicBezTo>
                    <a:pt x="3" y="260"/>
                    <a:pt x="10" y="272"/>
                    <a:pt x="14" y="286"/>
                  </a:cubicBezTo>
                  <a:cubicBezTo>
                    <a:pt x="25" y="323"/>
                    <a:pt x="47" y="353"/>
                    <a:pt x="75" y="378"/>
                  </a:cubicBezTo>
                  <a:cubicBezTo>
                    <a:pt x="98" y="396"/>
                    <a:pt x="121" y="415"/>
                    <a:pt x="148" y="428"/>
                  </a:cubicBezTo>
                  <a:cubicBezTo>
                    <a:pt x="185" y="445"/>
                    <a:pt x="222" y="463"/>
                    <a:pt x="263" y="465"/>
                  </a:cubicBezTo>
                  <a:cubicBezTo>
                    <a:pt x="267" y="465"/>
                    <a:pt x="271" y="465"/>
                    <a:pt x="275" y="465"/>
                  </a:cubicBezTo>
                  <a:cubicBezTo>
                    <a:pt x="279" y="465"/>
                    <a:pt x="283" y="465"/>
                    <a:pt x="286" y="464"/>
                  </a:cubicBezTo>
                  <a:cubicBezTo>
                    <a:pt x="319" y="453"/>
                    <a:pt x="348" y="437"/>
                    <a:pt x="372" y="414"/>
                  </a:cubicBezTo>
                  <a:cubicBezTo>
                    <a:pt x="392" y="395"/>
                    <a:pt x="405" y="374"/>
                    <a:pt x="418" y="352"/>
                  </a:cubicBezTo>
                  <a:cubicBezTo>
                    <a:pt x="445" y="310"/>
                    <a:pt x="464" y="265"/>
                    <a:pt x="467" y="215"/>
                  </a:cubicBezTo>
                  <a:cubicBezTo>
                    <a:pt x="468" y="198"/>
                    <a:pt x="465" y="181"/>
                    <a:pt x="461" y="165"/>
                  </a:cubicBezTo>
                  <a:cubicBezTo>
                    <a:pt x="453" y="134"/>
                    <a:pt x="433" y="112"/>
                    <a:pt x="411" y="89"/>
                  </a:cubicBezTo>
                  <a:cubicBezTo>
                    <a:pt x="401" y="78"/>
                    <a:pt x="388" y="69"/>
                    <a:pt x="373" y="62"/>
                  </a:cubicBezTo>
                  <a:cubicBezTo>
                    <a:pt x="354" y="52"/>
                    <a:pt x="335" y="42"/>
                    <a:pt x="316" y="32"/>
                  </a:cubicBezTo>
                  <a:cubicBezTo>
                    <a:pt x="297" y="22"/>
                    <a:pt x="279" y="14"/>
                    <a:pt x="258" y="8"/>
                  </a:cubicBezTo>
                  <a:cubicBezTo>
                    <a:pt x="244" y="4"/>
                    <a:pt x="228"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6"/>
            <p:cNvSpPr/>
            <p:nvPr/>
          </p:nvSpPr>
          <p:spPr>
            <a:xfrm>
              <a:off x="5951931" y="3307955"/>
              <a:ext cx="46265" cy="45406"/>
            </a:xfrm>
            <a:custGeom>
              <a:rect b="b" l="l" r="r" t="t"/>
              <a:pathLst>
                <a:path extrusionOk="0" h="423" w="431">
                  <a:moveTo>
                    <a:pt x="195" y="1"/>
                  </a:moveTo>
                  <a:cubicBezTo>
                    <a:pt x="153" y="1"/>
                    <a:pt x="114" y="15"/>
                    <a:pt x="80" y="40"/>
                  </a:cubicBezTo>
                  <a:cubicBezTo>
                    <a:pt x="62" y="53"/>
                    <a:pt x="49" y="68"/>
                    <a:pt x="36" y="84"/>
                  </a:cubicBezTo>
                  <a:cubicBezTo>
                    <a:pt x="13" y="111"/>
                    <a:pt x="2" y="142"/>
                    <a:pt x="2" y="177"/>
                  </a:cubicBezTo>
                  <a:cubicBezTo>
                    <a:pt x="1" y="198"/>
                    <a:pt x="2" y="218"/>
                    <a:pt x="5" y="242"/>
                  </a:cubicBezTo>
                  <a:cubicBezTo>
                    <a:pt x="7" y="283"/>
                    <a:pt x="23" y="323"/>
                    <a:pt x="47" y="360"/>
                  </a:cubicBezTo>
                  <a:cubicBezTo>
                    <a:pt x="65" y="390"/>
                    <a:pt x="91" y="413"/>
                    <a:pt x="128" y="419"/>
                  </a:cubicBezTo>
                  <a:cubicBezTo>
                    <a:pt x="140" y="421"/>
                    <a:pt x="152" y="422"/>
                    <a:pt x="165" y="422"/>
                  </a:cubicBezTo>
                  <a:cubicBezTo>
                    <a:pt x="179" y="422"/>
                    <a:pt x="193" y="421"/>
                    <a:pt x="206" y="417"/>
                  </a:cubicBezTo>
                  <a:cubicBezTo>
                    <a:pt x="229" y="411"/>
                    <a:pt x="252" y="405"/>
                    <a:pt x="275" y="399"/>
                  </a:cubicBezTo>
                  <a:cubicBezTo>
                    <a:pt x="303" y="390"/>
                    <a:pt x="328" y="379"/>
                    <a:pt x="352" y="363"/>
                  </a:cubicBezTo>
                  <a:cubicBezTo>
                    <a:pt x="393" y="335"/>
                    <a:pt x="416" y="297"/>
                    <a:pt x="427" y="250"/>
                  </a:cubicBezTo>
                  <a:cubicBezTo>
                    <a:pt x="431" y="227"/>
                    <a:pt x="431" y="203"/>
                    <a:pt x="421" y="181"/>
                  </a:cubicBezTo>
                  <a:cubicBezTo>
                    <a:pt x="416" y="166"/>
                    <a:pt x="412" y="152"/>
                    <a:pt x="408" y="138"/>
                  </a:cubicBezTo>
                  <a:cubicBezTo>
                    <a:pt x="395" y="93"/>
                    <a:pt x="368" y="58"/>
                    <a:pt x="327" y="33"/>
                  </a:cubicBezTo>
                  <a:cubicBezTo>
                    <a:pt x="291" y="12"/>
                    <a:pt x="253" y="5"/>
                    <a:pt x="212" y="1"/>
                  </a:cubicBezTo>
                  <a:cubicBezTo>
                    <a:pt x="206" y="1"/>
                    <a:pt x="201" y="1"/>
                    <a:pt x="1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6"/>
            <p:cNvSpPr/>
            <p:nvPr/>
          </p:nvSpPr>
          <p:spPr>
            <a:xfrm>
              <a:off x="6085895" y="3258148"/>
              <a:ext cx="47660" cy="46801"/>
            </a:xfrm>
            <a:custGeom>
              <a:rect b="b" l="l" r="r" t="t"/>
              <a:pathLst>
                <a:path extrusionOk="0" h="436" w="444">
                  <a:moveTo>
                    <a:pt x="204" y="0"/>
                  </a:moveTo>
                  <a:cubicBezTo>
                    <a:pt x="202" y="0"/>
                    <a:pt x="201" y="1"/>
                    <a:pt x="199" y="1"/>
                  </a:cubicBezTo>
                  <a:cubicBezTo>
                    <a:pt x="167" y="2"/>
                    <a:pt x="138" y="11"/>
                    <a:pt x="110" y="28"/>
                  </a:cubicBezTo>
                  <a:cubicBezTo>
                    <a:pt x="72" y="51"/>
                    <a:pt x="45" y="84"/>
                    <a:pt x="20" y="119"/>
                  </a:cubicBezTo>
                  <a:cubicBezTo>
                    <a:pt x="11" y="132"/>
                    <a:pt x="7" y="146"/>
                    <a:pt x="5" y="161"/>
                  </a:cubicBezTo>
                  <a:cubicBezTo>
                    <a:pt x="1" y="191"/>
                    <a:pt x="6" y="219"/>
                    <a:pt x="16" y="247"/>
                  </a:cubicBezTo>
                  <a:cubicBezTo>
                    <a:pt x="38" y="314"/>
                    <a:pt x="80" y="364"/>
                    <a:pt x="135" y="406"/>
                  </a:cubicBezTo>
                  <a:cubicBezTo>
                    <a:pt x="161" y="427"/>
                    <a:pt x="190" y="435"/>
                    <a:pt x="221" y="435"/>
                  </a:cubicBezTo>
                  <a:cubicBezTo>
                    <a:pt x="235" y="435"/>
                    <a:pt x="249" y="434"/>
                    <a:pt x="264" y="431"/>
                  </a:cubicBezTo>
                  <a:cubicBezTo>
                    <a:pt x="290" y="425"/>
                    <a:pt x="316" y="415"/>
                    <a:pt x="340" y="403"/>
                  </a:cubicBezTo>
                  <a:cubicBezTo>
                    <a:pt x="363" y="392"/>
                    <a:pt x="383" y="379"/>
                    <a:pt x="400" y="359"/>
                  </a:cubicBezTo>
                  <a:cubicBezTo>
                    <a:pt x="431" y="318"/>
                    <a:pt x="444" y="273"/>
                    <a:pt x="436" y="221"/>
                  </a:cubicBezTo>
                  <a:cubicBezTo>
                    <a:pt x="435" y="215"/>
                    <a:pt x="435" y="208"/>
                    <a:pt x="434" y="201"/>
                  </a:cubicBezTo>
                  <a:cubicBezTo>
                    <a:pt x="428" y="174"/>
                    <a:pt x="418" y="150"/>
                    <a:pt x="401" y="130"/>
                  </a:cubicBezTo>
                  <a:cubicBezTo>
                    <a:pt x="370" y="94"/>
                    <a:pt x="335" y="64"/>
                    <a:pt x="297" y="39"/>
                  </a:cubicBezTo>
                  <a:cubicBezTo>
                    <a:pt x="274" y="23"/>
                    <a:pt x="249" y="11"/>
                    <a:pt x="223" y="4"/>
                  </a:cubicBezTo>
                  <a:cubicBezTo>
                    <a:pt x="216" y="2"/>
                    <a:pt x="210" y="0"/>
                    <a:pt x="2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6"/>
            <p:cNvSpPr/>
            <p:nvPr/>
          </p:nvSpPr>
          <p:spPr>
            <a:xfrm>
              <a:off x="5781042" y="3230132"/>
              <a:ext cx="47767" cy="46909"/>
            </a:xfrm>
            <a:custGeom>
              <a:rect b="b" l="l" r="r" t="t"/>
              <a:pathLst>
                <a:path extrusionOk="0" h="437" w="445">
                  <a:moveTo>
                    <a:pt x="203" y="0"/>
                  </a:moveTo>
                  <a:cubicBezTo>
                    <a:pt x="202" y="0"/>
                    <a:pt x="200" y="1"/>
                    <a:pt x="199" y="1"/>
                  </a:cubicBezTo>
                  <a:cubicBezTo>
                    <a:pt x="167" y="3"/>
                    <a:pt x="137" y="11"/>
                    <a:pt x="109" y="28"/>
                  </a:cubicBezTo>
                  <a:cubicBezTo>
                    <a:pt x="73" y="52"/>
                    <a:pt x="44" y="85"/>
                    <a:pt x="19" y="120"/>
                  </a:cubicBezTo>
                  <a:cubicBezTo>
                    <a:pt x="11" y="133"/>
                    <a:pt x="7" y="147"/>
                    <a:pt x="5" y="161"/>
                  </a:cubicBezTo>
                  <a:cubicBezTo>
                    <a:pt x="1" y="191"/>
                    <a:pt x="6" y="220"/>
                    <a:pt x="15" y="248"/>
                  </a:cubicBezTo>
                  <a:cubicBezTo>
                    <a:pt x="38" y="314"/>
                    <a:pt x="81" y="364"/>
                    <a:pt x="134" y="406"/>
                  </a:cubicBezTo>
                  <a:cubicBezTo>
                    <a:pt x="161" y="427"/>
                    <a:pt x="191" y="436"/>
                    <a:pt x="223" y="436"/>
                  </a:cubicBezTo>
                  <a:cubicBezTo>
                    <a:pt x="236" y="436"/>
                    <a:pt x="249" y="435"/>
                    <a:pt x="263" y="432"/>
                  </a:cubicBezTo>
                  <a:cubicBezTo>
                    <a:pt x="290" y="426"/>
                    <a:pt x="315" y="415"/>
                    <a:pt x="341" y="403"/>
                  </a:cubicBezTo>
                  <a:cubicBezTo>
                    <a:pt x="362" y="393"/>
                    <a:pt x="384" y="379"/>
                    <a:pt x="399" y="360"/>
                  </a:cubicBezTo>
                  <a:cubicBezTo>
                    <a:pt x="431" y="319"/>
                    <a:pt x="444" y="273"/>
                    <a:pt x="436" y="222"/>
                  </a:cubicBezTo>
                  <a:cubicBezTo>
                    <a:pt x="435" y="215"/>
                    <a:pt x="434" y="207"/>
                    <a:pt x="433" y="201"/>
                  </a:cubicBezTo>
                  <a:cubicBezTo>
                    <a:pt x="429" y="175"/>
                    <a:pt x="419" y="151"/>
                    <a:pt x="400" y="130"/>
                  </a:cubicBezTo>
                  <a:cubicBezTo>
                    <a:pt x="370" y="95"/>
                    <a:pt x="336" y="64"/>
                    <a:pt x="297" y="39"/>
                  </a:cubicBezTo>
                  <a:cubicBezTo>
                    <a:pt x="274" y="23"/>
                    <a:pt x="249" y="12"/>
                    <a:pt x="222" y="4"/>
                  </a:cubicBezTo>
                  <a:cubicBezTo>
                    <a:pt x="216" y="2"/>
                    <a:pt x="210"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6"/>
            <p:cNvSpPr/>
            <p:nvPr/>
          </p:nvSpPr>
          <p:spPr>
            <a:xfrm>
              <a:off x="5914898" y="3282408"/>
              <a:ext cx="44977" cy="41434"/>
            </a:xfrm>
            <a:custGeom>
              <a:rect b="b" l="l" r="r" t="t"/>
              <a:pathLst>
                <a:path extrusionOk="0" h="386" w="419">
                  <a:moveTo>
                    <a:pt x="180" y="1"/>
                  </a:moveTo>
                  <a:cubicBezTo>
                    <a:pt x="157" y="1"/>
                    <a:pt x="135" y="6"/>
                    <a:pt x="115" y="18"/>
                  </a:cubicBezTo>
                  <a:cubicBezTo>
                    <a:pt x="91" y="35"/>
                    <a:pt x="69" y="56"/>
                    <a:pt x="55" y="82"/>
                  </a:cubicBezTo>
                  <a:cubicBezTo>
                    <a:pt x="48" y="94"/>
                    <a:pt x="42" y="106"/>
                    <a:pt x="35" y="119"/>
                  </a:cubicBezTo>
                  <a:cubicBezTo>
                    <a:pt x="10" y="159"/>
                    <a:pt x="1" y="202"/>
                    <a:pt x="9" y="249"/>
                  </a:cubicBezTo>
                  <a:cubicBezTo>
                    <a:pt x="16" y="297"/>
                    <a:pt x="39" y="335"/>
                    <a:pt x="78" y="363"/>
                  </a:cubicBezTo>
                  <a:cubicBezTo>
                    <a:pt x="93" y="375"/>
                    <a:pt x="109" y="381"/>
                    <a:pt x="127" y="384"/>
                  </a:cubicBezTo>
                  <a:cubicBezTo>
                    <a:pt x="134" y="385"/>
                    <a:pt x="141" y="386"/>
                    <a:pt x="148" y="386"/>
                  </a:cubicBezTo>
                  <a:cubicBezTo>
                    <a:pt x="163" y="386"/>
                    <a:pt x="178" y="383"/>
                    <a:pt x="194" y="381"/>
                  </a:cubicBezTo>
                  <a:cubicBezTo>
                    <a:pt x="222" y="379"/>
                    <a:pt x="252" y="372"/>
                    <a:pt x="280" y="360"/>
                  </a:cubicBezTo>
                  <a:cubicBezTo>
                    <a:pt x="323" y="342"/>
                    <a:pt x="358" y="314"/>
                    <a:pt x="384" y="275"/>
                  </a:cubicBezTo>
                  <a:cubicBezTo>
                    <a:pt x="405" y="239"/>
                    <a:pt x="418" y="203"/>
                    <a:pt x="409" y="160"/>
                  </a:cubicBezTo>
                  <a:cubicBezTo>
                    <a:pt x="402" y="124"/>
                    <a:pt x="387" y="94"/>
                    <a:pt x="356" y="72"/>
                  </a:cubicBezTo>
                  <a:cubicBezTo>
                    <a:pt x="339" y="59"/>
                    <a:pt x="322" y="48"/>
                    <a:pt x="304" y="38"/>
                  </a:cubicBezTo>
                  <a:cubicBezTo>
                    <a:pt x="273" y="21"/>
                    <a:pt x="241" y="9"/>
                    <a:pt x="207" y="3"/>
                  </a:cubicBezTo>
                  <a:cubicBezTo>
                    <a:pt x="198" y="2"/>
                    <a:pt x="189" y="1"/>
                    <a:pt x="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6"/>
            <p:cNvSpPr/>
            <p:nvPr/>
          </p:nvSpPr>
          <p:spPr>
            <a:xfrm>
              <a:off x="5910497" y="3325989"/>
              <a:ext cx="41434" cy="41649"/>
            </a:xfrm>
            <a:custGeom>
              <a:rect b="b" l="l" r="r" t="t"/>
              <a:pathLst>
                <a:path extrusionOk="0" h="388" w="386">
                  <a:moveTo>
                    <a:pt x="202" y="1"/>
                  </a:moveTo>
                  <a:cubicBezTo>
                    <a:pt x="186" y="1"/>
                    <a:pt x="170" y="2"/>
                    <a:pt x="154" y="5"/>
                  </a:cubicBezTo>
                  <a:cubicBezTo>
                    <a:pt x="115" y="14"/>
                    <a:pt x="82" y="31"/>
                    <a:pt x="58" y="64"/>
                  </a:cubicBezTo>
                  <a:cubicBezTo>
                    <a:pt x="45" y="81"/>
                    <a:pt x="34" y="100"/>
                    <a:pt x="24" y="119"/>
                  </a:cubicBezTo>
                  <a:cubicBezTo>
                    <a:pt x="8" y="150"/>
                    <a:pt x="1" y="182"/>
                    <a:pt x="5" y="200"/>
                  </a:cubicBezTo>
                  <a:cubicBezTo>
                    <a:pt x="16" y="274"/>
                    <a:pt x="41" y="321"/>
                    <a:pt x="91" y="353"/>
                  </a:cubicBezTo>
                  <a:cubicBezTo>
                    <a:pt x="122" y="374"/>
                    <a:pt x="157" y="382"/>
                    <a:pt x="194" y="386"/>
                  </a:cubicBezTo>
                  <a:cubicBezTo>
                    <a:pt x="200" y="387"/>
                    <a:pt x="205" y="387"/>
                    <a:pt x="210" y="387"/>
                  </a:cubicBezTo>
                  <a:cubicBezTo>
                    <a:pt x="236" y="387"/>
                    <a:pt x="261" y="379"/>
                    <a:pt x="285" y="369"/>
                  </a:cubicBezTo>
                  <a:cubicBezTo>
                    <a:pt x="293" y="366"/>
                    <a:pt x="300" y="362"/>
                    <a:pt x="306" y="357"/>
                  </a:cubicBezTo>
                  <a:cubicBezTo>
                    <a:pt x="341" y="328"/>
                    <a:pt x="365" y="292"/>
                    <a:pt x="376" y="247"/>
                  </a:cubicBezTo>
                  <a:cubicBezTo>
                    <a:pt x="385" y="209"/>
                    <a:pt x="386" y="171"/>
                    <a:pt x="380" y="132"/>
                  </a:cubicBezTo>
                  <a:cubicBezTo>
                    <a:pt x="373" y="97"/>
                    <a:pt x="356" y="66"/>
                    <a:pt x="328" y="42"/>
                  </a:cubicBezTo>
                  <a:cubicBezTo>
                    <a:pt x="322" y="37"/>
                    <a:pt x="315" y="33"/>
                    <a:pt x="310" y="27"/>
                  </a:cubicBezTo>
                  <a:cubicBezTo>
                    <a:pt x="302" y="17"/>
                    <a:pt x="292" y="13"/>
                    <a:pt x="280" y="10"/>
                  </a:cubicBezTo>
                  <a:cubicBezTo>
                    <a:pt x="254" y="4"/>
                    <a:pt x="2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6"/>
            <p:cNvSpPr/>
            <p:nvPr/>
          </p:nvSpPr>
          <p:spPr>
            <a:xfrm>
              <a:off x="5831386" y="3410575"/>
              <a:ext cx="40146" cy="42722"/>
            </a:xfrm>
            <a:custGeom>
              <a:rect b="b" l="l" r="r" t="t"/>
              <a:pathLst>
                <a:path extrusionOk="0" h="398" w="374">
                  <a:moveTo>
                    <a:pt x="184" y="1"/>
                  </a:moveTo>
                  <a:cubicBezTo>
                    <a:pt x="148" y="2"/>
                    <a:pt x="116" y="12"/>
                    <a:pt x="89" y="35"/>
                  </a:cubicBezTo>
                  <a:cubicBezTo>
                    <a:pt x="69" y="52"/>
                    <a:pt x="54" y="70"/>
                    <a:pt x="41" y="92"/>
                  </a:cubicBezTo>
                  <a:cubicBezTo>
                    <a:pt x="16" y="133"/>
                    <a:pt x="1" y="177"/>
                    <a:pt x="7" y="227"/>
                  </a:cubicBezTo>
                  <a:cubicBezTo>
                    <a:pt x="12" y="266"/>
                    <a:pt x="30" y="296"/>
                    <a:pt x="60" y="322"/>
                  </a:cubicBezTo>
                  <a:cubicBezTo>
                    <a:pt x="76" y="334"/>
                    <a:pt x="93" y="345"/>
                    <a:pt x="110" y="355"/>
                  </a:cubicBezTo>
                  <a:cubicBezTo>
                    <a:pt x="138" y="369"/>
                    <a:pt x="167" y="383"/>
                    <a:pt x="196" y="392"/>
                  </a:cubicBezTo>
                  <a:cubicBezTo>
                    <a:pt x="210" y="396"/>
                    <a:pt x="222" y="397"/>
                    <a:pt x="235" y="397"/>
                  </a:cubicBezTo>
                  <a:cubicBezTo>
                    <a:pt x="264" y="397"/>
                    <a:pt x="291" y="386"/>
                    <a:pt x="314" y="364"/>
                  </a:cubicBezTo>
                  <a:cubicBezTo>
                    <a:pt x="339" y="340"/>
                    <a:pt x="356" y="312"/>
                    <a:pt x="364" y="278"/>
                  </a:cubicBezTo>
                  <a:cubicBezTo>
                    <a:pt x="369" y="252"/>
                    <a:pt x="372" y="228"/>
                    <a:pt x="372" y="202"/>
                  </a:cubicBezTo>
                  <a:cubicBezTo>
                    <a:pt x="373" y="189"/>
                    <a:pt x="371" y="176"/>
                    <a:pt x="367" y="164"/>
                  </a:cubicBezTo>
                  <a:cubicBezTo>
                    <a:pt x="357" y="139"/>
                    <a:pt x="347" y="115"/>
                    <a:pt x="331" y="93"/>
                  </a:cubicBezTo>
                  <a:cubicBezTo>
                    <a:pt x="320" y="76"/>
                    <a:pt x="306" y="62"/>
                    <a:pt x="289" y="52"/>
                  </a:cubicBezTo>
                  <a:cubicBezTo>
                    <a:pt x="268" y="37"/>
                    <a:pt x="246" y="24"/>
                    <a:pt x="224" y="12"/>
                  </a:cubicBezTo>
                  <a:cubicBezTo>
                    <a:pt x="212" y="6"/>
                    <a:pt x="198" y="1"/>
                    <a:pt x="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6"/>
            <p:cNvSpPr/>
            <p:nvPr/>
          </p:nvSpPr>
          <p:spPr>
            <a:xfrm>
              <a:off x="5875503" y="3385779"/>
              <a:ext cx="41220" cy="39609"/>
            </a:xfrm>
            <a:custGeom>
              <a:rect b="b" l="l" r="r" t="t"/>
              <a:pathLst>
                <a:path extrusionOk="0" h="369" w="384">
                  <a:moveTo>
                    <a:pt x="161" y="0"/>
                  </a:moveTo>
                  <a:cubicBezTo>
                    <a:pt x="119" y="0"/>
                    <a:pt x="85" y="16"/>
                    <a:pt x="58" y="49"/>
                  </a:cubicBezTo>
                  <a:cubicBezTo>
                    <a:pt x="50" y="58"/>
                    <a:pt x="44" y="66"/>
                    <a:pt x="38" y="75"/>
                  </a:cubicBezTo>
                  <a:cubicBezTo>
                    <a:pt x="13" y="112"/>
                    <a:pt x="0" y="152"/>
                    <a:pt x="5" y="198"/>
                  </a:cubicBezTo>
                  <a:cubicBezTo>
                    <a:pt x="9" y="230"/>
                    <a:pt x="22" y="258"/>
                    <a:pt x="43" y="282"/>
                  </a:cubicBezTo>
                  <a:cubicBezTo>
                    <a:pt x="76" y="317"/>
                    <a:pt x="113" y="343"/>
                    <a:pt x="157" y="360"/>
                  </a:cubicBezTo>
                  <a:cubicBezTo>
                    <a:pt x="174" y="366"/>
                    <a:pt x="191" y="369"/>
                    <a:pt x="208" y="369"/>
                  </a:cubicBezTo>
                  <a:cubicBezTo>
                    <a:pt x="224" y="369"/>
                    <a:pt x="239" y="366"/>
                    <a:pt x="255" y="361"/>
                  </a:cubicBezTo>
                  <a:cubicBezTo>
                    <a:pt x="303" y="344"/>
                    <a:pt x="336" y="311"/>
                    <a:pt x="360" y="269"/>
                  </a:cubicBezTo>
                  <a:cubicBezTo>
                    <a:pt x="378" y="237"/>
                    <a:pt x="383" y="201"/>
                    <a:pt x="375" y="164"/>
                  </a:cubicBezTo>
                  <a:cubicBezTo>
                    <a:pt x="370" y="142"/>
                    <a:pt x="361" y="121"/>
                    <a:pt x="350" y="101"/>
                  </a:cubicBezTo>
                  <a:cubicBezTo>
                    <a:pt x="330" y="60"/>
                    <a:pt x="298" y="33"/>
                    <a:pt x="255" y="18"/>
                  </a:cubicBezTo>
                  <a:cubicBezTo>
                    <a:pt x="228" y="7"/>
                    <a:pt x="199" y="1"/>
                    <a:pt x="169" y="0"/>
                  </a:cubicBezTo>
                  <a:cubicBezTo>
                    <a:pt x="166" y="0"/>
                    <a:pt x="164" y="0"/>
                    <a:pt x="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6"/>
            <p:cNvSpPr/>
            <p:nvPr/>
          </p:nvSpPr>
          <p:spPr>
            <a:xfrm>
              <a:off x="5673163" y="4351969"/>
              <a:ext cx="693325" cy="545729"/>
            </a:xfrm>
            <a:custGeom>
              <a:rect b="b" l="l" r="r" t="t"/>
              <a:pathLst>
                <a:path extrusionOk="0" h="5084" w="6459">
                  <a:moveTo>
                    <a:pt x="698" y="278"/>
                  </a:moveTo>
                  <a:cubicBezTo>
                    <a:pt x="735" y="278"/>
                    <a:pt x="771" y="283"/>
                    <a:pt x="807" y="284"/>
                  </a:cubicBezTo>
                  <a:cubicBezTo>
                    <a:pt x="878" y="284"/>
                    <a:pt x="947" y="295"/>
                    <a:pt x="1016" y="304"/>
                  </a:cubicBezTo>
                  <a:cubicBezTo>
                    <a:pt x="1062" y="310"/>
                    <a:pt x="1109" y="315"/>
                    <a:pt x="1156" y="323"/>
                  </a:cubicBezTo>
                  <a:cubicBezTo>
                    <a:pt x="1345" y="355"/>
                    <a:pt x="1529" y="406"/>
                    <a:pt x="1703" y="488"/>
                  </a:cubicBezTo>
                  <a:cubicBezTo>
                    <a:pt x="1773" y="520"/>
                    <a:pt x="1844" y="550"/>
                    <a:pt x="1914" y="582"/>
                  </a:cubicBezTo>
                  <a:cubicBezTo>
                    <a:pt x="2037" y="636"/>
                    <a:pt x="2158" y="695"/>
                    <a:pt x="2269" y="770"/>
                  </a:cubicBezTo>
                  <a:cubicBezTo>
                    <a:pt x="2386" y="847"/>
                    <a:pt x="2494" y="935"/>
                    <a:pt x="2590" y="1038"/>
                  </a:cubicBezTo>
                  <a:cubicBezTo>
                    <a:pt x="2637" y="1088"/>
                    <a:pt x="2684" y="1138"/>
                    <a:pt x="2732" y="1187"/>
                  </a:cubicBezTo>
                  <a:cubicBezTo>
                    <a:pt x="2763" y="1218"/>
                    <a:pt x="2790" y="1253"/>
                    <a:pt x="2817" y="1288"/>
                  </a:cubicBezTo>
                  <a:cubicBezTo>
                    <a:pt x="2891" y="1383"/>
                    <a:pt x="2963" y="1478"/>
                    <a:pt x="3038" y="1572"/>
                  </a:cubicBezTo>
                  <a:cubicBezTo>
                    <a:pt x="3100" y="1651"/>
                    <a:pt x="3164" y="1730"/>
                    <a:pt x="3231" y="1806"/>
                  </a:cubicBezTo>
                  <a:cubicBezTo>
                    <a:pt x="3232" y="1807"/>
                    <a:pt x="3233" y="1808"/>
                    <a:pt x="3234" y="1809"/>
                  </a:cubicBezTo>
                  <a:cubicBezTo>
                    <a:pt x="3243" y="1825"/>
                    <a:pt x="3265" y="1834"/>
                    <a:pt x="3263" y="1857"/>
                  </a:cubicBezTo>
                  <a:cubicBezTo>
                    <a:pt x="3245" y="1857"/>
                    <a:pt x="3228" y="1847"/>
                    <a:pt x="3211" y="1841"/>
                  </a:cubicBezTo>
                  <a:cubicBezTo>
                    <a:pt x="3004" y="1765"/>
                    <a:pt x="2797" y="1684"/>
                    <a:pt x="2587" y="1618"/>
                  </a:cubicBezTo>
                  <a:cubicBezTo>
                    <a:pt x="2503" y="1591"/>
                    <a:pt x="2418" y="1569"/>
                    <a:pt x="2332" y="1546"/>
                  </a:cubicBezTo>
                  <a:cubicBezTo>
                    <a:pt x="2101" y="1485"/>
                    <a:pt x="1874" y="1416"/>
                    <a:pt x="1656" y="1317"/>
                  </a:cubicBezTo>
                  <a:cubicBezTo>
                    <a:pt x="1550" y="1269"/>
                    <a:pt x="1442" y="1224"/>
                    <a:pt x="1337" y="1171"/>
                  </a:cubicBezTo>
                  <a:cubicBezTo>
                    <a:pt x="1169" y="1088"/>
                    <a:pt x="1008" y="994"/>
                    <a:pt x="855" y="886"/>
                  </a:cubicBezTo>
                  <a:cubicBezTo>
                    <a:pt x="752" y="811"/>
                    <a:pt x="656" y="728"/>
                    <a:pt x="572" y="632"/>
                  </a:cubicBezTo>
                  <a:cubicBezTo>
                    <a:pt x="529" y="584"/>
                    <a:pt x="496" y="530"/>
                    <a:pt x="470" y="470"/>
                  </a:cubicBezTo>
                  <a:cubicBezTo>
                    <a:pt x="465" y="461"/>
                    <a:pt x="461" y="452"/>
                    <a:pt x="459" y="441"/>
                  </a:cubicBezTo>
                  <a:cubicBezTo>
                    <a:pt x="451" y="403"/>
                    <a:pt x="459" y="369"/>
                    <a:pt x="492" y="343"/>
                  </a:cubicBezTo>
                  <a:cubicBezTo>
                    <a:pt x="546" y="301"/>
                    <a:pt x="608" y="282"/>
                    <a:pt x="675" y="279"/>
                  </a:cubicBezTo>
                  <a:cubicBezTo>
                    <a:pt x="683" y="278"/>
                    <a:pt x="691" y="278"/>
                    <a:pt x="698" y="278"/>
                  </a:cubicBezTo>
                  <a:close/>
                  <a:moveTo>
                    <a:pt x="5937" y="83"/>
                  </a:moveTo>
                  <a:cubicBezTo>
                    <a:pt x="5956" y="83"/>
                    <a:pt x="5975" y="84"/>
                    <a:pt x="5993" y="86"/>
                  </a:cubicBezTo>
                  <a:cubicBezTo>
                    <a:pt x="6000" y="87"/>
                    <a:pt x="6008" y="87"/>
                    <a:pt x="6015" y="87"/>
                  </a:cubicBezTo>
                  <a:cubicBezTo>
                    <a:pt x="6018" y="87"/>
                    <a:pt x="6021" y="87"/>
                    <a:pt x="6024" y="87"/>
                  </a:cubicBezTo>
                  <a:cubicBezTo>
                    <a:pt x="6087" y="87"/>
                    <a:pt x="6147" y="106"/>
                    <a:pt x="6207" y="123"/>
                  </a:cubicBezTo>
                  <a:cubicBezTo>
                    <a:pt x="6233" y="131"/>
                    <a:pt x="6256" y="145"/>
                    <a:pt x="6279" y="161"/>
                  </a:cubicBezTo>
                  <a:cubicBezTo>
                    <a:pt x="6332" y="201"/>
                    <a:pt x="6353" y="262"/>
                    <a:pt x="6336" y="328"/>
                  </a:cubicBezTo>
                  <a:cubicBezTo>
                    <a:pt x="6325" y="374"/>
                    <a:pt x="6303" y="412"/>
                    <a:pt x="6270" y="445"/>
                  </a:cubicBezTo>
                  <a:cubicBezTo>
                    <a:pt x="6214" y="501"/>
                    <a:pt x="6156" y="552"/>
                    <a:pt x="6091" y="598"/>
                  </a:cubicBezTo>
                  <a:cubicBezTo>
                    <a:pt x="5975" y="680"/>
                    <a:pt x="5851" y="750"/>
                    <a:pt x="5725" y="817"/>
                  </a:cubicBezTo>
                  <a:cubicBezTo>
                    <a:pt x="5499" y="941"/>
                    <a:pt x="5271" y="1062"/>
                    <a:pt x="5043" y="1184"/>
                  </a:cubicBezTo>
                  <a:cubicBezTo>
                    <a:pt x="4922" y="1248"/>
                    <a:pt x="4799" y="1307"/>
                    <a:pt x="4676" y="1367"/>
                  </a:cubicBezTo>
                  <a:cubicBezTo>
                    <a:pt x="4531" y="1435"/>
                    <a:pt x="4387" y="1504"/>
                    <a:pt x="4241" y="1569"/>
                  </a:cubicBezTo>
                  <a:cubicBezTo>
                    <a:pt x="4106" y="1628"/>
                    <a:pt x="3969" y="1688"/>
                    <a:pt x="3834" y="1749"/>
                  </a:cubicBezTo>
                  <a:cubicBezTo>
                    <a:pt x="3747" y="1789"/>
                    <a:pt x="3661" y="1831"/>
                    <a:pt x="3574" y="1871"/>
                  </a:cubicBezTo>
                  <a:cubicBezTo>
                    <a:pt x="3553" y="1880"/>
                    <a:pt x="3532" y="1892"/>
                    <a:pt x="3504" y="1898"/>
                  </a:cubicBezTo>
                  <a:cubicBezTo>
                    <a:pt x="3508" y="1879"/>
                    <a:pt x="3517" y="1869"/>
                    <a:pt x="3524" y="1858"/>
                  </a:cubicBezTo>
                  <a:cubicBezTo>
                    <a:pt x="3610" y="1730"/>
                    <a:pt x="3692" y="1600"/>
                    <a:pt x="3772" y="1469"/>
                  </a:cubicBezTo>
                  <a:cubicBezTo>
                    <a:pt x="3892" y="1274"/>
                    <a:pt x="4024" y="1088"/>
                    <a:pt x="4177" y="919"/>
                  </a:cubicBezTo>
                  <a:cubicBezTo>
                    <a:pt x="4246" y="842"/>
                    <a:pt x="4320" y="771"/>
                    <a:pt x="4398" y="705"/>
                  </a:cubicBezTo>
                  <a:cubicBezTo>
                    <a:pt x="4611" y="527"/>
                    <a:pt x="4849" y="394"/>
                    <a:pt x="5104" y="289"/>
                  </a:cubicBezTo>
                  <a:cubicBezTo>
                    <a:pt x="5248" y="230"/>
                    <a:pt x="5396" y="178"/>
                    <a:pt x="5549" y="142"/>
                  </a:cubicBezTo>
                  <a:cubicBezTo>
                    <a:pt x="5656" y="116"/>
                    <a:pt x="5764" y="92"/>
                    <a:pt x="5873" y="85"/>
                  </a:cubicBezTo>
                  <a:cubicBezTo>
                    <a:pt x="5895" y="84"/>
                    <a:pt x="5916" y="83"/>
                    <a:pt x="5937" y="83"/>
                  </a:cubicBezTo>
                  <a:close/>
                  <a:moveTo>
                    <a:pt x="5938" y="0"/>
                  </a:moveTo>
                  <a:cubicBezTo>
                    <a:pt x="5882" y="0"/>
                    <a:pt x="5827" y="4"/>
                    <a:pt x="5771" y="9"/>
                  </a:cubicBezTo>
                  <a:cubicBezTo>
                    <a:pt x="5565" y="31"/>
                    <a:pt x="5367" y="82"/>
                    <a:pt x="5173" y="152"/>
                  </a:cubicBezTo>
                  <a:cubicBezTo>
                    <a:pt x="5059" y="193"/>
                    <a:pt x="4948" y="242"/>
                    <a:pt x="4840" y="297"/>
                  </a:cubicBezTo>
                  <a:cubicBezTo>
                    <a:pt x="4750" y="342"/>
                    <a:pt x="4665" y="392"/>
                    <a:pt x="4581" y="446"/>
                  </a:cubicBezTo>
                  <a:cubicBezTo>
                    <a:pt x="4492" y="502"/>
                    <a:pt x="4410" y="564"/>
                    <a:pt x="4333" y="636"/>
                  </a:cubicBezTo>
                  <a:cubicBezTo>
                    <a:pt x="4189" y="772"/>
                    <a:pt x="4057" y="922"/>
                    <a:pt x="3936" y="1078"/>
                  </a:cubicBezTo>
                  <a:cubicBezTo>
                    <a:pt x="3772" y="1289"/>
                    <a:pt x="3623" y="1510"/>
                    <a:pt x="3485" y="1739"/>
                  </a:cubicBezTo>
                  <a:cubicBezTo>
                    <a:pt x="3461" y="1779"/>
                    <a:pt x="3434" y="1817"/>
                    <a:pt x="3406" y="1856"/>
                  </a:cubicBezTo>
                  <a:cubicBezTo>
                    <a:pt x="3400" y="1865"/>
                    <a:pt x="3395" y="1870"/>
                    <a:pt x="3390" y="1870"/>
                  </a:cubicBezTo>
                  <a:cubicBezTo>
                    <a:pt x="3385" y="1870"/>
                    <a:pt x="3380" y="1865"/>
                    <a:pt x="3374" y="1857"/>
                  </a:cubicBezTo>
                  <a:cubicBezTo>
                    <a:pt x="3356" y="1833"/>
                    <a:pt x="3341" y="1807"/>
                    <a:pt x="3322" y="1782"/>
                  </a:cubicBezTo>
                  <a:cubicBezTo>
                    <a:pt x="3214" y="1637"/>
                    <a:pt x="3101" y="1493"/>
                    <a:pt x="2985" y="1353"/>
                  </a:cubicBezTo>
                  <a:cubicBezTo>
                    <a:pt x="2902" y="1252"/>
                    <a:pt x="2819" y="1152"/>
                    <a:pt x="2731" y="1057"/>
                  </a:cubicBezTo>
                  <a:cubicBezTo>
                    <a:pt x="2626" y="945"/>
                    <a:pt x="2516" y="841"/>
                    <a:pt x="2396" y="746"/>
                  </a:cubicBezTo>
                  <a:cubicBezTo>
                    <a:pt x="2301" y="672"/>
                    <a:pt x="2202" y="606"/>
                    <a:pt x="2099" y="543"/>
                  </a:cubicBezTo>
                  <a:cubicBezTo>
                    <a:pt x="1911" y="427"/>
                    <a:pt x="1710" y="339"/>
                    <a:pt x="1496" y="283"/>
                  </a:cubicBezTo>
                  <a:cubicBezTo>
                    <a:pt x="1417" y="261"/>
                    <a:pt x="1339" y="242"/>
                    <a:pt x="1260" y="225"/>
                  </a:cubicBezTo>
                  <a:cubicBezTo>
                    <a:pt x="1169" y="207"/>
                    <a:pt x="1079" y="188"/>
                    <a:pt x="977" y="175"/>
                  </a:cubicBezTo>
                  <a:cubicBezTo>
                    <a:pt x="921" y="166"/>
                    <a:pt x="859" y="162"/>
                    <a:pt x="795" y="162"/>
                  </a:cubicBezTo>
                  <a:cubicBezTo>
                    <a:pt x="778" y="162"/>
                    <a:pt x="760" y="162"/>
                    <a:pt x="743" y="163"/>
                  </a:cubicBezTo>
                  <a:cubicBezTo>
                    <a:pt x="674" y="165"/>
                    <a:pt x="607" y="177"/>
                    <a:pt x="542" y="203"/>
                  </a:cubicBezTo>
                  <a:cubicBezTo>
                    <a:pt x="490" y="224"/>
                    <a:pt x="445" y="256"/>
                    <a:pt x="410" y="301"/>
                  </a:cubicBezTo>
                  <a:cubicBezTo>
                    <a:pt x="382" y="341"/>
                    <a:pt x="368" y="385"/>
                    <a:pt x="375" y="434"/>
                  </a:cubicBezTo>
                  <a:cubicBezTo>
                    <a:pt x="383" y="476"/>
                    <a:pt x="399" y="514"/>
                    <a:pt x="419" y="550"/>
                  </a:cubicBezTo>
                  <a:cubicBezTo>
                    <a:pt x="461" y="622"/>
                    <a:pt x="516" y="684"/>
                    <a:pt x="575" y="742"/>
                  </a:cubicBezTo>
                  <a:cubicBezTo>
                    <a:pt x="695" y="861"/>
                    <a:pt x="825" y="968"/>
                    <a:pt x="963" y="1065"/>
                  </a:cubicBezTo>
                  <a:cubicBezTo>
                    <a:pt x="1153" y="1200"/>
                    <a:pt x="1359" y="1309"/>
                    <a:pt x="1575" y="1397"/>
                  </a:cubicBezTo>
                  <a:cubicBezTo>
                    <a:pt x="1718" y="1456"/>
                    <a:pt x="1866" y="1506"/>
                    <a:pt x="2013" y="1556"/>
                  </a:cubicBezTo>
                  <a:cubicBezTo>
                    <a:pt x="2168" y="1608"/>
                    <a:pt x="2324" y="1660"/>
                    <a:pt x="2481" y="1706"/>
                  </a:cubicBezTo>
                  <a:cubicBezTo>
                    <a:pt x="2634" y="1750"/>
                    <a:pt x="2786" y="1791"/>
                    <a:pt x="2939" y="1834"/>
                  </a:cubicBezTo>
                  <a:cubicBezTo>
                    <a:pt x="3022" y="1856"/>
                    <a:pt x="3102" y="1882"/>
                    <a:pt x="3182" y="1915"/>
                  </a:cubicBezTo>
                  <a:cubicBezTo>
                    <a:pt x="3201" y="1923"/>
                    <a:pt x="3218" y="1931"/>
                    <a:pt x="3236" y="1939"/>
                  </a:cubicBezTo>
                  <a:cubicBezTo>
                    <a:pt x="3261" y="1951"/>
                    <a:pt x="3262" y="1959"/>
                    <a:pt x="3244" y="1976"/>
                  </a:cubicBezTo>
                  <a:cubicBezTo>
                    <a:pt x="3240" y="1980"/>
                    <a:pt x="3234" y="1984"/>
                    <a:pt x="3230" y="1987"/>
                  </a:cubicBezTo>
                  <a:cubicBezTo>
                    <a:pt x="3175" y="2041"/>
                    <a:pt x="3122" y="2097"/>
                    <a:pt x="3072" y="2155"/>
                  </a:cubicBezTo>
                  <a:cubicBezTo>
                    <a:pt x="2971" y="2272"/>
                    <a:pt x="2888" y="2400"/>
                    <a:pt x="2813" y="2532"/>
                  </a:cubicBezTo>
                  <a:cubicBezTo>
                    <a:pt x="2723" y="2689"/>
                    <a:pt x="2633" y="2847"/>
                    <a:pt x="2539" y="3002"/>
                  </a:cubicBezTo>
                  <a:cubicBezTo>
                    <a:pt x="2441" y="3163"/>
                    <a:pt x="2327" y="3313"/>
                    <a:pt x="2196" y="3450"/>
                  </a:cubicBezTo>
                  <a:cubicBezTo>
                    <a:pt x="2142" y="3506"/>
                    <a:pt x="2084" y="3559"/>
                    <a:pt x="2020" y="3605"/>
                  </a:cubicBezTo>
                  <a:cubicBezTo>
                    <a:pt x="1961" y="3647"/>
                    <a:pt x="1904" y="3691"/>
                    <a:pt x="1842" y="3732"/>
                  </a:cubicBezTo>
                  <a:cubicBezTo>
                    <a:pt x="1749" y="3793"/>
                    <a:pt x="1653" y="3848"/>
                    <a:pt x="1553" y="3896"/>
                  </a:cubicBezTo>
                  <a:cubicBezTo>
                    <a:pt x="1465" y="3939"/>
                    <a:pt x="1375" y="3982"/>
                    <a:pt x="1286" y="4024"/>
                  </a:cubicBezTo>
                  <a:cubicBezTo>
                    <a:pt x="1221" y="4056"/>
                    <a:pt x="1155" y="4087"/>
                    <a:pt x="1090" y="4118"/>
                  </a:cubicBezTo>
                  <a:cubicBezTo>
                    <a:pt x="994" y="4165"/>
                    <a:pt x="896" y="4211"/>
                    <a:pt x="804" y="4265"/>
                  </a:cubicBezTo>
                  <a:cubicBezTo>
                    <a:pt x="714" y="4318"/>
                    <a:pt x="624" y="4370"/>
                    <a:pt x="535" y="4424"/>
                  </a:cubicBezTo>
                  <a:cubicBezTo>
                    <a:pt x="471" y="4462"/>
                    <a:pt x="407" y="4504"/>
                    <a:pt x="349" y="4553"/>
                  </a:cubicBezTo>
                  <a:cubicBezTo>
                    <a:pt x="291" y="4600"/>
                    <a:pt x="235" y="4648"/>
                    <a:pt x="181" y="4699"/>
                  </a:cubicBezTo>
                  <a:cubicBezTo>
                    <a:pt x="129" y="4748"/>
                    <a:pt x="80" y="4798"/>
                    <a:pt x="33" y="4853"/>
                  </a:cubicBezTo>
                  <a:cubicBezTo>
                    <a:pt x="24" y="4864"/>
                    <a:pt x="15" y="4876"/>
                    <a:pt x="9" y="4888"/>
                  </a:cubicBezTo>
                  <a:cubicBezTo>
                    <a:pt x="1" y="4904"/>
                    <a:pt x="4" y="4915"/>
                    <a:pt x="17" y="4926"/>
                  </a:cubicBezTo>
                  <a:cubicBezTo>
                    <a:pt x="30" y="4936"/>
                    <a:pt x="45" y="4946"/>
                    <a:pt x="59" y="4955"/>
                  </a:cubicBezTo>
                  <a:cubicBezTo>
                    <a:pt x="70" y="4961"/>
                    <a:pt x="77" y="4964"/>
                    <a:pt x="84" y="4964"/>
                  </a:cubicBezTo>
                  <a:cubicBezTo>
                    <a:pt x="92" y="4964"/>
                    <a:pt x="99" y="4960"/>
                    <a:pt x="109" y="4951"/>
                  </a:cubicBezTo>
                  <a:cubicBezTo>
                    <a:pt x="129" y="4932"/>
                    <a:pt x="148" y="4914"/>
                    <a:pt x="168" y="4895"/>
                  </a:cubicBezTo>
                  <a:cubicBezTo>
                    <a:pt x="228" y="4838"/>
                    <a:pt x="289" y="4782"/>
                    <a:pt x="354" y="4731"/>
                  </a:cubicBezTo>
                  <a:cubicBezTo>
                    <a:pt x="416" y="4683"/>
                    <a:pt x="479" y="4635"/>
                    <a:pt x="540" y="4587"/>
                  </a:cubicBezTo>
                  <a:cubicBezTo>
                    <a:pt x="611" y="4531"/>
                    <a:pt x="683" y="4479"/>
                    <a:pt x="758" y="4429"/>
                  </a:cubicBezTo>
                  <a:cubicBezTo>
                    <a:pt x="798" y="4401"/>
                    <a:pt x="839" y="4374"/>
                    <a:pt x="881" y="4350"/>
                  </a:cubicBezTo>
                  <a:cubicBezTo>
                    <a:pt x="1081" y="4234"/>
                    <a:pt x="1289" y="4135"/>
                    <a:pt x="1498" y="4036"/>
                  </a:cubicBezTo>
                  <a:cubicBezTo>
                    <a:pt x="1615" y="3981"/>
                    <a:pt x="1731" y="3925"/>
                    <a:pt x="1840" y="3859"/>
                  </a:cubicBezTo>
                  <a:cubicBezTo>
                    <a:pt x="1961" y="3787"/>
                    <a:pt x="2073" y="3703"/>
                    <a:pt x="2176" y="3609"/>
                  </a:cubicBezTo>
                  <a:cubicBezTo>
                    <a:pt x="2323" y="3473"/>
                    <a:pt x="2453" y="3321"/>
                    <a:pt x="2568" y="3157"/>
                  </a:cubicBezTo>
                  <a:cubicBezTo>
                    <a:pt x="2706" y="2959"/>
                    <a:pt x="2837" y="2757"/>
                    <a:pt x="2952" y="2544"/>
                  </a:cubicBezTo>
                  <a:cubicBezTo>
                    <a:pt x="2995" y="2464"/>
                    <a:pt x="3040" y="2384"/>
                    <a:pt x="3093" y="2310"/>
                  </a:cubicBezTo>
                  <a:cubicBezTo>
                    <a:pt x="3164" y="2210"/>
                    <a:pt x="3246" y="2121"/>
                    <a:pt x="3342" y="2047"/>
                  </a:cubicBezTo>
                  <a:cubicBezTo>
                    <a:pt x="3350" y="2040"/>
                    <a:pt x="3358" y="2034"/>
                    <a:pt x="3367" y="2029"/>
                  </a:cubicBezTo>
                  <a:cubicBezTo>
                    <a:pt x="3370" y="2027"/>
                    <a:pt x="3373" y="2026"/>
                    <a:pt x="3375" y="2026"/>
                  </a:cubicBezTo>
                  <a:cubicBezTo>
                    <a:pt x="3380" y="2026"/>
                    <a:pt x="3384" y="2029"/>
                    <a:pt x="3388" y="2035"/>
                  </a:cubicBezTo>
                  <a:cubicBezTo>
                    <a:pt x="3392" y="2042"/>
                    <a:pt x="3395" y="2050"/>
                    <a:pt x="3399" y="2058"/>
                  </a:cubicBezTo>
                  <a:cubicBezTo>
                    <a:pt x="3437" y="2133"/>
                    <a:pt x="3482" y="2204"/>
                    <a:pt x="3531" y="2272"/>
                  </a:cubicBezTo>
                  <a:cubicBezTo>
                    <a:pt x="3632" y="2410"/>
                    <a:pt x="3748" y="2533"/>
                    <a:pt x="3877" y="2644"/>
                  </a:cubicBezTo>
                  <a:cubicBezTo>
                    <a:pt x="4022" y="2769"/>
                    <a:pt x="4171" y="2885"/>
                    <a:pt x="4323" y="3000"/>
                  </a:cubicBezTo>
                  <a:cubicBezTo>
                    <a:pt x="4440" y="3089"/>
                    <a:pt x="4560" y="3178"/>
                    <a:pt x="4677" y="3269"/>
                  </a:cubicBezTo>
                  <a:cubicBezTo>
                    <a:pt x="4767" y="3338"/>
                    <a:pt x="4856" y="3411"/>
                    <a:pt x="4943" y="3485"/>
                  </a:cubicBezTo>
                  <a:cubicBezTo>
                    <a:pt x="5061" y="3584"/>
                    <a:pt x="5178" y="3683"/>
                    <a:pt x="5284" y="3796"/>
                  </a:cubicBezTo>
                  <a:cubicBezTo>
                    <a:pt x="5387" y="3906"/>
                    <a:pt x="5477" y="4024"/>
                    <a:pt x="5553" y="4154"/>
                  </a:cubicBezTo>
                  <a:cubicBezTo>
                    <a:pt x="5638" y="4300"/>
                    <a:pt x="5713" y="4450"/>
                    <a:pt x="5779" y="4606"/>
                  </a:cubicBezTo>
                  <a:cubicBezTo>
                    <a:pt x="5805" y="4664"/>
                    <a:pt x="5829" y="4723"/>
                    <a:pt x="5858" y="4781"/>
                  </a:cubicBezTo>
                  <a:cubicBezTo>
                    <a:pt x="5911" y="4888"/>
                    <a:pt x="5985" y="4981"/>
                    <a:pt x="6057" y="5075"/>
                  </a:cubicBezTo>
                  <a:cubicBezTo>
                    <a:pt x="6058" y="5078"/>
                    <a:pt x="6060" y="5080"/>
                    <a:pt x="6063" y="5081"/>
                  </a:cubicBezTo>
                  <a:cubicBezTo>
                    <a:pt x="6065" y="5083"/>
                    <a:pt x="6068" y="5084"/>
                    <a:pt x="6071" y="5084"/>
                  </a:cubicBezTo>
                  <a:cubicBezTo>
                    <a:pt x="6074" y="5084"/>
                    <a:pt x="6076" y="5083"/>
                    <a:pt x="6078" y="5081"/>
                  </a:cubicBezTo>
                  <a:cubicBezTo>
                    <a:pt x="6086" y="5067"/>
                    <a:pt x="6094" y="5053"/>
                    <a:pt x="6103" y="5041"/>
                  </a:cubicBezTo>
                  <a:cubicBezTo>
                    <a:pt x="6124" y="5012"/>
                    <a:pt x="6119" y="4988"/>
                    <a:pt x="6101" y="4959"/>
                  </a:cubicBezTo>
                  <a:cubicBezTo>
                    <a:pt x="6064" y="4903"/>
                    <a:pt x="6029" y="4845"/>
                    <a:pt x="5995" y="4787"/>
                  </a:cubicBezTo>
                  <a:cubicBezTo>
                    <a:pt x="5928" y="4672"/>
                    <a:pt x="5877" y="4550"/>
                    <a:pt x="5827" y="4427"/>
                  </a:cubicBezTo>
                  <a:cubicBezTo>
                    <a:pt x="5765" y="4267"/>
                    <a:pt x="5692" y="4112"/>
                    <a:pt x="5597" y="3969"/>
                  </a:cubicBezTo>
                  <a:cubicBezTo>
                    <a:pt x="5553" y="3902"/>
                    <a:pt x="5506" y="3838"/>
                    <a:pt x="5450" y="3781"/>
                  </a:cubicBezTo>
                  <a:cubicBezTo>
                    <a:pt x="5352" y="3682"/>
                    <a:pt x="5250" y="3589"/>
                    <a:pt x="5146" y="3497"/>
                  </a:cubicBezTo>
                  <a:cubicBezTo>
                    <a:pt x="4954" y="3329"/>
                    <a:pt x="4748" y="3178"/>
                    <a:pt x="4538" y="3032"/>
                  </a:cubicBezTo>
                  <a:cubicBezTo>
                    <a:pt x="4425" y="2955"/>
                    <a:pt x="4312" y="2878"/>
                    <a:pt x="4202" y="2796"/>
                  </a:cubicBezTo>
                  <a:cubicBezTo>
                    <a:pt x="4088" y="2712"/>
                    <a:pt x="3983" y="2619"/>
                    <a:pt x="3878" y="2523"/>
                  </a:cubicBezTo>
                  <a:cubicBezTo>
                    <a:pt x="3772" y="2424"/>
                    <a:pt x="3677" y="2317"/>
                    <a:pt x="3593" y="2199"/>
                  </a:cubicBezTo>
                  <a:cubicBezTo>
                    <a:pt x="3553" y="2144"/>
                    <a:pt x="3519" y="2084"/>
                    <a:pt x="3487" y="2023"/>
                  </a:cubicBezTo>
                  <a:cubicBezTo>
                    <a:pt x="3476" y="1999"/>
                    <a:pt x="3478" y="1994"/>
                    <a:pt x="3503" y="1985"/>
                  </a:cubicBezTo>
                  <a:cubicBezTo>
                    <a:pt x="3507" y="1983"/>
                    <a:pt x="3511" y="1982"/>
                    <a:pt x="3515" y="1981"/>
                  </a:cubicBezTo>
                  <a:cubicBezTo>
                    <a:pt x="3668" y="1931"/>
                    <a:pt x="3816" y="1866"/>
                    <a:pt x="3964" y="1803"/>
                  </a:cubicBezTo>
                  <a:cubicBezTo>
                    <a:pt x="4105" y="1743"/>
                    <a:pt x="4243" y="1677"/>
                    <a:pt x="4383" y="1617"/>
                  </a:cubicBezTo>
                  <a:cubicBezTo>
                    <a:pt x="4528" y="1554"/>
                    <a:pt x="4671" y="1485"/>
                    <a:pt x="4811" y="1411"/>
                  </a:cubicBezTo>
                  <a:cubicBezTo>
                    <a:pt x="4936" y="1345"/>
                    <a:pt x="5063" y="1284"/>
                    <a:pt x="5191" y="1224"/>
                  </a:cubicBezTo>
                  <a:cubicBezTo>
                    <a:pt x="5319" y="1161"/>
                    <a:pt x="5449" y="1102"/>
                    <a:pt x="5574" y="1033"/>
                  </a:cubicBezTo>
                  <a:cubicBezTo>
                    <a:pt x="5670" y="982"/>
                    <a:pt x="5764" y="929"/>
                    <a:pt x="5859" y="877"/>
                  </a:cubicBezTo>
                  <a:cubicBezTo>
                    <a:pt x="5995" y="801"/>
                    <a:pt x="6122" y="711"/>
                    <a:pt x="6238" y="606"/>
                  </a:cubicBezTo>
                  <a:cubicBezTo>
                    <a:pt x="6285" y="564"/>
                    <a:pt x="6326" y="516"/>
                    <a:pt x="6362" y="465"/>
                  </a:cubicBezTo>
                  <a:cubicBezTo>
                    <a:pt x="6392" y="421"/>
                    <a:pt x="6417" y="372"/>
                    <a:pt x="6435" y="321"/>
                  </a:cubicBezTo>
                  <a:cubicBezTo>
                    <a:pt x="6459" y="254"/>
                    <a:pt x="6448" y="194"/>
                    <a:pt x="6402" y="141"/>
                  </a:cubicBezTo>
                  <a:cubicBezTo>
                    <a:pt x="6394" y="132"/>
                    <a:pt x="6386" y="124"/>
                    <a:pt x="6378" y="116"/>
                  </a:cubicBezTo>
                  <a:cubicBezTo>
                    <a:pt x="6322" y="61"/>
                    <a:pt x="6251" y="35"/>
                    <a:pt x="6176" y="21"/>
                  </a:cubicBezTo>
                  <a:cubicBezTo>
                    <a:pt x="6097" y="7"/>
                    <a:pt x="6017" y="0"/>
                    <a:pt x="5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 name="Google Shape;1155;p36"/>
          <p:cNvSpPr/>
          <p:nvPr/>
        </p:nvSpPr>
        <p:spPr>
          <a:xfrm>
            <a:off x="1667575" y="16027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6"/>
          <p:cNvSpPr/>
          <p:nvPr/>
        </p:nvSpPr>
        <p:spPr>
          <a:xfrm>
            <a:off x="1100675" y="13116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6"/>
          <p:cNvSpPr/>
          <p:nvPr/>
        </p:nvSpPr>
        <p:spPr>
          <a:xfrm>
            <a:off x="2443100" y="6112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6"/>
          <p:cNvSpPr/>
          <p:nvPr/>
        </p:nvSpPr>
        <p:spPr>
          <a:xfrm>
            <a:off x="7861675" y="3697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6"/>
          <p:cNvSpPr/>
          <p:nvPr/>
        </p:nvSpPr>
        <p:spPr>
          <a:xfrm>
            <a:off x="8197250" y="102402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6"/>
          <p:cNvSpPr/>
          <p:nvPr/>
        </p:nvSpPr>
        <p:spPr>
          <a:xfrm>
            <a:off x="1304950" y="21798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6"/>
          <p:cNvSpPr/>
          <p:nvPr/>
        </p:nvSpPr>
        <p:spPr>
          <a:xfrm>
            <a:off x="1915600" y="8197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6"/>
          <p:cNvSpPr/>
          <p:nvPr/>
        </p:nvSpPr>
        <p:spPr>
          <a:xfrm flipH="1" rot="51">
            <a:off x="2443106" y="4345911"/>
            <a:ext cx="1338923" cy="258055"/>
          </a:xfrm>
          <a:custGeom>
            <a:rect b="b" l="l" r="r" t="t"/>
            <a:pathLst>
              <a:path extrusionOk="0" h="1000" w="1976">
                <a:moveTo>
                  <a:pt x="1166" y="1"/>
                </a:moveTo>
                <a:cubicBezTo>
                  <a:pt x="691" y="1"/>
                  <a:pt x="314" y="317"/>
                  <a:pt x="240" y="486"/>
                </a:cubicBezTo>
                <a:cubicBezTo>
                  <a:pt x="160" y="669"/>
                  <a:pt x="1" y="993"/>
                  <a:pt x="240" y="998"/>
                </a:cubicBezTo>
                <a:cubicBezTo>
                  <a:pt x="274" y="999"/>
                  <a:pt x="329" y="1000"/>
                  <a:pt x="398" y="1000"/>
                </a:cubicBezTo>
                <a:cubicBezTo>
                  <a:pt x="819" y="1000"/>
                  <a:pt x="1785" y="972"/>
                  <a:pt x="1975" y="736"/>
                </a:cubicBezTo>
                <a:cubicBezTo>
                  <a:pt x="1975" y="736"/>
                  <a:pt x="1799" y="60"/>
                  <a:pt x="1274" y="6"/>
                </a:cubicBezTo>
                <a:cubicBezTo>
                  <a:pt x="1238" y="3"/>
                  <a:pt x="1202" y="1"/>
                  <a:pt x="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pic>
        <p:nvPicPr>
          <p:cNvPr id="1167" name="Google Shape;1167;p37"/>
          <p:cNvPicPr preferRelativeResize="0"/>
          <p:nvPr>
            <p:ph idx="2" type="pic"/>
          </p:nvPr>
        </p:nvPicPr>
        <p:blipFill rotWithShape="1">
          <a:blip r:embed="rId3">
            <a:alphaModFix/>
          </a:blip>
          <a:srcRect b="0" l="347" r="357" t="0"/>
          <a:stretch/>
        </p:blipFill>
        <p:spPr>
          <a:xfrm>
            <a:off x="-38875" y="-14600"/>
            <a:ext cx="9221702" cy="5223901"/>
          </a:xfrm>
          <a:prstGeom prst="rect">
            <a:avLst/>
          </a:prstGeom>
        </p:spPr>
      </p:pic>
      <p:sp>
        <p:nvSpPr>
          <p:cNvPr id="1168" name="Google Shape;1168;p37"/>
          <p:cNvSpPr txBox="1"/>
          <p:nvPr>
            <p:ph type="title"/>
          </p:nvPr>
        </p:nvSpPr>
        <p:spPr>
          <a:xfrm>
            <a:off x="713225" y="3781100"/>
            <a:ext cx="7717500" cy="82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a:t>
            </a:r>
            <a:r>
              <a:rPr lang="en"/>
              <a:t>picture is worth a thousand words</a:t>
            </a:r>
            <a:endParaRPr/>
          </a:p>
        </p:txBody>
      </p:sp>
      <p:sp>
        <p:nvSpPr>
          <p:cNvPr id="1169" name="Google Shape;1169;p37"/>
          <p:cNvSpPr/>
          <p:nvPr/>
        </p:nvSpPr>
        <p:spPr>
          <a:xfrm>
            <a:off x="7551650" y="753752"/>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7"/>
          <p:cNvSpPr/>
          <p:nvPr/>
        </p:nvSpPr>
        <p:spPr>
          <a:xfrm>
            <a:off x="8273925" y="17076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7"/>
          <p:cNvSpPr/>
          <p:nvPr/>
        </p:nvSpPr>
        <p:spPr>
          <a:xfrm>
            <a:off x="7332318" y="221625"/>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7"/>
          <p:cNvSpPr/>
          <p:nvPr/>
        </p:nvSpPr>
        <p:spPr>
          <a:xfrm>
            <a:off x="8794117" y="454794"/>
            <a:ext cx="48608" cy="44845"/>
          </a:xfrm>
          <a:custGeom>
            <a:rect b="b" l="l" r="r" t="t"/>
            <a:pathLst>
              <a:path extrusionOk="0" h="584" w="633">
                <a:moveTo>
                  <a:pt x="329" y="0"/>
                </a:moveTo>
                <a:cubicBezTo>
                  <a:pt x="257" y="0"/>
                  <a:pt x="182" y="32"/>
                  <a:pt x="117" y="96"/>
                </a:cubicBezTo>
                <a:cubicBezTo>
                  <a:pt x="8" y="203"/>
                  <a:pt x="1" y="397"/>
                  <a:pt x="103" y="501"/>
                </a:cubicBezTo>
                <a:cubicBezTo>
                  <a:pt x="157" y="555"/>
                  <a:pt x="233" y="583"/>
                  <a:pt x="308" y="583"/>
                </a:cubicBezTo>
                <a:cubicBezTo>
                  <a:pt x="381" y="583"/>
                  <a:pt x="454" y="558"/>
                  <a:pt x="509" y="507"/>
                </a:cubicBezTo>
                <a:cubicBezTo>
                  <a:pt x="630" y="397"/>
                  <a:pt x="632" y="204"/>
                  <a:pt x="513" y="82"/>
                </a:cubicBezTo>
                <a:cubicBezTo>
                  <a:pt x="460" y="27"/>
                  <a:pt x="396" y="0"/>
                  <a:pt x="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7"/>
          <p:cNvSpPr/>
          <p:nvPr/>
        </p:nvSpPr>
        <p:spPr>
          <a:xfrm>
            <a:off x="474325" y="8909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7"/>
          <p:cNvSpPr/>
          <p:nvPr/>
        </p:nvSpPr>
        <p:spPr>
          <a:xfrm>
            <a:off x="1751250" y="87663"/>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7"/>
          <p:cNvSpPr/>
          <p:nvPr/>
        </p:nvSpPr>
        <p:spPr>
          <a:xfrm>
            <a:off x="8747875" y="7552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7"/>
          <p:cNvSpPr/>
          <p:nvPr/>
        </p:nvSpPr>
        <p:spPr>
          <a:xfrm>
            <a:off x="182650" y="20027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7"/>
          <p:cNvSpPr/>
          <p:nvPr/>
        </p:nvSpPr>
        <p:spPr>
          <a:xfrm>
            <a:off x="131425" y="1348852"/>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7"/>
          <p:cNvSpPr/>
          <p:nvPr/>
        </p:nvSpPr>
        <p:spPr>
          <a:xfrm>
            <a:off x="474318" y="1505675"/>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7"/>
          <p:cNvSpPr/>
          <p:nvPr/>
        </p:nvSpPr>
        <p:spPr>
          <a:xfrm>
            <a:off x="131418" y="812575"/>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7"/>
          <p:cNvSpPr/>
          <p:nvPr/>
        </p:nvSpPr>
        <p:spPr>
          <a:xfrm>
            <a:off x="868293" y="170550"/>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7"/>
          <p:cNvSpPr/>
          <p:nvPr/>
        </p:nvSpPr>
        <p:spPr>
          <a:xfrm>
            <a:off x="2546318" y="389425"/>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7"/>
          <p:cNvSpPr/>
          <p:nvPr/>
        </p:nvSpPr>
        <p:spPr>
          <a:xfrm>
            <a:off x="3093925" y="807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7"/>
          <p:cNvSpPr/>
          <p:nvPr/>
        </p:nvSpPr>
        <p:spPr>
          <a:xfrm>
            <a:off x="3793893" y="360250"/>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7"/>
          <p:cNvSpPr/>
          <p:nvPr/>
        </p:nvSpPr>
        <p:spPr>
          <a:xfrm>
            <a:off x="4640625" y="2923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 name="Google Shape;1185;p37"/>
          <p:cNvGrpSpPr/>
          <p:nvPr/>
        </p:nvGrpSpPr>
        <p:grpSpPr>
          <a:xfrm rot="3236187">
            <a:off x="7991208" y="-232723"/>
            <a:ext cx="739683" cy="1141264"/>
            <a:chOff x="5231925" y="858600"/>
            <a:chExt cx="322475" cy="497550"/>
          </a:xfrm>
        </p:grpSpPr>
        <p:sp>
          <p:nvSpPr>
            <p:cNvPr id="1186" name="Google Shape;1186;p37"/>
            <p:cNvSpPr/>
            <p:nvPr/>
          </p:nvSpPr>
          <p:spPr>
            <a:xfrm>
              <a:off x="5231925" y="858600"/>
              <a:ext cx="322475" cy="497550"/>
            </a:xfrm>
            <a:custGeom>
              <a:rect b="b" l="l" r="r" t="t"/>
              <a:pathLst>
                <a:path extrusionOk="0" h="19902" w="12899">
                  <a:moveTo>
                    <a:pt x="6613" y="12049"/>
                  </a:moveTo>
                  <a:cubicBezTo>
                    <a:pt x="6656" y="12073"/>
                    <a:pt x="6681" y="12113"/>
                    <a:pt x="6713" y="12148"/>
                  </a:cubicBezTo>
                  <a:cubicBezTo>
                    <a:pt x="6723" y="12159"/>
                    <a:pt x="6733" y="12171"/>
                    <a:pt x="6744" y="12182"/>
                  </a:cubicBezTo>
                  <a:cubicBezTo>
                    <a:pt x="6909" y="12360"/>
                    <a:pt x="7076" y="12538"/>
                    <a:pt x="7242" y="12716"/>
                  </a:cubicBezTo>
                  <a:cubicBezTo>
                    <a:pt x="7283" y="12760"/>
                    <a:pt x="7322" y="12807"/>
                    <a:pt x="7360" y="12852"/>
                  </a:cubicBezTo>
                  <a:cubicBezTo>
                    <a:pt x="7378" y="12873"/>
                    <a:pt x="7372" y="12890"/>
                    <a:pt x="7346" y="12901"/>
                  </a:cubicBezTo>
                  <a:cubicBezTo>
                    <a:pt x="7332" y="12907"/>
                    <a:pt x="7317" y="12912"/>
                    <a:pt x="7302" y="12917"/>
                  </a:cubicBezTo>
                  <a:cubicBezTo>
                    <a:pt x="7111" y="12981"/>
                    <a:pt x="6925" y="13059"/>
                    <a:pt x="6742" y="13142"/>
                  </a:cubicBezTo>
                  <a:cubicBezTo>
                    <a:pt x="6715" y="13153"/>
                    <a:pt x="6688" y="13164"/>
                    <a:pt x="6662" y="13174"/>
                  </a:cubicBezTo>
                  <a:cubicBezTo>
                    <a:pt x="6655" y="13177"/>
                    <a:pt x="6650" y="13178"/>
                    <a:pt x="6645" y="13178"/>
                  </a:cubicBezTo>
                  <a:cubicBezTo>
                    <a:pt x="6630" y="13178"/>
                    <a:pt x="6621" y="13167"/>
                    <a:pt x="6619" y="13147"/>
                  </a:cubicBezTo>
                  <a:cubicBezTo>
                    <a:pt x="6611" y="13086"/>
                    <a:pt x="6606" y="13027"/>
                    <a:pt x="6600" y="12966"/>
                  </a:cubicBezTo>
                  <a:cubicBezTo>
                    <a:pt x="6584" y="12803"/>
                    <a:pt x="6579" y="12638"/>
                    <a:pt x="6585" y="12473"/>
                  </a:cubicBezTo>
                  <a:cubicBezTo>
                    <a:pt x="6585" y="12379"/>
                    <a:pt x="6583" y="12285"/>
                    <a:pt x="6586" y="12191"/>
                  </a:cubicBezTo>
                  <a:cubicBezTo>
                    <a:pt x="6588" y="12143"/>
                    <a:pt x="6580" y="12092"/>
                    <a:pt x="6613" y="12049"/>
                  </a:cubicBezTo>
                  <a:close/>
                  <a:moveTo>
                    <a:pt x="6359" y="1"/>
                  </a:moveTo>
                  <a:cubicBezTo>
                    <a:pt x="6332" y="1"/>
                    <a:pt x="6311" y="39"/>
                    <a:pt x="6299" y="126"/>
                  </a:cubicBezTo>
                  <a:cubicBezTo>
                    <a:pt x="6273" y="315"/>
                    <a:pt x="6278" y="454"/>
                    <a:pt x="6277" y="661"/>
                  </a:cubicBezTo>
                  <a:cubicBezTo>
                    <a:pt x="6276" y="902"/>
                    <a:pt x="6278" y="1142"/>
                    <a:pt x="6283" y="1382"/>
                  </a:cubicBezTo>
                  <a:cubicBezTo>
                    <a:pt x="6289" y="1694"/>
                    <a:pt x="6301" y="2670"/>
                    <a:pt x="6306" y="2983"/>
                  </a:cubicBezTo>
                  <a:cubicBezTo>
                    <a:pt x="6314" y="3390"/>
                    <a:pt x="6325" y="3795"/>
                    <a:pt x="6337" y="4202"/>
                  </a:cubicBezTo>
                  <a:cubicBezTo>
                    <a:pt x="6353" y="4703"/>
                    <a:pt x="6382" y="5198"/>
                    <a:pt x="6413" y="5692"/>
                  </a:cubicBezTo>
                  <a:cubicBezTo>
                    <a:pt x="6440" y="6123"/>
                    <a:pt x="6466" y="6553"/>
                    <a:pt x="6484" y="6988"/>
                  </a:cubicBezTo>
                  <a:cubicBezTo>
                    <a:pt x="6493" y="7228"/>
                    <a:pt x="6507" y="7788"/>
                    <a:pt x="6512" y="7828"/>
                  </a:cubicBezTo>
                  <a:cubicBezTo>
                    <a:pt x="6514" y="7852"/>
                    <a:pt x="6510" y="7875"/>
                    <a:pt x="6496" y="7895"/>
                  </a:cubicBezTo>
                  <a:cubicBezTo>
                    <a:pt x="6398" y="8034"/>
                    <a:pt x="6272" y="8230"/>
                    <a:pt x="6168" y="8366"/>
                  </a:cubicBezTo>
                  <a:cubicBezTo>
                    <a:pt x="5947" y="8659"/>
                    <a:pt x="5712" y="8940"/>
                    <a:pt x="5464" y="9213"/>
                  </a:cubicBezTo>
                  <a:cubicBezTo>
                    <a:pt x="5307" y="9385"/>
                    <a:pt x="5147" y="9555"/>
                    <a:pt x="4985" y="9722"/>
                  </a:cubicBezTo>
                  <a:cubicBezTo>
                    <a:pt x="4851" y="9863"/>
                    <a:pt x="4713" y="9999"/>
                    <a:pt x="4576" y="10137"/>
                  </a:cubicBezTo>
                  <a:cubicBezTo>
                    <a:pt x="4499" y="10216"/>
                    <a:pt x="4416" y="10288"/>
                    <a:pt x="4330" y="10356"/>
                  </a:cubicBezTo>
                  <a:cubicBezTo>
                    <a:pt x="4226" y="10439"/>
                    <a:pt x="4113" y="10504"/>
                    <a:pt x="3990" y="10552"/>
                  </a:cubicBezTo>
                  <a:cubicBezTo>
                    <a:pt x="3950" y="10567"/>
                    <a:pt x="3910" y="10576"/>
                    <a:pt x="3867" y="10576"/>
                  </a:cubicBezTo>
                  <a:cubicBezTo>
                    <a:pt x="3773" y="10575"/>
                    <a:pt x="3679" y="10575"/>
                    <a:pt x="3584" y="10575"/>
                  </a:cubicBezTo>
                  <a:cubicBezTo>
                    <a:pt x="3434" y="10575"/>
                    <a:pt x="3286" y="10583"/>
                    <a:pt x="3136" y="10590"/>
                  </a:cubicBezTo>
                  <a:cubicBezTo>
                    <a:pt x="2955" y="10597"/>
                    <a:pt x="2775" y="10612"/>
                    <a:pt x="2595" y="10628"/>
                  </a:cubicBezTo>
                  <a:cubicBezTo>
                    <a:pt x="2359" y="10650"/>
                    <a:pt x="2128" y="10697"/>
                    <a:pt x="1900" y="10755"/>
                  </a:cubicBezTo>
                  <a:cubicBezTo>
                    <a:pt x="1668" y="10814"/>
                    <a:pt x="1439" y="10881"/>
                    <a:pt x="1216" y="10968"/>
                  </a:cubicBezTo>
                  <a:cubicBezTo>
                    <a:pt x="1027" y="11041"/>
                    <a:pt x="844" y="11126"/>
                    <a:pt x="671" y="11232"/>
                  </a:cubicBezTo>
                  <a:cubicBezTo>
                    <a:pt x="520" y="11326"/>
                    <a:pt x="378" y="11435"/>
                    <a:pt x="238" y="11545"/>
                  </a:cubicBezTo>
                  <a:cubicBezTo>
                    <a:pt x="194" y="11578"/>
                    <a:pt x="152" y="11613"/>
                    <a:pt x="114" y="11654"/>
                  </a:cubicBezTo>
                  <a:cubicBezTo>
                    <a:pt x="75" y="11697"/>
                    <a:pt x="43" y="11745"/>
                    <a:pt x="26" y="11802"/>
                  </a:cubicBezTo>
                  <a:cubicBezTo>
                    <a:pt x="1" y="11891"/>
                    <a:pt x="32" y="11952"/>
                    <a:pt x="120" y="11977"/>
                  </a:cubicBezTo>
                  <a:cubicBezTo>
                    <a:pt x="167" y="11990"/>
                    <a:pt x="213" y="11998"/>
                    <a:pt x="261" y="11998"/>
                  </a:cubicBezTo>
                  <a:cubicBezTo>
                    <a:pt x="352" y="11997"/>
                    <a:pt x="444" y="11997"/>
                    <a:pt x="535" y="11987"/>
                  </a:cubicBezTo>
                  <a:cubicBezTo>
                    <a:pt x="763" y="11962"/>
                    <a:pt x="985" y="11913"/>
                    <a:pt x="1202" y="11840"/>
                  </a:cubicBezTo>
                  <a:cubicBezTo>
                    <a:pt x="1556" y="11724"/>
                    <a:pt x="1904" y="11590"/>
                    <a:pt x="2254" y="11465"/>
                  </a:cubicBezTo>
                  <a:cubicBezTo>
                    <a:pt x="2509" y="11374"/>
                    <a:pt x="2755" y="11263"/>
                    <a:pt x="2990" y="11127"/>
                  </a:cubicBezTo>
                  <a:cubicBezTo>
                    <a:pt x="3044" y="11095"/>
                    <a:pt x="3099" y="11066"/>
                    <a:pt x="3155" y="11036"/>
                  </a:cubicBezTo>
                  <a:cubicBezTo>
                    <a:pt x="3434" y="10886"/>
                    <a:pt x="3732" y="10784"/>
                    <a:pt x="4031" y="10686"/>
                  </a:cubicBezTo>
                  <a:cubicBezTo>
                    <a:pt x="4063" y="10674"/>
                    <a:pt x="4096" y="10668"/>
                    <a:pt x="4130" y="10666"/>
                  </a:cubicBezTo>
                  <a:cubicBezTo>
                    <a:pt x="4136" y="10666"/>
                    <a:pt x="4141" y="10666"/>
                    <a:pt x="4145" y="10666"/>
                  </a:cubicBezTo>
                  <a:cubicBezTo>
                    <a:pt x="4194" y="10666"/>
                    <a:pt x="4200" y="10694"/>
                    <a:pt x="4188" y="10729"/>
                  </a:cubicBezTo>
                  <a:cubicBezTo>
                    <a:pt x="4186" y="10734"/>
                    <a:pt x="4186" y="10739"/>
                    <a:pt x="4184" y="10744"/>
                  </a:cubicBezTo>
                  <a:cubicBezTo>
                    <a:pt x="4140" y="10942"/>
                    <a:pt x="4116" y="11142"/>
                    <a:pt x="4091" y="11343"/>
                  </a:cubicBezTo>
                  <a:cubicBezTo>
                    <a:pt x="4078" y="11451"/>
                    <a:pt x="4069" y="11562"/>
                    <a:pt x="4055" y="11671"/>
                  </a:cubicBezTo>
                  <a:cubicBezTo>
                    <a:pt x="4043" y="11783"/>
                    <a:pt x="4028" y="11895"/>
                    <a:pt x="4014" y="12006"/>
                  </a:cubicBezTo>
                  <a:cubicBezTo>
                    <a:pt x="3993" y="12195"/>
                    <a:pt x="3960" y="12380"/>
                    <a:pt x="3922" y="12565"/>
                  </a:cubicBezTo>
                  <a:cubicBezTo>
                    <a:pt x="3888" y="12740"/>
                    <a:pt x="3840" y="12912"/>
                    <a:pt x="3792" y="13084"/>
                  </a:cubicBezTo>
                  <a:cubicBezTo>
                    <a:pt x="3743" y="13256"/>
                    <a:pt x="3705" y="13429"/>
                    <a:pt x="3681" y="13606"/>
                  </a:cubicBezTo>
                  <a:cubicBezTo>
                    <a:pt x="3661" y="13741"/>
                    <a:pt x="3642" y="13876"/>
                    <a:pt x="3623" y="14012"/>
                  </a:cubicBezTo>
                  <a:cubicBezTo>
                    <a:pt x="3612" y="14098"/>
                    <a:pt x="3597" y="14183"/>
                    <a:pt x="3592" y="14270"/>
                  </a:cubicBezTo>
                  <a:cubicBezTo>
                    <a:pt x="3576" y="14503"/>
                    <a:pt x="3589" y="14735"/>
                    <a:pt x="3637" y="14966"/>
                  </a:cubicBezTo>
                  <a:cubicBezTo>
                    <a:pt x="3646" y="15007"/>
                    <a:pt x="3658" y="15047"/>
                    <a:pt x="3679" y="15083"/>
                  </a:cubicBezTo>
                  <a:cubicBezTo>
                    <a:pt x="3711" y="15143"/>
                    <a:pt x="3762" y="15174"/>
                    <a:pt x="3818" y="15174"/>
                  </a:cubicBezTo>
                  <a:cubicBezTo>
                    <a:pt x="3847" y="15174"/>
                    <a:pt x="3877" y="15166"/>
                    <a:pt x="3907" y="15150"/>
                  </a:cubicBezTo>
                  <a:cubicBezTo>
                    <a:pt x="3942" y="15130"/>
                    <a:pt x="3972" y="15106"/>
                    <a:pt x="3999" y="15077"/>
                  </a:cubicBezTo>
                  <a:cubicBezTo>
                    <a:pt x="4114" y="14960"/>
                    <a:pt x="4209" y="14827"/>
                    <a:pt x="4270" y="14675"/>
                  </a:cubicBezTo>
                  <a:cubicBezTo>
                    <a:pt x="4390" y="14380"/>
                    <a:pt x="4450" y="14072"/>
                    <a:pt x="4458" y="13756"/>
                  </a:cubicBezTo>
                  <a:cubicBezTo>
                    <a:pt x="4461" y="13605"/>
                    <a:pt x="4466" y="13456"/>
                    <a:pt x="4480" y="13307"/>
                  </a:cubicBezTo>
                  <a:cubicBezTo>
                    <a:pt x="4498" y="13132"/>
                    <a:pt x="4503" y="12957"/>
                    <a:pt x="4520" y="12782"/>
                  </a:cubicBezTo>
                  <a:cubicBezTo>
                    <a:pt x="4530" y="12694"/>
                    <a:pt x="4539" y="12605"/>
                    <a:pt x="4547" y="12517"/>
                  </a:cubicBezTo>
                  <a:cubicBezTo>
                    <a:pt x="4559" y="12401"/>
                    <a:pt x="4572" y="12287"/>
                    <a:pt x="4581" y="12172"/>
                  </a:cubicBezTo>
                  <a:cubicBezTo>
                    <a:pt x="4585" y="12120"/>
                    <a:pt x="4584" y="12068"/>
                    <a:pt x="4580" y="12015"/>
                  </a:cubicBezTo>
                  <a:cubicBezTo>
                    <a:pt x="4564" y="11824"/>
                    <a:pt x="4530" y="11636"/>
                    <a:pt x="4486" y="11449"/>
                  </a:cubicBezTo>
                  <a:cubicBezTo>
                    <a:pt x="4443" y="11263"/>
                    <a:pt x="4399" y="11076"/>
                    <a:pt x="4373" y="10886"/>
                  </a:cubicBezTo>
                  <a:cubicBezTo>
                    <a:pt x="4359" y="10793"/>
                    <a:pt x="4346" y="10700"/>
                    <a:pt x="4345" y="10605"/>
                  </a:cubicBezTo>
                  <a:cubicBezTo>
                    <a:pt x="4345" y="10563"/>
                    <a:pt x="4356" y="10528"/>
                    <a:pt x="4389" y="10500"/>
                  </a:cubicBezTo>
                  <a:cubicBezTo>
                    <a:pt x="4403" y="10489"/>
                    <a:pt x="4416" y="10475"/>
                    <a:pt x="4429" y="10463"/>
                  </a:cubicBezTo>
                  <a:cubicBezTo>
                    <a:pt x="4564" y="10338"/>
                    <a:pt x="4699" y="10214"/>
                    <a:pt x="4834" y="10089"/>
                  </a:cubicBezTo>
                  <a:cubicBezTo>
                    <a:pt x="4913" y="10016"/>
                    <a:pt x="4992" y="9944"/>
                    <a:pt x="5071" y="9870"/>
                  </a:cubicBezTo>
                  <a:cubicBezTo>
                    <a:pt x="5180" y="9769"/>
                    <a:pt x="5291" y="9668"/>
                    <a:pt x="5399" y="9565"/>
                  </a:cubicBezTo>
                  <a:cubicBezTo>
                    <a:pt x="5549" y="9425"/>
                    <a:pt x="5684" y="9272"/>
                    <a:pt x="5817" y="9116"/>
                  </a:cubicBezTo>
                  <a:cubicBezTo>
                    <a:pt x="5976" y="8931"/>
                    <a:pt x="6127" y="8740"/>
                    <a:pt x="6258" y="8533"/>
                  </a:cubicBezTo>
                  <a:cubicBezTo>
                    <a:pt x="6324" y="8432"/>
                    <a:pt x="6388" y="8329"/>
                    <a:pt x="6454" y="8228"/>
                  </a:cubicBezTo>
                  <a:cubicBezTo>
                    <a:pt x="6465" y="8211"/>
                    <a:pt x="6477" y="8193"/>
                    <a:pt x="6491" y="8178"/>
                  </a:cubicBezTo>
                  <a:cubicBezTo>
                    <a:pt x="6493" y="8176"/>
                    <a:pt x="6495" y="8175"/>
                    <a:pt x="6498" y="8175"/>
                  </a:cubicBezTo>
                  <a:cubicBezTo>
                    <a:pt x="6503" y="8175"/>
                    <a:pt x="6508" y="8178"/>
                    <a:pt x="6509" y="8184"/>
                  </a:cubicBezTo>
                  <a:cubicBezTo>
                    <a:pt x="6513" y="8198"/>
                    <a:pt x="6515" y="8215"/>
                    <a:pt x="6516" y="8230"/>
                  </a:cubicBezTo>
                  <a:cubicBezTo>
                    <a:pt x="6524" y="8321"/>
                    <a:pt x="6532" y="8413"/>
                    <a:pt x="6540" y="8504"/>
                  </a:cubicBezTo>
                  <a:cubicBezTo>
                    <a:pt x="6548" y="8609"/>
                    <a:pt x="6559" y="8713"/>
                    <a:pt x="6563" y="8818"/>
                  </a:cubicBezTo>
                  <a:cubicBezTo>
                    <a:pt x="6573" y="9041"/>
                    <a:pt x="6564" y="9264"/>
                    <a:pt x="6562" y="9487"/>
                  </a:cubicBezTo>
                  <a:cubicBezTo>
                    <a:pt x="6560" y="9623"/>
                    <a:pt x="6551" y="9759"/>
                    <a:pt x="6546" y="9895"/>
                  </a:cubicBezTo>
                  <a:cubicBezTo>
                    <a:pt x="6545" y="9906"/>
                    <a:pt x="6544" y="9916"/>
                    <a:pt x="6543" y="9926"/>
                  </a:cubicBezTo>
                  <a:cubicBezTo>
                    <a:pt x="6535" y="10039"/>
                    <a:pt x="6524" y="10151"/>
                    <a:pt x="6518" y="10264"/>
                  </a:cubicBezTo>
                  <a:cubicBezTo>
                    <a:pt x="6510" y="10410"/>
                    <a:pt x="6505" y="10557"/>
                    <a:pt x="6499" y="10703"/>
                  </a:cubicBezTo>
                  <a:cubicBezTo>
                    <a:pt x="6499" y="10708"/>
                    <a:pt x="6499" y="10714"/>
                    <a:pt x="6498" y="10720"/>
                  </a:cubicBezTo>
                  <a:cubicBezTo>
                    <a:pt x="6476" y="10888"/>
                    <a:pt x="6488" y="11059"/>
                    <a:pt x="6473" y="11229"/>
                  </a:cubicBezTo>
                  <a:cubicBezTo>
                    <a:pt x="6461" y="11362"/>
                    <a:pt x="6465" y="11496"/>
                    <a:pt x="6459" y="11631"/>
                  </a:cubicBezTo>
                  <a:cubicBezTo>
                    <a:pt x="6448" y="11895"/>
                    <a:pt x="6449" y="12161"/>
                    <a:pt x="6459" y="12425"/>
                  </a:cubicBezTo>
                  <a:cubicBezTo>
                    <a:pt x="6466" y="12593"/>
                    <a:pt x="6467" y="12761"/>
                    <a:pt x="6470" y="12929"/>
                  </a:cubicBezTo>
                  <a:cubicBezTo>
                    <a:pt x="6471" y="12981"/>
                    <a:pt x="6471" y="13033"/>
                    <a:pt x="6472" y="13086"/>
                  </a:cubicBezTo>
                  <a:cubicBezTo>
                    <a:pt x="6472" y="13112"/>
                    <a:pt x="6474" y="13138"/>
                    <a:pt x="6477" y="13164"/>
                  </a:cubicBezTo>
                  <a:cubicBezTo>
                    <a:pt x="6487" y="13260"/>
                    <a:pt x="6488" y="13262"/>
                    <a:pt x="6402" y="13303"/>
                  </a:cubicBezTo>
                  <a:cubicBezTo>
                    <a:pt x="6224" y="13388"/>
                    <a:pt x="6056" y="13491"/>
                    <a:pt x="5897" y="13607"/>
                  </a:cubicBezTo>
                  <a:cubicBezTo>
                    <a:pt x="5774" y="13696"/>
                    <a:pt x="5654" y="13791"/>
                    <a:pt x="5535" y="13884"/>
                  </a:cubicBezTo>
                  <a:cubicBezTo>
                    <a:pt x="5456" y="13945"/>
                    <a:pt x="5377" y="14006"/>
                    <a:pt x="5302" y="14072"/>
                  </a:cubicBezTo>
                  <a:cubicBezTo>
                    <a:pt x="5155" y="14202"/>
                    <a:pt x="5014" y="14339"/>
                    <a:pt x="4873" y="14477"/>
                  </a:cubicBezTo>
                  <a:cubicBezTo>
                    <a:pt x="4762" y="14588"/>
                    <a:pt x="4675" y="14715"/>
                    <a:pt x="4615" y="14859"/>
                  </a:cubicBezTo>
                  <a:cubicBezTo>
                    <a:pt x="4589" y="14923"/>
                    <a:pt x="4563" y="14986"/>
                    <a:pt x="4544" y="15051"/>
                  </a:cubicBezTo>
                  <a:cubicBezTo>
                    <a:pt x="4484" y="15255"/>
                    <a:pt x="4418" y="15457"/>
                    <a:pt x="4351" y="15659"/>
                  </a:cubicBezTo>
                  <a:cubicBezTo>
                    <a:pt x="4333" y="15713"/>
                    <a:pt x="4321" y="15769"/>
                    <a:pt x="4306" y="15826"/>
                  </a:cubicBezTo>
                  <a:cubicBezTo>
                    <a:pt x="4295" y="15870"/>
                    <a:pt x="4293" y="15914"/>
                    <a:pt x="4298" y="15959"/>
                  </a:cubicBezTo>
                  <a:cubicBezTo>
                    <a:pt x="4306" y="16033"/>
                    <a:pt x="4349" y="16075"/>
                    <a:pt x="4414" y="16075"/>
                  </a:cubicBezTo>
                  <a:cubicBezTo>
                    <a:pt x="4428" y="16075"/>
                    <a:pt x="4443" y="16073"/>
                    <a:pt x="4459" y="16069"/>
                  </a:cubicBezTo>
                  <a:cubicBezTo>
                    <a:pt x="4488" y="16062"/>
                    <a:pt x="4518" y="16050"/>
                    <a:pt x="4546" y="16035"/>
                  </a:cubicBezTo>
                  <a:cubicBezTo>
                    <a:pt x="4739" y="15934"/>
                    <a:pt x="4923" y="15818"/>
                    <a:pt x="5081" y="15665"/>
                  </a:cubicBezTo>
                  <a:cubicBezTo>
                    <a:pt x="5251" y="15501"/>
                    <a:pt x="5414" y="15330"/>
                    <a:pt x="5587" y="15169"/>
                  </a:cubicBezTo>
                  <a:cubicBezTo>
                    <a:pt x="5663" y="15098"/>
                    <a:pt x="5732" y="15018"/>
                    <a:pt x="5803" y="14941"/>
                  </a:cubicBezTo>
                  <a:cubicBezTo>
                    <a:pt x="5861" y="14877"/>
                    <a:pt x="5918" y="14812"/>
                    <a:pt x="5973" y="14745"/>
                  </a:cubicBezTo>
                  <a:cubicBezTo>
                    <a:pt x="6094" y="14596"/>
                    <a:pt x="6211" y="14445"/>
                    <a:pt x="6331" y="14296"/>
                  </a:cubicBezTo>
                  <a:cubicBezTo>
                    <a:pt x="6384" y="14231"/>
                    <a:pt x="6441" y="14169"/>
                    <a:pt x="6497" y="14107"/>
                  </a:cubicBezTo>
                  <a:cubicBezTo>
                    <a:pt x="6505" y="14098"/>
                    <a:pt x="6512" y="14094"/>
                    <a:pt x="6518" y="14094"/>
                  </a:cubicBezTo>
                  <a:cubicBezTo>
                    <a:pt x="6526" y="14094"/>
                    <a:pt x="6532" y="14101"/>
                    <a:pt x="6535" y="14116"/>
                  </a:cubicBezTo>
                  <a:cubicBezTo>
                    <a:pt x="6545" y="14197"/>
                    <a:pt x="6554" y="14278"/>
                    <a:pt x="6562" y="14359"/>
                  </a:cubicBezTo>
                  <a:cubicBezTo>
                    <a:pt x="6575" y="14484"/>
                    <a:pt x="6587" y="14609"/>
                    <a:pt x="6599" y="14734"/>
                  </a:cubicBezTo>
                  <a:cubicBezTo>
                    <a:pt x="6619" y="14917"/>
                    <a:pt x="6638" y="15099"/>
                    <a:pt x="6657" y="15281"/>
                  </a:cubicBezTo>
                  <a:cubicBezTo>
                    <a:pt x="6670" y="15417"/>
                    <a:pt x="6680" y="15553"/>
                    <a:pt x="6693" y="15688"/>
                  </a:cubicBezTo>
                  <a:cubicBezTo>
                    <a:pt x="6710" y="15843"/>
                    <a:pt x="6722" y="15997"/>
                    <a:pt x="6724" y="16151"/>
                  </a:cubicBezTo>
                  <a:cubicBezTo>
                    <a:pt x="6724" y="16183"/>
                    <a:pt x="6727" y="16215"/>
                    <a:pt x="6730" y="16245"/>
                  </a:cubicBezTo>
                  <a:cubicBezTo>
                    <a:pt x="6740" y="16355"/>
                    <a:pt x="6732" y="16465"/>
                    <a:pt x="6750" y="16575"/>
                  </a:cubicBezTo>
                  <a:cubicBezTo>
                    <a:pt x="6754" y="16604"/>
                    <a:pt x="6742" y="16626"/>
                    <a:pt x="6716" y="16640"/>
                  </a:cubicBezTo>
                  <a:cubicBezTo>
                    <a:pt x="6690" y="16654"/>
                    <a:pt x="6665" y="16667"/>
                    <a:pt x="6639" y="16680"/>
                  </a:cubicBezTo>
                  <a:cubicBezTo>
                    <a:pt x="6353" y="16828"/>
                    <a:pt x="6071" y="16986"/>
                    <a:pt x="5794" y="17150"/>
                  </a:cubicBezTo>
                  <a:cubicBezTo>
                    <a:pt x="5696" y="17207"/>
                    <a:pt x="5604" y="17273"/>
                    <a:pt x="5519" y="17348"/>
                  </a:cubicBezTo>
                  <a:cubicBezTo>
                    <a:pt x="5402" y="17452"/>
                    <a:pt x="5286" y="17559"/>
                    <a:pt x="5170" y="17665"/>
                  </a:cubicBezTo>
                  <a:cubicBezTo>
                    <a:pt x="5088" y="17740"/>
                    <a:pt x="5002" y="17808"/>
                    <a:pt x="4912" y="17872"/>
                  </a:cubicBezTo>
                  <a:cubicBezTo>
                    <a:pt x="4759" y="17978"/>
                    <a:pt x="4597" y="18070"/>
                    <a:pt x="4433" y="18158"/>
                  </a:cubicBezTo>
                  <a:cubicBezTo>
                    <a:pt x="4254" y="18255"/>
                    <a:pt x="4092" y="18374"/>
                    <a:pt x="3945" y="18515"/>
                  </a:cubicBezTo>
                  <a:cubicBezTo>
                    <a:pt x="3800" y="18654"/>
                    <a:pt x="3657" y="18798"/>
                    <a:pt x="3515" y="18942"/>
                  </a:cubicBezTo>
                  <a:cubicBezTo>
                    <a:pt x="3480" y="18976"/>
                    <a:pt x="3448" y="19015"/>
                    <a:pt x="3418" y="19055"/>
                  </a:cubicBezTo>
                  <a:cubicBezTo>
                    <a:pt x="3376" y="19110"/>
                    <a:pt x="3356" y="19175"/>
                    <a:pt x="3352" y="19246"/>
                  </a:cubicBezTo>
                  <a:cubicBezTo>
                    <a:pt x="3346" y="19356"/>
                    <a:pt x="3387" y="19450"/>
                    <a:pt x="3450" y="19537"/>
                  </a:cubicBezTo>
                  <a:cubicBezTo>
                    <a:pt x="3480" y="19577"/>
                    <a:pt x="3521" y="19600"/>
                    <a:pt x="3571" y="19602"/>
                  </a:cubicBezTo>
                  <a:cubicBezTo>
                    <a:pt x="3587" y="19603"/>
                    <a:pt x="3603" y="19603"/>
                    <a:pt x="3619" y="19603"/>
                  </a:cubicBezTo>
                  <a:cubicBezTo>
                    <a:pt x="3655" y="19603"/>
                    <a:pt x="3692" y="19600"/>
                    <a:pt x="3728" y="19593"/>
                  </a:cubicBezTo>
                  <a:cubicBezTo>
                    <a:pt x="3810" y="19575"/>
                    <a:pt x="3890" y="19549"/>
                    <a:pt x="3966" y="19514"/>
                  </a:cubicBezTo>
                  <a:cubicBezTo>
                    <a:pt x="4036" y="19483"/>
                    <a:pt x="4106" y="19453"/>
                    <a:pt x="4175" y="19423"/>
                  </a:cubicBezTo>
                  <a:cubicBezTo>
                    <a:pt x="4366" y="19340"/>
                    <a:pt x="4558" y="19262"/>
                    <a:pt x="4741" y="19166"/>
                  </a:cubicBezTo>
                  <a:cubicBezTo>
                    <a:pt x="4842" y="19114"/>
                    <a:pt x="4937" y="19054"/>
                    <a:pt x="5024" y="18980"/>
                  </a:cubicBezTo>
                  <a:cubicBezTo>
                    <a:pt x="5230" y="18805"/>
                    <a:pt x="5415" y="18609"/>
                    <a:pt x="5590" y="18403"/>
                  </a:cubicBezTo>
                  <a:cubicBezTo>
                    <a:pt x="5693" y="18281"/>
                    <a:pt x="5793" y="18155"/>
                    <a:pt x="5893" y="18031"/>
                  </a:cubicBezTo>
                  <a:cubicBezTo>
                    <a:pt x="6045" y="17840"/>
                    <a:pt x="6199" y="17651"/>
                    <a:pt x="6349" y="17458"/>
                  </a:cubicBezTo>
                  <a:cubicBezTo>
                    <a:pt x="6494" y="17275"/>
                    <a:pt x="6625" y="17082"/>
                    <a:pt x="6754" y="16887"/>
                  </a:cubicBezTo>
                  <a:cubicBezTo>
                    <a:pt x="6767" y="16868"/>
                    <a:pt x="6780" y="16848"/>
                    <a:pt x="6794" y="16829"/>
                  </a:cubicBezTo>
                  <a:cubicBezTo>
                    <a:pt x="6800" y="16821"/>
                    <a:pt x="6806" y="16817"/>
                    <a:pt x="6812" y="16817"/>
                  </a:cubicBezTo>
                  <a:cubicBezTo>
                    <a:pt x="6819" y="16817"/>
                    <a:pt x="6826" y="16822"/>
                    <a:pt x="6832" y="16831"/>
                  </a:cubicBezTo>
                  <a:cubicBezTo>
                    <a:pt x="6894" y="16926"/>
                    <a:pt x="6962" y="17016"/>
                    <a:pt x="7031" y="17104"/>
                  </a:cubicBezTo>
                  <a:cubicBezTo>
                    <a:pt x="7071" y="17156"/>
                    <a:pt x="7112" y="17207"/>
                    <a:pt x="7151" y="17261"/>
                  </a:cubicBezTo>
                  <a:cubicBezTo>
                    <a:pt x="7269" y="17418"/>
                    <a:pt x="7379" y="17581"/>
                    <a:pt x="7491" y="17743"/>
                  </a:cubicBezTo>
                  <a:cubicBezTo>
                    <a:pt x="7662" y="17992"/>
                    <a:pt x="7828" y="18243"/>
                    <a:pt x="7989" y="18498"/>
                  </a:cubicBezTo>
                  <a:cubicBezTo>
                    <a:pt x="8107" y="18684"/>
                    <a:pt x="8223" y="18872"/>
                    <a:pt x="8357" y="19047"/>
                  </a:cubicBezTo>
                  <a:cubicBezTo>
                    <a:pt x="8494" y="19227"/>
                    <a:pt x="8661" y="19373"/>
                    <a:pt x="8859" y="19481"/>
                  </a:cubicBezTo>
                  <a:cubicBezTo>
                    <a:pt x="8926" y="19517"/>
                    <a:pt x="8993" y="19554"/>
                    <a:pt x="9060" y="19588"/>
                  </a:cubicBezTo>
                  <a:cubicBezTo>
                    <a:pt x="9147" y="19632"/>
                    <a:pt x="9230" y="19681"/>
                    <a:pt x="9312" y="19735"/>
                  </a:cubicBezTo>
                  <a:cubicBezTo>
                    <a:pt x="9377" y="19778"/>
                    <a:pt x="9445" y="19818"/>
                    <a:pt x="9513" y="19858"/>
                  </a:cubicBezTo>
                  <a:cubicBezTo>
                    <a:pt x="9546" y="19878"/>
                    <a:pt x="9583" y="19894"/>
                    <a:pt x="9622" y="19900"/>
                  </a:cubicBezTo>
                  <a:cubicBezTo>
                    <a:pt x="9630" y="19901"/>
                    <a:pt x="9638" y="19902"/>
                    <a:pt x="9646" y="19902"/>
                  </a:cubicBezTo>
                  <a:cubicBezTo>
                    <a:pt x="9698" y="19902"/>
                    <a:pt x="9727" y="19870"/>
                    <a:pt x="9732" y="19810"/>
                  </a:cubicBezTo>
                  <a:cubicBezTo>
                    <a:pt x="9734" y="19763"/>
                    <a:pt x="9725" y="19715"/>
                    <a:pt x="9713" y="19669"/>
                  </a:cubicBezTo>
                  <a:cubicBezTo>
                    <a:pt x="9641" y="19400"/>
                    <a:pt x="9547" y="19139"/>
                    <a:pt x="9374" y="18914"/>
                  </a:cubicBezTo>
                  <a:cubicBezTo>
                    <a:pt x="9284" y="18795"/>
                    <a:pt x="9201" y="18670"/>
                    <a:pt x="9103" y="18557"/>
                  </a:cubicBezTo>
                  <a:cubicBezTo>
                    <a:pt x="8977" y="18410"/>
                    <a:pt x="8849" y="18264"/>
                    <a:pt x="8720" y="18119"/>
                  </a:cubicBezTo>
                  <a:cubicBezTo>
                    <a:pt x="8578" y="17957"/>
                    <a:pt x="8422" y="17808"/>
                    <a:pt x="8259" y="17668"/>
                  </a:cubicBezTo>
                  <a:cubicBezTo>
                    <a:pt x="8086" y="17520"/>
                    <a:pt x="7900" y="17386"/>
                    <a:pt x="7721" y="17245"/>
                  </a:cubicBezTo>
                  <a:cubicBezTo>
                    <a:pt x="7578" y="17135"/>
                    <a:pt x="7424" y="17038"/>
                    <a:pt x="7276" y="16934"/>
                  </a:cubicBezTo>
                  <a:cubicBezTo>
                    <a:pt x="7173" y="16861"/>
                    <a:pt x="7069" y="16791"/>
                    <a:pt x="6965" y="16720"/>
                  </a:cubicBezTo>
                  <a:cubicBezTo>
                    <a:pt x="6934" y="16700"/>
                    <a:pt x="6916" y="16677"/>
                    <a:pt x="6919" y="16637"/>
                  </a:cubicBezTo>
                  <a:cubicBezTo>
                    <a:pt x="6921" y="16600"/>
                    <a:pt x="6916" y="16565"/>
                    <a:pt x="6913" y="16528"/>
                  </a:cubicBezTo>
                  <a:cubicBezTo>
                    <a:pt x="6907" y="16399"/>
                    <a:pt x="6902" y="16271"/>
                    <a:pt x="6895" y="16143"/>
                  </a:cubicBezTo>
                  <a:cubicBezTo>
                    <a:pt x="6890" y="16064"/>
                    <a:pt x="6884" y="15985"/>
                    <a:pt x="6877" y="15907"/>
                  </a:cubicBezTo>
                  <a:cubicBezTo>
                    <a:pt x="6863" y="15771"/>
                    <a:pt x="6850" y="15636"/>
                    <a:pt x="6835" y="15500"/>
                  </a:cubicBezTo>
                  <a:cubicBezTo>
                    <a:pt x="6822" y="15383"/>
                    <a:pt x="6809" y="15266"/>
                    <a:pt x="6796" y="15149"/>
                  </a:cubicBezTo>
                  <a:cubicBezTo>
                    <a:pt x="6783" y="15042"/>
                    <a:pt x="6769" y="14935"/>
                    <a:pt x="6758" y="14829"/>
                  </a:cubicBezTo>
                  <a:cubicBezTo>
                    <a:pt x="6745" y="14704"/>
                    <a:pt x="6732" y="14579"/>
                    <a:pt x="6721" y="14453"/>
                  </a:cubicBezTo>
                  <a:cubicBezTo>
                    <a:pt x="6707" y="14294"/>
                    <a:pt x="6694" y="14134"/>
                    <a:pt x="6679" y="13976"/>
                  </a:cubicBezTo>
                  <a:cubicBezTo>
                    <a:pt x="6674" y="13923"/>
                    <a:pt x="6689" y="13880"/>
                    <a:pt x="6724" y="13839"/>
                  </a:cubicBezTo>
                  <a:cubicBezTo>
                    <a:pt x="6812" y="13734"/>
                    <a:pt x="6887" y="13620"/>
                    <a:pt x="6962" y="13506"/>
                  </a:cubicBezTo>
                  <a:cubicBezTo>
                    <a:pt x="7011" y="13431"/>
                    <a:pt x="7060" y="13356"/>
                    <a:pt x="7110" y="13284"/>
                  </a:cubicBezTo>
                  <a:cubicBezTo>
                    <a:pt x="7190" y="13168"/>
                    <a:pt x="7288" y="13071"/>
                    <a:pt x="7410" y="12998"/>
                  </a:cubicBezTo>
                  <a:cubicBezTo>
                    <a:pt x="7427" y="12987"/>
                    <a:pt x="7444" y="12981"/>
                    <a:pt x="7461" y="12981"/>
                  </a:cubicBezTo>
                  <a:cubicBezTo>
                    <a:pt x="7473" y="12981"/>
                    <a:pt x="7485" y="12984"/>
                    <a:pt x="7498" y="12991"/>
                  </a:cubicBezTo>
                  <a:cubicBezTo>
                    <a:pt x="7533" y="13009"/>
                    <a:pt x="7570" y="13025"/>
                    <a:pt x="7602" y="13046"/>
                  </a:cubicBezTo>
                  <a:cubicBezTo>
                    <a:pt x="7673" y="13092"/>
                    <a:pt x="7742" y="13139"/>
                    <a:pt x="7810" y="13188"/>
                  </a:cubicBezTo>
                  <a:cubicBezTo>
                    <a:pt x="8014" y="13332"/>
                    <a:pt x="8199" y="13499"/>
                    <a:pt x="8391" y="13658"/>
                  </a:cubicBezTo>
                  <a:cubicBezTo>
                    <a:pt x="8528" y="13773"/>
                    <a:pt x="8665" y="13887"/>
                    <a:pt x="8819" y="13979"/>
                  </a:cubicBezTo>
                  <a:cubicBezTo>
                    <a:pt x="8878" y="14014"/>
                    <a:pt x="8938" y="14044"/>
                    <a:pt x="9003" y="14066"/>
                  </a:cubicBezTo>
                  <a:cubicBezTo>
                    <a:pt x="9175" y="14123"/>
                    <a:pt x="9351" y="14166"/>
                    <a:pt x="9526" y="14211"/>
                  </a:cubicBezTo>
                  <a:cubicBezTo>
                    <a:pt x="9583" y="14226"/>
                    <a:pt x="9640" y="14233"/>
                    <a:pt x="9698" y="14233"/>
                  </a:cubicBezTo>
                  <a:cubicBezTo>
                    <a:pt x="9755" y="14233"/>
                    <a:pt x="9812" y="14226"/>
                    <a:pt x="9869" y="14213"/>
                  </a:cubicBezTo>
                  <a:cubicBezTo>
                    <a:pt x="9920" y="14202"/>
                    <a:pt x="9972" y="14196"/>
                    <a:pt x="10023" y="14187"/>
                  </a:cubicBezTo>
                  <a:cubicBezTo>
                    <a:pt x="10052" y="14182"/>
                    <a:pt x="10081" y="14177"/>
                    <a:pt x="10108" y="14169"/>
                  </a:cubicBezTo>
                  <a:cubicBezTo>
                    <a:pt x="10247" y="14130"/>
                    <a:pt x="10285" y="14038"/>
                    <a:pt x="10218" y="13911"/>
                  </a:cubicBezTo>
                  <a:cubicBezTo>
                    <a:pt x="10184" y="13850"/>
                    <a:pt x="10134" y="13803"/>
                    <a:pt x="10082" y="13760"/>
                  </a:cubicBezTo>
                  <a:cubicBezTo>
                    <a:pt x="9941" y="13644"/>
                    <a:pt x="9789" y="13547"/>
                    <a:pt x="9624" y="13471"/>
                  </a:cubicBezTo>
                  <a:cubicBezTo>
                    <a:pt x="9402" y="13370"/>
                    <a:pt x="9178" y="13274"/>
                    <a:pt x="8952" y="13181"/>
                  </a:cubicBezTo>
                  <a:cubicBezTo>
                    <a:pt x="8774" y="13109"/>
                    <a:pt x="8593" y="13046"/>
                    <a:pt x="8406" y="13007"/>
                  </a:cubicBezTo>
                  <a:cubicBezTo>
                    <a:pt x="8275" y="12980"/>
                    <a:pt x="8143" y="12958"/>
                    <a:pt x="8011" y="12935"/>
                  </a:cubicBezTo>
                  <a:cubicBezTo>
                    <a:pt x="7897" y="12914"/>
                    <a:pt x="7785" y="12891"/>
                    <a:pt x="7669" y="12889"/>
                  </a:cubicBezTo>
                  <a:cubicBezTo>
                    <a:pt x="7628" y="12888"/>
                    <a:pt x="7600" y="12867"/>
                    <a:pt x="7575" y="12840"/>
                  </a:cubicBezTo>
                  <a:cubicBezTo>
                    <a:pt x="7486" y="12742"/>
                    <a:pt x="7396" y="12647"/>
                    <a:pt x="7308" y="12550"/>
                  </a:cubicBezTo>
                  <a:cubicBezTo>
                    <a:pt x="7195" y="12426"/>
                    <a:pt x="7084" y="12300"/>
                    <a:pt x="6965" y="12182"/>
                  </a:cubicBezTo>
                  <a:cubicBezTo>
                    <a:pt x="6870" y="12090"/>
                    <a:pt x="6778" y="11997"/>
                    <a:pt x="6685" y="11904"/>
                  </a:cubicBezTo>
                  <a:cubicBezTo>
                    <a:pt x="6671" y="11890"/>
                    <a:pt x="6657" y="11874"/>
                    <a:pt x="6641" y="11859"/>
                  </a:cubicBezTo>
                  <a:cubicBezTo>
                    <a:pt x="6622" y="11839"/>
                    <a:pt x="6613" y="11816"/>
                    <a:pt x="6614" y="11788"/>
                  </a:cubicBezTo>
                  <a:cubicBezTo>
                    <a:pt x="6614" y="11768"/>
                    <a:pt x="6614" y="11746"/>
                    <a:pt x="6614" y="11725"/>
                  </a:cubicBezTo>
                  <a:cubicBezTo>
                    <a:pt x="6619" y="11600"/>
                    <a:pt x="6625" y="11474"/>
                    <a:pt x="6629" y="11348"/>
                  </a:cubicBezTo>
                  <a:cubicBezTo>
                    <a:pt x="6636" y="11125"/>
                    <a:pt x="6642" y="10903"/>
                    <a:pt x="6648" y="10680"/>
                  </a:cubicBezTo>
                  <a:cubicBezTo>
                    <a:pt x="6649" y="10669"/>
                    <a:pt x="6649" y="10659"/>
                    <a:pt x="6650" y="10649"/>
                  </a:cubicBezTo>
                  <a:cubicBezTo>
                    <a:pt x="6660" y="10501"/>
                    <a:pt x="6668" y="10355"/>
                    <a:pt x="6677" y="10209"/>
                  </a:cubicBezTo>
                  <a:cubicBezTo>
                    <a:pt x="6684" y="10091"/>
                    <a:pt x="6689" y="9973"/>
                    <a:pt x="6696" y="9856"/>
                  </a:cubicBezTo>
                  <a:cubicBezTo>
                    <a:pt x="6702" y="9783"/>
                    <a:pt x="6709" y="9709"/>
                    <a:pt x="6716" y="9636"/>
                  </a:cubicBezTo>
                  <a:cubicBezTo>
                    <a:pt x="6723" y="9550"/>
                    <a:pt x="6733" y="9465"/>
                    <a:pt x="6739" y="9377"/>
                  </a:cubicBezTo>
                  <a:cubicBezTo>
                    <a:pt x="6748" y="9278"/>
                    <a:pt x="6750" y="9179"/>
                    <a:pt x="6761" y="9080"/>
                  </a:cubicBezTo>
                  <a:cubicBezTo>
                    <a:pt x="6781" y="8907"/>
                    <a:pt x="6764" y="8735"/>
                    <a:pt x="6747" y="8562"/>
                  </a:cubicBezTo>
                  <a:cubicBezTo>
                    <a:pt x="6733" y="8435"/>
                    <a:pt x="6713" y="8308"/>
                    <a:pt x="6697" y="8180"/>
                  </a:cubicBezTo>
                  <a:cubicBezTo>
                    <a:pt x="6694" y="8159"/>
                    <a:pt x="6693" y="8138"/>
                    <a:pt x="6694" y="8117"/>
                  </a:cubicBezTo>
                  <a:cubicBezTo>
                    <a:pt x="6694" y="8111"/>
                    <a:pt x="6700" y="8101"/>
                    <a:pt x="6705" y="8099"/>
                  </a:cubicBezTo>
                  <a:cubicBezTo>
                    <a:pt x="6706" y="8098"/>
                    <a:pt x="6708" y="8098"/>
                    <a:pt x="6709" y="8098"/>
                  </a:cubicBezTo>
                  <a:cubicBezTo>
                    <a:pt x="6715" y="8098"/>
                    <a:pt x="6722" y="8101"/>
                    <a:pt x="6726" y="8104"/>
                  </a:cubicBezTo>
                  <a:cubicBezTo>
                    <a:pt x="6758" y="8132"/>
                    <a:pt x="6791" y="8158"/>
                    <a:pt x="6820" y="8188"/>
                  </a:cubicBezTo>
                  <a:cubicBezTo>
                    <a:pt x="6968" y="8333"/>
                    <a:pt x="7112" y="8482"/>
                    <a:pt x="7262" y="8625"/>
                  </a:cubicBezTo>
                  <a:cubicBezTo>
                    <a:pt x="7363" y="8724"/>
                    <a:pt x="7469" y="8818"/>
                    <a:pt x="7575" y="8912"/>
                  </a:cubicBezTo>
                  <a:cubicBezTo>
                    <a:pt x="7664" y="8991"/>
                    <a:pt x="7754" y="9066"/>
                    <a:pt x="7843" y="9143"/>
                  </a:cubicBezTo>
                  <a:cubicBezTo>
                    <a:pt x="7965" y="9246"/>
                    <a:pt x="8088" y="9350"/>
                    <a:pt x="8209" y="9453"/>
                  </a:cubicBezTo>
                  <a:cubicBezTo>
                    <a:pt x="8309" y="9538"/>
                    <a:pt x="8408" y="9624"/>
                    <a:pt x="8508" y="9708"/>
                  </a:cubicBezTo>
                  <a:cubicBezTo>
                    <a:pt x="8532" y="9729"/>
                    <a:pt x="8544" y="9751"/>
                    <a:pt x="8547" y="9782"/>
                  </a:cubicBezTo>
                  <a:cubicBezTo>
                    <a:pt x="8552" y="9842"/>
                    <a:pt x="8561" y="9903"/>
                    <a:pt x="8569" y="9962"/>
                  </a:cubicBezTo>
                  <a:cubicBezTo>
                    <a:pt x="8590" y="10128"/>
                    <a:pt x="8606" y="10296"/>
                    <a:pt x="8611" y="10464"/>
                  </a:cubicBezTo>
                  <a:cubicBezTo>
                    <a:pt x="8615" y="10568"/>
                    <a:pt x="8621" y="10672"/>
                    <a:pt x="8630" y="10777"/>
                  </a:cubicBezTo>
                  <a:cubicBezTo>
                    <a:pt x="8641" y="10903"/>
                    <a:pt x="8657" y="11028"/>
                    <a:pt x="8671" y="11153"/>
                  </a:cubicBezTo>
                  <a:cubicBezTo>
                    <a:pt x="8696" y="11360"/>
                    <a:pt x="8718" y="11569"/>
                    <a:pt x="8752" y="11776"/>
                  </a:cubicBezTo>
                  <a:cubicBezTo>
                    <a:pt x="8789" y="12004"/>
                    <a:pt x="8835" y="12230"/>
                    <a:pt x="8894" y="12454"/>
                  </a:cubicBezTo>
                  <a:cubicBezTo>
                    <a:pt x="8926" y="12573"/>
                    <a:pt x="8973" y="12687"/>
                    <a:pt x="9035" y="12794"/>
                  </a:cubicBezTo>
                  <a:cubicBezTo>
                    <a:pt x="9113" y="12933"/>
                    <a:pt x="9227" y="13036"/>
                    <a:pt x="9362" y="13116"/>
                  </a:cubicBezTo>
                  <a:cubicBezTo>
                    <a:pt x="9408" y="13143"/>
                    <a:pt x="9458" y="13159"/>
                    <a:pt x="9512" y="13162"/>
                  </a:cubicBezTo>
                  <a:cubicBezTo>
                    <a:pt x="9514" y="13162"/>
                    <a:pt x="9517" y="13162"/>
                    <a:pt x="9520" y="13162"/>
                  </a:cubicBezTo>
                  <a:cubicBezTo>
                    <a:pt x="9593" y="13162"/>
                    <a:pt x="9642" y="13122"/>
                    <a:pt x="9659" y="13049"/>
                  </a:cubicBezTo>
                  <a:cubicBezTo>
                    <a:pt x="9668" y="13010"/>
                    <a:pt x="9666" y="12971"/>
                    <a:pt x="9662" y="12932"/>
                  </a:cubicBezTo>
                  <a:cubicBezTo>
                    <a:pt x="9660" y="12905"/>
                    <a:pt x="9656" y="12879"/>
                    <a:pt x="9655" y="12853"/>
                  </a:cubicBezTo>
                  <a:cubicBezTo>
                    <a:pt x="9649" y="12650"/>
                    <a:pt x="9615" y="12452"/>
                    <a:pt x="9571" y="12254"/>
                  </a:cubicBezTo>
                  <a:cubicBezTo>
                    <a:pt x="9532" y="12075"/>
                    <a:pt x="9487" y="11897"/>
                    <a:pt x="9426" y="11724"/>
                  </a:cubicBezTo>
                  <a:cubicBezTo>
                    <a:pt x="9371" y="11573"/>
                    <a:pt x="9313" y="11424"/>
                    <a:pt x="9257" y="11274"/>
                  </a:cubicBezTo>
                  <a:cubicBezTo>
                    <a:pt x="9171" y="11049"/>
                    <a:pt x="9083" y="10824"/>
                    <a:pt x="8982" y="10605"/>
                  </a:cubicBezTo>
                  <a:cubicBezTo>
                    <a:pt x="8887" y="10395"/>
                    <a:pt x="8801" y="10180"/>
                    <a:pt x="8730" y="9960"/>
                  </a:cubicBezTo>
                  <a:cubicBezTo>
                    <a:pt x="8712" y="9906"/>
                    <a:pt x="8696" y="9850"/>
                    <a:pt x="8679" y="9795"/>
                  </a:cubicBezTo>
                  <a:cubicBezTo>
                    <a:pt x="8674" y="9776"/>
                    <a:pt x="8683" y="9763"/>
                    <a:pt x="8703" y="9763"/>
                  </a:cubicBezTo>
                  <a:cubicBezTo>
                    <a:pt x="8721" y="9764"/>
                    <a:pt x="8740" y="9764"/>
                    <a:pt x="8758" y="9768"/>
                  </a:cubicBezTo>
                  <a:cubicBezTo>
                    <a:pt x="8912" y="9800"/>
                    <a:pt x="9069" y="9805"/>
                    <a:pt x="9226" y="9826"/>
                  </a:cubicBezTo>
                  <a:cubicBezTo>
                    <a:pt x="9345" y="9840"/>
                    <a:pt x="9465" y="9855"/>
                    <a:pt x="9585" y="9867"/>
                  </a:cubicBezTo>
                  <a:cubicBezTo>
                    <a:pt x="9712" y="9880"/>
                    <a:pt x="9840" y="9898"/>
                    <a:pt x="9968" y="9903"/>
                  </a:cubicBezTo>
                  <a:cubicBezTo>
                    <a:pt x="10107" y="9909"/>
                    <a:pt x="10245" y="9924"/>
                    <a:pt x="10384" y="9924"/>
                  </a:cubicBezTo>
                  <a:cubicBezTo>
                    <a:pt x="10400" y="9924"/>
                    <a:pt x="10416" y="9924"/>
                    <a:pt x="10432" y="9923"/>
                  </a:cubicBezTo>
                  <a:cubicBezTo>
                    <a:pt x="10442" y="9923"/>
                    <a:pt x="10452" y="9924"/>
                    <a:pt x="10463" y="9925"/>
                  </a:cubicBezTo>
                  <a:cubicBezTo>
                    <a:pt x="10497" y="9930"/>
                    <a:pt x="10531" y="9932"/>
                    <a:pt x="10564" y="9932"/>
                  </a:cubicBezTo>
                  <a:cubicBezTo>
                    <a:pt x="10643" y="9932"/>
                    <a:pt x="10721" y="9921"/>
                    <a:pt x="10799" y="9912"/>
                  </a:cubicBezTo>
                  <a:cubicBezTo>
                    <a:pt x="10959" y="9892"/>
                    <a:pt x="11112" y="9844"/>
                    <a:pt x="11265" y="9799"/>
                  </a:cubicBezTo>
                  <a:cubicBezTo>
                    <a:pt x="11380" y="9765"/>
                    <a:pt x="11486" y="9716"/>
                    <a:pt x="11590" y="9658"/>
                  </a:cubicBezTo>
                  <a:cubicBezTo>
                    <a:pt x="11692" y="9600"/>
                    <a:pt x="11793" y="9539"/>
                    <a:pt x="11895" y="9479"/>
                  </a:cubicBezTo>
                  <a:cubicBezTo>
                    <a:pt x="11977" y="9432"/>
                    <a:pt x="12051" y="9373"/>
                    <a:pt x="12124" y="9313"/>
                  </a:cubicBezTo>
                  <a:cubicBezTo>
                    <a:pt x="12232" y="9222"/>
                    <a:pt x="12337" y="9126"/>
                    <a:pt x="12449" y="9041"/>
                  </a:cubicBezTo>
                  <a:cubicBezTo>
                    <a:pt x="12651" y="8888"/>
                    <a:pt x="12773" y="8678"/>
                    <a:pt x="12877" y="8456"/>
                  </a:cubicBezTo>
                  <a:cubicBezTo>
                    <a:pt x="12894" y="8422"/>
                    <a:pt x="12899" y="8387"/>
                    <a:pt x="12894" y="8349"/>
                  </a:cubicBezTo>
                  <a:cubicBezTo>
                    <a:pt x="12886" y="8286"/>
                    <a:pt x="12845" y="8243"/>
                    <a:pt x="12781" y="8236"/>
                  </a:cubicBezTo>
                  <a:cubicBezTo>
                    <a:pt x="12768" y="8234"/>
                    <a:pt x="12755" y="8233"/>
                    <a:pt x="12742" y="8233"/>
                  </a:cubicBezTo>
                  <a:cubicBezTo>
                    <a:pt x="12729" y="8233"/>
                    <a:pt x="12716" y="8234"/>
                    <a:pt x="12703" y="8236"/>
                  </a:cubicBezTo>
                  <a:cubicBezTo>
                    <a:pt x="12638" y="8246"/>
                    <a:pt x="12575" y="8264"/>
                    <a:pt x="12514" y="8288"/>
                  </a:cubicBezTo>
                  <a:cubicBezTo>
                    <a:pt x="12384" y="8341"/>
                    <a:pt x="12263" y="8409"/>
                    <a:pt x="12143" y="8479"/>
                  </a:cubicBezTo>
                  <a:cubicBezTo>
                    <a:pt x="11929" y="8603"/>
                    <a:pt x="11713" y="8720"/>
                    <a:pt x="11492" y="8830"/>
                  </a:cubicBezTo>
                  <a:cubicBezTo>
                    <a:pt x="11398" y="8877"/>
                    <a:pt x="11306" y="8927"/>
                    <a:pt x="11214" y="8977"/>
                  </a:cubicBezTo>
                  <a:cubicBezTo>
                    <a:pt x="11083" y="9048"/>
                    <a:pt x="10951" y="9117"/>
                    <a:pt x="10813" y="9176"/>
                  </a:cubicBezTo>
                  <a:cubicBezTo>
                    <a:pt x="10610" y="9260"/>
                    <a:pt x="10399" y="9310"/>
                    <a:pt x="10184" y="9349"/>
                  </a:cubicBezTo>
                  <a:cubicBezTo>
                    <a:pt x="9934" y="9395"/>
                    <a:pt x="9685" y="9443"/>
                    <a:pt x="9438" y="9506"/>
                  </a:cubicBezTo>
                  <a:cubicBezTo>
                    <a:pt x="9195" y="9569"/>
                    <a:pt x="8949" y="9597"/>
                    <a:pt x="8702" y="9630"/>
                  </a:cubicBezTo>
                  <a:cubicBezTo>
                    <a:pt x="8696" y="9631"/>
                    <a:pt x="8690" y="9632"/>
                    <a:pt x="8684" y="9632"/>
                  </a:cubicBezTo>
                  <a:cubicBezTo>
                    <a:pt x="8664" y="9632"/>
                    <a:pt x="8645" y="9626"/>
                    <a:pt x="8628" y="9612"/>
                  </a:cubicBezTo>
                  <a:cubicBezTo>
                    <a:pt x="8604" y="9591"/>
                    <a:pt x="8579" y="9572"/>
                    <a:pt x="8554" y="9553"/>
                  </a:cubicBezTo>
                  <a:cubicBezTo>
                    <a:pt x="8378" y="9407"/>
                    <a:pt x="8210" y="9253"/>
                    <a:pt x="8042" y="9099"/>
                  </a:cubicBezTo>
                  <a:cubicBezTo>
                    <a:pt x="7843" y="8920"/>
                    <a:pt x="7643" y="8742"/>
                    <a:pt x="7451" y="8555"/>
                  </a:cubicBezTo>
                  <a:cubicBezTo>
                    <a:pt x="7187" y="8301"/>
                    <a:pt x="6925" y="8042"/>
                    <a:pt x="6685" y="7762"/>
                  </a:cubicBezTo>
                  <a:cubicBezTo>
                    <a:pt x="6685" y="7762"/>
                    <a:pt x="6635" y="7120"/>
                    <a:pt x="6622" y="6800"/>
                  </a:cubicBezTo>
                  <a:cubicBezTo>
                    <a:pt x="6603" y="6359"/>
                    <a:pt x="6583" y="5919"/>
                    <a:pt x="6564" y="5478"/>
                  </a:cubicBezTo>
                  <a:cubicBezTo>
                    <a:pt x="6550" y="5146"/>
                    <a:pt x="6539" y="4812"/>
                    <a:pt x="6527" y="4479"/>
                  </a:cubicBezTo>
                  <a:cubicBezTo>
                    <a:pt x="6517" y="4211"/>
                    <a:pt x="6509" y="3943"/>
                    <a:pt x="6502" y="3675"/>
                  </a:cubicBezTo>
                  <a:cubicBezTo>
                    <a:pt x="6494" y="3334"/>
                    <a:pt x="6489" y="2992"/>
                    <a:pt x="6483" y="2650"/>
                  </a:cubicBezTo>
                  <a:cubicBezTo>
                    <a:pt x="6481" y="2614"/>
                    <a:pt x="6479" y="1912"/>
                    <a:pt x="6478" y="1876"/>
                  </a:cubicBezTo>
                  <a:cubicBezTo>
                    <a:pt x="6470" y="1594"/>
                    <a:pt x="6462" y="1311"/>
                    <a:pt x="6455" y="1027"/>
                  </a:cubicBezTo>
                  <a:cubicBezTo>
                    <a:pt x="6448" y="766"/>
                    <a:pt x="6444" y="504"/>
                    <a:pt x="6437" y="243"/>
                  </a:cubicBezTo>
                  <a:cubicBezTo>
                    <a:pt x="6436" y="222"/>
                    <a:pt x="6436" y="199"/>
                    <a:pt x="6435" y="178"/>
                  </a:cubicBezTo>
                  <a:cubicBezTo>
                    <a:pt x="6427" y="71"/>
                    <a:pt x="6404" y="11"/>
                    <a:pt x="6366" y="2"/>
                  </a:cubicBezTo>
                  <a:cubicBezTo>
                    <a:pt x="6363" y="1"/>
                    <a:pt x="6361" y="1"/>
                    <a:pt x="63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7"/>
            <p:cNvSpPr/>
            <p:nvPr/>
          </p:nvSpPr>
          <p:spPr>
            <a:xfrm>
              <a:off x="5378100" y="1259000"/>
              <a:ext cx="31425" cy="30975"/>
            </a:xfrm>
            <a:custGeom>
              <a:rect b="b" l="l" r="r" t="t"/>
              <a:pathLst>
                <a:path extrusionOk="0" h="1239" w="1257">
                  <a:moveTo>
                    <a:pt x="653" y="0"/>
                  </a:moveTo>
                  <a:cubicBezTo>
                    <a:pt x="623" y="0"/>
                    <a:pt x="595" y="10"/>
                    <a:pt x="566" y="15"/>
                  </a:cubicBezTo>
                  <a:cubicBezTo>
                    <a:pt x="465" y="32"/>
                    <a:pt x="378" y="78"/>
                    <a:pt x="303" y="146"/>
                  </a:cubicBezTo>
                  <a:cubicBezTo>
                    <a:pt x="244" y="200"/>
                    <a:pt x="189" y="255"/>
                    <a:pt x="145" y="321"/>
                  </a:cubicBezTo>
                  <a:cubicBezTo>
                    <a:pt x="86" y="411"/>
                    <a:pt x="30" y="503"/>
                    <a:pt x="10" y="611"/>
                  </a:cubicBezTo>
                  <a:cubicBezTo>
                    <a:pt x="6" y="632"/>
                    <a:pt x="1" y="652"/>
                    <a:pt x="5" y="672"/>
                  </a:cubicBezTo>
                  <a:cubicBezTo>
                    <a:pt x="21" y="762"/>
                    <a:pt x="53" y="842"/>
                    <a:pt x="107" y="917"/>
                  </a:cubicBezTo>
                  <a:cubicBezTo>
                    <a:pt x="148" y="973"/>
                    <a:pt x="200" y="1015"/>
                    <a:pt x="253" y="1059"/>
                  </a:cubicBezTo>
                  <a:cubicBezTo>
                    <a:pt x="355" y="1143"/>
                    <a:pt x="467" y="1209"/>
                    <a:pt x="600" y="1233"/>
                  </a:cubicBezTo>
                  <a:cubicBezTo>
                    <a:pt x="621" y="1237"/>
                    <a:pt x="642" y="1239"/>
                    <a:pt x="663" y="1239"/>
                  </a:cubicBezTo>
                  <a:cubicBezTo>
                    <a:pt x="686" y="1239"/>
                    <a:pt x="709" y="1237"/>
                    <a:pt x="732" y="1234"/>
                  </a:cubicBezTo>
                  <a:cubicBezTo>
                    <a:pt x="817" y="1223"/>
                    <a:pt x="882" y="1177"/>
                    <a:pt x="949" y="1130"/>
                  </a:cubicBezTo>
                  <a:cubicBezTo>
                    <a:pt x="984" y="1106"/>
                    <a:pt x="1011" y="1076"/>
                    <a:pt x="1035" y="1039"/>
                  </a:cubicBezTo>
                  <a:cubicBezTo>
                    <a:pt x="1065" y="991"/>
                    <a:pt x="1099" y="945"/>
                    <a:pt x="1133" y="898"/>
                  </a:cubicBezTo>
                  <a:cubicBezTo>
                    <a:pt x="1165" y="853"/>
                    <a:pt x="1193" y="806"/>
                    <a:pt x="1215" y="754"/>
                  </a:cubicBezTo>
                  <a:cubicBezTo>
                    <a:pt x="1238" y="698"/>
                    <a:pt x="1257" y="639"/>
                    <a:pt x="1251" y="579"/>
                  </a:cubicBezTo>
                  <a:cubicBezTo>
                    <a:pt x="1242" y="480"/>
                    <a:pt x="1217" y="383"/>
                    <a:pt x="1157" y="300"/>
                  </a:cubicBezTo>
                  <a:cubicBezTo>
                    <a:pt x="1090" y="208"/>
                    <a:pt x="1009" y="130"/>
                    <a:pt x="913" y="70"/>
                  </a:cubicBezTo>
                  <a:cubicBezTo>
                    <a:pt x="839" y="22"/>
                    <a:pt x="759" y="5"/>
                    <a:pt x="675" y="2"/>
                  </a:cubicBezTo>
                  <a:cubicBezTo>
                    <a:pt x="668" y="1"/>
                    <a:pt x="661" y="0"/>
                    <a:pt x="6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7"/>
            <p:cNvSpPr/>
            <p:nvPr/>
          </p:nvSpPr>
          <p:spPr>
            <a:xfrm>
              <a:off x="5400800" y="1176775"/>
              <a:ext cx="28275" cy="28250"/>
            </a:xfrm>
            <a:custGeom>
              <a:rect b="b" l="l" r="r" t="t"/>
              <a:pathLst>
                <a:path extrusionOk="0" h="1130" w="1131">
                  <a:moveTo>
                    <a:pt x="497" y="1"/>
                  </a:moveTo>
                  <a:cubicBezTo>
                    <a:pt x="403" y="1"/>
                    <a:pt x="308" y="30"/>
                    <a:pt x="216" y="71"/>
                  </a:cubicBezTo>
                  <a:cubicBezTo>
                    <a:pt x="129" y="109"/>
                    <a:pt x="60" y="170"/>
                    <a:pt x="33" y="264"/>
                  </a:cubicBezTo>
                  <a:cubicBezTo>
                    <a:pt x="13" y="332"/>
                    <a:pt x="1" y="402"/>
                    <a:pt x="10" y="473"/>
                  </a:cubicBezTo>
                  <a:cubicBezTo>
                    <a:pt x="18" y="535"/>
                    <a:pt x="27" y="598"/>
                    <a:pt x="37" y="659"/>
                  </a:cubicBezTo>
                  <a:cubicBezTo>
                    <a:pt x="48" y="735"/>
                    <a:pt x="69" y="807"/>
                    <a:pt x="103" y="875"/>
                  </a:cubicBezTo>
                  <a:cubicBezTo>
                    <a:pt x="162" y="993"/>
                    <a:pt x="256" y="1068"/>
                    <a:pt x="377" y="1109"/>
                  </a:cubicBezTo>
                  <a:cubicBezTo>
                    <a:pt x="414" y="1122"/>
                    <a:pt x="452" y="1130"/>
                    <a:pt x="491" y="1130"/>
                  </a:cubicBezTo>
                  <a:cubicBezTo>
                    <a:pt x="514" y="1130"/>
                    <a:pt x="538" y="1127"/>
                    <a:pt x="562" y="1121"/>
                  </a:cubicBezTo>
                  <a:cubicBezTo>
                    <a:pt x="600" y="1111"/>
                    <a:pt x="639" y="1105"/>
                    <a:pt x="677" y="1099"/>
                  </a:cubicBezTo>
                  <a:cubicBezTo>
                    <a:pt x="801" y="1079"/>
                    <a:pt x="903" y="1021"/>
                    <a:pt x="982" y="921"/>
                  </a:cubicBezTo>
                  <a:cubicBezTo>
                    <a:pt x="1051" y="835"/>
                    <a:pt x="1084" y="735"/>
                    <a:pt x="1105" y="628"/>
                  </a:cubicBezTo>
                  <a:cubicBezTo>
                    <a:pt x="1131" y="499"/>
                    <a:pt x="1108" y="380"/>
                    <a:pt x="1046" y="265"/>
                  </a:cubicBezTo>
                  <a:cubicBezTo>
                    <a:pt x="1019" y="217"/>
                    <a:pt x="985" y="175"/>
                    <a:pt x="947" y="135"/>
                  </a:cubicBezTo>
                  <a:cubicBezTo>
                    <a:pt x="883" y="66"/>
                    <a:pt x="806" y="29"/>
                    <a:pt x="714" y="15"/>
                  </a:cubicBezTo>
                  <a:cubicBezTo>
                    <a:pt x="669" y="8"/>
                    <a:pt x="623" y="2"/>
                    <a:pt x="572" y="2"/>
                  </a:cubicBezTo>
                  <a:cubicBezTo>
                    <a:pt x="562" y="2"/>
                    <a:pt x="552" y="2"/>
                    <a:pt x="541" y="3"/>
                  </a:cubicBezTo>
                  <a:cubicBezTo>
                    <a:pt x="526" y="1"/>
                    <a:pt x="512" y="1"/>
                    <a:pt x="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7"/>
            <p:cNvSpPr/>
            <p:nvPr/>
          </p:nvSpPr>
          <p:spPr>
            <a:xfrm>
              <a:off x="5409000" y="1272000"/>
              <a:ext cx="29375" cy="28275"/>
            </a:xfrm>
            <a:custGeom>
              <a:rect b="b" l="l" r="r" t="t"/>
              <a:pathLst>
                <a:path extrusionOk="0" h="1131" w="1175">
                  <a:moveTo>
                    <a:pt x="698" y="0"/>
                  </a:moveTo>
                  <a:cubicBezTo>
                    <a:pt x="658" y="0"/>
                    <a:pt x="619" y="5"/>
                    <a:pt x="579" y="13"/>
                  </a:cubicBezTo>
                  <a:cubicBezTo>
                    <a:pt x="397" y="50"/>
                    <a:pt x="250" y="145"/>
                    <a:pt x="122" y="272"/>
                  </a:cubicBezTo>
                  <a:cubicBezTo>
                    <a:pt x="31" y="363"/>
                    <a:pt x="0" y="478"/>
                    <a:pt x="12" y="604"/>
                  </a:cubicBezTo>
                  <a:cubicBezTo>
                    <a:pt x="19" y="677"/>
                    <a:pt x="36" y="748"/>
                    <a:pt x="60" y="818"/>
                  </a:cubicBezTo>
                  <a:cubicBezTo>
                    <a:pt x="80" y="879"/>
                    <a:pt x="106" y="940"/>
                    <a:pt x="154" y="987"/>
                  </a:cubicBezTo>
                  <a:cubicBezTo>
                    <a:pt x="248" y="1080"/>
                    <a:pt x="357" y="1130"/>
                    <a:pt x="487" y="1130"/>
                  </a:cubicBezTo>
                  <a:cubicBezTo>
                    <a:pt x="494" y="1130"/>
                    <a:pt x="500" y="1130"/>
                    <a:pt x="506" y="1130"/>
                  </a:cubicBezTo>
                  <a:cubicBezTo>
                    <a:pt x="518" y="1130"/>
                    <a:pt x="531" y="1131"/>
                    <a:pt x="543" y="1131"/>
                  </a:cubicBezTo>
                  <a:cubicBezTo>
                    <a:pt x="549" y="1131"/>
                    <a:pt x="555" y="1130"/>
                    <a:pt x="561" y="1130"/>
                  </a:cubicBezTo>
                  <a:cubicBezTo>
                    <a:pt x="633" y="1128"/>
                    <a:pt x="699" y="1109"/>
                    <a:pt x="760" y="1069"/>
                  </a:cubicBezTo>
                  <a:cubicBezTo>
                    <a:pt x="863" y="1001"/>
                    <a:pt x="955" y="919"/>
                    <a:pt x="1036" y="826"/>
                  </a:cubicBezTo>
                  <a:cubicBezTo>
                    <a:pt x="1084" y="772"/>
                    <a:pt x="1123" y="709"/>
                    <a:pt x="1153" y="641"/>
                  </a:cubicBezTo>
                  <a:cubicBezTo>
                    <a:pt x="1161" y="622"/>
                    <a:pt x="1167" y="602"/>
                    <a:pt x="1169" y="581"/>
                  </a:cubicBezTo>
                  <a:cubicBezTo>
                    <a:pt x="1175" y="496"/>
                    <a:pt x="1162" y="416"/>
                    <a:pt x="1126" y="337"/>
                  </a:cubicBezTo>
                  <a:cubicBezTo>
                    <a:pt x="1077" y="229"/>
                    <a:pt x="1001" y="145"/>
                    <a:pt x="915" y="68"/>
                  </a:cubicBezTo>
                  <a:cubicBezTo>
                    <a:pt x="885" y="41"/>
                    <a:pt x="849" y="26"/>
                    <a:pt x="810" y="15"/>
                  </a:cubicBezTo>
                  <a:cubicBezTo>
                    <a:pt x="773" y="5"/>
                    <a:pt x="735" y="0"/>
                    <a:pt x="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7"/>
            <p:cNvSpPr/>
            <p:nvPr/>
          </p:nvSpPr>
          <p:spPr>
            <a:xfrm>
              <a:off x="5422075" y="1156275"/>
              <a:ext cx="25600" cy="27200"/>
            </a:xfrm>
            <a:custGeom>
              <a:rect b="b" l="l" r="r" t="t"/>
              <a:pathLst>
                <a:path extrusionOk="0" h="1088" w="1024">
                  <a:moveTo>
                    <a:pt x="431" y="1"/>
                  </a:moveTo>
                  <a:cubicBezTo>
                    <a:pt x="426" y="1"/>
                    <a:pt x="421" y="1"/>
                    <a:pt x="416" y="1"/>
                  </a:cubicBezTo>
                  <a:cubicBezTo>
                    <a:pt x="285" y="4"/>
                    <a:pt x="178" y="50"/>
                    <a:pt x="89" y="144"/>
                  </a:cubicBezTo>
                  <a:cubicBezTo>
                    <a:pt x="56" y="179"/>
                    <a:pt x="34" y="221"/>
                    <a:pt x="20" y="266"/>
                  </a:cubicBezTo>
                  <a:cubicBezTo>
                    <a:pt x="3" y="322"/>
                    <a:pt x="4" y="380"/>
                    <a:pt x="5" y="445"/>
                  </a:cubicBezTo>
                  <a:cubicBezTo>
                    <a:pt x="0" y="519"/>
                    <a:pt x="9" y="600"/>
                    <a:pt x="30" y="679"/>
                  </a:cubicBezTo>
                  <a:cubicBezTo>
                    <a:pt x="63" y="797"/>
                    <a:pt x="123" y="900"/>
                    <a:pt x="220" y="980"/>
                  </a:cubicBezTo>
                  <a:cubicBezTo>
                    <a:pt x="297" y="1044"/>
                    <a:pt x="382" y="1087"/>
                    <a:pt x="484" y="1087"/>
                  </a:cubicBezTo>
                  <a:cubicBezTo>
                    <a:pt x="494" y="1087"/>
                    <a:pt x="503" y="1087"/>
                    <a:pt x="513" y="1086"/>
                  </a:cubicBezTo>
                  <a:cubicBezTo>
                    <a:pt x="611" y="1079"/>
                    <a:pt x="696" y="1049"/>
                    <a:pt x="765" y="976"/>
                  </a:cubicBezTo>
                  <a:cubicBezTo>
                    <a:pt x="803" y="936"/>
                    <a:pt x="839" y="894"/>
                    <a:pt x="871" y="850"/>
                  </a:cubicBezTo>
                  <a:cubicBezTo>
                    <a:pt x="925" y="775"/>
                    <a:pt x="968" y="694"/>
                    <a:pt x="994" y="606"/>
                  </a:cubicBezTo>
                  <a:cubicBezTo>
                    <a:pt x="1020" y="524"/>
                    <a:pt x="1023" y="438"/>
                    <a:pt x="985" y="360"/>
                  </a:cubicBezTo>
                  <a:cubicBezTo>
                    <a:pt x="951" y="290"/>
                    <a:pt x="903" y="226"/>
                    <a:pt x="838" y="179"/>
                  </a:cubicBezTo>
                  <a:cubicBezTo>
                    <a:pt x="809" y="157"/>
                    <a:pt x="778" y="136"/>
                    <a:pt x="750" y="114"/>
                  </a:cubicBezTo>
                  <a:cubicBezTo>
                    <a:pt x="656" y="38"/>
                    <a:pt x="551" y="1"/>
                    <a:pt x="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7"/>
            <p:cNvSpPr/>
            <p:nvPr/>
          </p:nvSpPr>
          <p:spPr>
            <a:xfrm>
              <a:off x="5394875" y="1150275"/>
              <a:ext cx="26200" cy="25300"/>
            </a:xfrm>
            <a:custGeom>
              <a:rect b="b" l="l" r="r" t="t"/>
              <a:pathLst>
                <a:path extrusionOk="0" h="1012" w="1048">
                  <a:moveTo>
                    <a:pt x="588" y="1"/>
                  </a:moveTo>
                  <a:cubicBezTo>
                    <a:pt x="584" y="1"/>
                    <a:pt x="580" y="1"/>
                    <a:pt x="577" y="1"/>
                  </a:cubicBezTo>
                  <a:cubicBezTo>
                    <a:pt x="379" y="8"/>
                    <a:pt x="246" y="57"/>
                    <a:pt x="144" y="175"/>
                  </a:cubicBezTo>
                  <a:cubicBezTo>
                    <a:pt x="79" y="251"/>
                    <a:pt x="45" y="340"/>
                    <a:pt x="22" y="435"/>
                  </a:cubicBezTo>
                  <a:cubicBezTo>
                    <a:pt x="0" y="520"/>
                    <a:pt x="15" y="602"/>
                    <a:pt x="37" y="683"/>
                  </a:cubicBezTo>
                  <a:cubicBezTo>
                    <a:pt x="43" y="703"/>
                    <a:pt x="52" y="723"/>
                    <a:pt x="63" y="741"/>
                  </a:cubicBezTo>
                  <a:cubicBezTo>
                    <a:pt x="126" y="843"/>
                    <a:pt x="213" y="921"/>
                    <a:pt x="328" y="964"/>
                  </a:cubicBezTo>
                  <a:cubicBezTo>
                    <a:pt x="416" y="996"/>
                    <a:pt x="507" y="1011"/>
                    <a:pt x="601" y="1011"/>
                  </a:cubicBezTo>
                  <a:cubicBezTo>
                    <a:pt x="610" y="1011"/>
                    <a:pt x="619" y="1011"/>
                    <a:pt x="628" y="1011"/>
                  </a:cubicBezTo>
                  <a:cubicBezTo>
                    <a:pt x="726" y="1008"/>
                    <a:pt x="811" y="972"/>
                    <a:pt x="884" y="907"/>
                  </a:cubicBezTo>
                  <a:cubicBezTo>
                    <a:pt x="900" y="893"/>
                    <a:pt x="912" y="876"/>
                    <a:pt x="931" y="864"/>
                  </a:cubicBezTo>
                  <a:cubicBezTo>
                    <a:pt x="960" y="847"/>
                    <a:pt x="975" y="821"/>
                    <a:pt x="986" y="791"/>
                  </a:cubicBezTo>
                  <a:cubicBezTo>
                    <a:pt x="1023" y="684"/>
                    <a:pt x="1048" y="574"/>
                    <a:pt x="1039" y="460"/>
                  </a:cubicBezTo>
                  <a:cubicBezTo>
                    <a:pt x="1031" y="357"/>
                    <a:pt x="997" y="261"/>
                    <a:pt x="919" y="187"/>
                  </a:cubicBezTo>
                  <a:cubicBezTo>
                    <a:pt x="876" y="147"/>
                    <a:pt x="831" y="112"/>
                    <a:pt x="783" y="80"/>
                  </a:cubicBezTo>
                  <a:cubicBezTo>
                    <a:pt x="712" y="32"/>
                    <a:pt x="637" y="1"/>
                    <a:pt x="5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7"/>
            <p:cNvSpPr/>
            <p:nvPr/>
          </p:nvSpPr>
          <p:spPr>
            <a:xfrm>
              <a:off x="5423825" y="1103200"/>
              <a:ext cx="22850" cy="23200"/>
            </a:xfrm>
            <a:custGeom>
              <a:rect b="b" l="l" r="r" t="t"/>
              <a:pathLst>
                <a:path extrusionOk="0" h="928" w="914">
                  <a:moveTo>
                    <a:pt x="463" y="1"/>
                  </a:moveTo>
                  <a:cubicBezTo>
                    <a:pt x="357" y="1"/>
                    <a:pt x="255" y="32"/>
                    <a:pt x="156" y="89"/>
                  </a:cubicBezTo>
                  <a:cubicBezTo>
                    <a:pt x="67" y="140"/>
                    <a:pt x="27" y="220"/>
                    <a:pt x="10" y="318"/>
                  </a:cubicBezTo>
                  <a:cubicBezTo>
                    <a:pt x="0" y="379"/>
                    <a:pt x="10" y="438"/>
                    <a:pt x="13" y="497"/>
                  </a:cubicBezTo>
                  <a:cubicBezTo>
                    <a:pt x="18" y="617"/>
                    <a:pt x="71" y="719"/>
                    <a:pt x="143" y="811"/>
                  </a:cubicBezTo>
                  <a:cubicBezTo>
                    <a:pt x="153" y="823"/>
                    <a:pt x="166" y="833"/>
                    <a:pt x="178" y="842"/>
                  </a:cubicBezTo>
                  <a:cubicBezTo>
                    <a:pt x="249" y="898"/>
                    <a:pt x="331" y="921"/>
                    <a:pt x="419" y="926"/>
                  </a:cubicBezTo>
                  <a:cubicBezTo>
                    <a:pt x="427" y="927"/>
                    <a:pt x="436" y="927"/>
                    <a:pt x="444" y="927"/>
                  </a:cubicBezTo>
                  <a:cubicBezTo>
                    <a:pt x="544" y="927"/>
                    <a:pt x="629" y="883"/>
                    <a:pt x="711" y="830"/>
                  </a:cubicBezTo>
                  <a:cubicBezTo>
                    <a:pt x="749" y="804"/>
                    <a:pt x="786" y="775"/>
                    <a:pt x="814" y="735"/>
                  </a:cubicBezTo>
                  <a:cubicBezTo>
                    <a:pt x="878" y="641"/>
                    <a:pt x="913" y="539"/>
                    <a:pt x="908" y="426"/>
                  </a:cubicBezTo>
                  <a:cubicBezTo>
                    <a:pt x="906" y="384"/>
                    <a:pt x="911" y="342"/>
                    <a:pt x="899" y="301"/>
                  </a:cubicBezTo>
                  <a:cubicBezTo>
                    <a:pt x="860" y="172"/>
                    <a:pt x="780" y="81"/>
                    <a:pt x="653" y="35"/>
                  </a:cubicBezTo>
                  <a:cubicBezTo>
                    <a:pt x="589" y="12"/>
                    <a:pt x="525" y="1"/>
                    <a:pt x="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7"/>
            <p:cNvSpPr/>
            <p:nvPr/>
          </p:nvSpPr>
          <p:spPr>
            <a:xfrm>
              <a:off x="5293450" y="928300"/>
              <a:ext cx="199050" cy="159175"/>
            </a:xfrm>
            <a:custGeom>
              <a:rect b="b" l="l" r="r" t="t"/>
              <a:pathLst>
                <a:path extrusionOk="0" h="6367" w="7962">
                  <a:moveTo>
                    <a:pt x="699" y="1043"/>
                  </a:moveTo>
                  <a:cubicBezTo>
                    <a:pt x="733" y="1043"/>
                    <a:pt x="767" y="1044"/>
                    <a:pt x="801" y="1044"/>
                  </a:cubicBezTo>
                  <a:cubicBezTo>
                    <a:pt x="841" y="1044"/>
                    <a:pt x="880" y="1043"/>
                    <a:pt x="920" y="1043"/>
                  </a:cubicBezTo>
                  <a:cubicBezTo>
                    <a:pt x="940" y="1043"/>
                    <a:pt x="959" y="1044"/>
                    <a:pt x="979" y="1044"/>
                  </a:cubicBezTo>
                  <a:cubicBezTo>
                    <a:pt x="1222" y="1055"/>
                    <a:pt x="1460" y="1084"/>
                    <a:pt x="1693" y="1151"/>
                  </a:cubicBezTo>
                  <a:cubicBezTo>
                    <a:pt x="1785" y="1178"/>
                    <a:pt x="1879" y="1201"/>
                    <a:pt x="1972" y="1225"/>
                  </a:cubicBezTo>
                  <a:cubicBezTo>
                    <a:pt x="2135" y="1270"/>
                    <a:pt x="2296" y="1319"/>
                    <a:pt x="2448" y="1385"/>
                  </a:cubicBezTo>
                  <a:cubicBezTo>
                    <a:pt x="2607" y="1455"/>
                    <a:pt x="2757" y="1538"/>
                    <a:pt x="2893" y="1639"/>
                  </a:cubicBezTo>
                  <a:cubicBezTo>
                    <a:pt x="2960" y="1689"/>
                    <a:pt x="3028" y="1736"/>
                    <a:pt x="3095" y="1784"/>
                  </a:cubicBezTo>
                  <a:cubicBezTo>
                    <a:pt x="3139" y="1815"/>
                    <a:pt x="3179" y="1851"/>
                    <a:pt x="3218" y="1886"/>
                  </a:cubicBezTo>
                  <a:cubicBezTo>
                    <a:pt x="3325" y="1981"/>
                    <a:pt x="3432" y="2077"/>
                    <a:pt x="3540" y="2171"/>
                  </a:cubicBezTo>
                  <a:cubicBezTo>
                    <a:pt x="3633" y="2250"/>
                    <a:pt x="3724" y="2330"/>
                    <a:pt x="3821" y="2405"/>
                  </a:cubicBezTo>
                  <a:cubicBezTo>
                    <a:pt x="3822" y="2406"/>
                    <a:pt x="3824" y="2406"/>
                    <a:pt x="3825" y="2408"/>
                  </a:cubicBezTo>
                  <a:cubicBezTo>
                    <a:pt x="3838" y="2425"/>
                    <a:pt x="3868" y="2430"/>
                    <a:pt x="3869" y="2457"/>
                  </a:cubicBezTo>
                  <a:cubicBezTo>
                    <a:pt x="3866" y="2457"/>
                    <a:pt x="3863" y="2458"/>
                    <a:pt x="3859" y="2458"/>
                  </a:cubicBezTo>
                  <a:cubicBezTo>
                    <a:pt x="3840" y="2458"/>
                    <a:pt x="3821" y="2450"/>
                    <a:pt x="3801" y="2446"/>
                  </a:cubicBezTo>
                  <a:cubicBezTo>
                    <a:pt x="3529" y="2390"/>
                    <a:pt x="3257" y="2330"/>
                    <a:pt x="2983" y="2286"/>
                  </a:cubicBezTo>
                  <a:cubicBezTo>
                    <a:pt x="2872" y="2268"/>
                    <a:pt x="2761" y="2254"/>
                    <a:pt x="2650" y="2241"/>
                  </a:cubicBezTo>
                  <a:cubicBezTo>
                    <a:pt x="2351" y="2205"/>
                    <a:pt x="2055" y="2161"/>
                    <a:pt x="1765" y="2081"/>
                  </a:cubicBezTo>
                  <a:cubicBezTo>
                    <a:pt x="1624" y="2042"/>
                    <a:pt x="1482" y="2008"/>
                    <a:pt x="1342" y="1965"/>
                  </a:cubicBezTo>
                  <a:cubicBezTo>
                    <a:pt x="1117" y="1896"/>
                    <a:pt x="900" y="1813"/>
                    <a:pt x="692" y="1714"/>
                  </a:cubicBezTo>
                  <a:cubicBezTo>
                    <a:pt x="550" y="1646"/>
                    <a:pt x="416" y="1566"/>
                    <a:pt x="295" y="1472"/>
                  </a:cubicBezTo>
                  <a:cubicBezTo>
                    <a:pt x="234" y="1424"/>
                    <a:pt x="184" y="1368"/>
                    <a:pt x="141" y="1305"/>
                  </a:cubicBezTo>
                  <a:cubicBezTo>
                    <a:pt x="135" y="1296"/>
                    <a:pt x="129" y="1286"/>
                    <a:pt x="124" y="1276"/>
                  </a:cubicBezTo>
                  <a:cubicBezTo>
                    <a:pt x="107" y="1233"/>
                    <a:pt x="112" y="1194"/>
                    <a:pt x="150" y="1160"/>
                  </a:cubicBezTo>
                  <a:cubicBezTo>
                    <a:pt x="210" y="1107"/>
                    <a:pt x="285" y="1076"/>
                    <a:pt x="369" y="1063"/>
                  </a:cubicBezTo>
                  <a:cubicBezTo>
                    <a:pt x="424" y="1054"/>
                    <a:pt x="481" y="1056"/>
                    <a:pt x="536" y="1050"/>
                  </a:cubicBezTo>
                  <a:cubicBezTo>
                    <a:pt x="590" y="1045"/>
                    <a:pt x="644" y="1043"/>
                    <a:pt x="699" y="1043"/>
                  </a:cubicBezTo>
                  <a:close/>
                  <a:moveTo>
                    <a:pt x="7115" y="93"/>
                  </a:moveTo>
                  <a:cubicBezTo>
                    <a:pt x="7174" y="93"/>
                    <a:pt x="7232" y="102"/>
                    <a:pt x="7290" y="112"/>
                  </a:cubicBezTo>
                  <a:cubicBezTo>
                    <a:pt x="7324" y="117"/>
                    <a:pt x="7356" y="128"/>
                    <a:pt x="7386" y="143"/>
                  </a:cubicBezTo>
                  <a:cubicBezTo>
                    <a:pt x="7460" y="179"/>
                    <a:pt x="7496" y="246"/>
                    <a:pt x="7486" y="321"/>
                  </a:cubicBezTo>
                  <a:cubicBezTo>
                    <a:pt x="7478" y="373"/>
                    <a:pt x="7457" y="419"/>
                    <a:pt x="7420" y="461"/>
                  </a:cubicBezTo>
                  <a:cubicBezTo>
                    <a:pt x="7360" y="530"/>
                    <a:pt x="7295" y="596"/>
                    <a:pt x="7221" y="656"/>
                  </a:cubicBezTo>
                  <a:cubicBezTo>
                    <a:pt x="7087" y="764"/>
                    <a:pt x="6942" y="859"/>
                    <a:pt x="6796" y="952"/>
                  </a:cubicBezTo>
                  <a:cubicBezTo>
                    <a:pt x="6531" y="1121"/>
                    <a:pt x="6263" y="1289"/>
                    <a:pt x="5997" y="1456"/>
                  </a:cubicBezTo>
                  <a:cubicBezTo>
                    <a:pt x="5856" y="1545"/>
                    <a:pt x="5711" y="1629"/>
                    <a:pt x="5564" y="1712"/>
                  </a:cubicBezTo>
                  <a:cubicBezTo>
                    <a:pt x="5394" y="1809"/>
                    <a:pt x="5224" y="1906"/>
                    <a:pt x="5051" y="1998"/>
                  </a:cubicBezTo>
                  <a:cubicBezTo>
                    <a:pt x="4890" y="2083"/>
                    <a:pt x="4729" y="2169"/>
                    <a:pt x="4569" y="2256"/>
                  </a:cubicBezTo>
                  <a:cubicBezTo>
                    <a:pt x="4466" y="2313"/>
                    <a:pt x="4365" y="2371"/>
                    <a:pt x="4262" y="2428"/>
                  </a:cubicBezTo>
                  <a:cubicBezTo>
                    <a:pt x="4236" y="2443"/>
                    <a:pt x="4212" y="2459"/>
                    <a:pt x="4178" y="2469"/>
                  </a:cubicBezTo>
                  <a:cubicBezTo>
                    <a:pt x="4179" y="2447"/>
                    <a:pt x="4189" y="2434"/>
                    <a:pt x="4197" y="2422"/>
                  </a:cubicBezTo>
                  <a:cubicBezTo>
                    <a:pt x="4285" y="2268"/>
                    <a:pt x="4366" y="2111"/>
                    <a:pt x="4446" y="1953"/>
                  </a:cubicBezTo>
                  <a:cubicBezTo>
                    <a:pt x="4565" y="1719"/>
                    <a:pt x="4702" y="1494"/>
                    <a:pt x="4868" y="1283"/>
                  </a:cubicBezTo>
                  <a:cubicBezTo>
                    <a:pt x="4942" y="1189"/>
                    <a:pt x="5023" y="1099"/>
                    <a:pt x="5112" y="1014"/>
                  </a:cubicBezTo>
                  <a:cubicBezTo>
                    <a:pt x="5350" y="786"/>
                    <a:pt x="5628" y="604"/>
                    <a:pt x="5931" y="452"/>
                  </a:cubicBezTo>
                  <a:cubicBezTo>
                    <a:pt x="6104" y="365"/>
                    <a:pt x="6282" y="287"/>
                    <a:pt x="6467" y="224"/>
                  </a:cubicBezTo>
                  <a:cubicBezTo>
                    <a:pt x="6597" y="181"/>
                    <a:pt x="6729" y="139"/>
                    <a:pt x="6865" y="117"/>
                  </a:cubicBezTo>
                  <a:cubicBezTo>
                    <a:pt x="6915" y="108"/>
                    <a:pt x="6966" y="100"/>
                    <a:pt x="7016" y="100"/>
                  </a:cubicBezTo>
                  <a:cubicBezTo>
                    <a:pt x="7025" y="99"/>
                    <a:pt x="7034" y="99"/>
                    <a:pt x="7043" y="98"/>
                  </a:cubicBezTo>
                  <a:cubicBezTo>
                    <a:pt x="7067" y="95"/>
                    <a:pt x="7091" y="93"/>
                    <a:pt x="7115" y="93"/>
                  </a:cubicBezTo>
                  <a:close/>
                  <a:moveTo>
                    <a:pt x="7148" y="0"/>
                  </a:moveTo>
                  <a:cubicBezTo>
                    <a:pt x="7005" y="0"/>
                    <a:pt x="6864" y="16"/>
                    <a:pt x="6725" y="46"/>
                  </a:cubicBezTo>
                  <a:cubicBezTo>
                    <a:pt x="6470" y="98"/>
                    <a:pt x="6230" y="183"/>
                    <a:pt x="5996" y="288"/>
                  </a:cubicBezTo>
                  <a:cubicBezTo>
                    <a:pt x="5860" y="350"/>
                    <a:pt x="5728" y="421"/>
                    <a:pt x="5601" y="497"/>
                  </a:cubicBezTo>
                  <a:cubicBezTo>
                    <a:pt x="5497" y="560"/>
                    <a:pt x="5396" y="629"/>
                    <a:pt x="5299" y="699"/>
                  </a:cubicBezTo>
                  <a:cubicBezTo>
                    <a:pt x="5197" y="774"/>
                    <a:pt x="5104" y="856"/>
                    <a:pt x="5019" y="946"/>
                  </a:cubicBezTo>
                  <a:cubicBezTo>
                    <a:pt x="4859" y="1118"/>
                    <a:pt x="4718" y="1303"/>
                    <a:pt x="4590" y="1495"/>
                  </a:cubicBezTo>
                  <a:cubicBezTo>
                    <a:pt x="4417" y="1753"/>
                    <a:pt x="4267" y="2021"/>
                    <a:pt x="4130" y="2294"/>
                  </a:cubicBezTo>
                  <a:cubicBezTo>
                    <a:pt x="4105" y="2342"/>
                    <a:pt x="4077" y="2389"/>
                    <a:pt x="4049" y="2435"/>
                  </a:cubicBezTo>
                  <a:cubicBezTo>
                    <a:pt x="4042" y="2448"/>
                    <a:pt x="4036" y="2454"/>
                    <a:pt x="4029" y="2454"/>
                  </a:cubicBezTo>
                  <a:cubicBezTo>
                    <a:pt x="4023" y="2454"/>
                    <a:pt x="4017" y="2450"/>
                    <a:pt x="4008" y="2442"/>
                  </a:cubicBezTo>
                  <a:cubicBezTo>
                    <a:pt x="3983" y="2417"/>
                    <a:pt x="3959" y="2390"/>
                    <a:pt x="3932" y="2366"/>
                  </a:cubicBezTo>
                  <a:cubicBezTo>
                    <a:pt x="3772" y="2218"/>
                    <a:pt x="3608" y="2074"/>
                    <a:pt x="3439" y="1934"/>
                  </a:cubicBezTo>
                  <a:cubicBezTo>
                    <a:pt x="3319" y="1835"/>
                    <a:pt x="3200" y="1734"/>
                    <a:pt x="3074" y="1641"/>
                  </a:cubicBezTo>
                  <a:cubicBezTo>
                    <a:pt x="2925" y="1532"/>
                    <a:pt x="2770" y="1429"/>
                    <a:pt x="2604" y="1341"/>
                  </a:cubicBezTo>
                  <a:cubicBezTo>
                    <a:pt x="2473" y="1273"/>
                    <a:pt x="2337" y="1213"/>
                    <a:pt x="2198" y="1157"/>
                  </a:cubicBezTo>
                  <a:cubicBezTo>
                    <a:pt x="1943" y="1055"/>
                    <a:pt x="1678" y="985"/>
                    <a:pt x="1401" y="952"/>
                  </a:cubicBezTo>
                  <a:cubicBezTo>
                    <a:pt x="1299" y="940"/>
                    <a:pt x="1197" y="929"/>
                    <a:pt x="1094" y="922"/>
                  </a:cubicBezTo>
                  <a:cubicBezTo>
                    <a:pt x="977" y="914"/>
                    <a:pt x="860" y="905"/>
                    <a:pt x="732" y="905"/>
                  </a:cubicBezTo>
                  <a:cubicBezTo>
                    <a:pt x="722" y="905"/>
                    <a:pt x="711" y="905"/>
                    <a:pt x="701" y="905"/>
                  </a:cubicBezTo>
                  <a:cubicBezTo>
                    <a:pt x="617" y="905"/>
                    <a:pt x="525" y="912"/>
                    <a:pt x="436" y="924"/>
                  </a:cubicBezTo>
                  <a:cubicBezTo>
                    <a:pt x="350" y="936"/>
                    <a:pt x="267" y="959"/>
                    <a:pt x="191" y="997"/>
                  </a:cubicBezTo>
                  <a:cubicBezTo>
                    <a:pt x="128" y="1028"/>
                    <a:pt x="76" y="1070"/>
                    <a:pt x="40" y="1125"/>
                  </a:cubicBezTo>
                  <a:cubicBezTo>
                    <a:pt x="10" y="1173"/>
                    <a:pt x="1" y="1224"/>
                    <a:pt x="18" y="1278"/>
                  </a:cubicBezTo>
                  <a:cubicBezTo>
                    <a:pt x="32" y="1324"/>
                    <a:pt x="59" y="1364"/>
                    <a:pt x="91" y="1401"/>
                  </a:cubicBezTo>
                  <a:cubicBezTo>
                    <a:pt x="155" y="1474"/>
                    <a:pt x="233" y="1537"/>
                    <a:pt x="316" y="1593"/>
                  </a:cubicBezTo>
                  <a:cubicBezTo>
                    <a:pt x="486" y="1709"/>
                    <a:pt x="666" y="1809"/>
                    <a:pt x="854" y="1898"/>
                  </a:cubicBezTo>
                  <a:cubicBezTo>
                    <a:pt x="1115" y="2021"/>
                    <a:pt x="1391" y="2113"/>
                    <a:pt x="1676" y="2182"/>
                  </a:cubicBezTo>
                  <a:cubicBezTo>
                    <a:pt x="1866" y="2227"/>
                    <a:pt x="2058" y="2262"/>
                    <a:pt x="2252" y="2297"/>
                  </a:cubicBezTo>
                  <a:cubicBezTo>
                    <a:pt x="2455" y="2333"/>
                    <a:pt x="2659" y="2369"/>
                    <a:pt x="2864" y="2398"/>
                  </a:cubicBezTo>
                  <a:cubicBezTo>
                    <a:pt x="3061" y="2425"/>
                    <a:pt x="3260" y="2449"/>
                    <a:pt x="3459" y="2475"/>
                  </a:cubicBezTo>
                  <a:cubicBezTo>
                    <a:pt x="3565" y="2490"/>
                    <a:pt x="3671" y="2506"/>
                    <a:pt x="3777" y="2532"/>
                  </a:cubicBezTo>
                  <a:cubicBezTo>
                    <a:pt x="3800" y="2538"/>
                    <a:pt x="3825" y="2544"/>
                    <a:pt x="3849" y="2551"/>
                  </a:cubicBezTo>
                  <a:cubicBezTo>
                    <a:pt x="3881" y="2561"/>
                    <a:pt x="3884" y="2570"/>
                    <a:pt x="3864" y="2592"/>
                  </a:cubicBezTo>
                  <a:cubicBezTo>
                    <a:pt x="3859" y="2597"/>
                    <a:pt x="3854" y="2601"/>
                    <a:pt x="3850" y="2606"/>
                  </a:cubicBezTo>
                  <a:cubicBezTo>
                    <a:pt x="3788" y="2674"/>
                    <a:pt x="3730" y="2744"/>
                    <a:pt x="3677" y="2815"/>
                  </a:cubicBezTo>
                  <a:cubicBezTo>
                    <a:pt x="3569" y="2959"/>
                    <a:pt x="3485" y="3113"/>
                    <a:pt x="3410" y="3272"/>
                  </a:cubicBezTo>
                  <a:cubicBezTo>
                    <a:pt x="3322" y="3459"/>
                    <a:pt x="3235" y="3647"/>
                    <a:pt x="3142" y="3834"/>
                  </a:cubicBezTo>
                  <a:cubicBezTo>
                    <a:pt x="3045" y="4027"/>
                    <a:pt x="2926" y="4211"/>
                    <a:pt x="2784" y="4380"/>
                  </a:cubicBezTo>
                  <a:cubicBezTo>
                    <a:pt x="2725" y="4451"/>
                    <a:pt x="2659" y="4519"/>
                    <a:pt x="2586" y="4578"/>
                  </a:cubicBezTo>
                  <a:cubicBezTo>
                    <a:pt x="2518" y="4633"/>
                    <a:pt x="2453" y="4691"/>
                    <a:pt x="2383" y="4744"/>
                  </a:cubicBezTo>
                  <a:cubicBezTo>
                    <a:pt x="2276" y="4826"/>
                    <a:pt x="2165" y="4901"/>
                    <a:pt x="2046" y="4969"/>
                  </a:cubicBezTo>
                  <a:cubicBezTo>
                    <a:pt x="1941" y="5029"/>
                    <a:pt x="1837" y="5090"/>
                    <a:pt x="1732" y="5149"/>
                  </a:cubicBezTo>
                  <a:cubicBezTo>
                    <a:pt x="1655" y="5193"/>
                    <a:pt x="1577" y="5237"/>
                    <a:pt x="1499" y="5281"/>
                  </a:cubicBezTo>
                  <a:cubicBezTo>
                    <a:pt x="1386" y="5347"/>
                    <a:pt x="1271" y="5411"/>
                    <a:pt x="1164" y="5485"/>
                  </a:cubicBezTo>
                  <a:cubicBezTo>
                    <a:pt x="1060" y="5557"/>
                    <a:pt x="955" y="5627"/>
                    <a:pt x="851" y="5700"/>
                  </a:cubicBezTo>
                  <a:cubicBezTo>
                    <a:pt x="777" y="5752"/>
                    <a:pt x="704" y="5808"/>
                    <a:pt x="638" y="5870"/>
                  </a:cubicBezTo>
                  <a:cubicBezTo>
                    <a:pt x="574" y="5930"/>
                    <a:pt x="510" y="5993"/>
                    <a:pt x="451" y="6056"/>
                  </a:cubicBezTo>
                  <a:cubicBezTo>
                    <a:pt x="393" y="6118"/>
                    <a:pt x="338" y="6182"/>
                    <a:pt x="289" y="6249"/>
                  </a:cubicBezTo>
                  <a:cubicBezTo>
                    <a:pt x="280" y="6262"/>
                    <a:pt x="271" y="6276"/>
                    <a:pt x="265" y="6292"/>
                  </a:cubicBezTo>
                  <a:cubicBezTo>
                    <a:pt x="256" y="6309"/>
                    <a:pt x="262" y="6322"/>
                    <a:pt x="281" y="6333"/>
                  </a:cubicBezTo>
                  <a:cubicBezTo>
                    <a:pt x="299" y="6342"/>
                    <a:pt x="319" y="6351"/>
                    <a:pt x="338" y="6359"/>
                  </a:cubicBezTo>
                  <a:cubicBezTo>
                    <a:pt x="351" y="6364"/>
                    <a:pt x="359" y="6366"/>
                    <a:pt x="367" y="6366"/>
                  </a:cubicBezTo>
                  <a:cubicBezTo>
                    <a:pt x="378" y="6366"/>
                    <a:pt x="387" y="6360"/>
                    <a:pt x="400" y="6347"/>
                  </a:cubicBezTo>
                  <a:cubicBezTo>
                    <a:pt x="422" y="6324"/>
                    <a:pt x="444" y="6301"/>
                    <a:pt x="465" y="6277"/>
                  </a:cubicBezTo>
                  <a:cubicBezTo>
                    <a:pt x="531" y="6205"/>
                    <a:pt x="599" y="6134"/>
                    <a:pt x="673" y="6068"/>
                  </a:cubicBezTo>
                  <a:cubicBezTo>
                    <a:pt x="743" y="6005"/>
                    <a:pt x="813" y="5944"/>
                    <a:pt x="884" y="5881"/>
                  </a:cubicBezTo>
                  <a:cubicBezTo>
                    <a:pt x="964" y="5809"/>
                    <a:pt x="1047" y="5740"/>
                    <a:pt x="1132" y="5673"/>
                  </a:cubicBezTo>
                  <a:cubicBezTo>
                    <a:pt x="1178" y="5637"/>
                    <a:pt x="1225" y="5603"/>
                    <a:pt x="1274" y="5570"/>
                  </a:cubicBezTo>
                  <a:cubicBezTo>
                    <a:pt x="1507" y="5412"/>
                    <a:pt x="1753" y="5272"/>
                    <a:pt x="2000" y="5133"/>
                  </a:cubicBezTo>
                  <a:cubicBezTo>
                    <a:pt x="2136" y="5055"/>
                    <a:pt x="2273" y="4976"/>
                    <a:pt x="2401" y="4887"/>
                  </a:cubicBezTo>
                  <a:cubicBezTo>
                    <a:pt x="2540" y="4790"/>
                    <a:pt x="2667" y="4681"/>
                    <a:pt x="2782" y="4561"/>
                  </a:cubicBezTo>
                  <a:cubicBezTo>
                    <a:pt x="2946" y="4389"/>
                    <a:pt x="3085" y="4201"/>
                    <a:pt x="3203" y="4003"/>
                  </a:cubicBezTo>
                  <a:cubicBezTo>
                    <a:pt x="3345" y="3762"/>
                    <a:pt x="3477" y="3519"/>
                    <a:pt x="3587" y="3266"/>
                  </a:cubicBezTo>
                  <a:cubicBezTo>
                    <a:pt x="3629" y="3170"/>
                    <a:pt x="3672" y="3075"/>
                    <a:pt x="3728" y="2985"/>
                  </a:cubicBezTo>
                  <a:cubicBezTo>
                    <a:pt x="3800" y="2864"/>
                    <a:pt x="3888" y="2753"/>
                    <a:pt x="3998" y="2657"/>
                  </a:cubicBezTo>
                  <a:cubicBezTo>
                    <a:pt x="4007" y="2648"/>
                    <a:pt x="4016" y="2640"/>
                    <a:pt x="4026" y="2633"/>
                  </a:cubicBezTo>
                  <a:cubicBezTo>
                    <a:pt x="4030" y="2630"/>
                    <a:pt x="4034" y="2628"/>
                    <a:pt x="4038" y="2628"/>
                  </a:cubicBezTo>
                  <a:cubicBezTo>
                    <a:pt x="4044" y="2628"/>
                    <a:pt x="4049" y="2631"/>
                    <a:pt x="4053" y="2637"/>
                  </a:cubicBezTo>
                  <a:cubicBezTo>
                    <a:pt x="4060" y="2645"/>
                    <a:pt x="4066" y="2654"/>
                    <a:pt x="4072" y="2661"/>
                  </a:cubicBezTo>
                  <a:cubicBezTo>
                    <a:pt x="4132" y="2739"/>
                    <a:pt x="4200" y="2812"/>
                    <a:pt x="4272" y="2882"/>
                  </a:cubicBezTo>
                  <a:cubicBezTo>
                    <a:pt x="4420" y="3021"/>
                    <a:pt x="4587" y="3142"/>
                    <a:pt x="4766" y="3247"/>
                  </a:cubicBezTo>
                  <a:cubicBezTo>
                    <a:pt x="4965" y="3366"/>
                    <a:pt x="5172" y="3474"/>
                    <a:pt x="5381" y="3580"/>
                  </a:cubicBezTo>
                  <a:cubicBezTo>
                    <a:pt x="5544" y="3664"/>
                    <a:pt x="5706" y="3745"/>
                    <a:pt x="5868" y="3831"/>
                  </a:cubicBezTo>
                  <a:cubicBezTo>
                    <a:pt x="5992" y="3895"/>
                    <a:pt x="6115" y="3964"/>
                    <a:pt x="6236" y="4033"/>
                  </a:cubicBezTo>
                  <a:cubicBezTo>
                    <a:pt x="6399" y="4128"/>
                    <a:pt x="6563" y="4222"/>
                    <a:pt x="6714" y="4332"/>
                  </a:cubicBezTo>
                  <a:cubicBezTo>
                    <a:pt x="6861" y="4440"/>
                    <a:pt x="6993" y="4559"/>
                    <a:pt x="7109" y="4694"/>
                  </a:cubicBezTo>
                  <a:cubicBezTo>
                    <a:pt x="7238" y="4844"/>
                    <a:pt x="7357" y="5001"/>
                    <a:pt x="7464" y="5165"/>
                  </a:cubicBezTo>
                  <a:cubicBezTo>
                    <a:pt x="7506" y="5226"/>
                    <a:pt x="7547" y="5288"/>
                    <a:pt x="7591" y="5349"/>
                  </a:cubicBezTo>
                  <a:cubicBezTo>
                    <a:pt x="7675" y="5460"/>
                    <a:pt x="7781" y="5554"/>
                    <a:pt x="7887" y="5649"/>
                  </a:cubicBezTo>
                  <a:cubicBezTo>
                    <a:pt x="7890" y="5651"/>
                    <a:pt x="7892" y="5653"/>
                    <a:pt x="7895" y="5655"/>
                  </a:cubicBezTo>
                  <a:cubicBezTo>
                    <a:pt x="7898" y="5656"/>
                    <a:pt x="7900" y="5657"/>
                    <a:pt x="7903" y="5657"/>
                  </a:cubicBezTo>
                  <a:cubicBezTo>
                    <a:pt x="7908" y="5657"/>
                    <a:pt x="7913" y="5655"/>
                    <a:pt x="7915" y="5651"/>
                  </a:cubicBezTo>
                  <a:cubicBezTo>
                    <a:pt x="7924" y="5635"/>
                    <a:pt x="7930" y="5619"/>
                    <a:pt x="7940" y="5604"/>
                  </a:cubicBezTo>
                  <a:cubicBezTo>
                    <a:pt x="7962" y="5569"/>
                    <a:pt x="7951" y="5541"/>
                    <a:pt x="7924" y="5513"/>
                  </a:cubicBezTo>
                  <a:cubicBezTo>
                    <a:pt x="7868" y="5455"/>
                    <a:pt x="7816" y="5396"/>
                    <a:pt x="7764" y="5337"/>
                  </a:cubicBezTo>
                  <a:cubicBezTo>
                    <a:pt x="7662" y="5218"/>
                    <a:pt x="7578" y="5089"/>
                    <a:pt x="7497" y="4959"/>
                  </a:cubicBezTo>
                  <a:cubicBezTo>
                    <a:pt x="7393" y="4789"/>
                    <a:pt x="7277" y="4627"/>
                    <a:pt x="7134" y="4481"/>
                  </a:cubicBezTo>
                  <a:cubicBezTo>
                    <a:pt x="7069" y="4413"/>
                    <a:pt x="6999" y="4348"/>
                    <a:pt x="6920" y="4292"/>
                  </a:cubicBezTo>
                  <a:cubicBezTo>
                    <a:pt x="6782" y="4196"/>
                    <a:pt x="6639" y="4106"/>
                    <a:pt x="6494" y="4019"/>
                  </a:cubicBezTo>
                  <a:cubicBezTo>
                    <a:pt x="6225" y="3858"/>
                    <a:pt x="5943" y="3719"/>
                    <a:pt x="5656" y="3586"/>
                  </a:cubicBezTo>
                  <a:cubicBezTo>
                    <a:pt x="5503" y="3515"/>
                    <a:pt x="5348" y="3446"/>
                    <a:pt x="5197" y="3371"/>
                  </a:cubicBezTo>
                  <a:cubicBezTo>
                    <a:pt x="5040" y="3293"/>
                    <a:pt x="4893" y="3204"/>
                    <a:pt x="4747" y="3112"/>
                  </a:cubicBezTo>
                  <a:cubicBezTo>
                    <a:pt x="4598" y="3018"/>
                    <a:pt x="4462" y="2911"/>
                    <a:pt x="4338" y="2792"/>
                  </a:cubicBezTo>
                  <a:cubicBezTo>
                    <a:pt x="4278" y="2735"/>
                    <a:pt x="4226" y="2674"/>
                    <a:pt x="4177" y="2611"/>
                  </a:cubicBezTo>
                  <a:cubicBezTo>
                    <a:pt x="4158" y="2586"/>
                    <a:pt x="4161" y="2580"/>
                    <a:pt x="4189" y="2565"/>
                  </a:cubicBezTo>
                  <a:cubicBezTo>
                    <a:pt x="4195" y="2563"/>
                    <a:pt x="4200" y="2561"/>
                    <a:pt x="4205" y="2559"/>
                  </a:cubicBezTo>
                  <a:cubicBezTo>
                    <a:pt x="4390" y="2483"/>
                    <a:pt x="4565" y="2389"/>
                    <a:pt x="4741" y="2298"/>
                  </a:cubicBezTo>
                  <a:cubicBezTo>
                    <a:pt x="4907" y="2211"/>
                    <a:pt x="5070" y="2119"/>
                    <a:pt x="5237" y="2032"/>
                  </a:cubicBezTo>
                  <a:cubicBezTo>
                    <a:pt x="5410" y="1942"/>
                    <a:pt x="5577" y="1845"/>
                    <a:pt x="5741" y="1742"/>
                  </a:cubicBezTo>
                  <a:cubicBezTo>
                    <a:pt x="5888" y="1652"/>
                    <a:pt x="6038" y="1565"/>
                    <a:pt x="6189" y="1479"/>
                  </a:cubicBezTo>
                  <a:cubicBezTo>
                    <a:pt x="6340" y="1393"/>
                    <a:pt x="6493" y="1308"/>
                    <a:pt x="6640" y="1214"/>
                  </a:cubicBezTo>
                  <a:cubicBezTo>
                    <a:pt x="6752" y="1144"/>
                    <a:pt x="6861" y="1071"/>
                    <a:pt x="6973" y="999"/>
                  </a:cubicBezTo>
                  <a:cubicBezTo>
                    <a:pt x="7132" y="896"/>
                    <a:pt x="7277" y="778"/>
                    <a:pt x="7406" y="645"/>
                  </a:cubicBezTo>
                  <a:cubicBezTo>
                    <a:pt x="7458" y="592"/>
                    <a:pt x="7502" y="532"/>
                    <a:pt x="7539" y="470"/>
                  </a:cubicBezTo>
                  <a:cubicBezTo>
                    <a:pt x="7571" y="417"/>
                    <a:pt x="7593" y="358"/>
                    <a:pt x="7608" y="299"/>
                  </a:cubicBezTo>
                  <a:cubicBezTo>
                    <a:pt x="7627" y="221"/>
                    <a:pt x="7603" y="156"/>
                    <a:pt x="7538" y="104"/>
                  </a:cubicBezTo>
                  <a:cubicBezTo>
                    <a:pt x="7527" y="94"/>
                    <a:pt x="7515" y="87"/>
                    <a:pt x="7504" y="79"/>
                  </a:cubicBezTo>
                  <a:cubicBezTo>
                    <a:pt x="7425" y="25"/>
                    <a:pt x="7332" y="6"/>
                    <a:pt x="7236" y="2"/>
                  </a:cubicBezTo>
                  <a:cubicBezTo>
                    <a:pt x="7206" y="1"/>
                    <a:pt x="7177" y="0"/>
                    <a:pt x="7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37"/>
          <p:cNvGrpSpPr/>
          <p:nvPr/>
        </p:nvGrpSpPr>
        <p:grpSpPr>
          <a:xfrm flipH="1" rot="-3236187">
            <a:off x="31558" y="-240023"/>
            <a:ext cx="739683" cy="1141264"/>
            <a:chOff x="5231925" y="858600"/>
            <a:chExt cx="322475" cy="497550"/>
          </a:xfrm>
        </p:grpSpPr>
        <p:sp>
          <p:nvSpPr>
            <p:cNvPr id="1195" name="Google Shape;1195;p37"/>
            <p:cNvSpPr/>
            <p:nvPr/>
          </p:nvSpPr>
          <p:spPr>
            <a:xfrm>
              <a:off x="5231925" y="858600"/>
              <a:ext cx="322475" cy="497550"/>
            </a:xfrm>
            <a:custGeom>
              <a:rect b="b" l="l" r="r" t="t"/>
              <a:pathLst>
                <a:path extrusionOk="0" h="19902" w="12899">
                  <a:moveTo>
                    <a:pt x="6613" y="12049"/>
                  </a:moveTo>
                  <a:cubicBezTo>
                    <a:pt x="6656" y="12073"/>
                    <a:pt x="6681" y="12113"/>
                    <a:pt x="6713" y="12148"/>
                  </a:cubicBezTo>
                  <a:cubicBezTo>
                    <a:pt x="6723" y="12159"/>
                    <a:pt x="6733" y="12171"/>
                    <a:pt x="6744" y="12182"/>
                  </a:cubicBezTo>
                  <a:cubicBezTo>
                    <a:pt x="6909" y="12360"/>
                    <a:pt x="7076" y="12538"/>
                    <a:pt x="7242" y="12716"/>
                  </a:cubicBezTo>
                  <a:cubicBezTo>
                    <a:pt x="7283" y="12760"/>
                    <a:pt x="7322" y="12807"/>
                    <a:pt x="7360" y="12852"/>
                  </a:cubicBezTo>
                  <a:cubicBezTo>
                    <a:pt x="7378" y="12873"/>
                    <a:pt x="7372" y="12890"/>
                    <a:pt x="7346" y="12901"/>
                  </a:cubicBezTo>
                  <a:cubicBezTo>
                    <a:pt x="7332" y="12907"/>
                    <a:pt x="7317" y="12912"/>
                    <a:pt x="7302" y="12917"/>
                  </a:cubicBezTo>
                  <a:cubicBezTo>
                    <a:pt x="7111" y="12981"/>
                    <a:pt x="6925" y="13059"/>
                    <a:pt x="6742" y="13142"/>
                  </a:cubicBezTo>
                  <a:cubicBezTo>
                    <a:pt x="6715" y="13153"/>
                    <a:pt x="6688" y="13164"/>
                    <a:pt x="6662" y="13174"/>
                  </a:cubicBezTo>
                  <a:cubicBezTo>
                    <a:pt x="6655" y="13177"/>
                    <a:pt x="6650" y="13178"/>
                    <a:pt x="6645" y="13178"/>
                  </a:cubicBezTo>
                  <a:cubicBezTo>
                    <a:pt x="6630" y="13178"/>
                    <a:pt x="6621" y="13167"/>
                    <a:pt x="6619" y="13147"/>
                  </a:cubicBezTo>
                  <a:cubicBezTo>
                    <a:pt x="6611" y="13086"/>
                    <a:pt x="6606" y="13027"/>
                    <a:pt x="6600" y="12966"/>
                  </a:cubicBezTo>
                  <a:cubicBezTo>
                    <a:pt x="6584" y="12803"/>
                    <a:pt x="6579" y="12638"/>
                    <a:pt x="6585" y="12473"/>
                  </a:cubicBezTo>
                  <a:cubicBezTo>
                    <a:pt x="6585" y="12379"/>
                    <a:pt x="6583" y="12285"/>
                    <a:pt x="6586" y="12191"/>
                  </a:cubicBezTo>
                  <a:cubicBezTo>
                    <a:pt x="6588" y="12143"/>
                    <a:pt x="6580" y="12092"/>
                    <a:pt x="6613" y="12049"/>
                  </a:cubicBezTo>
                  <a:close/>
                  <a:moveTo>
                    <a:pt x="6359" y="1"/>
                  </a:moveTo>
                  <a:cubicBezTo>
                    <a:pt x="6332" y="1"/>
                    <a:pt x="6311" y="39"/>
                    <a:pt x="6299" y="126"/>
                  </a:cubicBezTo>
                  <a:cubicBezTo>
                    <a:pt x="6273" y="315"/>
                    <a:pt x="6278" y="454"/>
                    <a:pt x="6277" y="661"/>
                  </a:cubicBezTo>
                  <a:cubicBezTo>
                    <a:pt x="6276" y="902"/>
                    <a:pt x="6278" y="1142"/>
                    <a:pt x="6283" y="1382"/>
                  </a:cubicBezTo>
                  <a:cubicBezTo>
                    <a:pt x="6289" y="1694"/>
                    <a:pt x="6301" y="2670"/>
                    <a:pt x="6306" y="2983"/>
                  </a:cubicBezTo>
                  <a:cubicBezTo>
                    <a:pt x="6314" y="3390"/>
                    <a:pt x="6325" y="3795"/>
                    <a:pt x="6337" y="4202"/>
                  </a:cubicBezTo>
                  <a:cubicBezTo>
                    <a:pt x="6353" y="4703"/>
                    <a:pt x="6382" y="5198"/>
                    <a:pt x="6413" y="5692"/>
                  </a:cubicBezTo>
                  <a:cubicBezTo>
                    <a:pt x="6440" y="6123"/>
                    <a:pt x="6466" y="6553"/>
                    <a:pt x="6484" y="6988"/>
                  </a:cubicBezTo>
                  <a:cubicBezTo>
                    <a:pt x="6493" y="7228"/>
                    <a:pt x="6507" y="7788"/>
                    <a:pt x="6512" y="7828"/>
                  </a:cubicBezTo>
                  <a:cubicBezTo>
                    <a:pt x="6514" y="7852"/>
                    <a:pt x="6510" y="7875"/>
                    <a:pt x="6496" y="7895"/>
                  </a:cubicBezTo>
                  <a:cubicBezTo>
                    <a:pt x="6398" y="8034"/>
                    <a:pt x="6272" y="8230"/>
                    <a:pt x="6168" y="8366"/>
                  </a:cubicBezTo>
                  <a:cubicBezTo>
                    <a:pt x="5947" y="8659"/>
                    <a:pt x="5712" y="8940"/>
                    <a:pt x="5464" y="9213"/>
                  </a:cubicBezTo>
                  <a:cubicBezTo>
                    <a:pt x="5307" y="9385"/>
                    <a:pt x="5147" y="9555"/>
                    <a:pt x="4985" y="9722"/>
                  </a:cubicBezTo>
                  <a:cubicBezTo>
                    <a:pt x="4851" y="9863"/>
                    <a:pt x="4713" y="9999"/>
                    <a:pt x="4576" y="10137"/>
                  </a:cubicBezTo>
                  <a:cubicBezTo>
                    <a:pt x="4499" y="10216"/>
                    <a:pt x="4416" y="10288"/>
                    <a:pt x="4330" y="10356"/>
                  </a:cubicBezTo>
                  <a:cubicBezTo>
                    <a:pt x="4226" y="10439"/>
                    <a:pt x="4113" y="10504"/>
                    <a:pt x="3990" y="10552"/>
                  </a:cubicBezTo>
                  <a:cubicBezTo>
                    <a:pt x="3950" y="10567"/>
                    <a:pt x="3910" y="10576"/>
                    <a:pt x="3867" y="10576"/>
                  </a:cubicBezTo>
                  <a:cubicBezTo>
                    <a:pt x="3773" y="10575"/>
                    <a:pt x="3679" y="10575"/>
                    <a:pt x="3584" y="10575"/>
                  </a:cubicBezTo>
                  <a:cubicBezTo>
                    <a:pt x="3434" y="10575"/>
                    <a:pt x="3286" y="10583"/>
                    <a:pt x="3136" y="10590"/>
                  </a:cubicBezTo>
                  <a:cubicBezTo>
                    <a:pt x="2955" y="10597"/>
                    <a:pt x="2775" y="10612"/>
                    <a:pt x="2595" y="10628"/>
                  </a:cubicBezTo>
                  <a:cubicBezTo>
                    <a:pt x="2359" y="10650"/>
                    <a:pt x="2128" y="10697"/>
                    <a:pt x="1900" y="10755"/>
                  </a:cubicBezTo>
                  <a:cubicBezTo>
                    <a:pt x="1668" y="10814"/>
                    <a:pt x="1439" y="10881"/>
                    <a:pt x="1216" y="10968"/>
                  </a:cubicBezTo>
                  <a:cubicBezTo>
                    <a:pt x="1027" y="11041"/>
                    <a:pt x="844" y="11126"/>
                    <a:pt x="671" y="11232"/>
                  </a:cubicBezTo>
                  <a:cubicBezTo>
                    <a:pt x="520" y="11326"/>
                    <a:pt x="378" y="11435"/>
                    <a:pt x="238" y="11545"/>
                  </a:cubicBezTo>
                  <a:cubicBezTo>
                    <a:pt x="194" y="11578"/>
                    <a:pt x="152" y="11613"/>
                    <a:pt x="114" y="11654"/>
                  </a:cubicBezTo>
                  <a:cubicBezTo>
                    <a:pt x="75" y="11697"/>
                    <a:pt x="43" y="11745"/>
                    <a:pt x="26" y="11802"/>
                  </a:cubicBezTo>
                  <a:cubicBezTo>
                    <a:pt x="1" y="11891"/>
                    <a:pt x="32" y="11952"/>
                    <a:pt x="120" y="11977"/>
                  </a:cubicBezTo>
                  <a:cubicBezTo>
                    <a:pt x="167" y="11990"/>
                    <a:pt x="213" y="11998"/>
                    <a:pt x="261" y="11998"/>
                  </a:cubicBezTo>
                  <a:cubicBezTo>
                    <a:pt x="352" y="11997"/>
                    <a:pt x="444" y="11997"/>
                    <a:pt x="535" y="11987"/>
                  </a:cubicBezTo>
                  <a:cubicBezTo>
                    <a:pt x="763" y="11962"/>
                    <a:pt x="985" y="11913"/>
                    <a:pt x="1202" y="11840"/>
                  </a:cubicBezTo>
                  <a:cubicBezTo>
                    <a:pt x="1556" y="11724"/>
                    <a:pt x="1904" y="11590"/>
                    <a:pt x="2254" y="11465"/>
                  </a:cubicBezTo>
                  <a:cubicBezTo>
                    <a:pt x="2509" y="11374"/>
                    <a:pt x="2755" y="11263"/>
                    <a:pt x="2990" y="11127"/>
                  </a:cubicBezTo>
                  <a:cubicBezTo>
                    <a:pt x="3044" y="11095"/>
                    <a:pt x="3099" y="11066"/>
                    <a:pt x="3155" y="11036"/>
                  </a:cubicBezTo>
                  <a:cubicBezTo>
                    <a:pt x="3434" y="10886"/>
                    <a:pt x="3732" y="10784"/>
                    <a:pt x="4031" y="10686"/>
                  </a:cubicBezTo>
                  <a:cubicBezTo>
                    <a:pt x="4063" y="10674"/>
                    <a:pt x="4096" y="10668"/>
                    <a:pt x="4130" y="10666"/>
                  </a:cubicBezTo>
                  <a:cubicBezTo>
                    <a:pt x="4136" y="10666"/>
                    <a:pt x="4141" y="10666"/>
                    <a:pt x="4145" y="10666"/>
                  </a:cubicBezTo>
                  <a:cubicBezTo>
                    <a:pt x="4194" y="10666"/>
                    <a:pt x="4200" y="10694"/>
                    <a:pt x="4188" y="10729"/>
                  </a:cubicBezTo>
                  <a:cubicBezTo>
                    <a:pt x="4186" y="10734"/>
                    <a:pt x="4186" y="10739"/>
                    <a:pt x="4184" y="10744"/>
                  </a:cubicBezTo>
                  <a:cubicBezTo>
                    <a:pt x="4140" y="10942"/>
                    <a:pt x="4116" y="11142"/>
                    <a:pt x="4091" y="11343"/>
                  </a:cubicBezTo>
                  <a:cubicBezTo>
                    <a:pt x="4078" y="11451"/>
                    <a:pt x="4069" y="11562"/>
                    <a:pt x="4055" y="11671"/>
                  </a:cubicBezTo>
                  <a:cubicBezTo>
                    <a:pt x="4043" y="11783"/>
                    <a:pt x="4028" y="11895"/>
                    <a:pt x="4014" y="12006"/>
                  </a:cubicBezTo>
                  <a:cubicBezTo>
                    <a:pt x="3993" y="12195"/>
                    <a:pt x="3960" y="12380"/>
                    <a:pt x="3922" y="12565"/>
                  </a:cubicBezTo>
                  <a:cubicBezTo>
                    <a:pt x="3888" y="12740"/>
                    <a:pt x="3840" y="12912"/>
                    <a:pt x="3792" y="13084"/>
                  </a:cubicBezTo>
                  <a:cubicBezTo>
                    <a:pt x="3743" y="13256"/>
                    <a:pt x="3705" y="13429"/>
                    <a:pt x="3681" y="13606"/>
                  </a:cubicBezTo>
                  <a:cubicBezTo>
                    <a:pt x="3661" y="13741"/>
                    <a:pt x="3642" y="13876"/>
                    <a:pt x="3623" y="14012"/>
                  </a:cubicBezTo>
                  <a:cubicBezTo>
                    <a:pt x="3612" y="14098"/>
                    <a:pt x="3597" y="14183"/>
                    <a:pt x="3592" y="14270"/>
                  </a:cubicBezTo>
                  <a:cubicBezTo>
                    <a:pt x="3576" y="14503"/>
                    <a:pt x="3589" y="14735"/>
                    <a:pt x="3637" y="14966"/>
                  </a:cubicBezTo>
                  <a:cubicBezTo>
                    <a:pt x="3646" y="15007"/>
                    <a:pt x="3658" y="15047"/>
                    <a:pt x="3679" y="15083"/>
                  </a:cubicBezTo>
                  <a:cubicBezTo>
                    <a:pt x="3711" y="15143"/>
                    <a:pt x="3762" y="15174"/>
                    <a:pt x="3818" y="15174"/>
                  </a:cubicBezTo>
                  <a:cubicBezTo>
                    <a:pt x="3847" y="15174"/>
                    <a:pt x="3877" y="15166"/>
                    <a:pt x="3907" y="15150"/>
                  </a:cubicBezTo>
                  <a:cubicBezTo>
                    <a:pt x="3942" y="15130"/>
                    <a:pt x="3972" y="15106"/>
                    <a:pt x="3999" y="15077"/>
                  </a:cubicBezTo>
                  <a:cubicBezTo>
                    <a:pt x="4114" y="14960"/>
                    <a:pt x="4209" y="14827"/>
                    <a:pt x="4270" y="14675"/>
                  </a:cubicBezTo>
                  <a:cubicBezTo>
                    <a:pt x="4390" y="14380"/>
                    <a:pt x="4450" y="14072"/>
                    <a:pt x="4458" y="13756"/>
                  </a:cubicBezTo>
                  <a:cubicBezTo>
                    <a:pt x="4461" y="13605"/>
                    <a:pt x="4466" y="13456"/>
                    <a:pt x="4480" y="13307"/>
                  </a:cubicBezTo>
                  <a:cubicBezTo>
                    <a:pt x="4498" y="13132"/>
                    <a:pt x="4503" y="12957"/>
                    <a:pt x="4520" y="12782"/>
                  </a:cubicBezTo>
                  <a:cubicBezTo>
                    <a:pt x="4530" y="12694"/>
                    <a:pt x="4539" y="12605"/>
                    <a:pt x="4547" y="12517"/>
                  </a:cubicBezTo>
                  <a:cubicBezTo>
                    <a:pt x="4559" y="12401"/>
                    <a:pt x="4572" y="12287"/>
                    <a:pt x="4581" y="12172"/>
                  </a:cubicBezTo>
                  <a:cubicBezTo>
                    <a:pt x="4585" y="12120"/>
                    <a:pt x="4584" y="12068"/>
                    <a:pt x="4580" y="12015"/>
                  </a:cubicBezTo>
                  <a:cubicBezTo>
                    <a:pt x="4564" y="11824"/>
                    <a:pt x="4530" y="11636"/>
                    <a:pt x="4486" y="11449"/>
                  </a:cubicBezTo>
                  <a:cubicBezTo>
                    <a:pt x="4443" y="11263"/>
                    <a:pt x="4399" y="11076"/>
                    <a:pt x="4373" y="10886"/>
                  </a:cubicBezTo>
                  <a:cubicBezTo>
                    <a:pt x="4359" y="10793"/>
                    <a:pt x="4346" y="10700"/>
                    <a:pt x="4345" y="10605"/>
                  </a:cubicBezTo>
                  <a:cubicBezTo>
                    <a:pt x="4345" y="10563"/>
                    <a:pt x="4356" y="10528"/>
                    <a:pt x="4389" y="10500"/>
                  </a:cubicBezTo>
                  <a:cubicBezTo>
                    <a:pt x="4403" y="10489"/>
                    <a:pt x="4416" y="10475"/>
                    <a:pt x="4429" y="10463"/>
                  </a:cubicBezTo>
                  <a:cubicBezTo>
                    <a:pt x="4564" y="10338"/>
                    <a:pt x="4699" y="10214"/>
                    <a:pt x="4834" y="10089"/>
                  </a:cubicBezTo>
                  <a:cubicBezTo>
                    <a:pt x="4913" y="10016"/>
                    <a:pt x="4992" y="9944"/>
                    <a:pt x="5071" y="9870"/>
                  </a:cubicBezTo>
                  <a:cubicBezTo>
                    <a:pt x="5180" y="9769"/>
                    <a:pt x="5291" y="9668"/>
                    <a:pt x="5399" y="9565"/>
                  </a:cubicBezTo>
                  <a:cubicBezTo>
                    <a:pt x="5549" y="9425"/>
                    <a:pt x="5684" y="9272"/>
                    <a:pt x="5817" y="9116"/>
                  </a:cubicBezTo>
                  <a:cubicBezTo>
                    <a:pt x="5976" y="8931"/>
                    <a:pt x="6127" y="8740"/>
                    <a:pt x="6258" y="8533"/>
                  </a:cubicBezTo>
                  <a:cubicBezTo>
                    <a:pt x="6324" y="8432"/>
                    <a:pt x="6388" y="8329"/>
                    <a:pt x="6454" y="8228"/>
                  </a:cubicBezTo>
                  <a:cubicBezTo>
                    <a:pt x="6465" y="8211"/>
                    <a:pt x="6477" y="8193"/>
                    <a:pt x="6491" y="8178"/>
                  </a:cubicBezTo>
                  <a:cubicBezTo>
                    <a:pt x="6493" y="8176"/>
                    <a:pt x="6495" y="8175"/>
                    <a:pt x="6498" y="8175"/>
                  </a:cubicBezTo>
                  <a:cubicBezTo>
                    <a:pt x="6503" y="8175"/>
                    <a:pt x="6508" y="8178"/>
                    <a:pt x="6509" y="8184"/>
                  </a:cubicBezTo>
                  <a:cubicBezTo>
                    <a:pt x="6513" y="8198"/>
                    <a:pt x="6515" y="8215"/>
                    <a:pt x="6516" y="8230"/>
                  </a:cubicBezTo>
                  <a:cubicBezTo>
                    <a:pt x="6524" y="8321"/>
                    <a:pt x="6532" y="8413"/>
                    <a:pt x="6540" y="8504"/>
                  </a:cubicBezTo>
                  <a:cubicBezTo>
                    <a:pt x="6548" y="8609"/>
                    <a:pt x="6559" y="8713"/>
                    <a:pt x="6563" y="8818"/>
                  </a:cubicBezTo>
                  <a:cubicBezTo>
                    <a:pt x="6573" y="9041"/>
                    <a:pt x="6564" y="9264"/>
                    <a:pt x="6562" y="9487"/>
                  </a:cubicBezTo>
                  <a:cubicBezTo>
                    <a:pt x="6560" y="9623"/>
                    <a:pt x="6551" y="9759"/>
                    <a:pt x="6546" y="9895"/>
                  </a:cubicBezTo>
                  <a:cubicBezTo>
                    <a:pt x="6545" y="9906"/>
                    <a:pt x="6544" y="9916"/>
                    <a:pt x="6543" y="9926"/>
                  </a:cubicBezTo>
                  <a:cubicBezTo>
                    <a:pt x="6535" y="10039"/>
                    <a:pt x="6524" y="10151"/>
                    <a:pt x="6518" y="10264"/>
                  </a:cubicBezTo>
                  <a:cubicBezTo>
                    <a:pt x="6510" y="10410"/>
                    <a:pt x="6505" y="10557"/>
                    <a:pt x="6499" y="10703"/>
                  </a:cubicBezTo>
                  <a:cubicBezTo>
                    <a:pt x="6499" y="10708"/>
                    <a:pt x="6499" y="10714"/>
                    <a:pt x="6498" y="10720"/>
                  </a:cubicBezTo>
                  <a:cubicBezTo>
                    <a:pt x="6476" y="10888"/>
                    <a:pt x="6488" y="11059"/>
                    <a:pt x="6473" y="11229"/>
                  </a:cubicBezTo>
                  <a:cubicBezTo>
                    <a:pt x="6461" y="11362"/>
                    <a:pt x="6465" y="11496"/>
                    <a:pt x="6459" y="11631"/>
                  </a:cubicBezTo>
                  <a:cubicBezTo>
                    <a:pt x="6448" y="11895"/>
                    <a:pt x="6449" y="12161"/>
                    <a:pt x="6459" y="12425"/>
                  </a:cubicBezTo>
                  <a:cubicBezTo>
                    <a:pt x="6466" y="12593"/>
                    <a:pt x="6467" y="12761"/>
                    <a:pt x="6470" y="12929"/>
                  </a:cubicBezTo>
                  <a:cubicBezTo>
                    <a:pt x="6471" y="12981"/>
                    <a:pt x="6471" y="13033"/>
                    <a:pt x="6472" y="13086"/>
                  </a:cubicBezTo>
                  <a:cubicBezTo>
                    <a:pt x="6472" y="13112"/>
                    <a:pt x="6474" y="13138"/>
                    <a:pt x="6477" y="13164"/>
                  </a:cubicBezTo>
                  <a:cubicBezTo>
                    <a:pt x="6487" y="13260"/>
                    <a:pt x="6488" y="13262"/>
                    <a:pt x="6402" y="13303"/>
                  </a:cubicBezTo>
                  <a:cubicBezTo>
                    <a:pt x="6224" y="13388"/>
                    <a:pt x="6056" y="13491"/>
                    <a:pt x="5897" y="13607"/>
                  </a:cubicBezTo>
                  <a:cubicBezTo>
                    <a:pt x="5774" y="13696"/>
                    <a:pt x="5654" y="13791"/>
                    <a:pt x="5535" y="13884"/>
                  </a:cubicBezTo>
                  <a:cubicBezTo>
                    <a:pt x="5456" y="13945"/>
                    <a:pt x="5377" y="14006"/>
                    <a:pt x="5302" y="14072"/>
                  </a:cubicBezTo>
                  <a:cubicBezTo>
                    <a:pt x="5155" y="14202"/>
                    <a:pt x="5014" y="14339"/>
                    <a:pt x="4873" y="14477"/>
                  </a:cubicBezTo>
                  <a:cubicBezTo>
                    <a:pt x="4762" y="14588"/>
                    <a:pt x="4675" y="14715"/>
                    <a:pt x="4615" y="14859"/>
                  </a:cubicBezTo>
                  <a:cubicBezTo>
                    <a:pt x="4589" y="14923"/>
                    <a:pt x="4563" y="14986"/>
                    <a:pt x="4544" y="15051"/>
                  </a:cubicBezTo>
                  <a:cubicBezTo>
                    <a:pt x="4484" y="15255"/>
                    <a:pt x="4418" y="15457"/>
                    <a:pt x="4351" y="15659"/>
                  </a:cubicBezTo>
                  <a:cubicBezTo>
                    <a:pt x="4333" y="15713"/>
                    <a:pt x="4321" y="15769"/>
                    <a:pt x="4306" y="15826"/>
                  </a:cubicBezTo>
                  <a:cubicBezTo>
                    <a:pt x="4295" y="15870"/>
                    <a:pt x="4293" y="15914"/>
                    <a:pt x="4298" y="15959"/>
                  </a:cubicBezTo>
                  <a:cubicBezTo>
                    <a:pt x="4306" y="16033"/>
                    <a:pt x="4349" y="16075"/>
                    <a:pt x="4414" y="16075"/>
                  </a:cubicBezTo>
                  <a:cubicBezTo>
                    <a:pt x="4428" y="16075"/>
                    <a:pt x="4443" y="16073"/>
                    <a:pt x="4459" y="16069"/>
                  </a:cubicBezTo>
                  <a:cubicBezTo>
                    <a:pt x="4488" y="16062"/>
                    <a:pt x="4518" y="16050"/>
                    <a:pt x="4546" y="16035"/>
                  </a:cubicBezTo>
                  <a:cubicBezTo>
                    <a:pt x="4739" y="15934"/>
                    <a:pt x="4923" y="15818"/>
                    <a:pt x="5081" y="15665"/>
                  </a:cubicBezTo>
                  <a:cubicBezTo>
                    <a:pt x="5251" y="15501"/>
                    <a:pt x="5414" y="15330"/>
                    <a:pt x="5587" y="15169"/>
                  </a:cubicBezTo>
                  <a:cubicBezTo>
                    <a:pt x="5663" y="15098"/>
                    <a:pt x="5732" y="15018"/>
                    <a:pt x="5803" y="14941"/>
                  </a:cubicBezTo>
                  <a:cubicBezTo>
                    <a:pt x="5861" y="14877"/>
                    <a:pt x="5918" y="14812"/>
                    <a:pt x="5973" y="14745"/>
                  </a:cubicBezTo>
                  <a:cubicBezTo>
                    <a:pt x="6094" y="14596"/>
                    <a:pt x="6211" y="14445"/>
                    <a:pt x="6331" y="14296"/>
                  </a:cubicBezTo>
                  <a:cubicBezTo>
                    <a:pt x="6384" y="14231"/>
                    <a:pt x="6441" y="14169"/>
                    <a:pt x="6497" y="14107"/>
                  </a:cubicBezTo>
                  <a:cubicBezTo>
                    <a:pt x="6505" y="14098"/>
                    <a:pt x="6512" y="14094"/>
                    <a:pt x="6518" y="14094"/>
                  </a:cubicBezTo>
                  <a:cubicBezTo>
                    <a:pt x="6526" y="14094"/>
                    <a:pt x="6532" y="14101"/>
                    <a:pt x="6535" y="14116"/>
                  </a:cubicBezTo>
                  <a:cubicBezTo>
                    <a:pt x="6545" y="14197"/>
                    <a:pt x="6554" y="14278"/>
                    <a:pt x="6562" y="14359"/>
                  </a:cubicBezTo>
                  <a:cubicBezTo>
                    <a:pt x="6575" y="14484"/>
                    <a:pt x="6587" y="14609"/>
                    <a:pt x="6599" y="14734"/>
                  </a:cubicBezTo>
                  <a:cubicBezTo>
                    <a:pt x="6619" y="14917"/>
                    <a:pt x="6638" y="15099"/>
                    <a:pt x="6657" y="15281"/>
                  </a:cubicBezTo>
                  <a:cubicBezTo>
                    <a:pt x="6670" y="15417"/>
                    <a:pt x="6680" y="15553"/>
                    <a:pt x="6693" y="15688"/>
                  </a:cubicBezTo>
                  <a:cubicBezTo>
                    <a:pt x="6710" y="15843"/>
                    <a:pt x="6722" y="15997"/>
                    <a:pt x="6724" y="16151"/>
                  </a:cubicBezTo>
                  <a:cubicBezTo>
                    <a:pt x="6724" y="16183"/>
                    <a:pt x="6727" y="16215"/>
                    <a:pt x="6730" y="16245"/>
                  </a:cubicBezTo>
                  <a:cubicBezTo>
                    <a:pt x="6740" y="16355"/>
                    <a:pt x="6732" y="16465"/>
                    <a:pt x="6750" y="16575"/>
                  </a:cubicBezTo>
                  <a:cubicBezTo>
                    <a:pt x="6754" y="16604"/>
                    <a:pt x="6742" y="16626"/>
                    <a:pt x="6716" y="16640"/>
                  </a:cubicBezTo>
                  <a:cubicBezTo>
                    <a:pt x="6690" y="16654"/>
                    <a:pt x="6665" y="16667"/>
                    <a:pt x="6639" y="16680"/>
                  </a:cubicBezTo>
                  <a:cubicBezTo>
                    <a:pt x="6353" y="16828"/>
                    <a:pt x="6071" y="16986"/>
                    <a:pt x="5794" y="17150"/>
                  </a:cubicBezTo>
                  <a:cubicBezTo>
                    <a:pt x="5696" y="17207"/>
                    <a:pt x="5604" y="17273"/>
                    <a:pt x="5519" y="17348"/>
                  </a:cubicBezTo>
                  <a:cubicBezTo>
                    <a:pt x="5402" y="17452"/>
                    <a:pt x="5286" y="17559"/>
                    <a:pt x="5170" y="17665"/>
                  </a:cubicBezTo>
                  <a:cubicBezTo>
                    <a:pt x="5088" y="17740"/>
                    <a:pt x="5002" y="17808"/>
                    <a:pt x="4912" y="17872"/>
                  </a:cubicBezTo>
                  <a:cubicBezTo>
                    <a:pt x="4759" y="17978"/>
                    <a:pt x="4597" y="18070"/>
                    <a:pt x="4433" y="18158"/>
                  </a:cubicBezTo>
                  <a:cubicBezTo>
                    <a:pt x="4254" y="18255"/>
                    <a:pt x="4092" y="18374"/>
                    <a:pt x="3945" y="18515"/>
                  </a:cubicBezTo>
                  <a:cubicBezTo>
                    <a:pt x="3800" y="18654"/>
                    <a:pt x="3657" y="18798"/>
                    <a:pt x="3515" y="18942"/>
                  </a:cubicBezTo>
                  <a:cubicBezTo>
                    <a:pt x="3480" y="18976"/>
                    <a:pt x="3448" y="19015"/>
                    <a:pt x="3418" y="19055"/>
                  </a:cubicBezTo>
                  <a:cubicBezTo>
                    <a:pt x="3376" y="19110"/>
                    <a:pt x="3356" y="19175"/>
                    <a:pt x="3352" y="19246"/>
                  </a:cubicBezTo>
                  <a:cubicBezTo>
                    <a:pt x="3346" y="19356"/>
                    <a:pt x="3387" y="19450"/>
                    <a:pt x="3450" y="19537"/>
                  </a:cubicBezTo>
                  <a:cubicBezTo>
                    <a:pt x="3480" y="19577"/>
                    <a:pt x="3521" y="19600"/>
                    <a:pt x="3571" y="19602"/>
                  </a:cubicBezTo>
                  <a:cubicBezTo>
                    <a:pt x="3587" y="19603"/>
                    <a:pt x="3603" y="19603"/>
                    <a:pt x="3619" y="19603"/>
                  </a:cubicBezTo>
                  <a:cubicBezTo>
                    <a:pt x="3655" y="19603"/>
                    <a:pt x="3692" y="19600"/>
                    <a:pt x="3728" y="19593"/>
                  </a:cubicBezTo>
                  <a:cubicBezTo>
                    <a:pt x="3810" y="19575"/>
                    <a:pt x="3890" y="19549"/>
                    <a:pt x="3966" y="19514"/>
                  </a:cubicBezTo>
                  <a:cubicBezTo>
                    <a:pt x="4036" y="19483"/>
                    <a:pt x="4106" y="19453"/>
                    <a:pt x="4175" y="19423"/>
                  </a:cubicBezTo>
                  <a:cubicBezTo>
                    <a:pt x="4366" y="19340"/>
                    <a:pt x="4558" y="19262"/>
                    <a:pt x="4741" y="19166"/>
                  </a:cubicBezTo>
                  <a:cubicBezTo>
                    <a:pt x="4842" y="19114"/>
                    <a:pt x="4937" y="19054"/>
                    <a:pt x="5024" y="18980"/>
                  </a:cubicBezTo>
                  <a:cubicBezTo>
                    <a:pt x="5230" y="18805"/>
                    <a:pt x="5415" y="18609"/>
                    <a:pt x="5590" y="18403"/>
                  </a:cubicBezTo>
                  <a:cubicBezTo>
                    <a:pt x="5693" y="18281"/>
                    <a:pt x="5793" y="18155"/>
                    <a:pt x="5893" y="18031"/>
                  </a:cubicBezTo>
                  <a:cubicBezTo>
                    <a:pt x="6045" y="17840"/>
                    <a:pt x="6199" y="17651"/>
                    <a:pt x="6349" y="17458"/>
                  </a:cubicBezTo>
                  <a:cubicBezTo>
                    <a:pt x="6494" y="17275"/>
                    <a:pt x="6625" y="17082"/>
                    <a:pt x="6754" y="16887"/>
                  </a:cubicBezTo>
                  <a:cubicBezTo>
                    <a:pt x="6767" y="16868"/>
                    <a:pt x="6780" y="16848"/>
                    <a:pt x="6794" y="16829"/>
                  </a:cubicBezTo>
                  <a:cubicBezTo>
                    <a:pt x="6800" y="16821"/>
                    <a:pt x="6806" y="16817"/>
                    <a:pt x="6812" y="16817"/>
                  </a:cubicBezTo>
                  <a:cubicBezTo>
                    <a:pt x="6819" y="16817"/>
                    <a:pt x="6826" y="16822"/>
                    <a:pt x="6832" y="16831"/>
                  </a:cubicBezTo>
                  <a:cubicBezTo>
                    <a:pt x="6894" y="16926"/>
                    <a:pt x="6962" y="17016"/>
                    <a:pt x="7031" y="17104"/>
                  </a:cubicBezTo>
                  <a:cubicBezTo>
                    <a:pt x="7071" y="17156"/>
                    <a:pt x="7112" y="17207"/>
                    <a:pt x="7151" y="17261"/>
                  </a:cubicBezTo>
                  <a:cubicBezTo>
                    <a:pt x="7269" y="17418"/>
                    <a:pt x="7379" y="17581"/>
                    <a:pt x="7491" y="17743"/>
                  </a:cubicBezTo>
                  <a:cubicBezTo>
                    <a:pt x="7662" y="17992"/>
                    <a:pt x="7828" y="18243"/>
                    <a:pt x="7989" y="18498"/>
                  </a:cubicBezTo>
                  <a:cubicBezTo>
                    <a:pt x="8107" y="18684"/>
                    <a:pt x="8223" y="18872"/>
                    <a:pt x="8357" y="19047"/>
                  </a:cubicBezTo>
                  <a:cubicBezTo>
                    <a:pt x="8494" y="19227"/>
                    <a:pt x="8661" y="19373"/>
                    <a:pt x="8859" y="19481"/>
                  </a:cubicBezTo>
                  <a:cubicBezTo>
                    <a:pt x="8926" y="19517"/>
                    <a:pt x="8993" y="19554"/>
                    <a:pt x="9060" y="19588"/>
                  </a:cubicBezTo>
                  <a:cubicBezTo>
                    <a:pt x="9147" y="19632"/>
                    <a:pt x="9230" y="19681"/>
                    <a:pt x="9312" y="19735"/>
                  </a:cubicBezTo>
                  <a:cubicBezTo>
                    <a:pt x="9377" y="19778"/>
                    <a:pt x="9445" y="19818"/>
                    <a:pt x="9513" y="19858"/>
                  </a:cubicBezTo>
                  <a:cubicBezTo>
                    <a:pt x="9546" y="19878"/>
                    <a:pt x="9583" y="19894"/>
                    <a:pt x="9622" y="19900"/>
                  </a:cubicBezTo>
                  <a:cubicBezTo>
                    <a:pt x="9630" y="19901"/>
                    <a:pt x="9638" y="19902"/>
                    <a:pt x="9646" y="19902"/>
                  </a:cubicBezTo>
                  <a:cubicBezTo>
                    <a:pt x="9698" y="19902"/>
                    <a:pt x="9727" y="19870"/>
                    <a:pt x="9732" y="19810"/>
                  </a:cubicBezTo>
                  <a:cubicBezTo>
                    <a:pt x="9734" y="19763"/>
                    <a:pt x="9725" y="19715"/>
                    <a:pt x="9713" y="19669"/>
                  </a:cubicBezTo>
                  <a:cubicBezTo>
                    <a:pt x="9641" y="19400"/>
                    <a:pt x="9547" y="19139"/>
                    <a:pt x="9374" y="18914"/>
                  </a:cubicBezTo>
                  <a:cubicBezTo>
                    <a:pt x="9284" y="18795"/>
                    <a:pt x="9201" y="18670"/>
                    <a:pt x="9103" y="18557"/>
                  </a:cubicBezTo>
                  <a:cubicBezTo>
                    <a:pt x="8977" y="18410"/>
                    <a:pt x="8849" y="18264"/>
                    <a:pt x="8720" y="18119"/>
                  </a:cubicBezTo>
                  <a:cubicBezTo>
                    <a:pt x="8578" y="17957"/>
                    <a:pt x="8422" y="17808"/>
                    <a:pt x="8259" y="17668"/>
                  </a:cubicBezTo>
                  <a:cubicBezTo>
                    <a:pt x="8086" y="17520"/>
                    <a:pt x="7900" y="17386"/>
                    <a:pt x="7721" y="17245"/>
                  </a:cubicBezTo>
                  <a:cubicBezTo>
                    <a:pt x="7578" y="17135"/>
                    <a:pt x="7424" y="17038"/>
                    <a:pt x="7276" y="16934"/>
                  </a:cubicBezTo>
                  <a:cubicBezTo>
                    <a:pt x="7173" y="16861"/>
                    <a:pt x="7069" y="16791"/>
                    <a:pt x="6965" y="16720"/>
                  </a:cubicBezTo>
                  <a:cubicBezTo>
                    <a:pt x="6934" y="16700"/>
                    <a:pt x="6916" y="16677"/>
                    <a:pt x="6919" y="16637"/>
                  </a:cubicBezTo>
                  <a:cubicBezTo>
                    <a:pt x="6921" y="16600"/>
                    <a:pt x="6916" y="16565"/>
                    <a:pt x="6913" y="16528"/>
                  </a:cubicBezTo>
                  <a:cubicBezTo>
                    <a:pt x="6907" y="16399"/>
                    <a:pt x="6902" y="16271"/>
                    <a:pt x="6895" y="16143"/>
                  </a:cubicBezTo>
                  <a:cubicBezTo>
                    <a:pt x="6890" y="16064"/>
                    <a:pt x="6884" y="15985"/>
                    <a:pt x="6877" y="15907"/>
                  </a:cubicBezTo>
                  <a:cubicBezTo>
                    <a:pt x="6863" y="15771"/>
                    <a:pt x="6850" y="15636"/>
                    <a:pt x="6835" y="15500"/>
                  </a:cubicBezTo>
                  <a:cubicBezTo>
                    <a:pt x="6822" y="15383"/>
                    <a:pt x="6809" y="15266"/>
                    <a:pt x="6796" y="15149"/>
                  </a:cubicBezTo>
                  <a:cubicBezTo>
                    <a:pt x="6783" y="15042"/>
                    <a:pt x="6769" y="14935"/>
                    <a:pt x="6758" y="14829"/>
                  </a:cubicBezTo>
                  <a:cubicBezTo>
                    <a:pt x="6745" y="14704"/>
                    <a:pt x="6732" y="14579"/>
                    <a:pt x="6721" y="14453"/>
                  </a:cubicBezTo>
                  <a:cubicBezTo>
                    <a:pt x="6707" y="14294"/>
                    <a:pt x="6694" y="14134"/>
                    <a:pt x="6679" y="13976"/>
                  </a:cubicBezTo>
                  <a:cubicBezTo>
                    <a:pt x="6674" y="13923"/>
                    <a:pt x="6689" y="13880"/>
                    <a:pt x="6724" y="13839"/>
                  </a:cubicBezTo>
                  <a:cubicBezTo>
                    <a:pt x="6812" y="13734"/>
                    <a:pt x="6887" y="13620"/>
                    <a:pt x="6962" y="13506"/>
                  </a:cubicBezTo>
                  <a:cubicBezTo>
                    <a:pt x="7011" y="13431"/>
                    <a:pt x="7060" y="13356"/>
                    <a:pt x="7110" y="13284"/>
                  </a:cubicBezTo>
                  <a:cubicBezTo>
                    <a:pt x="7190" y="13168"/>
                    <a:pt x="7288" y="13071"/>
                    <a:pt x="7410" y="12998"/>
                  </a:cubicBezTo>
                  <a:cubicBezTo>
                    <a:pt x="7427" y="12987"/>
                    <a:pt x="7444" y="12981"/>
                    <a:pt x="7461" y="12981"/>
                  </a:cubicBezTo>
                  <a:cubicBezTo>
                    <a:pt x="7473" y="12981"/>
                    <a:pt x="7485" y="12984"/>
                    <a:pt x="7498" y="12991"/>
                  </a:cubicBezTo>
                  <a:cubicBezTo>
                    <a:pt x="7533" y="13009"/>
                    <a:pt x="7570" y="13025"/>
                    <a:pt x="7602" y="13046"/>
                  </a:cubicBezTo>
                  <a:cubicBezTo>
                    <a:pt x="7673" y="13092"/>
                    <a:pt x="7742" y="13139"/>
                    <a:pt x="7810" y="13188"/>
                  </a:cubicBezTo>
                  <a:cubicBezTo>
                    <a:pt x="8014" y="13332"/>
                    <a:pt x="8199" y="13499"/>
                    <a:pt x="8391" y="13658"/>
                  </a:cubicBezTo>
                  <a:cubicBezTo>
                    <a:pt x="8528" y="13773"/>
                    <a:pt x="8665" y="13887"/>
                    <a:pt x="8819" y="13979"/>
                  </a:cubicBezTo>
                  <a:cubicBezTo>
                    <a:pt x="8878" y="14014"/>
                    <a:pt x="8938" y="14044"/>
                    <a:pt x="9003" y="14066"/>
                  </a:cubicBezTo>
                  <a:cubicBezTo>
                    <a:pt x="9175" y="14123"/>
                    <a:pt x="9351" y="14166"/>
                    <a:pt x="9526" y="14211"/>
                  </a:cubicBezTo>
                  <a:cubicBezTo>
                    <a:pt x="9583" y="14226"/>
                    <a:pt x="9640" y="14233"/>
                    <a:pt x="9698" y="14233"/>
                  </a:cubicBezTo>
                  <a:cubicBezTo>
                    <a:pt x="9755" y="14233"/>
                    <a:pt x="9812" y="14226"/>
                    <a:pt x="9869" y="14213"/>
                  </a:cubicBezTo>
                  <a:cubicBezTo>
                    <a:pt x="9920" y="14202"/>
                    <a:pt x="9972" y="14196"/>
                    <a:pt x="10023" y="14187"/>
                  </a:cubicBezTo>
                  <a:cubicBezTo>
                    <a:pt x="10052" y="14182"/>
                    <a:pt x="10081" y="14177"/>
                    <a:pt x="10108" y="14169"/>
                  </a:cubicBezTo>
                  <a:cubicBezTo>
                    <a:pt x="10247" y="14130"/>
                    <a:pt x="10285" y="14038"/>
                    <a:pt x="10218" y="13911"/>
                  </a:cubicBezTo>
                  <a:cubicBezTo>
                    <a:pt x="10184" y="13850"/>
                    <a:pt x="10134" y="13803"/>
                    <a:pt x="10082" y="13760"/>
                  </a:cubicBezTo>
                  <a:cubicBezTo>
                    <a:pt x="9941" y="13644"/>
                    <a:pt x="9789" y="13547"/>
                    <a:pt x="9624" y="13471"/>
                  </a:cubicBezTo>
                  <a:cubicBezTo>
                    <a:pt x="9402" y="13370"/>
                    <a:pt x="9178" y="13274"/>
                    <a:pt x="8952" y="13181"/>
                  </a:cubicBezTo>
                  <a:cubicBezTo>
                    <a:pt x="8774" y="13109"/>
                    <a:pt x="8593" y="13046"/>
                    <a:pt x="8406" y="13007"/>
                  </a:cubicBezTo>
                  <a:cubicBezTo>
                    <a:pt x="8275" y="12980"/>
                    <a:pt x="8143" y="12958"/>
                    <a:pt x="8011" y="12935"/>
                  </a:cubicBezTo>
                  <a:cubicBezTo>
                    <a:pt x="7897" y="12914"/>
                    <a:pt x="7785" y="12891"/>
                    <a:pt x="7669" y="12889"/>
                  </a:cubicBezTo>
                  <a:cubicBezTo>
                    <a:pt x="7628" y="12888"/>
                    <a:pt x="7600" y="12867"/>
                    <a:pt x="7575" y="12840"/>
                  </a:cubicBezTo>
                  <a:cubicBezTo>
                    <a:pt x="7486" y="12742"/>
                    <a:pt x="7396" y="12647"/>
                    <a:pt x="7308" y="12550"/>
                  </a:cubicBezTo>
                  <a:cubicBezTo>
                    <a:pt x="7195" y="12426"/>
                    <a:pt x="7084" y="12300"/>
                    <a:pt x="6965" y="12182"/>
                  </a:cubicBezTo>
                  <a:cubicBezTo>
                    <a:pt x="6870" y="12090"/>
                    <a:pt x="6778" y="11997"/>
                    <a:pt x="6685" y="11904"/>
                  </a:cubicBezTo>
                  <a:cubicBezTo>
                    <a:pt x="6671" y="11890"/>
                    <a:pt x="6657" y="11874"/>
                    <a:pt x="6641" y="11859"/>
                  </a:cubicBezTo>
                  <a:cubicBezTo>
                    <a:pt x="6622" y="11839"/>
                    <a:pt x="6613" y="11816"/>
                    <a:pt x="6614" y="11788"/>
                  </a:cubicBezTo>
                  <a:cubicBezTo>
                    <a:pt x="6614" y="11768"/>
                    <a:pt x="6614" y="11746"/>
                    <a:pt x="6614" y="11725"/>
                  </a:cubicBezTo>
                  <a:cubicBezTo>
                    <a:pt x="6619" y="11600"/>
                    <a:pt x="6625" y="11474"/>
                    <a:pt x="6629" y="11348"/>
                  </a:cubicBezTo>
                  <a:cubicBezTo>
                    <a:pt x="6636" y="11125"/>
                    <a:pt x="6642" y="10903"/>
                    <a:pt x="6648" y="10680"/>
                  </a:cubicBezTo>
                  <a:cubicBezTo>
                    <a:pt x="6649" y="10669"/>
                    <a:pt x="6649" y="10659"/>
                    <a:pt x="6650" y="10649"/>
                  </a:cubicBezTo>
                  <a:cubicBezTo>
                    <a:pt x="6660" y="10501"/>
                    <a:pt x="6668" y="10355"/>
                    <a:pt x="6677" y="10209"/>
                  </a:cubicBezTo>
                  <a:cubicBezTo>
                    <a:pt x="6684" y="10091"/>
                    <a:pt x="6689" y="9973"/>
                    <a:pt x="6696" y="9856"/>
                  </a:cubicBezTo>
                  <a:cubicBezTo>
                    <a:pt x="6702" y="9783"/>
                    <a:pt x="6709" y="9709"/>
                    <a:pt x="6716" y="9636"/>
                  </a:cubicBezTo>
                  <a:cubicBezTo>
                    <a:pt x="6723" y="9550"/>
                    <a:pt x="6733" y="9465"/>
                    <a:pt x="6739" y="9377"/>
                  </a:cubicBezTo>
                  <a:cubicBezTo>
                    <a:pt x="6748" y="9278"/>
                    <a:pt x="6750" y="9179"/>
                    <a:pt x="6761" y="9080"/>
                  </a:cubicBezTo>
                  <a:cubicBezTo>
                    <a:pt x="6781" y="8907"/>
                    <a:pt x="6764" y="8735"/>
                    <a:pt x="6747" y="8562"/>
                  </a:cubicBezTo>
                  <a:cubicBezTo>
                    <a:pt x="6733" y="8435"/>
                    <a:pt x="6713" y="8308"/>
                    <a:pt x="6697" y="8180"/>
                  </a:cubicBezTo>
                  <a:cubicBezTo>
                    <a:pt x="6694" y="8159"/>
                    <a:pt x="6693" y="8138"/>
                    <a:pt x="6694" y="8117"/>
                  </a:cubicBezTo>
                  <a:cubicBezTo>
                    <a:pt x="6694" y="8111"/>
                    <a:pt x="6700" y="8101"/>
                    <a:pt x="6705" y="8099"/>
                  </a:cubicBezTo>
                  <a:cubicBezTo>
                    <a:pt x="6706" y="8098"/>
                    <a:pt x="6708" y="8098"/>
                    <a:pt x="6709" y="8098"/>
                  </a:cubicBezTo>
                  <a:cubicBezTo>
                    <a:pt x="6715" y="8098"/>
                    <a:pt x="6722" y="8101"/>
                    <a:pt x="6726" y="8104"/>
                  </a:cubicBezTo>
                  <a:cubicBezTo>
                    <a:pt x="6758" y="8132"/>
                    <a:pt x="6791" y="8158"/>
                    <a:pt x="6820" y="8188"/>
                  </a:cubicBezTo>
                  <a:cubicBezTo>
                    <a:pt x="6968" y="8333"/>
                    <a:pt x="7112" y="8482"/>
                    <a:pt x="7262" y="8625"/>
                  </a:cubicBezTo>
                  <a:cubicBezTo>
                    <a:pt x="7363" y="8724"/>
                    <a:pt x="7469" y="8818"/>
                    <a:pt x="7575" y="8912"/>
                  </a:cubicBezTo>
                  <a:cubicBezTo>
                    <a:pt x="7664" y="8991"/>
                    <a:pt x="7754" y="9066"/>
                    <a:pt x="7843" y="9143"/>
                  </a:cubicBezTo>
                  <a:cubicBezTo>
                    <a:pt x="7965" y="9246"/>
                    <a:pt x="8088" y="9350"/>
                    <a:pt x="8209" y="9453"/>
                  </a:cubicBezTo>
                  <a:cubicBezTo>
                    <a:pt x="8309" y="9538"/>
                    <a:pt x="8408" y="9624"/>
                    <a:pt x="8508" y="9708"/>
                  </a:cubicBezTo>
                  <a:cubicBezTo>
                    <a:pt x="8532" y="9729"/>
                    <a:pt x="8544" y="9751"/>
                    <a:pt x="8547" y="9782"/>
                  </a:cubicBezTo>
                  <a:cubicBezTo>
                    <a:pt x="8552" y="9842"/>
                    <a:pt x="8561" y="9903"/>
                    <a:pt x="8569" y="9962"/>
                  </a:cubicBezTo>
                  <a:cubicBezTo>
                    <a:pt x="8590" y="10128"/>
                    <a:pt x="8606" y="10296"/>
                    <a:pt x="8611" y="10464"/>
                  </a:cubicBezTo>
                  <a:cubicBezTo>
                    <a:pt x="8615" y="10568"/>
                    <a:pt x="8621" y="10672"/>
                    <a:pt x="8630" y="10777"/>
                  </a:cubicBezTo>
                  <a:cubicBezTo>
                    <a:pt x="8641" y="10903"/>
                    <a:pt x="8657" y="11028"/>
                    <a:pt x="8671" y="11153"/>
                  </a:cubicBezTo>
                  <a:cubicBezTo>
                    <a:pt x="8696" y="11360"/>
                    <a:pt x="8718" y="11569"/>
                    <a:pt x="8752" y="11776"/>
                  </a:cubicBezTo>
                  <a:cubicBezTo>
                    <a:pt x="8789" y="12004"/>
                    <a:pt x="8835" y="12230"/>
                    <a:pt x="8894" y="12454"/>
                  </a:cubicBezTo>
                  <a:cubicBezTo>
                    <a:pt x="8926" y="12573"/>
                    <a:pt x="8973" y="12687"/>
                    <a:pt x="9035" y="12794"/>
                  </a:cubicBezTo>
                  <a:cubicBezTo>
                    <a:pt x="9113" y="12933"/>
                    <a:pt x="9227" y="13036"/>
                    <a:pt x="9362" y="13116"/>
                  </a:cubicBezTo>
                  <a:cubicBezTo>
                    <a:pt x="9408" y="13143"/>
                    <a:pt x="9458" y="13159"/>
                    <a:pt x="9512" y="13162"/>
                  </a:cubicBezTo>
                  <a:cubicBezTo>
                    <a:pt x="9514" y="13162"/>
                    <a:pt x="9517" y="13162"/>
                    <a:pt x="9520" y="13162"/>
                  </a:cubicBezTo>
                  <a:cubicBezTo>
                    <a:pt x="9593" y="13162"/>
                    <a:pt x="9642" y="13122"/>
                    <a:pt x="9659" y="13049"/>
                  </a:cubicBezTo>
                  <a:cubicBezTo>
                    <a:pt x="9668" y="13010"/>
                    <a:pt x="9666" y="12971"/>
                    <a:pt x="9662" y="12932"/>
                  </a:cubicBezTo>
                  <a:cubicBezTo>
                    <a:pt x="9660" y="12905"/>
                    <a:pt x="9656" y="12879"/>
                    <a:pt x="9655" y="12853"/>
                  </a:cubicBezTo>
                  <a:cubicBezTo>
                    <a:pt x="9649" y="12650"/>
                    <a:pt x="9615" y="12452"/>
                    <a:pt x="9571" y="12254"/>
                  </a:cubicBezTo>
                  <a:cubicBezTo>
                    <a:pt x="9532" y="12075"/>
                    <a:pt x="9487" y="11897"/>
                    <a:pt x="9426" y="11724"/>
                  </a:cubicBezTo>
                  <a:cubicBezTo>
                    <a:pt x="9371" y="11573"/>
                    <a:pt x="9313" y="11424"/>
                    <a:pt x="9257" y="11274"/>
                  </a:cubicBezTo>
                  <a:cubicBezTo>
                    <a:pt x="9171" y="11049"/>
                    <a:pt x="9083" y="10824"/>
                    <a:pt x="8982" y="10605"/>
                  </a:cubicBezTo>
                  <a:cubicBezTo>
                    <a:pt x="8887" y="10395"/>
                    <a:pt x="8801" y="10180"/>
                    <a:pt x="8730" y="9960"/>
                  </a:cubicBezTo>
                  <a:cubicBezTo>
                    <a:pt x="8712" y="9906"/>
                    <a:pt x="8696" y="9850"/>
                    <a:pt x="8679" y="9795"/>
                  </a:cubicBezTo>
                  <a:cubicBezTo>
                    <a:pt x="8674" y="9776"/>
                    <a:pt x="8683" y="9763"/>
                    <a:pt x="8703" y="9763"/>
                  </a:cubicBezTo>
                  <a:cubicBezTo>
                    <a:pt x="8721" y="9764"/>
                    <a:pt x="8740" y="9764"/>
                    <a:pt x="8758" y="9768"/>
                  </a:cubicBezTo>
                  <a:cubicBezTo>
                    <a:pt x="8912" y="9800"/>
                    <a:pt x="9069" y="9805"/>
                    <a:pt x="9226" y="9826"/>
                  </a:cubicBezTo>
                  <a:cubicBezTo>
                    <a:pt x="9345" y="9840"/>
                    <a:pt x="9465" y="9855"/>
                    <a:pt x="9585" y="9867"/>
                  </a:cubicBezTo>
                  <a:cubicBezTo>
                    <a:pt x="9712" y="9880"/>
                    <a:pt x="9840" y="9898"/>
                    <a:pt x="9968" y="9903"/>
                  </a:cubicBezTo>
                  <a:cubicBezTo>
                    <a:pt x="10107" y="9909"/>
                    <a:pt x="10245" y="9924"/>
                    <a:pt x="10384" y="9924"/>
                  </a:cubicBezTo>
                  <a:cubicBezTo>
                    <a:pt x="10400" y="9924"/>
                    <a:pt x="10416" y="9924"/>
                    <a:pt x="10432" y="9923"/>
                  </a:cubicBezTo>
                  <a:cubicBezTo>
                    <a:pt x="10442" y="9923"/>
                    <a:pt x="10452" y="9924"/>
                    <a:pt x="10463" y="9925"/>
                  </a:cubicBezTo>
                  <a:cubicBezTo>
                    <a:pt x="10497" y="9930"/>
                    <a:pt x="10531" y="9932"/>
                    <a:pt x="10564" y="9932"/>
                  </a:cubicBezTo>
                  <a:cubicBezTo>
                    <a:pt x="10643" y="9932"/>
                    <a:pt x="10721" y="9921"/>
                    <a:pt x="10799" y="9912"/>
                  </a:cubicBezTo>
                  <a:cubicBezTo>
                    <a:pt x="10959" y="9892"/>
                    <a:pt x="11112" y="9844"/>
                    <a:pt x="11265" y="9799"/>
                  </a:cubicBezTo>
                  <a:cubicBezTo>
                    <a:pt x="11380" y="9765"/>
                    <a:pt x="11486" y="9716"/>
                    <a:pt x="11590" y="9658"/>
                  </a:cubicBezTo>
                  <a:cubicBezTo>
                    <a:pt x="11692" y="9600"/>
                    <a:pt x="11793" y="9539"/>
                    <a:pt x="11895" y="9479"/>
                  </a:cubicBezTo>
                  <a:cubicBezTo>
                    <a:pt x="11977" y="9432"/>
                    <a:pt x="12051" y="9373"/>
                    <a:pt x="12124" y="9313"/>
                  </a:cubicBezTo>
                  <a:cubicBezTo>
                    <a:pt x="12232" y="9222"/>
                    <a:pt x="12337" y="9126"/>
                    <a:pt x="12449" y="9041"/>
                  </a:cubicBezTo>
                  <a:cubicBezTo>
                    <a:pt x="12651" y="8888"/>
                    <a:pt x="12773" y="8678"/>
                    <a:pt x="12877" y="8456"/>
                  </a:cubicBezTo>
                  <a:cubicBezTo>
                    <a:pt x="12894" y="8422"/>
                    <a:pt x="12899" y="8387"/>
                    <a:pt x="12894" y="8349"/>
                  </a:cubicBezTo>
                  <a:cubicBezTo>
                    <a:pt x="12886" y="8286"/>
                    <a:pt x="12845" y="8243"/>
                    <a:pt x="12781" y="8236"/>
                  </a:cubicBezTo>
                  <a:cubicBezTo>
                    <a:pt x="12768" y="8234"/>
                    <a:pt x="12755" y="8233"/>
                    <a:pt x="12742" y="8233"/>
                  </a:cubicBezTo>
                  <a:cubicBezTo>
                    <a:pt x="12729" y="8233"/>
                    <a:pt x="12716" y="8234"/>
                    <a:pt x="12703" y="8236"/>
                  </a:cubicBezTo>
                  <a:cubicBezTo>
                    <a:pt x="12638" y="8246"/>
                    <a:pt x="12575" y="8264"/>
                    <a:pt x="12514" y="8288"/>
                  </a:cubicBezTo>
                  <a:cubicBezTo>
                    <a:pt x="12384" y="8341"/>
                    <a:pt x="12263" y="8409"/>
                    <a:pt x="12143" y="8479"/>
                  </a:cubicBezTo>
                  <a:cubicBezTo>
                    <a:pt x="11929" y="8603"/>
                    <a:pt x="11713" y="8720"/>
                    <a:pt x="11492" y="8830"/>
                  </a:cubicBezTo>
                  <a:cubicBezTo>
                    <a:pt x="11398" y="8877"/>
                    <a:pt x="11306" y="8927"/>
                    <a:pt x="11214" y="8977"/>
                  </a:cubicBezTo>
                  <a:cubicBezTo>
                    <a:pt x="11083" y="9048"/>
                    <a:pt x="10951" y="9117"/>
                    <a:pt x="10813" y="9176"/>
                  </a:cubicBezTo>
                  <a:cubicBezTo>
                    <a:pt x="10610" y="9260"/>
                    <a:pt x="10399" y="9310"/>
                    <a:pt x="10184" y="9349"/>
                  </a:cubicBezTo>
                  <a:cubicBezTo>
                    <a:pt x="9934" y="9395"/>
                    <a:pt x="9685" y="9443"/>
                    <a:pt x="9438" y="9506"/>
                  </a:cubicBezTo>
                  <a:cubicBezTo>
                    <a:pt x="9195" y="9569"/>
                    <a:pt x="8949" y="9597"/>
                    <a:pt x="8702" y="9630"/>
                  </a:cubicBezTo>
                  <a:cubicBezTo>
                    <a:pt x="8696" y="9631"/>
                    <a:pt x="8690" y="9632"/>
                    <a:pt x="8684" y="9632"/>
                  </a:cubicBezTo>
                  <a:cubicBezTo>
                    <a:pt x="8664" y="9632"/>
                    <a:pt x="8645" y="9626"/>
                    <a:pt x="8628" y="9612"/>
                  </a:cubicBezTo>
                  <a:cubicBezTo>
                    <a:pt x="8604" y="9591"/>
                    <a:pt x="8579" y="9572"/>
                    <a:pt x="8554" y="9553"/>
                  </a:cubicBezTo>
                  <a:cubicBezTo>
                    <a:pt x="8378" y="9407"/>
                    <a:pt x="8210" y="9253"/>
                    <a:pt x="8042" y="9099"/>
                  </a:cubicBezTo>
                  <a:cubicBezTo>
                    <a:pt x="7843" y="8920"/>
                    <a:pt x="7643" y="8742"/>
                    <a:pt x="7451" y="8555"/>
                  </a:cubicBezTo>
                  <a:cubicBezTo>
                    <a:pt x="7187" y="8301"/>
                    <a:pt x="6925" y="8042"/>
                    <a:pt x="6685" y="7762"/>
                  </a:cubicBezTo>
                  <a:cubicBezTo>
                    <a:pt x="6685" y="7762"/>
                    <a:pt x="6635" y="7120"/>
                    <a:pt x="6622" y="6800"/>
                  </a:cubicBezTo>
                  <a:cubicBezTo>
                    <a:pt x="6603" y="6359"/>
                    <a:pt x="6583" y="5919"/>
                    <a:pt x="6564" y="5478"/>
                  </a:cubicBezTo>
                  <a:cubicBezTo>
                    <a:pt x="6550" y="5146"/>
                    <a:pt x="6539" y="4812"/>
                    <a:pt x="6527" y="4479"/>
                  </a:cubicBezTo>
                  <a:cubicBezTo>
                    <a:pt x="6517" y="4211"/>
                    <a:pt x="6509" y="3943"/>
                    <a:pt x="6502" y="3675"/>
                  </a:cubicBezTo>
                  <a:cubicBezTo>
                    <a:pt x="6494" y="3334"/>
                    <a:pt x="6489" y="2992"/>
                    <a:pt x="6483" y="2650"/>
                  </a:cubicBezTo>
                  <a:cubicBezTo>
                    <a:pt x="6481" y="2614"/>
                    <a:pt x="6479" y="1912"/>
                    <a:pt x="6478" y="1876"/>
                  </a:cubicBezTo>
                  <a:cubicBezTo>
                    <a:pt x="6470" y="1594"/>
                    <a:pt x="6462" y="1311"/>
                    <a:pt x="6455" y="1027"/>
                  </a:cubicBezTo>
                  <a:cubicBezTo>
                    <a:pt x="6448" y="766"/>
                    <a:pt x="6444" y="504"/>
                    <a:pt x="6437" y="243"/>
                  </a:cubicBezTo>
                  <a:cubicBezTo>
                    <a:pt x="6436" y="222"/>
                    <a:pt x="6436" y="199"/>
                    <a:pt x="6435" y="178"/>
                  </a:cubicBezTo>
                  <a:cubicBezTo>
                    <a:pt x="6427" y="71"/>
                    <a:pt x="6404" y="11"/>
                    <a:pt x="6366" y="2"/>
                  </a:cubicBezTo>
                  <a:cubicBezTo>
                    <a:pt x="6363" y="1"/>
                    <a:pt x="6361" y="1"/>
                    <a:pt x="63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7"/>
            <p:cNvSpPr/>
            <p:nvPr/>
          </p:nvSpPr>
          <p:spPr>
            <a:xfrm>
              <a:off x="5378100" y="1259000"/>
              <a:ext cx="31425" cy="30975"/>
            </a:xfrm>
            <a:custGeom>
              <a:rect b="b" l="l" r="r" t="t"/>
              <a:pathLst>
                <a:path extrusionOk="0" h="1239" w="1257">
                  <a:moveTo>
                    <a:pt x="653" y="0"/>
                  </a:moveTo>
                  <a:cubicBezTo>
                    <a:pt x="623" y="0"/>
                    <a:pt x="595" y="10"/>
                    <a:pt x="566" y="15"/>
                  </a:cubicBezTo>
                  <a:cubicBezTo>
                    <a:pt x="465" y="32"/>
                    <a:pt x="378" y="78"/>
                    <a:pt x="303" y="146"/>
                  </a:cubicBezTo>
                  <a:cubicBezTo>
                    <a:pt x="244" y="200"/>
                    <a:pt x="189" y="255"/>
                    <a:pt x="145" y="321"/>
                  </a:cubicBezTo>
                  <a:cubicBezTo>
                    <a:pt x="86" y="411"/>
                    <a:pt x="30" y="503"/>
                    <a:pt x="10" y="611"/>
                  </a:cubicBezTo>
                  <a:cubicBezTo>
                    <a:pt x="6" y="632"/>
                    <a:pt x="1" y="652"/>
                    <a:pt x="5" y="672"/>
                  </a:cubicBezTo>
                  <a:cubicBezTo>
                    <a:pt x="21" y="762"/>
                    <a:pt x="53" y="842"/>
                    <a:pt x="107" y="917"/>
                  </a:cubicBezTo>
                  <a:cubicBezTo>
                    <a:pt x="148" y="973"/>
                    <a:pt x="200" y="1015"/>
                    <a:pt x="253" y="1059"/>
                  </a:cubicBezTo>
                  <a:cubicBezTo>
                    <a:pt x="355" y="1143"/>
                    <a:pt x="467" y="1209"/>
                    <a:pt x="600" y="1233"/>
                  </a:cubicBezTo>
                  <a:cubicBezTo>
                    <a:pt x="621" y="1237"/>
                    <a:pt x="642" y="1239"/>
                    <a:pt x="663" y="1239"/>
                  </a:cubicBezTo>
                  <a:cubicBezTo>
                    <a:pt x="686" y="1239"/>
                    <a:pt x="709" y="1237"/>
                    <a:pt x="732" y="1234"/>
                  </a:cubicBezTo>
                  <a:cubicBezTo>
                    <a:pt x="817" y="1223"/>
                    <a:pt x="882" y="1177"/>
                    <a:pt x="949" y="1130"/>
                  </a:cubicBezTo>
                  <a:cubicBezTo>
                    <a:pt x="984" y="1106"/>
                    <a:pt x="1011" y="1076"/>
                    <a:pt x="1035" y="1039"/>
                  </a:cubicBezTo>
                  <a:cubicBezTo>
                    <a:pt x="1065" y="991"/>
                    <a:pt x="1099" y="945"/>
                    <a:pt x="1133" y="898"/>
                  </a:cubicBezTo>
                  <a:cubicBezTo>
                    <a:pt x="1165" y="853"/>
                    <a:pt x="1193" y="806"/>
                    <a:pt x="1215" y="754"/>
                  </a:cubicBezTo>
                  <a:cubicBezTo>
                    <a:pt x="1238" y="698"/>
                    <a:pt x="1257" y="639"/>
                    <a:pt x="1251" y="579"/>
                  </a:cubicBezTo>
                  <a:cubicBezTo>
                    <a:pt x="1242" y="480"/>
                    <a:pt x="1217" y="383"/>
                    <a:pt x="1157" y="300"/>
                  </a:cubicBezTo>
                  <a:cubicBezTo>
                    <a:pt x="1090" y="208"/>
                    <a:pt x="1009" y="130"/>
                    <a:pt x="913" y="70"/>
                  </a:cubicBezTo>
                  <a:cubicBezTo>
                    <a:pt x="839" y="22"/>
                    <a:pt x="759" y="5"/>
                    <a:pt x="675" y="2"/>
                  </a:cubicBezTo>
                  <a:cubicBezTo>
                    <a:pt x="668" y="1"/>
                    <a:pt x="661" y="0"/>
                    <a:pt x="6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7"/>
            <p:cNvSpPr/>
            <p:nvPr/>
          </p:nvSpPr>
          <p:spPr>
            <a:xfrm>
              <a:off x="5400800" y="1176775"/>
              <a:ext cx="28275" cy="28250"/>
            </a:xfrm>
            <a:custGeom>
              <a:rect b="b" l="l" r="r" t="t"/>
              <a:pathLst>
                <a:path extrusionOk="0" h="1130" w="1131">
                  <a:moveTo>
                    <a:pt x="497" y="1"/>
                  </a:moveTo>
                  <a:cubicBezTo>
                    <a:pt x="403" y="1"/>
                    <a:pt x="308" y="30"/>
                    <a:pt x="216" y="71"/>
                  </a:cubicBezTo>
                  <a:cubicBezTo>
                    <a:pt x="129" y="109"/>
                    <a:pt x="60" y="170"/>
                    <a:pt x="33" y="264"/>
                  </a:cubicBezTo>
                  <a:cubicBezTo>
                    <a:pt x="13" y="332"/>
                    <a:pt x="1" y="402"/>
                    <a:pt x="10" y="473"/>
                  </a:cubicBezTo>
                  <a:cubicBezTo>
                    <a:pt x="18" y="535"/>
                    <a:pt x="27" y="598"/>
                    <a:pt x="37" y="659"/>
                  </a:cubicBezTo>
                  <a:cubicBezTo>
                    <a:pt x="48" y="735"/>
                    <a:pt x="69" y="807"/>
                    <a:pt x="103" y="875"/>
                  </a:cubicBezTo>
                  <a:cubicBezTo>
                    <a:pt x="162" y="993"/>
                    <a:pt x="256" y="1068"/>
                    <a:pt x="377" y="1109"/>
                  </a:cubicBezTo>
                  <a:cubicBezTo>
                    <a:pt x="414" y="1122"/>
                    <a:pt x="452" y="1130"/>
                    <a:pt x="491" y="1130"/>
                  </a:cubicBezTo>
                  <a:cubicBezTo>
                    <a:pt x="514" y="1130"/>
                    <a:pt x="538" y="1127"/>
                    <a:pt x="562" y="1121"/>
                  </a:cubicBezTo>
                  <a:cubicBezTo>
                    <a:pt x="600" y="1111"/>
                    <a:pt x="639" y="1105"/>
                    <a:pt x="677" y="1099"/>
                  </a:cubicBezTo>
                  <a:cubicBezTo>
                    <a:pt x="801" y="1079"/>
                    <a:pt x="903" y="1021"/>
                    <a:pt x="982" y="921"/>
                  </a:cubicBezTo>
                  <a:cubicBezTo>
                    <a:pt x="1051" y="835"/>
                    <a:pt x="1084" y="735"/>
                    <a:pt x="1105" y="628"/>
                  </a:cubicBezTo>
                  <a:cubicBezTo>
                    <a:pt x="1131" y="499"/>
                    <a:pt x="1108" y="380"/>
                    <a:pt x="1046" y="265"/>
                  </a:cubicBezTo>
                  <a:cubicBezTo>
                    <a:pt x="1019" y="217"/>
                    <a:pt x="985" y="175"/>
                    <a:pt x="947" y="135"/>
                  </a:cubicBezTo>
                  <a:cubicBezTo>
                    <a:pt x="883" y="66"/>
                    <a:pt x="806" y="29"/>
                    <a:pt x="714" y="15"/>
                  </a:cubicBezTo>
                  <a:cubicBezTo>
                    <a:pt x="669" y="8"/>
                    <a:pt x="623" y="2"/>
                    <a:pt x="572" y="2"/>
                  </a:cubicBezTo>
                  <a:cubicBezTo>
                    <a:pt x="562" y="2"/>
                    <a:pt x="552" y="2"/>
                    <a:pt x="541" y="3"/>
                  </a:cubicBezTo>
                  <a:cubicBezTo>
                    <a:pt x="526" y="1"/>
                    <a:pt x="512" y="1"/>
                    <a:pt x="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7"/>
            <p:cNvSpPr/>
            <p:nvPr/>
          </p:nvSpPr>
          <p:spPr>
            <a:xfrm>
              <a:off x="5409000" y="1272000"/>
              <a:ext cx="29375" cy="28275"/>
            </a:xfrm>
            <a:custGeom>
              <a:rect b="b" l="l" r="r" t="t"/>
              <a:pathLst>
                <a:path extrusionOk="0" h="1131" w="1175">
                  <a:moveTo>
                    <a:pt x="698" y="0"/>
                  </a:moveTo>
                  <a:cubicBezTo>
                    <a:pt x="658" y="0"/>
                    <a:pt x="619" y="5"/>
                    <a:pt x="579" y="13"/>
                  </a:cubicBezTo>
                  <a:cubicBezTo>
                    <a:pt x="397" y="50"/>
                    <a:pt x="250" y="145"/>
                    <a:pt x="122" y="272"/>
                  </a:cubicBezTo>
                  <a:cubicBezTo>
                    <a:pt x="31" y="363"/>
                    <a:pt x="0" y="478"/>
                    <a:pt x="12" y="604"/>
                  </a:cubicBezTo>
                  <a:cubicBezTo>
                    <a:pt x="19" y="677"/>
                    <a:pt x="36" y="748"/>
                    <a:pt x="60" y="818"/>
                  </a:cubicBezTo>
                  <a:cubicBezTo>
                    <a:pt x="80" y="879"/>
                    <a:pt x="106" y="940"/>
                    <a:pt x="154" y="987"/>
                  </a:cubicBezTo>
                  <a:cubicBezTo>
                    <a:pt x="248" y="1080"/>
                    <a:pt x="357" y="1130"/>
                    <a:pt x="487" y="1130"/>
                  </a:cubicBezTo>
                  <a:cubicBezTo>
                    <a:pt x="494" y="1130"/>
                    <a:pt x="500" y="1130"/>
                    <a:pt x="506" y="1130"/>
                  </a:cubicBezTo>
                  <a:cubicBezTo>
                    <a:pt x="518" y="1130"/>
                    <a:pt x="531" y="1131"/>
                    <a:pt x="543" y="1131"/>
                  </a:cubicBezTo>
                  <a:cubicBezTo>
                    <a:pt x="549" y="1131"/>
                    <a:pt x="555" y="1130"/>
                    <a:pt x="561" y="1130"/>
                  </a:cubicBezTo>
                  <a:cubicBezTo>
                    <a:pt x="633" y="1128"/>
                    <a:pt x="699" y="1109"/>
                    <a:pt x="760" y="1069"/>
                  </a:cubicBezTo>
                  <a:cubicBezTo>
                    <a:pt x="863" y="1001"/>
                    <a:pt x="955" y="919"/>
                    <a:pt x="1036" y="826"/>
                  </a:cubicBezTo>
                  <a:cubicBezTo>
                    <a:pt x="1084" y="772"/>
                    <a:pt x="1123" y="709"/>
                    <a:pt x="1153" y="641"/>
                  </a:cubicBezTo>
                  <a:cubicBezTo>
                    <a:pt x="1161" y="622"/>
                    <a:pt x="1167" y="602"/>
                    <a:pt x="1169" y="581"/>
                  </a:cubicBezTo>
                  <a:cubicBezTo>
                    <a:pt x="1175" y="496"/>
                    <a:pt x="1162" y="416"/>
                    <a:pt x="1126" y="337"/>
                  </a:cubicBezTo>
                  <a:cubicBezTo>
                    <a:pt x="1077" y="229"/>
                    <a:pt x="1001" y="145"/>
                    <a:pt x="915" y="68"/>
                  </a:cubicBezTo>
                  <a:cubicBezTo>
                    <a:pt x="885" y="41"/>
                    <a:pt x="849" y="26"/>
                    <a:pt x="810" y="15"/>
                  </a:cubicBezTo>
                  <a:cubicBezTo>
                    <a:pt x="773" y="5"/>
                    <a:pt x="735" y="0"/>
                    <a:pt x="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7"/>
            <p:cNvSpPr/>
            <p:nvPr/>
          </p:nvSpPr>
          <p:spPr>
            <a:xfrm>
              <a:off x="5422075" y="1156275"/>
              <a:ext cx="25600" cy="27200"/>
            </a:xfrm>
            <a:custGeom>
              <a:rect b="b" l="l" r="r" t="t"/>
              <a:pathLst>
                <a:path extrusionOk="0" h="1088" w="1024">
                  <a:moveTo>
                    <a:pt x="431" y="1"/>
                  </a:moveTo>
                  <a:cubicBezTo>
                    <a:pt x="426" y="1"/>
                    <a:pt x="421" y="1"/>
                    <a:pt x="416" y="1"/>
                  </a:cubicBezTo>
                  <a:cubicBezTo>
                    <a:pt x="285" y="4"/>
                    <a:pt x="178" y="50"/>
                    <a:pt x="89" y="144"/>
                  </a:cubicBezTo>
                  <a:cubicBezTo>
                    <a:pt x="56" y="179"/>
                    <a:pt x="34" y="221"/>
                    <a:pt x="20" y="266"/>
                  </a:cubicBezTo>
                  <a:cubicBezTo>
                    <a:pt x="3" y="322"/>
                    <a:pt x="4" y="380"/>
                    <a:pt x="5" y="445"/>
                  </a:cubicBezTo>
                  <a:cubicBezTo>
                    <a:pt x="0" y="519"/>
                    <a:pt x="9" y="600"/>
                    <a:pt x="30" y="679"/>
                  </a:cubicBezTo>
                  <a:cubicBezTo>
                    <a:pt x="63" y="797"/>
                    <a:pt x="123" y="900"/>
                    <a:pt x="220" y="980"/>
                  </a:cubicBezTo>
                  <a:cubicBezTo>
                    <a:pt x="297" y="1044"/>
                    <a:pt x="382" y="1087"/>
                    <a:pt x="484" y="1087"/>
                  </a:cubicBezTo>
                  <a:cubicBezTo>
                    <a:pt x="494" y="1087"/>
                    <a:pt x="503" y="1087"/>
                    <a:pt x="513" y="1086"/>
                  </a:cubicBezTo>
                  <a:cubicBezTo>
                    <a:pt x="611" y="1079"/>
                    <a:pt x="696" y="1049"/>
                    <a:pt x="765" y="976"/>
                  </a:cubicBezTo>
                  <a:cubicBezTo>
                    <a:pt x="803" y="936"/>
                    <a:pt x="839" y="894"/>
                    <a:pt x="871" y="850"/>
                  </a:cubicBezTo>
                  <a:cubicBezTo>
                    <a:pt x="925" y="775"/>
                    <a:pt x="968" y="694"/>
                    <a:pt x="994" y="606"/>
                  </a:cubicBezTo>
                  <a:cubicBezTo>
                    <a:pt x="1020" y="524"/>
                    <a:pt x="1023" y="438"/>
                    <a:pt x="985" y="360"/>
                  </a:cubicBezTo>
                  <a:cubicBezTo>
                    <a:pt x="951" y="290"/>
                    <a:pt x="903" y="226"/>
                    <a:pt x="838" y="179"/>
                  </a:cubicBezTo>
                  <a:cubicBezTo>
                    <a:pt x="809" y="157"/>
                    <a:pt x="778" y="136"/>
                    <a:pt x="750" y="114"/>
                  </a:cubicBezTo>
                  <a:cubicBezTo>
                    <a:pt x="656" y="38"/>
                    <a:pt x="551" y="1"/>
                    <a:pt x="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7"/>
            <p:cNvSpPr/>
            <p:nvPr/>
          </p:nvSpPr>
          <p:spPr>
            <a:xfrm>
              <a:off x="5394875" y="1150275"/>
              <a:ext cx="26200" cy="25300"/>
            </a:xfrm>
            <a:custGeom>
              <a:rect b="b" l="l" r="r" t="t"/>
              <a:pathLst>
                <a:path extrusionOk="0" h="1012" w="1048">
                  <a:moveTo>
                    <a:pt x="588" y="1"/>
                  </a:moveTo>
                  <a:cubicBezTo>
                    <a:pt x="584" y="1"/>
                    <a:pt x="580" y="1"/>
                    <a:pt x="577" y="1"/>
                  </a:cubicBezTo>
                  <a:cubicBezTo>
                    <a:pt x="379" y="8"/>
                    <a:pt x="246" y="57"/>
                    <a:pt x="144" y="175"/>
                  </a:cubicBezTo>
                  <a:cubicBezTo>
                    <a:pt x="79" y="251"/>
                    <a:pt x="45" y="340"/>
                    <a:pt x="22" y="435"/>
                  </a:cubicBezTo>
                  <a:cubicBezTo>
                    <a:pt x="0" y="520"/>
                    <a:pt x="15" y="602"/>
                    <a:pt x="37" y="683"/>
                  </a:cubicBezTo>
                  <a:cubicBezTo>
                    <a:pt x="43" y="703"/>
                    <a:pt x="52" y="723"/>
                    <a:pt x="63" y="741"/>
                  </a:cubicBezTo>
                  <a:cubicBezTo>
                    <a:pt x="126" y="843"/>
                    <a:pt x="213" y="921"/>
                    <a:pt x="328" y="964"/>
                  </a:cubicBezTo>
                  <a:cubicBezTo>
                    <a:pt x="416" y="996"/>
                    <a:pt x="507" y="1011"/>
                    <a:pt x="601" y="1011"/>
                  </a:cubicBezTo>
                  <a:cubicBezTo>
                    <a:pt x="610" y="1011"/>
                    <a:pt x="619" y="1011"/>
                    <a:pt x="628" y="1011"/>
                  </a:cubicBezTo>
                  <a:cubicBezTo>
                    <a:pt x="726" y="1008"/>
                    <a:pt x="811" y="972"/>
                    <a:pt x="884" y="907"/>
                  </a:cubicBezTo>
                  <a:cubicBezTo>
                    <a:pt x="900" y="893"/>
                    <a:pt x="912" y="876"/>
                    <a:pt x="931" y="864"/>
                  </a:cubicBezTo>
                  <a:cubicBezTo>
                    <a:pt x="960" y="847"/>
                    <a:pt x="975" y="821"/>
                    <a:pt x="986" y="791"/>
                  </a:cubicBezTo>
                  <a:cubicBezTo>
                    <a:pt x="1023" y="684"/>
                    <a:pt x="1048" y="574"/>
                    <a:pt x="1039" y="460"/>
                  </a:cubicBezTo>
                  <a:cubicBezTo>
                    <a:pt x="1031" y="357"/>
                    <a:pt x="997" y="261"/>
                    <a:pt x="919" y="187"/>
                  </a:cubicBezTo>
                  <a:cubicBezTo>
                    <a:pt x="876" y="147"/>
                    <a:pt x="831" y="112"/>
                    <a:pt x="783" y="80"/>
                  </a:cubicBezTo>
                  <a:cubicBezTo>
                    <a:pt x="712" y="32"/>
                    <a:pt x="637" y="1"/>
                    <a:pt x="5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7"/>
            <p:cNvSpPr/>
            <p:nvPr/>
          </p:nvSpPr>
          <p:spPr>
            <a:xfrm>
              <a:off x="5423825" y="1103200"/>
              <a:ext cx="22850" cy="23200"/>
            </a:xfrm>
            <a:custGeom>
              <a:rect b="b" l="l" r="r" t="t"/>
              <a:pathLst>
                <a:path extrusionOk="0" h="928" w="914">
                  <a:moveTo>
                    <a:pt x="463" y="1"/>
                  </a:moveTo>
                  <a:cubicBezTo>
                    <a:pt x="357" y="1"/>
                    <a:pt x="255" y="32"/>
                    <a:pt x="156" y="89"/>
                  </a:cubicBezTo>
                  <a:cubicBezTo>
                    <a:pt x="67" y="140"/>
                    <a:pt x="27" y="220"/>
                    <a:pt x="10" y="318"/>
                  </a:cubicBezTo>
                  <a:cubicBezTo>
                    <a:pt x="0" y="379"/>
                    <a:pt x="10" y="438"/>
                    <a:pt x="13" y="497"/>
                  </a:cubicBezTo>
                  <a:cubicBezTo>
                    <a:pt x="18" y="617"/>
                    <a:pt x="71" y="719"/>
                    <a:pt x="143" y="811"/>
                  </a:cubicBezTo>
                  <a:cubicBezTo>
                    <a:pt x="153" y="823"/>
                    <a:pt x="166" y="833"/>
                    <a:pt x="178" y="842"/>
                  </a:cubicBezTo>
                  <a:cubicBezTo>
                    <a:pt x="249" y="898"/>
                    <a:pt x="331" y="921"/>
                    <a:pt x="419" y="926"/>
                  </a:cubicBezTo>
                  <a:cubicBezTo>
                    <a:pt x="427" y="927"/>
                    <a:pt x="436" y="927"/>
                    <a:pt x="444" y="927"/>
                  </a:cubicBezTo>
                  <a:cubicBezTo>
                    <a:pt x="544" y="927"/>
                    <a:pt x="629" y="883"/>
                    <a:pt x="711" y="830"/>
                  </a:cubicBezTo>
                  <a:cubicBezTo>
                    <a:pt x="749" y="804"/>
                    <a:pt x="786" y="775"/>
                    <a:pt x="814" y="735"/>
                  </a:cubicBezTo>
                  <a:cubicBezTo>
                    <a:pt x="878" y="641"/>
                    <a:pt x="913" y="539"/>
                    <a:pt x="908" y="426"/>
                  </a:cubicBezTo>
                  <a:cubicBezTo>
                    <a:pt x="906" y="384"/>
                    <a:pt x="911" y="342"/>
                    <a:pt x="899" y="301"/>
                  </a:cubicBezTo>
                  <a:cubicBezTo>
                    <a:pt x="860" y="172"/>
                    <a:pt x="780" y="81"/>
                    <a:pt x="653" y="35"/>
                  </a:cubicBezTo>
                  <a:cubicBezTo>
                    <a:pt x="589" y="12"/>
                    <a:pt x="525" y="1"/>
                    <a:pt x="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7"/>
            <p:cNvSpPr/>
            <p:nvPr/>
          </p:nvSpPr>
          <p:spPr>
            <a:xfrm>
              <a:off x="5293450" y="928300"/>
              <a:ext cx="199050" cy="159175"/>
            </a:xfrm>
            <a:custGeom>
              <a:rect b="b" l="l" r="r" t="t"/>
              <a:pathLst>
                <a:path extrusionOk="0" h="6367" w="7962">
                  <a:moveTo>
                    <a:pt x="699" y="1043"/>
                  </a:moveTo>
                  <a:cubicBezTo>
                    <a:pt x="733" y="1043"/>
                    <a:pt x="767" y="1044"/>
                    <a:pt x="801" y="1044"/>
                  </a:cubicBezTo>
                  <a:cubicBezTo>
                    <a:pt x="841" y="1044"/>
                    <a:pt x="880" y="1043"/>
                    <a:pt x="920" y="1043"/>
                  </a:cubicBezTo>
                  <a:cubicBezTo>
                    <a:pt x="940" y="1043"/>
                    <a:pt x="959" y="1044"/>
                    <a:pt x="979" y="1044"/>
                  </a:cubicBezTo>
                  <a:cubicBezTo>
                    <a:pt x="1222" y="1055"/>
                    <a:pt x="1460" y="1084"/>
                    <a:pt x="1693" y="1151"/>
                  </a:cubicBezTo>
                  <a:cubicBezTo>
                    <a:pt x="1785" y="1178"/>
                    <a:pt x="1879" y="1201"/>
                    <a:pt x="1972" y="1225"/>
                  </a:cubicBezTo>
                  <a:cubicBezTo>
                    <a:pt x="2135" y="1270"/>
                    <a:pt x="2296" y="1319"/>
                    <a:pt x="2448" y="1385"/>
                  </a:cubicBezTo>
                  <a:cubicBezTo>
                    <a:pt x="2607" y="1455"/>
                    <a:pt x="2757" y="1538"/>
                    <a:pt x="2893" y="1639"/>
                  </a:cubicBezTo>
                  <a:cubicBezTo>
                    <a:pt x="2960" y="1689"/>
                    <a:pt x="3028" y="1736"/>
                    <a:pt x="3095" y="1784"/>
                  </a:cubicBezTo>
                  <a:cubicBezTo>
                    <a:pt x="3139" y="1815"/>
                    <a:pt x="3179" y="1851"/>
                    <a:pt x="3218" y="1886"/>
                  </a:cubicBezTo>
                  <a:cubicBezTo>
                    <a:pt x="3325" y="1981"/>
                    <a:pt x="3432" y="2077"/>
                    <a:pt x="3540" y="2171"/>
                  </a:cubicBezTo>
                  <a:cubicBezTo>
                    <a:pt x="3633" y="2250"/>
                    <a:pt x="3724" y="2330"/>
                    <a:pt x="3821" y="2405"/>
                  </a:cubicBezTo>
                  <a:cubicBezTo>
                    <a:pt x="3822" y="2406"/>
                    <a:pt x="3824" y="2406"/>
                    <a:pt x="3825" y="2408"/>
                  </a:cubicBezTo>
                  <a:cubicBezTo>
                    <a:pt x="3838" y="2425"/>
                    <a:pt x="3868" y="2430"/>
                    <a:pt x="3869" y="2457"/>
                  </a:cubicBezTo>
                  <a:cubicBezTo>
                    <a:pt x="3866" y="2457"/>
                    <a:pt x="3863" y="2458"/>
                    <a:pt x="3859" y="2458"/>
                  </a:cubicBezTo>
                  <a:cubicBezTo>
                    <a:pt x="3840" y="2458"/>
                    <a:pt x="3821" y="2450"/>
                    <a:pt x="3801" y="2446"/>
                  </a:cubicBezTo>
                  <a:cubicBezTo>
                    <a:pt x="3529" y="2390"/>
                    <a:pt x="3257" y="2330"/>
                    <a:pt x="2983" y="2286"/>
                  </a:cubicBezTo>
                  <a:cubicBezTo>
                    <a:pt x="2872" y="2268"/>
                    <a:pt x="2761" y="2254"/>
                    <a:pt x="2650" y="2241"/>
                  </a:cubicBezTo>
                  <a:cubicBezTo>
                    <a:pt x="2351" y="2205"/>
                    <a:pt x="2055" y="2161"/>
                    <a:pt x="1765" y="2081"/>
                  </a:cubicBezTo>
                  <a:cubicBezTo>
                    <a:pt x="1624" y="2042"/>
                    <a:pt x="1482" y="2008"/>
                    <a:pt x="1342" y="1965"/>
                  </a:cubicBezTo>
                  <a:cubicBezTo>
                    <a:pt x="1117" y="1896"/>
                    <a:pt x="900" y="1813"/>
                    <a:pt x="692" y="1714"/>
                  </a:cubicBezTo>
                  <a:cubicBezTo>
                    <a:pt x="550" y="1646"/>
                    <a:pt x="416" y="1566"/>
                    <a:pt x="295" y="1472"/>
                  </a:cubicBezTo>
                  <a:cubicBezTo>
                    <a:pt x="234" y="1424"/>
                    <a:pt x="184" y="1368"/>
                    <a:pt x="141" y="1305"/>
                  </a:cubicBezTo>
                  <a:cubicBezTo>
                    <a:pt x="135" y="1296"/>
                    <a:pt x="129" y="1286"/>
                    <a:pt x="124" y="1276"/>
                  </a:cubicBezTo>
                  <a:cubicBezTo>
                    <a:pt x="107" y="1233"/>
                    <a:pt x="112" y="1194"/>
                    <a:pt x="150" y="1160"/>
                  </a:cubicBezTo>
                  <a:cubicBezTo>
                    <a:pt x="210" y="1107"/>
                    <a:pt x="285" y="1076"/>
                    <a:pt x="369" y="1063"/>
                  </a:cubicBezTo>
                  <a:cubicBezTo>
                    <a:pt x="424" y="1054"/>
                    <a:pt x="481" y="1056"/>
                    <a:pt x="536" y="1050"/>
                  </a:cubicBezTo>
                  <a:cubicBezTo>
                    <a:pt x="590" y="1045"/>
                    <a:pt x="644" y="1043"/>
                    <a:pt x="699" y="1043"/>
                  </a:cubicBezTo>
                  <a:close/>
                  <a:moveTo>
                    <a:pt x="7115" y="93"/>
                  </a:moveTo>
                  <a:cubicBezTo>
                    <a:pt x="7174" y="93"/>
                    <a:pt x="7232" y="102"/>
                    <a:pt x="7290" y="112"/>
                  </a:cubicBezTo>
                  <a:cubicBezTo>
                    <a:pt x="7324" y="117"/>
                    <a:pt x="7356" y="128"/>
                    <a:pt x="7386" y="143"/>
                  </a:cubicBezTo>
                  <a:cubicBezTo>
                    <a:pt x="7460" y="179"/>
                    <a:pt x="7496" y="246"/>
                    <a:pt x="7486" y="321"/>
                  </a:cubicBezTo>
                  <a:cubicBezTo>
                    <a:pt x="7478" y="373"/>
                    <a:pt x="7457" y="419"/>
                    <a:pt x="7420" y="461"/>
                  </a:cubicBezTo>
                  <a:cubicBezTo>
                    <a:pt x="7360" y="530"/>
                    <a:pt x="7295" y="596"/>
                    <a:pt x="7221" y="656"/>
                  </a:cubicBezTo>
                  <a:cubicBezTo>
                    <a:pt x="7087" y="764"/>
                    <a:pt x="6942" y="859"/>
                    <a:pt x="6796" y="952"/>
                  </a:cubicBezTo>
                  <a:cubicBezTo>
                    <a:pt x="6531" y="1121"/>
                    <a:pt x="6263" y="1289"/>
                    <a:pt x="5997" y="1456"/>
                  </a:cubicBezTo>
                  <a:cubicBezTo>
                    <a:pt x="5856" y="1545"/>
                    <a:pt x="5711" y="1629"/>
                    <a:pt x="5564" y="1712"/>
                  </a:cubicBezTo>
                  <a:cubicBezTo>
                    <a:pt x="5394" y="1809"/>
                    <a:pt x="5224" y="1906"/>
                    <a:pt x="5051" y="1998"/>
                  </a:cubicBezTo>
                  <a:cubicBezTo>
                    <a:pt x="4890" y="2083"/>
                    <a:pt x="4729" y="2169"/>
                    <a:pt x="4569" y="2256"/>
                  </a:cubicBezTo>
                  <a:cubicBezTo>
                    <a:pt x="4466" y="2313"/>
                    <a:pt x="4365" y="2371"/>
                    <a:pt x="4262" y="2428"/>
                  </a:cubicBezTo>
                  <a:cubicBezTo>
                    <a:pt x="4236" y="2443"/>
                    <a:pt x="4212" y="2459"/>
                    <a:pt x="4178" y="2469"/>
                  </a:cubicBezTo>
                  <a:cubicBezTo>
                    <a:pt x="4179" y="2447"/>
                    <a:pt x="4189" y="2434"/>
                    <a:pt x="4197" y="2422"/>
                  </a:cubicBezTo>
                  <a:cubicBezTo>
                    <a:pt x="4285" y="2268"/>
                    <a:pt x="4366" y="2111"/>
                    <a:pt x="4446" y="1953"/>
                  </a:cubicBezTo>
                  <a:cubicBezTo>
                    <a:pt x="4565" y="1719"/>
                    <a:pt x="4702" y="1494"/>
                    <a:pt x="4868" y="1283"/>
                  </a:cubicBezTo>
                  <a:cubicBezTo>
                    <a:pt x="4942" y="1189"/>
                    <a:pt x="5023" y="1099"/>
                    <a:pt x="5112" y="1014"/>
                  </a:cubicBezTo>
                  <a:cubicBezTo>
                    <a:pt x="5350" y="786"/>
                    <a:pt x="5628" y="604"/>
                    <a:pt x="5931" y="452"/>
                  </a:cubicBezTo>
                  <a:cubicBezTo>
                    <a:pt x="6104" y="365"/>
                    <a:pt x="6282" y="287"/>
                    <a:pt x="6467" y="224"/>
                  </a:cubicBezTo>
                  <a:cubicBezTo>
                    <a:pt x="6597" y="181"/>
                    <a:pt x="6729" y="139"/>
                    <a:pt x="6865" y="117"/>
                  </a:cubicBezTo>
                  <a:cubicBezTo>
                    <a:pt x="6915" y="108"/>
                    <a:pt x="6966" y="100"/>
                    <a:pt x="7016" y="100"/>
                  </a:cubicBezTo>
                  <a:cubicBezTo>
                    <a:pt x="7025" y="99"/>
                    <a:pt x="7034" y="99"/>
                    <a:pt x="7043" y="98"/>
                  </a:cubicBezTo>
                  <a:cubicBezTo>
                    <a:pt x="7067" y="95"/>
                    <a:pt x="7091" y="93"/>
                    <a:pt x="7115" y="93"/>
                  </a:cubicBezTo>
                  <a:close/>
                  <a:moveTo>
                    <a:pt x="7148" y="0"/>
                  </a:moveTo>
                  <a:cubicBezTo>
                    <a:pt x="7005" y="0"/>
                    <a:pt x="6864" y="16"/>
                    <a:pt x="6725" y="46"/>
                  </a:cubicBezTo>
                  <a:cubicBezTo>
                    <a:pt x="6470" y="98"/>
                    <a:pt x="6230" y="183"/>
                    <a:pt x="5996" y="288"/>
                  </a:cubicBezTo>
                  <a:cubicBezTo>
                    <a:pt x="5860" y="350"/>
                    <a:pt x="5728" y="421"/>
                    <a:pt x="5601" y="497"/>
                  </a:cubicBezTo>
                  <a:cubicBezTo>
                    <a:pt x="5497" y="560"/>
                    <a:pt x="5396" y="629"/>
                    <a:pt x="5299" y="699"/>
                  </a:cubicBezTo>
                  <a:cubicBezTo>
                    <a:pt x="5197" y="774"/>
                    <a:pt x="5104" y="856"/>
                    <a:pt x="5019" y="946"/>
                  </a:cubicBezTo>
                  <a:cubicBezTo>
                    <a:pt x="4859" y="1118"/>
                    <a:pt x="4718" y="1303"/>
                    <a:pt x="4590" y="1495"/>
                  </a:cubicBezTo>
                  <a:cubicBezTo>
                    <a:pt x="4417" y="1753"/>
                    <a:pt x="4267" y="2021"/>
                    <a:pt x="4130" y="2294"/>
                  </a:cubicBezTo>
                  <a:cubicBezTo>
                    <a:pt x="4105" y="2342"/>
                    <a:pt x="4077" y="2389"/>
                    <a:pt x="4049" y="2435"/>
                  </a:cubicBezTo>
                  <a:cubicBezTo>
                    <a:pt x="4042" y="2448"/>
                    <a:pt x="4036" y="2454"/>
                    <a:pt x="4029" y="2454"/>
                  </a:cubicBezTo>
                  <a:cubicBezTo>
                    <a:pt x="4023" y="2454"/>
                    <a:pt x="4017" y="2450"/>
                    <a:pt x="4008" y="2442"/>
                  </a:cubicBezTo>
                  <a:cubicBezTo>
                    <a:pt x="3983" y="2417"/>
                    <a:pt x="3959" y="2390"/>
                    <a:pt x="3932" y="2366"/>
                  </a:cubicBezTo>
                  <a:cubicBezTo>
                    <a:pt x="3772" y="2218"/>
                    <a:pt x="3608" y="2074"/>
                    <a:pt x="3439" y="1934"/>
                  </a:cubicBezTo>
                  <a:cubicBezTo>
                    <a:pt x="3319" y="1835"/>
                    <a:pt x="3200" y="1734"/>
                    <a:pt x="3074" y="1641"/>
                  </a:cubicBezTo>
                  <a:cubicBezTo>
                    <a:pt x="2925" y="1532"/>
                    <a:pt x="2770" y="1429"/>
                    <a:pt x="2604" y="1341"/>
                  </a:cubicBezTo>
                  <a:cubicBezTo>
                    <a:pt x="2473" y="1273"/>
                    <a:pt x="2337" y="1213"/>
                    <a:pt x="2198" y="1157"/>
                  </a:cubicBezTo>
                  <a:cubicBezTo>
                    <a:pt x="1943" y="1055"/>
                    <a:pt x="1678" y="985"/>
                    <a:pt x="1401" y="952"/>
                  </a:cubicBezTo>
                  <a:cubicBezTo>
                    <a:pt x="1299" y="940"/>
                    <a:pt x="1197" y="929"/>
                    <a:pt x="1094" y="922"/>
                  </a:cubicBezTo>
                  <a:cubicBezTo>
                    <a:pt x="977" y="914"/>
                    <a:pt x="860" y="905"/>
                    <a:pt x="732" y="905"/>
                  </a:cubicBezTo>
                  <a:cubicBezTo>
                    <a:pt x="722" y="905"/>
                    <a:pt x="711" y="905"/>
                    <a:pt x="701" y="905"/>
                  </a:cubicBezTo>
                  <a:cubicBezTo>
                    <a:pt x="617" y="905"/>
                    <a:pt x="525" y="912"/>
                    <a:pt x="436" y="924"/>
                  </a:cubicBezTo>
                  <a:cubicBezTo>
                    <a:pt x="350" y="936"/>
                    <a:pt x="267" y="959"/>
                    <a:pt x="191" y="997"/>
                  </a:cubicBezTo>
                  <a:cubicBezTo>
                    <a:pt x="128" y="1028"/>
                    <a:pt x="76" y="1070"/>
                    <a:pt x="40" y="1125"/>
                  </a:cubicBezTo>
                  <a:cubicBezTo>
                    <a:pt x="10" y="1173"/>
                    <a:pt x="1" y="1224"/>
                    <a:pt x="18" y="1278"/>
                  </a:cubicBezTo>
                  <a:cubicBezTo>
                    <a:pt x="32" y="1324"/>
                    <a:pt x="59" y="1364"/>
                    <a:pt x="91" y="1401"/>
                  </a:cubicBezTo>
                  <a:cubicBezTo>
                    <a:pt x="155" y="1474"/>
                    <a:pt x="233" y="1537"/>
                    <a:pt x="316" y="1593"/>
                  </a:cubicBezTo>
                  <a:cubicBezTo>
                    <a:pt x="486" y="1709"/>
                    <a:pt x="666" y="1809"/>
                    <a:pt x="854" y="1898"/>
                  </a:cubicBezTo>
                  <a:cubicBezTo>
                    <a:pt x="1115" y="2021"/>
                    <a:pt x="1391" y="2113"/>
                    <a:pt x="1676" y="2182"/>
                  </a:cubicBezTo>
                  <a:cubicBezTo>
                    <a:pt x="1866" y="2227"/>
                    <a:pt x="2058" y="2262"/>
                    <a:pt x="2252" y="2297"/>
                  </a:cubicBezTo>
                  <a:cubicBezTo>
                    <a:pt x="2455" y="2333"/>
                    <a:pt x="2659" y="2369"/>
                    <a:pt x="2864" y="2398"/>
                  </a:cubicBezTo>
                  <a:cubicBezTo>
                    <a:pt x="3061" y="2425"/>
                    <a:pt x="3260" y="2449"/>
                    <a:pt x="3459" y="2475"/>
                  </a:cubicBezTo>
                  <a:cubicBezTo>
                    <a:pt x="3565" y="2490"/>
                    <a:pt x="3671" y="2506"/>
                    <a:pt x="3777" y="2532"/>
                  </a:cubicBezTo>
                  <a:cubicBezTo>
                    <a:pt x="3800" y="2538"/>
                    <a:pt x="3825" y="2544"/>
                    <a:pt x="3849" y="2551"/>
                  </a:cubicBezTo>
                  <a:cubicBezTo>
                    <a:pt x="3881" y="2561"/>
                    <a:pt x="3884" y="2570"/>
                    <a:pt x="3864" y="2592"/>
                  </a:cubicBezTo>
                  <a:cubicBezTo>
                    <a:pt x="3859" y="2597"/>
                    <a:pt x="3854" y="2601"/>
                    <a:pt x="3850" y="2606"/>
                  </a:cubicBezTo>
                  <a:cubicBezTo>
                    <a:pt x="3788" y="2674"/>
                    <a:pt x="3730" y="2744"/>
                    <a:pt x="3677" y="2815"/>
                  </a:cubicBezTo>
                  <a:cubicBezTo>
                    <a:pt x="3569" y="2959"/>
                    <a:pt x="3485" y="3113"/>
                    <a:pt x="3410" y="3272"/>
                  </a:cubicBezTo>
                  <a:cubicBezTo>
                    <a:pt x="3322" y="3459"/>
                    <a:pt x="3235" y="3647"/>
                    <a:pt x="3142" y="3834"/>
                  </a:cubicBezTo>
                  <a:cubicBezTo>
                    <a:pt x="3045" y="4027"/>
                    <a:pt x="2926" y="4211"/>
                    <a:pt x="2784" y="4380"/>
                  </a:cubicBezTo>
                  <a:cubicBezTo>
                    <a:pt x="2725" y="4451"/>
                    <a:pt x="2659" y="4519"/>
                    <a:pt x="2586" y="4578"/>
                  </a:cubicBezTo>
                  <a:cubicBezTo>
                    <a:pt x="2518" y="4633"/>
                    <a:pt x="2453" y="4691"/>
                    <a:pt x="2383" y="4744"/>
                  </a:cubicBezTo>
                  <a:cubicBezTo>
                    <a:pt x="2276" y="4826"/>
                    <a:pt x="2165" y="4901"/>
                    <a:pt x="2046" y="4969"/>
                  </a:cubicBezTo>
                  <a:cubicBezTo>
                    <a:pt x="1941" y="5029"/>
                    <a:pt x="1837" y="5090"/>
                    <a:pt x="1732" y="5149"/>
                  </a:cubicBezTo>
                  <a:cubicBezTo>
                    <a:pt x="1655" y="5193"/>
                    <a:pt x="1577" y="5237"/>
                    <a:pt x="1499" y="5281"/>
                  </a:cubicBezTo>
                  <a:cubicBezTo>
                    <a:pt x="1386" y="5347"/>
                    <a:pt x="1271" y="5411"/>
                    <a:pt x="1164" y="5485"/>
                  </a:cubicBezTo>
                  <a:cubicBezTo>
                    <a:pt x="1060" y="5557"/>
                    <a:pt x="955" y="5627"/>
                    <a:pt x="851" y="5700"/>
                  </a:cubicBezTo>
                  <a:cubicBezTo>
                    <a:pt x="777" y="5752"/>
                    <a:pt x="704" y="5808"/>
                    <a:pt x="638" y="5870"/>
                  </a:cubicBezTo>
                  <a:cubicBezTo>
                    <a:pt x="574" y="5930"/>
                    <a:pt x="510" y="5993"/>
                    <a:pt x="451" y="6056"/>
                  </a:cubicBezTo>
                  <a:cubicBezTo>
                    <a:pt x="393" y="6118"/>
                    <a:pt x="338" y="6182"/>
                    <a:pt x="289" y="6249"/>
                  </a:cubicBezTo>
                  <a:cubicBezTo>
                    <a:pt x="280" y="6262"/>
                    <a:pt x="271" y="6276"/>
                    <a:pt x="265" y="6292"/>
                  </a:cubicBezTo>
                  <a:cubicBezTo>
                    <a:pt x="256" y="6309"/>
                    <a:pt x="262" y="6322"/>
                    <a:pt x="281" y="6333"/>
                  </a:cubicBezTo>
                  <a:cubicBezTo>
                    <a:pt x="299" y="6342"/>
                    <a:pt x="319" y="6351"/>
                    <a:pt x="338" y="6359"/>
                  </a:cubicBezTo>
                  <a:cubicBezTo>
                    <a:pt x="351" y="6364"/>
                    <a:pt x="359" y="6366"/>
                    <a:pt x="367" y="6366"/>
                  </a:cubicBezTo>
                  <a:cubicBezTo>
                    <a:pt x="378" y="6366"/>
                    <a:pt x="387" y="6360"/>
                    <a:pt x="400" y="6347"/>
                  </a:cubicBezTo>
                  <a:cubicBezTo>
                    <a:pt x="422" y="6324"/>
                    <a:pt x="444" y="6301"/>
                    <a:pt x="465" y="6277"/>
                  </a:cubicBezTo>
                  <a:cubicBezTo>
                    <a:pt x="531" y="6205"/>
                    <a:pt x="599" y="6134"/>
                    <a:pt x="673" y="6068"/>
                  </a:cubicBezTo>
                  <a:cubicBezTo>
                    <a:pt x="743" y="6005"/>
                    <a:pt x="813" y="5944"/>
                    <a:pt x="884" y="5881"/>
                  </a:cubicBezTo>
                  <a:cubicBezTo>
                    <a:pt x="964" y="5809"/>
                    <a:pt x="1047" y="5740"/>
                    <a:pt x="1132" y="5673"/>
                  </a:cubicBezTo>
                  <a:cubicBezTo>
                    <a:pt x="1178" y="5637"/>
                    <a:pt x="1225" y="5603"/>
                    <a:pt x="1274" y="5570"/>
                  </a:cubicBezTo>
                  <a:cubicBezTo>
                    <a:pt x="1507" y="5412"/>
                    <a:pt x="1753" y="5272"/>
                    <a:pt x="2000" y="5133"/>
                  </a:cubicBezTo>
                  <a:cubicBezTo>
                    <a:pt x="2136" y="5055"/>
                    <a:pt x="2273" y="4976"/>
                    <a:pt x="2401" y="4887"/>
                  </a:cubicBezTo>
                  <a:cubicBezTo>
                    <a:pt x="2540" y="4790"/>
                    <a:pt x="2667" y="4681"/>
                    <a:pt x="2782" y="4561"/>
                  </a:cubicBezTo>
                  <a:cubicBezTo>
                    <a:pt x="2946" y="4389"/>
                    <a:pt x="3085" y="4201"/>
                    <a:pt x="3203" y="4003"/>
                  </a:cubicBezTo>
                  <a:cubicBezTo>
                    <a:pt x="3345" y="3762"/>
                    <a:pt x="3477" y="3519"/>
                    <a:pt x="3587" y="3266"/>
                  </a:cubicBezTo>
                  <a:cubicBezTo>
                    <a:pt x="3629" y="3170"/>
                    <a:pt x="3672" y="3075"/>
                    <a:pt x="3728" y="2985"/>
                  </a:cubicBezTo>
                  <a:cubicBezTo>
                    <a:pt x="3800" y="2864"/>
                    <a:pt x="3888" y="2753"/>
                    <a:pt x="3998" y="2657"/>
                  </a:cubicBezTo>
                  <a:cubicBezTo>
                    <a:pt x="4007" y="2648"/>
                    <a:pt x="4016" y="2640"/>
                    <a:pt x="4026" y="2633"/>
                  </a:cubicBezTo>
                  <a:cubicBezTo>
                    <a:pt x="4030" y="2630"/>
                    <a:pt x="4034" y="2628"/>
                    <a:pt x="4038" y="2628"/>
                  </a:cubicBezTo>
                  <a:cubicBezTo>
                    <a:pt x="4044" y="2628"/>
                    <a:pt x="4049" y="2631"/>
                    <a:pt x="4053" y="2637"/>
                  </a:cubicBezTo>
                  <a:cubicBezTo>
                    <a:pt x="4060" y="2645"/>
                    <a:pt x="4066" y="2654"/>
                    <a:pt x="4072" y="2661"/>
                  </a:cubicBezTo>
                  <a:cubicBezTo>
                    <a:pt x="4132" y="2739"/>
                    <a:pt x="4200" y="2812"/>
                    <a:pt x="4272" y="2882"/>
                  </a:cubicBezTo>
                  <a:cubicBezTo>
                    <a:pt x="4420" y="3021"/>
                    <a:pt x="4587" y="3142"/>
                    <a:pt x="4766" y="3247"/>
                  </a:cubicBezTo>
                  <a:cubicBezTo>
                    <a:pt x="4965" y="3366"/>
                    <a:pt x="5172" y="3474"/>
                    <a:pt x="5381" y="3580"/>
                  </a:cubicBezTo>
                  <a:cubicBezTo>
                    <a:pt x="5544" y="3664"/>
                    <a:pt x="5706" y="3745"/>
                    <a:pt x="5868" y="3831"/>
                  </a:cubicBezTo>
                  <a:cubicBezTo>
                    <a:pt x="5992" y="3895"/>
                    <a:pt x="6115" y="3964"/>
                    <a:pt x="6236" y="4033"/>
                  </a:cubicBezTo>
                  <a:cubicBezTo>
                    <a:pt x="6399" y="4128"/>
                    <a:pt x="6563" y="4222"/>
                    <a:pt x="6714" y="4332"/>
                  </a:cubicBezTo>
                  <a:cubicBezTo>
                    <a:pt x="6861" y="4440"/>
                    <a:pt x="6993" y="4559"/>
                    <a:pt x="7109" y="4694"/>
                  </a:cubicBezTo>
                  <a:cubicBezTo>
                    <a:pt x="7238" y="4844"/>
                    <a:pt x="7357" y="5001"/>
                    <a:pt x="7464" y="5165"/>
                  </a:cubicBezTo>
                  <a:cubicBezTo>
                    <a:pt x="7506" y="5226"/>
                    <a:pt x="7547" y="5288"/>
                    <a:pt x="7591" y="5349"/>
                  </a:cubicBezTo>
                  <a:cubicBezTo>
                    <a:pt x="7675" y="5460"/>
                    <a:pt x="7781" y="5554"/>
                    <a:pt x="7887" y="5649"/>
                  </a:cubicBezTo>
                  <a:cubicBezTo>
                    <a:pt x="7890" y="5651"/>
                    <a:pt x="7892" y="5653"/>
                    <a:pt x="7895" y="5655"/>
                  </a:cubicBezTo>
                  <a:cubicBezTo>
                    <a:pt x="7898" y="5656"/>
                    <a:pt x="7900" y="5657"/>
                    <a:pt x="7903" y="5657"/>
                  </a:cubicBezTo>
                  <a:cubicBezTo>
                    <a:pt x="7908" y="5657"/>
                    <a:pt x="7913" y="5655"/>
                    <a:pt x="7915" y="5651"/>
                  </a:cubicBezTo>
                  <a:cubicBezTo>
                    <a:pt x="7924" y="5635"/>
                    <a:pt x="7930" y="5619"/>
                    <a:pt x="7940" y="5604"/>
                  </a:cubicBezTo>
                  <a:cubicBezTo>
                    <a:pt x="7962" y="5569"/>
                    <a:pt x="7951" y="5541"/>
                    <a:pt x="7924" y="5513"/>
                  </a:cubicBezTo>
                  <a:cubicBezTo>
                    <a:pt x="7868" y="5455"/>
                    <a:pt x="7816" y="5396"/>
                    <a:pt x="7764" y="5337"/>
                  </a:cubicBezTo>
                  <a:cubicBezTo>
                    <a:pt x="7662" y="5218"/>
                    <a:pt x="7578" y="5089"/>
                    <a:pt x="7497" y="4959"/>
                  </a:cubicBezTo>
                  <a:cubicBezTo>
                    <a:pt x="7393" y="4789"/>
                    <a:pt x="7277" y="4627"/>
                    <a:pt x="7134" y="4481"/>
                  </a:cubicBezTo>
                  <a:cubicBezTo>
                    <a:pt x="7069" y="4413"/>
                    <a:pt x="6999" y="4348"/>
                    <a:pt x="6920" y="4292"/>
                  </a:cubicBezTo>
                  <a:cubicBezTo>
                    <a:pt x="6782" y="4196"/>
                    <a:pt x="6639" y="4106"/>
                    <a:pt x="6494" y="4019"/>
                  </a:cubicBezTo>
                  <a:cubicBezTo>
                    <a:pt x="6225" y="3858"/>
                    <a:pt x="5943" y="3719"/>
                    <a:pt x="5656" y="3586"/>
                  </a:cubicBezTo>
                  <a:cubicBezTo>
                    <a:pt x="5503" y="3515"/>
                    <a:pt x="5348" y="3446"/>
                    <a:pt x="5197" y="3371"/>
                  </a:cubicBezTo>
                  <a:cubicBezTo>
                    <a:pt x="5040" y="3293"/>
                    <a:pt x="4893" y="3204"/>
                    <a:pt x="4747" y="3112"/>
                  </a:cubicBezTo>
                  <a:cubicBezTo>
                    <a:pt x="4598" y="3018"/>
                    <a:pt x="4462" y="2911"/>
                    <a:pt x="4338" y="2792"/>
                  </a:cubicBezTo>
                  <a:cubicBezTo>
                    <a:pt x="4278" y="2735"/>
                    <a:pt x="4226" y="2674"/>
                    <a:pt x="4177" y="2611"/>
                  </a:cubicBezTo>
                  <a:cubicBezTo>
                    <a:pt x="4158" y="2586"/>
                    <a:pt x="4161" y="2580"/>
                    <a:pt x="4189" y="2565"/>
                  </a:cubicBezTo>
                  <a:cubicBezTo>
                    <a:pt x="4195" y="2563"/>
                    <a:pt x="4200" y="2561"/>
                    <a:pt x="4205" y="2559"/>
                  </a:cubicBezTo>
                  <a:cubicBezTo>
                    <a:pt x="4390" y="2483"/>
                    <a:pt x="4565" y="2389"/>
                    <a:pt x="4741" y="2298"/>
                  </a:cubicBezTo>
                  <a:cubicBezTo>
                    <a:pt x="4907" y="2211"/>
                    <a:pt x="5070" y="2119"/>
                    <a:pt x="5237" y="2032"/>
                  </a:cubicBezTo>
                  <a:cubicBezTo>
                    <a:pt x="5410" y="1942"/>
                    <a:pt x="5577" y="1845"/>
                    <a:pt x="5741" y="1742"/>
                  </a:cubicBezTo>
                  <a:cubicBezTo>
                    <a:pt x="5888" y="1652"/>
                    <a:pt x="6038" y="1565"/>
                    <a:pt x="6189" y="1479"/>
                  </a:cubicBezTo>
                  <a:cubicBezTo>
                    <a:pt x="6340" y="1393"/>
                    <a:pt x="6493" y="1308"/>
                    <a:pt x="6640" y="1214"/>
                  </a:cubicBezTo>
                  <a:cubicBezTo>
                    <a:pt x="6752" y="1144"/>
                    <a:pt x="6861" y="1071"/>
                    <a:pt x="6973" y="999"/>
                  </a:cubicBezTo>
                  <a:cubicBezTo>
                    <a:pt x="7132" y="896"/>
                    <a:pt x="7277" y="778"/>
                    <a:pt x="7406" y="645"/>
                  </a:cubicBezTo>
                  <a:cubicBezTo>
                    <a:pt x="7458" y="592"/>
                    <a:pt x="7502" y="532"/>
                    <a:pt x="7539" y="470"/>
                  </a:cubicBezTo>
                  <a:cubicBezTo>
                    <a:pt x="7571" y="417"/>
                    <a:pt x="7593" y="358"/>
                    <a:pt x="7608" y="299"/>
                  </a:cubicBezTo>
                  <a:cubicBezTo>
                    <a:pt x="7627" y="221"/>
                    <a:pt x="7603" y="156"/>
                    <a:pt x="7538" y="104"/>
                  </a:cubicBezTo>
                  <a:cubicBezTo>
                    <a:pt x="7527" y="94"/>
                    <a:pt x="7515" y="87"/>
                    <a:pt x="7504" y="79"/>
                  </a:cubicBezTo>
                  <a:cubicBezTo>
                    <a:pt x="7425" y="25"/>
                    <a:pt x="7332" y="6"/>
                    <a:pt x="7236" y="2"/>
                  </a:cubicBezTo>
                  <a:cubicBezTo>
                    <a:pt x="7206" y="1"/>
                    <a:pt x="7177" y="0"/>
                    <a:pt x="7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 name="Google Shape;1203;p37"/>
          <p:cNvSpPr/>
          <p:nvPr/>
        </p:nvSpPr>
        <p:spPr>
          <a:xfrm>
            <a:off x="5982593" y="454800"/>
            <a:ext cx="48608" cy="44845"/>
          </a:xfrm>
          <a:custGeom>
            <a:rect b="b" l="l" r="r" t="t"/>
            <a:pathLst>
              <a:path extrusionOk="0" h="584" w="633">
                <a:moveTo>
                  <a:pt x="329" y="1"/>
                </a:moveTo>
                <a:cubicBezTo>
                  <a:pt x="257" y="1"/>
                  <a:pt x="182" y="33"/>
                  <a:pt x="118" y="96"/>
                </a:cubicBezTo>
                <a:cubicBezTo>
                  <a:pt x="8" y="204"/>
                  <a:pt x="1" y="398"/>
                  <a:pt x="103" y="501"/>
                </a:cubicBezTo>
                <a:cubicBezTo>
                  <a:pt x="158" y="556"/>
                  <a:pt x="233" y="584"/>
                  <a:pt x="309" y="584"/>
                </a:cubicBezTo>
                <a:cubicBezTo>
                  <a:pt x="381" y="584"/>
                  <a:pt x="454" y="559"/>
                  <a:pt x="510" y="508"/>
                </a:cubicBezTo>
                <a:cubicBezTo>
                  <a:pt x="630" y="397"/>
                  <a:pt x="632" y="204"/>
                  <a:pt x="514" y="83"/>
                </a:cubicBezTo>
                <a:cubicBezTo>
                  <a:pt x="461" y="28"/>
                  <a:pt x="396"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7"/>
          <p:cNvSpPr/>
          <p:nvPr/>
        </p:nvSpPr>
        <p:spPr>
          <a:xfrm>
            <a:off x="6449700" y="876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8" name="Shape 1208"/>
        <p:cNvGrpSpPr/>
        <p:nvPr/>
      </p:nvGrpSpPr>
      <p:grpSpPr>
        <a:xfrm>
          <a:off x="0" y="0"/>
          <a:ext cx="0" cy="0"/>
          <a:chOff x="0" y="0"/>
          <a:chExt cx="0" cy="0"/>
        </a:xfrm>
      </p:grpSpPr>
      <p:grpSp>
        <p:nvGrpSpPr>
          <p:cNvPr id="1209" name="Google Shape;1209;p38"/>
          <p:cNvGrpSpPr/>
          <p:nvPr/>
        </p:nvGrpSpPr>
        <p:grpSpPr>
          <a:xfrm>
            <a:off x="4782075" y="1196850"/>
            <a:ext cx="3545100" cy="2749800"/>
            <a:chOff x="4782075" y="1196850"/>
            <a:chExt cx="3545100" cy="2749800"/>
          </a:xfrm>
        </p:grpSpPr>
        <p:sp>
          <p:nvSpPr>
            <p:cNvPr id="1210" name="Google Shape;1210;p38"/>
            <p:cNvSpPr/>
            <p:nvPr/>
          </p:nvSpPr>
          <p:spPr>
            <a:xfrm>
              <a:off x="6200325" y="3362850"/>
              <a:ext cx="708600" cy="4086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8"/>
            <p:cNvSpPr/>
            <p:nvPr/>
          </p:nvSpPr>
          <p:spPr>
            <a:xfrm>
              <a:off x="4782075" y="1196850"/>
              <a:ext cx="3545100" cy="2261700"/>
            </a:xfrm>
            <a:prstGeom prst="roundRect">
              <a:avLst>
                <a:gd fmla="val 305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8"/>
            <p:cNvSpPr/>
            <p:nvPr/>
          </p:nvSpPr>
          <p:spPr>
            <a:xfrm>
              <a:off x="5620725" y="3705750"/>
              <a:ext cx="1867800" cy="240900"/>
            </a:xfrm>
            <a:prstGeom prst="roundRect">
              <a:avLst>
                <a:gd fmla="val 6455"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8"/>
            <p:cNvSpPr/>
            <p:nvPr/>
          </p:nvSpPr>
          <p:spPr>
            <a:xfrm>
              <a:off x="6475453" y="3267175"/>
              <a:ext cx="158323" cy="162177"/>
            </a:xfrm>
            <a:custGeom>
              <a:rect b="b" l="l" r="r" t="t"/>
              <a:pathLst>
                <a:path extrusionOk="0" h="5193" w="5070">
                  <a:moveTo>
                    <a:pt x="2410" y="0"/>
                  </a:moveTo>
                  <a:cubicBezTo>
                    <a:pt x="2405" y="0"/>
                    <a:pt x="2399" y="0"/>
                    <a:pt x="2393" y="1"/>
                  </a:cubicBezTo>
                  <a:cubicBezTo>
                    <a:pt x="2307" y="6"/>
                    <a:pt x="2245" y="57"/>
                    <a:pt x="2212" y="133"/>
                  </a:cubicBezTo>
                  <a:cubicBezTo>
                    <a:pt x="2176" y="218"/>
                    <a:pt x="2144" y="305"/>
                    <a:pt x="2122" y="394"/>
                  </a:cubicBezTo>
                  <a:cubicBezTo>
                    <a:pt x="2060" y="649"/>
                    <a:pt x="2007" y="907"/>
                    <a:pt x="1945" y="1161"/>
                  </a:cubicBezTo>
                  <a:cubicBezTo>
                    <a:pt x="1902" y="1341"/>
                    <a:pt x="1855" y="1519"/>
                    <a:pt x="1804" y="1695"/>
                  </a:cubicBezTo>
                  <a:cubicBezTo>
                    <a:pt x="1767" y="1824"/>
                    <a:pt x="1676" y="1890"/>
                    <a:pt x="1541" y="1890"/>
                  </a:cubicBezTo>
                  <a:cubicBezTo>
                    <a:pt x="1344" y="1891"/>
                    <a:pt x="1147" y="1891"/>
                    <a:pt x="950" y="1891"/>
                  </a:cubicBezTo>
                  <a:cubicBezTo>
                    <a:pt x="950" y="1895"/>
                    <a:pt x="950" y="1900"/>
                    <a:pt x="950" y="1904"/>
                  </a:cubicBezTo>
                  <a:cubicBezTo>
                    <a:pt x="819" y="1904"/>
                    <a:pt x="688" y="1902"/>
                    <a:pt x="556" y="1902"/>
                  </a:cubicBezTo>
                  <a:cubicBezTo>
                    <a:pt x="451" y="1902"/>
                    <a:pt x="346" y="1903"/>
                    <a:pt x="241" y="1907"/>
                  </a:cubicBezTo>
                  <a:cubicBezTo>
                    <a:pt x="146" y="1910"/>
                    <a:pt x="66" y="1964"/>
                    <a:pt x="33" y="2063"/>
                  </a:cubicBezTo>
                  <a:cubicBezTo>
                    <a:pt x="0" y="2165"/>
                    <a:pt x="47" y="2246"/>
                    <a:pt x="119" y="2308"/>
                  </a:cubicBezTo>
                  <a:cubicBezTo>
                    <a:pt x="178" y="2358"/>
                    <a:pt x="247" y="2399"/>
                    <a:pt x="317" y="2436"/>
                  </a:cubicBezTo>
                  <a:cubicBezTo>
                    <a:pt x="515" y="2539"/>
                    <a:pt x="720" y="2629"/>
                    <a:pt x="935" y="2692"/>
                  </a:cubicBezTo>
                  <a:cubicBezTo>
                    <a:pt x="1049" y="2725"/>
                    <a:pt x="1164" y="2752"/>
                    <a:pt x="1275" y="2793"/>
                  </a:cubicBezTo>
                  <a:cubicBezTo>
                    <a:pt x="1442" y="2854"/>
                    <a:pt x="1478" y="2913"/>
                    <a:pt x="1449" y="3093"/>
                  </a:cubicBezTo>
                  <a:cubicBezTo>
                    <a:pt x="1398" y="3404"/>
                    <a:pt x="1336" y="3713"/>
                    <a:pt x="1283" y="4025"/>
                  </a:cubicBezTo>
                  <a:cubicBezTo>
                    <a:pt x="1235" y="4309"/>
                    <a:pt x="1185" y="4595"/>
                    <a:pt x="1149" y="4881"/>
                  </a:cubicBezTo>
                  <a:cubicBezTo>
                    <a:pt x="1127" y="5049"/>
                    <a:pt x="1180" y="5144"/>
                    <a:pt x="1281" y="5178"/>
                  </a:cubicBezTo>
                  <a:cubicBezTo>
                    <a:pt x="1310" y="5188"/>
                    <a:pt x="1338" y="5193"/>
                    <a:pt x="1365" y="5193"/>
                  </a:cubicBezTo>
                  <a:cubicBezTo>
                    <a:pt x="1457" y="5193"/>
                    <a:pt x="1532" y="5137"/>
                    <a:pt x="1592" y="5064"/>
                  </a:cubicBezTo>
                  <a:cubicBezTo>
                    <a:pt x="1676" y="4962"/>
                    <a:pt x="1751" y="4854"/>
                    <a:pt x="1818" y="4741"/>
                  </a:cubicBezTo>
                  <a:cubicBezTo>
                    <a:pt x="2025" y="4390"/>
                    <a:pt x="2227" y="4036"/>
                    <a:pt x="2429" y="3683"/>
                  </a:cubicBezTo>
                  <a:cubicBezTo>
                    <a:pt x="2469" y="3614"/>
                    <a:pt x="2505" y="3544"/>
                    <a:pt x="2549" y="3479"/>
                  </a:cubicBezTo>
                  <a:cubicBezTo>
                    <a:pt x="2591" y="3417"/>
                    <a:pt x="2634" y="3387"/>
                    <a:pt x="2686" y="3387"/>
                  </a:cubicBezTo>
                  <a:cubicBezTo>
                    <a:pt x="2715" y="3387"/>
                    <a:pt x="2747" y="3397"/>
                    <a:pt x="2784" y="3417"/>
                  </a:cubicBezTo>
                  <a:cubicBezTo>
                    <a:pt x="2866" y="3460"/>
                    <a:pt x="2942" y="3510"/>
                    <a:pt x="3021" y="3558"/>
                  </a:cubicBezTo>
                  <a:cubicBezTo>
                    <a:pt x="3424" y="3805"/>
                    <a:pt x="3828" y="4052"/>
                    <a:pt x="4233" y="4297"/>
                  </a:cubicBezTo>
                  <a:cubicBezTo>
                    <a:pt x="4333" y="4358"/>
                    <a:pt x="4437" y="4417"/>
                    <a:pt x="4544" y="4466"/>
                  </a:cubicBezTo>
                  <a:cubicBezTo>
                    <a:pt x="4596" y="4489"/>
                    <a:pt x="4642" y="4499"/>
                    <a:pt x="4684" y="4499"/>
                  </a:cubicBezTo>
                  <a:cubicBezTo>
                    <a:pt x="4746" y="4499"/>
                    <a:pt x="4796" y="4476"/>
                    <a:pt x="4834" y="4431"/>
                  </a:cubicBezTo>
                  <a:cubicBezTo>
                    <a:pt x="4914" y="4336"/>
                    <a:pt x="4897" y="4235"/>
                    <a:pt x="4844" y="4137"/>
                  </a:cubicBezTo>
                  <a:cubicBezTo>
                    <a:pt x="4800" y="4056"/>
                    <a:pt x="4750" y="3979"/>
                    <a:pt x="4695" y="3906"/>
                  </a:cubicBezTo>
                  <a:cubicBezTo>
                    <a:pt x="4567" y="3739"/>
                    <a:pt x="4434" y="3575"/>
                    <a:pt x="4302" y="3411"/>
                  </a:cubicBezTo>
                  <a:cubicBezTo>
                    <a:pt x="4145" y="3218"/>
                    <a:pt x="3982" y="3028"/>
                    <a:pt x="3831" y="2829"/>
                  </a:cubicBezTo>
                  <a:cubicBezTo>
                    <a:pt x="3716" y="2679"/>
                    <a:pt x="3728" y="2608"/>
                    <a:pt x="3871" y="2498"/>
                  </a:cubicBezTo>
                  <a:cubicBezTo>
                    <a:pt x="3943" y="2442"/>
                    <a:pt x="4023" y="2395"/>
                    <a:pt x="4098" y="2341"/>
                  </a:cubicBezTo>
                  <a:cubicBezTo>
                    <a:pt x="4312" y="2188"/>
                    <a:pt x="4526" y="2036"/>
                    <a:pt x="4738" y="1880"/>
                  </a:cubicBezTo>
                  <a:cubicBezTo>
                    <a:pt x="4813" y="1826"/>
                    <a:pt x="4885" y="1769"/>
                    <a:pt x="4951" y="1705"/>
                  </a:cubicBezTo>
                  <a:cubicBezTo>
                    <a:pt x="5046" y="1612"/>
                    <a:pt x="5069" y="1509"/>
                    <a:pt x="5026" y="1420"/>
                  </a:cubicBezTo>
                  <a:cubicBezTo>
                    <a:pt x="4993" y="1351"/>
                    <a:pt x="4923" y="1311"/>
                    <a:pt x="4832" y="1311"/>
                  </a:cubicBezTo>
                  <a:cubicBezTo>
                    <a:pt x="4808" y="1311"/>
                    <a:pt x="4782" y="1313"/>
                    <a:pt x="4755" y="1319"/>
                  </a:cubicBezTo>
                  <a:cubicBezTo>
                    <a:pt x="4665" y="1339"/>
                    <a:pt x="4578" y="1368"/>
                    <a:pt x="4491" y="1397"/>
                  </a:cubicBezTo>
                  <a:cubicBezTo>
                    <a:pt x="4129" y="1516"/>
                    <a:pt x="3767" y="1636"/>
                    <a:pt x="3405" y="1755"/>
                  </a:cubicBezTo>
                  <a:cubicBezTo>
                    <a:pt x="3317" y="1783"/>
                    <a:pt x="3229" y="1807"/>
                    <a:pt x="3139" y="1827"/>
                  </a:cubicBezTo>
                  <a:cubicBezTo>
                    <a:pt x="3125" y="1830"/>
                    <a:pt x="3112" y="1831"/>
                    <a:pt x="3099" y="1831"/>
                  </a:cubicBezTo>
                  <a:cubicBezTo>
                    <a:pt x="3028" y="1831"/>
                    <a:pt x="2977" y="1786"/>
                    <a:pt x="2960" y="1713"/>
                  </a:cubicBezTo>
                  <a:cubicBezTo>
                    <a:pt x="2918" y="1534"/>
                    <a:pt x="2887" y="1353"/>
                    <a:pt x="2852" y="1172"/>
                  </a:cubicBezTo>
                  <a:cubicBezTo>
                    <a:pt x="2801" y="914"/>
                    <a:pt x="2754" y="656"/>
                    <a:pt x="2700" y="399"/>
                  </a:cubicBezTo>
                  <a:cubicBezTo>
                    <a:pt x="2680" y="310"/>
                    <a:pt x="2650" y="222"/>
                    <a:pt x="2612" y="139"/>
                  </a:cubicBezTo>
                  <a:cubicBezTo>
                    <a:pt x="2573" y="54"/>
                    <a:pt x="2505" y="0"/>
                    <a:pt x="2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 name="Google Shape;1214;p38"/>
          <p:cNvSpPr txBox="1"/>
          <p:nvPr>
            <p:ph type="title"/>
          </p:nvPr>
        </p:nvSpPr>
        <p:spPr>
          <a:xfrm>
            <a:off x="715100" y="1798213"/>
            <a:ext cx="3492600" cy="82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1215" name="Google Shape;1215;p38"/>
          <p:cNvSpPr txBox="1"/>
          <p:nvPr>
            <p:ph idx="1" type="subTitle"/>
          </p:nvPr>
        </p:nvSpPr>
        <p:spPr>
          <a:xfrm>
            <a:off x="713225" y="2563788"/>
            <a:ext cx="3492600" cy="7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a:t>
            </a:r>
            <a:r>
              <a:rPr lang="en"/>
              <a:t> can replace the image on the screen with your own work. Just right-click on it and select “Replace image”</a:t>
            </a:r>
            <a:endParaRPr/>
          </a:p>
        </p:txBody>
      </p:sp>
      <p:pic>
        <p:nvPicPr>
          <p:cNvPr id="1216" name="Google Shape;1216;p38"/>
          <p:cNvPicPr preferRelativeResize="0"/>
          <p:nvPr/>
        </p:nvPicPr>
        <p:blipFill>
          <a:blip r:embed="rId3">
            <a:alphaModFix/>
          </a:blip>
          <a:stretch>
            <a:fillRect/>
          </a:stretch>
        </p:blipFill>
        <p:spPr>
          <a:xfrm>
            <a:off x="4920075" y="1371875"/>
            <a:ext cx="3269100" cy="1838700"/>
          </a:xfrm>
          <a:prstGeom prst="roundRect">
            <a:avLst>
              <a:gd fmla="val 3742" name="adj"/>
            </a:avLst>
          </a:prstGeom>
          <a:noFill/>
          <a:ln>
            <a:noFill/>
          </a:ln>
        </p:spPr>
      </p:pic>
      <p:grpSp>
        <p:nvGrpSpPr>
          <p:cNvPr id="1217" name="Google Shape;1217;p38"/>
          <p:cNvGrpSpPr/>
          <p:nvPr/>
        </p:nvGrpSpPr>
        <p:grpSpPr>
          <a:xfrm>
            <a:off x="8110334" y="1749309"/>
            <a:ext cx="1033655" cy="2749758"/>
            <a:chOff x="8189175" y="2233921"/>
            <a:chExt cx="851516" cy="2265226"/>
          </a:xfrm>
        </p:grpSpPr>
        <p:sp>
          <p:nvSpPr>
            <p:cNvPr id="1218" name="Google Shape;1218;p38"/>
            <p:cNvSpPr/>
            <p:nvPr/>
          </p:nvSpPr>
          <p:spPr>
            <a:xfrm>
              <a:off x="8544417" y="4170863"/>
              <a:ext cx="116506" cy="328285"/>
            </a:xfrm>
            <a:custGeom>
              <a:rect b="b" l="l" r="r" t="t"/>
              <a:pathLst>
                <a:path extrusionOk="0" h="2984" w="1059">
                  <a:moveTo>
                    <a:pt x="605" y="1"/>
                  </a:moveTo>
                  <a:cubicBezTo>
                    <a:pt x="599" y="1"/>
                    <a:pt x="592" y="1"/>
                    <a:pt x="586" y="1"/>
                  </a:cubicBezTo>
                  <a:cubicBezTo>
                    <a:pt x="454" y="7"/>
                    <a:pt x="324" y="22"/>
                    <a:pt x="196" y="41"/>
                  </a:cubicBezTo>
                  <a:cubicBezTo>
                    <a:pt x="142" y="48"/>
                    <a:pt x="112" y="73"/>
                    <a:pt x="103" y="107"/>
                  </a:cubicBezTo>
                  <a:cubicBezTo>
                    <a:pt x="94" y="149"/>
                    <a:pt x="82" y="190"/>
                    <a:pt x="76" y="232"/>
                  </a:cubicBezTo>
                  <a:cubicBezTo>
                    <a:pt x="63" y="329"/>
                    <a:pt x="56" y="426"/>
                    <a:pt x="39" y="522"/>
                  </a:cubicBezTo>
                  <a:cubicBezTo>
                    <a:pt x="1" y="757"/>
                    <a:pt x="12" y="994"/>
                    <a:pt x="27" y="1230"/>
                  </a:cubicBezTo>
                  <a:cubicBezTo>
                    <a:pt x="33" y="1327"/>
                    <a:pt x="48" y="1424"/>
                    <a:pt x="48" y="1520"/>
                  </a:cubicBezTo>
                  <a:cubicBezTo>
                    <a:pt x="49" y="1747"/>
                    <a:pt x="47" y="1974"/>
                    <a:pt x="46" y="2200"/>
                  </a:cubicBezTo>
                  <a:cubicBezTo>
                    <a:pt x="45" y="2242"/>
                    <a:pt x="44" y="2285"/>
                    <a:pt x="35" y="2326"/>
                  </a:cubicBezTo>
                  <a:cubicBezTo>
                    <a:pt x="10" y="2462"/>
                    <a:pt x="22" y="2597"/>
                    <a:pt x="22" y="2733"/>
                  </a:cubicBezTo>
                  <a:cubicBezTo>
                    <a:pt x="22" y="2841"/>
                    <a:pt x="104" y="2908"/>
                    <a:pt x="252" y="2945"/>
                  </a:cubicBezTo>
                  <a:cubicBezTo>
                    <a:pt x="364" y="2973"/>
                    <a:pt x="477" y="2983"/>
                    <a:pt x="594" y="2983"/>
                  </a:cubicBezTo>
                  <a:cubicBezTo>
                    <a:pt x="619" y="2983"/>
                    <a:pt x="645" y="2983"/>
                    <a:pt x="670" y="2982"/>
                  </a:cubicBezTo>
                  <a:cubicBezTo>
                    <a:pt x="785" y="2978"/>
                    <a:pt x="860" y="2938"/>
                    <a:pt x="909" y="2871"/>
                  </a:cubicBezTo>
                  <a:cubicBezTo>
                    <a:pt x="938" y="2830"/>
                    <a:pt x="955" y="2786"/>
                    <a:pt x="967" y="2742"/>
                  </a:cubicBezTo>
                  <a:cubicBezTo>
                    <a:pt x="1023" y="2545"/>
                    <a:pt x="1058" y="2345"/>
                    <a:pt x="1044" y="2144"/>
                  </a:cubicBezTo>
                  <a:cubicBezTo>
                    <a:pt x="1044" y="2070"/>
                    <a:pt x="1054" y="1994"/>
                    <a:pt x="1043" y="1921"/>
                  </a:cubicBezTo>
                  <a:cubicBezTo>
                    <a:pt x="1011" y="1718"/>
                    <a:pt x="1028" y="1514"/>
                    <a:pt x="997" y="1310"/>
                  </a:cubicBezTo>
                  <a:cubicBezTo>
                    <a:pt x="974" y="1173"/>
                    <a:pt x="974" y="1033"/>
                    <a:pt x="957" y="895"/>
                  </a:cubicBezTo>
                  <a:cubicBezTo>
                    <a:pt x="934" y="698"/>
                    <a:pt x="913" y="502"/>
                    <a:pt x="902" y="304"/>
                  </a:cubicBezTo>
                  <a:cubicBezTo>
                    <a:pt x="899" y="246"/>
                    <a:pt x="887" y="187"/>
                    <a:pt x="870" y="131"/>
                  </a:cubicBezTo>
                  <a:cubicBezTo>
                    <a:pt x="846" y="54"/>
                    <a:pt x="775" y="14"/>
                    <a:pt x="659" y="3"/>
                  </a:cubicBezTo>
                  <a:cubicBezTo>
                    <a:pt x="641" y="2"/>
                    <a:pt x="623" y="1"/>
                    <a:pt x="6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8"/>
            <p:cNvSpPr/>
            <p:nvPr/>
          </p:nvSpPr>
          <p:spPr>
            <a:xfrm>
              <a:off x="8189175" y="2480800"/>
              <a:ext cx="851516" cy="1808537"/>
            </a:xfrm>
            <a:custGeom>
              <a:rect b="b" l="l" r="r" t="t"/>
              <a:pathLst>
                <a:path extrusionOk="0" h="16439" w="7740">
                  <a:moveTo>
                    <a:pt x="3595" y="1"/>
                  </a:moveTo>
                  <a:cubicBezTo>
                    <a:pt x="3577" y="1"/>
                    <a:pt x="3558" y="8"/>
                    <a:pt x="3539" y="22"/>
                  </a:cubicBezTo>
                  <a:cubicBezTo>
                    <a:pt x="3447" y="90"/>
                    <a:pt x="3368" y="170"/>
                    <a:pt x="3315" y="270"/>
                  </a:cubicBezTo>
                  <a:cubicBezTo>
                    <a:pt x="3267" y="359"/>
                    <a:pt x="3224" y="451"/>
                    <a:pt x="3186" y="543"/>
                  </a:cubicBezTo>
                  <a:cubicBezTo>
                    <a:pt x="3054" y="855"/>
                    <a:pt x="2972" y="1181"/>
                    <a:pt x="2882" y="1506"/>
                  </a:cubicBezTo>
                  <a:cubicBezTo>
                    <a:pt x="2762" y="1932"/>
                    <a:pt x="2654" y="2361"/>
                    <a:pt x="2532" y="2787"/>
                  </a:cubicBezTo>
                  <a:cubicBezTo>
                    <a:pt x="2452" y="3068"/>
                    <a:pt x="2369" y="3346"/>
                    <a:pt x="2317" y="3634"/>
                  </a:cubicBezTo>
                  <a:cubicBezTo>
                    <a:pt x="2264" y="3933"/>
                    <a:pt x="2183" y="4225"/>
                    <a:pt x="2099" y="4515"/>
                  </a:cubicBezTo>
                  <a:cubicBezTo>
                    <a:pt x="2008" y="4834"/>
                    <a:pt x="1918" y="5152"/>
                    <a:pt x="1832" y="5471"/>
                  </a:cubicBezTo>
                  <a:cubicBezTo>
                    <a:pt x="1469" y="6827"/>
                    <a:pt x="1212" y="8203"/>
                    <a:pt x="997" y="9589"/>
                  </a:cubicBezTo>
                  <a:cubicBezTo>
                    <a:pt x="889" y="10281"/>
                    <a:pt x="789" y="10975"/>
                    <a:pt x="684" y="11667"/>
                  </a:cubicBezTo>
                  <a:cubicBezTo>
                    <a:pt x="584" y="12326"/>
                    <a:pt x="486" y="12986"/>
                    <a:pt x="381" y="13644"/>
                  </a:cubicBezTo>
                  <a:cubicBezTo>
                    <a:pt x="271" y="14330"/>
                    <a:pt x="153" y="15016"/>
                    <a:pt x="39" y="15701"/>
                  </a:cubicBezTo>
                  <a:cubicBezTo>
                    <a:pt x="1" y="15926"/>
                    <a:pt x="5" y="15938"/>
                    <a:pt x="213" y="16036"/>
                  </a:cubicBezTo>
                  <a:cubicBezTo>
                    <a:pt x="473" y="16158"/>
                    <a:pt x="749" y="16231"/>
                    <a:pt x="1032" y="16279"/>
                  </a:cubicBezTo>
                  <a:cubicBezTo>
                    <a:pt x="1331" y="16330"/>
                    <a:pt x="1631" y="16362"/>
                    <a:pt x="1933" y="16389"/>
                  </a:cubicBezTo>
                  <a:cubicBezTo>
                    <a:pt x="2301" y="16421"/>
                    <a:pt x="2671" y="16421"/>
                    <a:pt x="3040" y="16438"/>
                  </a:cubicBezTo>
                  <a:cubicBezTo>
                    <a:pt x="3050" y="16438"/>
                    <a:pt x="3060" y="16438"/>
                    <a:pt x="3070" y="16438"/>
                  </a:cubicBezTo>
                  <a:cubicBezTo>
                    <a:pt x="3172" y="16438"/>
                    <a:pt x="3274" y="16421"/>
                    <a:pt x="3376" y="16419"/>
                  </a:cubicBezTo>
                  <a:cubicBezTo>
                    <a:pt x="3891" y="16408"/>
                    <a:pt x="4407" y="16419"/>
                    <a:pt x="4922" y="16386"/>
                  </a:cubicBezTo>
                  <a:cubicBezTo>
                    <a:pt x="5022" y="16379"/>
                    <a:pt x="5122" y="16377"/>
                    <a:pt x="5223" y="16377"/>
                  </a:cubicBezTo>
                  <a:cubicBezTo>
                    <a:pt x="5386" y="16377"/>
                    <a:pt x="5549" y="16383"/>
                    <a:pt x="5713" y="16383"/>
                  </a:cubicBezTo>
                  <a:cubicBezTo>
                    <a:pt x="5825" y="16379"/>
                    <a:pt x="5938" y="16378"/>
                    <a:pt x="6051" y="16378"/>
                  </a:cubicBezTo>
                  <a:cubicBezTo>
                    <a:pt x="6109" y="16378"/>
                    <a:pt x="6167" y="16378"/>
                    <a:pt x="6226" y="16378"/>
                  </a:cubicBezTo>
                  <a:cubicBezTo>
                    <a:pt x="6452" y="16378"/>
                    <a:pt x="6679" y="16375"/>
                    <a:pt x="6906" y="16348"/>
                  </a:cubicBezTo>
                  <a:cubicBezTo>
                    <a:pt x="7123" y="16322"/>
                    <a:pt x="7341" y="16302"/>
                    <a:pt x="7551" y="16240"/>
                  </a:cubicBezTo>
                  <a:cubicBezTo>
                    <a:pt x="7722" y="16191"/>
                    <a:pt x="7732" y="16175"/>
                    <a:pt x="7735" y="15993"/>
                  </a:cubicBezTo>
                  <a:cubicBezTo>
                    <a:pt x="7740" y="15650"/>
                    <a:pt x="7703" y="15310"/>
                    <a:pt x="7650" y="14972"/>
                  </a:cubicBezTo>
                  <a:cubicBezTo>
                    <a:pt x="7532" y="14224"/>
                    <a:pt x="7369" y="13486"/>
                    <a:pt x="7182" y="12752"/>
                  </a:cubicBezTo>
                  <a:cubicBezTo>
                    <a:pt x="7009" y="12073"/>
                    <a:pt x="6827" y="11396"/>
                    <a:pt x="6647" y="10719"/>
                  </a:cubicBezTo>
                  <a:cubicBezTo>
                    <a:pt x="6417" y="9858"/>
                    <a:pt x="6208" y="8991"/>
                    <a:pt x="6009" y="8123"/>
                  </a:cubicBezTo>
                  <a:cubicBezTo>
                    <a:pt x="5855" y="7456"/>
                    <a:pt x="5705" y="6789"/>
                    <a:pt x="5549" y="6122"/>
                  </a:cubicBezTo>
                  <a:cubicBezTo>
                    <a:pt x="5402" y="5495"/>
                    <a:pt x="5249" y="4868"/>
                    <a:pt x="5076" y="4248"/>
                  </a:cubicBezTo>
                  <a:cubicBezTo>
                    <a:pt x="4877" y="3535"/>
                    <a:pt x="4675" y="2823"/>
                    <a:pt x="4471" y="2112"/>
                  </a:cubicBezTo>
                  <a:cubicBezTo>
                    <a:pt x="4332" y="1626"/>
                    <a:pt x="4193" y="1142"/>
                    <a:pt x="4018" y="668"/>
                  </a:cubicBezTo>
                  <a:cubicBezTo>
                    <a:pt x="3960" y="511"/>
                    <a:pt x="3904" y="351"/>
                    <a:pt x="3811" y="209"/>
                  </a:cubicBezTo>
                  <a:cubicBezTo>
                    <a:pt x="3768" y="143"/>
                    <a:pt x="3722" y="80"/>
                    <a:pt x="3661" y="30"/>
                  </a:cubicBezTo>
                  <a:cubicBezTo>
                    <a:pt x="3638" y="11"/>
                    <a:pt x="3617" y="1"/>
                    <a:pt x="35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8"/>
            <p:cNvSpPr/>
            <p:nvPr/>
          </p:nvSpPr>
          <p:spPr>
            <a:xfrm>
              <a:off x="8494800" y="2778393"/>
              <a:ext cx="24863" cy="97913"/>
            </a:xfrm>
            <a:custGeom>
              <a:rect b="b" l="l" r="r" t="t"/>
              <a:pathLst>
                <a:path extrusionOk="0" h="890" w="226">
                  <a:moveTo>
                    <a:pt x="155" y="1"/>
                  </a:moveTo>
                  <a:cubicBezTo>
                    <a:pt x="126" y="1"/>
                    <a:pt x="105" y="18"/>
                    <a:pt x="90" y="46"/>
                  </a:cubicBezTo>
                  <a:cubicBezTo>
                    <a:pt x="72" y="82"/>
                    <a:pt x="66" y="120"/>
                    <a:pt x="65" y="160"/>
                  </a:cubicBezTo>
                  <a:cubicBezTo>
                    <a:pt x="62" y="361"/>
                    <a:pt x="32" y="560"/>
                    <a:pt x="5" y="759"/>
                  </a:cubicBezTo>
                  <a:cubicBezTo>
                    <a:pt x="0" y="802"/>
                    <a:pt x="11" y="837"/>
                    <a:pt x="35" y="869"/>
                  </a:cubicBezTo>
                  <a:cubicBezTo>
                    <a:pt x="44" y="883"/>
                    <a:pt x="62" y="889"/>
                    <a:pt x="80" y="889"/>
                  </a:cubicBezTo>
                  <a:cubicBezTo>
                    <a:pt x="97" y="889"/>
                    <a:pt x="114" y="883"/>
                    <a:pt x="123" y="871"/>
                  </a:cubicBezTo>
                  <a:cubicBezTo>
                    <a:pt x="136" y="853"/>
                    <a:pt x="150" y="832"/>
                    <a:pt x="152" y="811"/>
                  </a:cubicBezTo>
                  <a:cubicBezTo>
                    <a:pt x="178" y="601"/>
                    <a:pt x="202" y="390"/>
                    <a:pt x="225" y="181"/>
                  </a:cubicBezTo>
                  <a:cubicBezTo>
                    <a:pt x="224" y="180"/>
                    <a:pt x="222" y="180"/>
                    <a:pt x="221" y="180"/>
                  </a:cubicBezTo>
                  <a:cubicBezTo>
                    <a:pt x="221" y="141"/>
                    <a:pt x="222" y="101"/>
                    <a:pt x="220" y="62"/>
                  </a:cubicBezTo>
                  <a:cubicBezTo>
                    <a:pt x="219" y="32"/>
                    <a:pt x="203" y="9"/>
                    <a:pt x="171" y="2"/>
                  </a:cubicBezTo>
                  <a:cubicBezTo>
                    <a:pt x="166" y="1"/>
                    <a:pt x="160" y="1"/>
                    <a:pt x="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8"/>
            <p:cNvSpPr/>
            <p:nvPr/>
          </p:nvSpPr>
          <p:spPr>
            <a:xfrm>
              <a:off x="8396775" y="3181931"/>
              <a:ext cx="25523" cy="94393"/>
            </a:xfrm>
            <a:custGeom>
              <a:rect b="b" l="l" r="r" t="t"/>
              <a:pathLst>
                <a:path extrusionOk="0" h="858" w="232">
                  <a:moveTo>
                    <a:pt x="156" y="0"/>
                  </a:moveTo>
                  <a:cubicBezTo>
                    <a:pt x="128" y="0"/>
                    <a:pt x="97" y="22"/>
                    <a:pt x="88" y="50"/>
                  </a:cubicBezTo>
                  <a:cubicBezTo>
                    <a:pt x="83" y="61"/>
                    <a:pt x="80" y="72"/>
                    <a:pt x="78" y="82"/>
                  </a:cubicBezTo>
                  <a:cubicBezTo>
                    <a:pt x="55" y="276"/>
                    <a:pt x="31" y="469"/>
                    <a:pt x="9" y="652"/>
                  </a:cubicBezTo>
                  <a:cubicBezTo>
                    <a:pt x="16" y="713"/>
                    <a:pt x="1" y="764"/>
                    <a:pt x="22" y="811"/>
                  </a:cubicBezTo>
                  <a:cubicBezTo>
                    <a:pt x="34" y="839"/>
                    <a:pt x="57" y="856"/>
                    <a:pt x="87" y="857"/>
                  </a:cubicBezTo>
                  <a:cubicBezTo>
                    <a:pt x="87" y="857"/>
                    <a:pt x="88" y="857"/>
                    <a:pt x="89" y="857"/>
                  </a:cubicBezTo>
                  <a:cubicBezTo>
                    <a:pt x="119" y="857"/>
                    <a:pt x="142" y="841"/>
                    <a:pt x="153" y="815"/>
                  </a:cubicBezTo>
                  <a:cubicBezTo>
                    <a:pt x="162" y="789"/>
                    <a:pt x="166" y="761"/>
                    <a:pt x="166" y="733"/>
                  </a:cubicBezTo>
                  <a:cubicBezTo>
                    <a:pt x="172" y="527"/>
                    <a:pt x="199" y="323"/>
                    <a:pt x="229" y="119"/>
                  </a:cubicBezTo>
                  <a:cubicBezTo>
                    <a:pt x="232" y="104"/>
                    <a:pt x="232" y="86"/>
                    <a:pt x="229" y="70"/>
                  </a:cubicBezTo>
                  <a:cubicBezTo>
                    <a:pt x="223" y="34"/>
                    <a:pt x="203" y="8"/>
                    <a:pt x="165" y="1"/>
                  </a:cubicBezTo>
                  <a:cubicBezTo>
                    <a:pt x="162" y="1"/>
                    <a:pt x="159" y="0"/>
                    <a:pt x="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8"/>
            <p:cNvSpPr/>
            <p:nvPr/>
          </p:nvSpPr>
          <p:spPr>
            <a:xfrm>
              <a:off x="8260685" y="4128507"/>
              <a:ext cx="25193" cy="93733"/>
            </a:xfrm>
            <a:custGeom>
              <a:rect b="b" l="l" r="r" t="t"/>
              <a:pathLst>
                <a:path extrusionOk="0" h="852" w="229">
                  <a:moveTo>
                    <a:pt x="162" y="0"/>
                  </a:moveTo>
                  <a:cubicBezTo>
                    <a:pt x="125" y="0"/>
                    <a:pt x="99" y="17"/>
                    <a:pt x="86" y="51"/>
                  </a:cubicBezTo>
                  <a:cubicBezTo>
                    <a:pt x="78" y="71"/>
                    <a:pt x="74" y="94"/>
                    <a:pt x="73" y="116"/>
                  </a:cubicBezTo>
                  <a:cubicBezTo>
                    <a:pt x="69" y="177"/>
                    <a:pt x="57" y="238"/>
                    <a:pt x="49" y="299"/>
                  </a:cubicBezTo>
                  <a:cubicBezTo>
                    <a:pt x="32" y="431"/>
                    <a:pt x="30" y="566"/>
                    <a:pt x="1" y="688"/>
                  </a:cubicBezTo>
                  <a:cubicBezTo>
                    <a:pt x="6" y="726"/>
                    <a:pt x="8" y="755"/>
                    <a:pt x="15" y="781"/>
                  </a:cubicBezTo>
                  <a:cubicBezTo>
                    <a:pt x="27" y="820"/>
                    <a:pt x="66" y="851"/>
                    <a:pt x="100" y="852"/>
                  </a:cubicBezTo>
                  <a:cubicBezTo>
                    <a:pt x="101" y="852"/>
                    <a:pt x="101" y="852"/>
                    <a:pt x="102" y="852"/>
                  </a:cubicBezTo>
                  <a:cubicBezTo>
                    <a:pt x="134" y="852"/>
                    <a:pt x="158" y="817"/>
                    <a:pt x="162" y="766"/>
                  </a:cubicBezTo>
                  <a:cubicBezTo>
                    <a:pt x="163" y="755"/>
                    <a:pt x="163" y="743"/>
                    <a:pt x="162" y="732"/>
                  </a:cubicBezTo>
                  <a:cubicBezTo>
                    <a:pt x="160" y="552"/>
                    <a:pt x="198" y="377"/>
                    <a:pt x="220" y="200"/>
                  </a:cubicBezTo>
                  <a:cubicBezTo>
                    <a:pt x="226" y="155"/>
                    <a:pt x="228" y="110"/>
                    <a:pt x="227" y="66"/>
                  </a:cubicBezTo>
                  <a:cubicBezTo>
                    <a:pt x="226" y="27"/>
                    <a:pt x="200" y="1"/>
                    <a:pt x="165" y="0"/>
                  </a:cubicBezTo>
                  <a:cubicBezTo>
                    <a:pt x="164" y="0"/>
                    <a:pt x="163" y="0"/>
                    <a:pt x="1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8"/>
            <p:cNvSpPr/>
            <p:nvPr/>
          </p:nvSpPr>
          <p:spPr>
            <a:xfrm>
              <a:off x="8494580" y="3186881"/>
              <a:ext cx="19913" cy="89882"/>
            </a:xfrm>
            <a:custGeom>
              <a:rect b="b" l="l" r="r" t="t"/>
              <a:pathLst>
                <a:path extrusionOk="0" h="817" w="181">
                  <a:moveTo>
                    <a:pt x="91" y="0"/>
                  </a:moveTo>
                  <a:cubicBezTo>
                    <a:pt x="78" y="0"/>
                    <a:pt x="65" y="4"/>
                    <a:pt x="55" y="11"/>
                  </a:cubicBezTo>
                  <a:cubicBezTo>
                    <a:pt x="15" y="41"/>
                    <a:pt x="1" y="80"/>
                    <a:pt x="1" y="128"/>
                  </a:cubicBezTo>
                  <a:cubicBezTo>
                    <a:pt x="0" y="306"/>
                    <a:pt x="0" y="485"/>
                    <a:pt x="0" y="664"/>
                  </a:cubicBezTo>
                  <a:cubicBezTo>
                    <a:pt x="0" y="710"/>
                    <a:pt x="11" y="753"/>
                    <a:pt x="40" y="788"/>
                  </a:cubicBezTo>
                  <a:cubicBezTo>
                    <a:pt x="55" y="808"/>
                    <a:pt x="74" y="816"/>
                    <a:pt x="95" y="816"/>
                  </a:cubicBezTo>
                  <a:cubicBezTo>
                    <a:pt x="107" y="816"/>
                    <a:pt x="119" y="814"/>
                    <a:pt x="130" y="809"/>
                  </a:cubicBezTo>
                  <a:cubicBezTo>
                    <a:pt x="158" y="799"/>
                    <a:pt x="180" y="775"/>
                    <a:pt x="172" y="745"/>
                  </a:cubicBezTo>
                  <a:cubicBezTo>
                    <a:pt x="142" y="624"/>
                    <a:pt x="162" y="501"/>
                    <a:pt x="157" y="415"/>
                  </a:cubicBezTo>
                  <a:cubicBezTo>
                    <a:pt x="157" y="289"/>
                    <a:pt x="159" y="200"/>
                    <a:pt x="157" y="111"/>
                  </a:cubicBezTo>
                  <a:cubicBezTo>
                    <a:pt x="156" y="83"/>
                    <a:pt x="150" y="56"/>
                    <a:pt x="140" y="30"/>
                  </a:cubicBezTo>
                  <a:cubicBezTo>
                    <a:pt x="133" y="11"/>
                    <a:pt x="112" y="0"/>
                    <a:pt x="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8"/>
            <p:cNvSpPr/>
            <p:nvPr/>
          </p:nvSpPr>
          <p:spPr>
            <a:xfrm>
              <a:off x="8386654" y="4140388"/>
              <a:ext cx="20903" cy="83171"/>
            </a:xfrm>
            <a:custGeom>
              <a:rect b="b" l="l" r="r" t="t"/>
              <a:pathLst>
                <a:path extrusionOk="0" h="756" w="190">
                  <a:moveTo>
                    <a:pt x="80" y="0"/>
                  </a:moveTo>
                  <a:cubicBezTo>
                    <a:pt x="46" y="0"/>
                    <a:pt x="24" y="22"/>
                    <a:pt x="12" y="53"/>
                  </a:cubicBezTo>
                  <a:cubicBezTo>
                    <a:pt x="6" y="68"/>
                    <a:pt x="1" y="85"/>
                    <a:pt x="1" y="101"/>
                  </a:cubicBezTo>
                  <a:cubicBezTo>
                    <a:pt x="0" y="269"/>
                    <a:pt x="1" y="437"/>
                    <a:pt x="1" y="605"/>
                  </a:cubicBezTo>
                  <a:cubicBezTo>
                    <a:pt x="1" y="652"/>
                    <a:pt x="18" y="693"/>
                    <a:pt x="52" y="725"/>
                  </a:cubicBezTo>
                  <a:cubicBezTo>
                    <a:pt x="70" y="743"/>
                    <a:pt x="90" y="755"/>
                    <a:pt x="113" y="755"/>
                  </a:cubicBezTo>
                  <a:cubicBezTo>
                    <a:pt x="122" y="755"/>
                    <a:pt x="132" y="753"/>
                    <a:pt x="143" y="748"/>
                  </a:cubicBezTo>
                  <a:cubicBezTo>
                    <a:pt x="178" y="730"/>
                    <a:pt x="190" y="701"/>
                    <a:pt x="174" y="664"/>
                  </a:cubicBezTo>
                  <a:cubicBezTo>
                    <a:pt x="119" y="525"/>
                    <a:pt x="128" y="378"/>
                    <a:pt x="136" y="233"/>
                  </a:cubicBezTo>
                  <a:cubicBezTo>
                    <a:pt x="139" y="189"/>
                    <a:pt x="151" y="146"/>
                    <a:pt x="158" y="112"/>
                  </a:cubicBezTo>
                  <a:cubicBezTo>
                    <a:pt x="156" y="90"/>
                    <a:pt x="156" y="78"/>
                    <a:pt x="154" y="68"/>
                  </a:cubicBezTo>
                  <a:cubicBezTo>
                    <a:pt x="146" y="32"/>
                    <a:pt x="127" y="6"/>
                    <a:pt x="88" y="1"/>
                  </a:cubicBezTo>
                  <a:cubicBezTo>
                    <a:pt x="85" y="0"/>
                    <a:pt x="82" y="0"/>
                    <a:pt x="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8"/>
            <p:cNvSpPr/>
            <p:nvPr/>
          </p:nvSpPr>
          <p:spPr>
            <a:xfrm>
              <a:off x="8326695" y="3721558"/>
              <a:ext cx="21893" cy="76680"/>
            </a:xfrm>
            <a:custGeom>
              <a:rect b="b" l="l" r="r" t="t"/>
              <a:pathLst>
                <a:path extrusionOk="0" h="697" w="199">
                  <a:moveTo>
                    <a:pt x="113" y="0"/>
                  </a:moveTo>
                  <a:cubicBezTo>
                    <a:pt x="110" y="0"/>
                    <a:pt x="107" y="0"/>
                    <a:pt x="104" y="1"/>
                  </a:cubicBezTo>
                  <a:cubicBezTo>
                    <a:pt x="64" y="5"/>
                    <a:pt x="47" y="31"/>
                    <a:pt x="44" y="68"/>
                  </a:cubicBezTo>
                  <a:cubicBezTo>
                    <a:pt x="32" y="206"/>
                    <a:pt x="21" y="345"/>
                    <a:pt x="11" y="479"/>
                  </a:cubicBezTo>
                  <a:cubicBezTo>
                    <a:pt x="14" y="538"/>
                    <a:pt x="1" y="594"/>
                    <a:pt x="23" y="648"/>
                  </a:cubicBezTo>
                  <a:cubicBezTo>
                    <a:pt x="35" y="674"/>
                    <a:pt x="55" y="693"/>
                    <a:pt x="86" y="696"/>
                  </a:cubicBezTo>
                  <a:cubicBezTo>
                    <a:pt x="88" y="696"/>
                    <a:pt x="90" y="696"/>
                    <a:pt x="92" y="696"/>
                  </a:cubicBezTo>
                  <a:cubicBezTo>
                    <a:pt x="121" y="696"/>
                    <a:pt x="153" y="672"/>
                    <a:pt x="160" y="641"/>
                  </a:cubicBezTo>
                  <a:cubicBezTo>
                    <a:pt x="165" y="614"/>
                    <a:pt x="166" y="586"/>
                    <a:pt x="168" y="558"/>
                  </a:cubicBezTo>
                  <a:cubicBezTo>
                    <a:pt x="175" y="409"/>
                    <a:pt x="157" y="259"/>
                    <a:pt x="195" y="110"/>
                  </a:cubicBezTo>
                  <a:cubicBezTo>
                    <a:pt x="198" y="96"/>
                    <a:pt x="194" y="77"/>
                    <a:pt x="191" y="61"/>
                  </a:cubicBezTo>
                  <a:cubicBezTo>
                    <a:pt x="184" y="25"/>
                    <a:pt x="150" y="0"/>
                    <a:pt x="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8"/>
            <p:cNvSpPr/>
            <p:nvPr/>
          </p:nvSpPr>
          <p:spPr>
            <a:xfrm>
              <a:off x="8452884" y="3703846"/>
              <a:ext cx="22223" cy="74700"/>
            </a:xfrm>
            <a:custGeom>
              <a:rect b="b" l="l" r="r" t="t"/>
              <a:pathLst>
                <a:path extrusionOk="0" h="679" w="202">
                  <a:moveTo>
                    <a:pt x="88" y="1"/>
                  </a:moveTo>
                  <a:cubicBezTo>
                    <a:pt x="66" y="2"/>
                    <a:pt x="48" y="16"/>
                    <a:pt x="36" y="37"/>
                  </a:cubicBezTo>
                  <a:cubicBezTo>
                    <a:pt x="1" y="93"/>
                    <a:pt x="11" y="154"/>
                    <a:pt x="9" y="236"/>
                  </a:cubicBezTo>
                  <a:cubicBezTo>
                    <a:pt x="0" y="339"/>
                    <a:pt x="42" y="457"/>
                    <a:pt x="44" y="580"/>
                  </a:cubicBezTo>
                  <a:cubicBezTo>
                    <a:pt x="45" y="613"/>
                    <a:pt x="69" y="641"/>
                    <a:pt x="95" y="664"/>
                  </a:cubicBezTo>
                  <a:cubicBezTo>
                    <a:pt x="106" y="674"/>
                    <a:pt x="121" y="679"/>
                    <a:pt x="135" y="679"/>
                  </a:cubicBezTo>
                  <a:cubicBezTo>
                    <a:pt x="160" y="679"/>
                    <a:pt x="183" y="665"/>
                    <a:pt x="190" y="641"/>
                  </a:cubicBezTo>
                  <a:cubicBezTo>
                    <a:pt x="196" y="619"/>
                    <a:pt x="202" y="595"/>
                    <a:pt x="197" y="575"/>
                  </a:cubicBezTo>
                  <a:cubicBezTo>
                    <a:pt x="157" y="428"/>
                    <a:pt x="168" y="277"/>
                    <a:pt x="165" y="128"/>
                  </a:cubicBezTo>
                  <a:cubicBezTo>
                    <a:pt x="165" y="100"/>
                    <a:pt x="161" y="71"/>
                    <a:pt x="153" y="46"/>
                  </a:cubicBezTo>
                  <a:cubicBezTo>
                    <a:pt x="143" y="18"/>
                    <a:pt x="119" y="1"/>
                    <a:pt x="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8"/>
            <p:cNvSpPr/>
            <p:nvPr/>
          </p:nvSpPr>
          <p:spPr>
            <a:xfrm>
              <a:off x="8250674" y="3836965"/>
              <a:ext cx="724999" cy="32454"/>
            </a:xfrm>
            <a:custGeom>
              <a:rect b="b" l="l" r="r" t="t"/>
              <a:pathLst>
                <a:path extrusionOk="0" h="295" w="6590">
                  <a:moveTo>
                    <a:pt x="25" y="1"/>
                  </a:moveTo>
                  <a:lnTo>
                    <a:pt x="1" y="157"/>
                  </a:lnTo>
                  <a:cubicBezTo>
                    <a:pt x="436" y="168"/>
                    <a:pt x="872" y="159"/>
                    <a:pt x="1307" y="177"/>
                  </a:cubicBezTo>
                  <a:cubicBezTo>
                    <a:pt x="1610" y="189"/>
                    <a:pt x="1913" y="191"/>
                    <a:pt x="2216" y="191"/>
                  </a:cubicBezTo>
                  <a:cubicBezTo>
                    <a:pt x="2366" y="191"/>
                    <a:pt x="2516" y="190"/>
                    <a:pt x="2665" y="190"/>
                  </a:cubicBezTo>
                  <a:cubicBezTo>
                    <a:pt x="3041" y="190"/>
                    <a:pt x="3417" y="193"/>
                    <a:pt x="3793" y="215"/>
                  </a:cubicBezTo>
                  <a:cubicBezTo>
                    <a:pt x="4222" y="239"/>
                    <a:pt x="4653" y="217"/>
                    <a:pt x="5084" y="245"/>
                  </a:cubicBezTo>
                  <a:cubicBezTo>
                    <a:pt x="5503" y="273"/>
                    <a:pt x="5924" y="254"/>
                    <a:pt x="6342" y="284"/>
                  </a:cubicBezTo>
                  <a:cubicBezTo>
                    <a:pt x="6424" y="290"/>
                    <a:pt x="6507" y="293"/>
                    <a:pt x="6589" y="295"/>
                  </a:cubicBezTo>
                  <a:cubicBezTo>
                    <a:pt x="6575" y="240"/>
                    <a:pt x="6562" y="186"/>
                    <a:pt x="6547" y="131"/>
                  </a:cubicBezTo>
                  <a:cubicBezTo>
                    <a:pt x="6237" y="113"/>
                    <a:pt x="5925" y="125"/>
                    <a:pt x="5614" y="102"/>
                  </a:cubicBezTo>
                  <a:cubicBezTo>
                    <a:pt x="5224" y="75"/>
                    <a:pt x="4831" y="95"/>
                    <a:pt x="4439" y="70"/>
                  </a:cubicBezTo>
                  <a:cubicBezTo>
                    <a:pt x="3914" y="39"/>
                    <a:pt x="3387" y="52"/>
                    <a:pt x="2861" y="38"/>
                  </a:cubicBezTo>
                  <a:cubicBezTo>
                    <a:pt x="1916" y="11"/>
                    <a:pt x="970" y="36"/>
                    <a:pt x="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8"/>
            <p:cNvSpPr/>
            <p:nvPr/>
          </p:nvSpPr>
          <p:spPr>
            <a:xfrm>
              <a:off x="8329446" y="3336833"/>
              <a:ext cx="517181" cy="21673"/>
            </a:xfrm>
            <a:custGeom>
              <a:rect b="b" l="l" r="r" t="t"/>
              <a:pathLst>
                <a:path extrusionOk="0" h="197" w="4701">
                  <a:moveTo>
                    <a:pt x="2125" y="0"/>
                  </a:moveTo>
                  <a:cubicBezTo>
                    <a:pt x="1952" y="0"/>
                    <a:pt x="1780" y="5"/>
                    <a:pt x="1607" y="5"/>
                  </a:cubicBezTo>
                  <a:cubicBezTo>
                    <a:pt x="1193" y="11"/>
                    <a:pt x="779" y="6"/>
                    <a:pt x="365" y="23"/>
                  </a:cubicBezTo>
                  <a:cubicBezTo>
                    <a:pt x="252" y="27"/>
                    <a:pt x="140" y="31"/>
                    <a:pt x="27" y="35"/>
                  </a:cubicBezTo>
                  <a:cubicBezTo>
                    <a:pt x="18" y="82"/>
                    <a:pt x="9" y="128"/>
                    <a:pt x="0" y="175"/>
                  </a:cubicBezTo>
                  <a:cubicBezTo>
                    <a:pt x="133" y="169"/>
                    <a:pt x="267" y="164"/>
                    <a:pt x="401" y="162"/>
                  </a:cubicBezTo>
                  <a:cubicBezTo>
                    <a:pt x="709" y="161"/>
                    <a:pt x="1017" y="160"/>
                    <a:pt x="1325" y="160"/>
                  </a:cubicBezTo>
                  <a:cubicBezTo>
                    <a:pt x="1480" y="160"/>
                    <a:pt x="1635" y="160"/>
                    <a:pt x="1790" y="160"/>
                  </a:cubicBezTo>
                  <a:cubicBezTo>
                    <a:pt x="2564" y="160"/>
                    <a:pt x="3339" y="162"/>
                    <a:pt x="4113" y="188"/>
                  </a:cubicBezTo>
                  <a:cubicBezTo>
                    <a:pt x="4309" y="194"/>
                    <a:pt x="4505" y="195"/>
                    <a:pt x="4700" y="196"/>
                  </a:cubicBezTo>
                  <a:cubicBezTo>
                    <a:pt x="4689" y="143"/>
                    <a:pt x="4676" y="90"/>
                    <a:pt x="4664" y="37"/>
                  </a:cubicBezTo>
                  <a:cubicBezTo>
                    <a:pt x="3920" y="17"/>
                    <a:pt x="3175" y="44"/>
                    <a:pt x="2431" y="7"/>
                  </a:cubicBezTo>
                  <a:cubicBezTo>
                    <a:pt x="2329" y="2"/>
                    <a:pt x="2227" y="0"/>
                    <a:pt x="2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8"/>
            <p:cNvSpPr/>
            <p:nvPr/>
          </p:nvSpPr>
          <p:spPr>
            <a:xfrm>
              <a:off x="8425270" y="2944627"/>
              <a:ext cx="325204" cy="14632"/>
            </a:xfrm>
            <a:custGeom>
              <a:rect b="b" l="l" r="r" t="t"/>
              <a:pathLst>
                <a:path extrusionOk="0" h="133" w="2956">
                  <a:moveTo>
                    <a:pt x="37" y="0"/>
                  </a:moveTo>
                  <a:cubicBezTo>
                    <a:pt x="25" y="44"/>
                    <a:pt x="13" y="88"/>
                    <a:pt x="1" y="132"/>
                  </a:cubicBezTo>
                  <a:cubicBezTo>
                    <a:pt x="488" y="131"/>
                    <a:pt x="975" y="129"/>
                    <a:pt x="1463" y="129"/>
                  </a:cubicBezTo>
                  <a:cubicBezTo>
                    <a:pt x="1676" y="129"/>
                    <a:pt x="1888" y="129"/>
                    <a:pt x="2101" y="130"/>
                  </a:cubicBezTo>
                  <a:cubicBezTo>
                    <a:pt x="2167" y="131"/>
                    <a:pt x="2234" y="131"/>
                    <a:pt x="2300" y="131"/>
                  </a:cubicBezTo>
                  <a:cubicBezTo>
                    <a:pt x="2519" y="131"/>
                    <a:pt x="2738" y="129"/>
                    <a:pt x="2956" y="127"/>
                  </a:cubicBezTo>
                  <a:cubicBezTo>
                    <a:pt x="2947" y="96"/>
                    <a:pt x="2938" y="64"/>
                    <a:pt x="2930" y="32"/>
                  </a:cubicBezTo>
                  <a:cubicBezTo>
                    <a:pt x="2927" y="22"/>
                    <a:pt x="2924" y="11"/>
                    <a:pt x="29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8"/>
            <p:cNvSpPr/>
            <p:nvPr/>
          </p:nvSpPr>
          <p:spPr>
            <a:xfrm>
              <a:off x="8712192" y="3192382"/>
              <a:ext cx="40376" cy="105064"/>
            </a:xfrm>
            <a:custGeom>
              <a:rect b="b" l="l" r="r" t="t"/>
              <a:pathLst>
                <a:path extrusionOk="0" h="955" w="367">
                  <a:moveTo>
                    <a:pt x="73" y="1"/>
                  </a:moveTo>
                  <a:cubicBezTo>
                    <a:pt x="63" y="1"/>
                    <a:pt x="53" y="3"/>
                    <a:pt x="42" y="7"/>
                  </a:cubicBezTo>
                  <a:cubicBezTo>
                    <a:pt x="11" y="18"/>
                    <a:pt x="1" y="45"/>
                    <a:pt x="4" y="74"/>
                  </a:cubicBezTo>
                  <a:cubicBezTo>
                    <a:pt x="7" y="106"/>
                    <a:pt x="16" y="139"/>
                    <a:pt x="24" y="170"/>
                  </a:cubicBezTo>
                  <a:cubicBezTo>
                    <a:pt x="39" y="225"/>
                    <a:pt x="56" y="278"/>
                    <a:pt x="70" y="331"/>
                  </a:cubicBezTo>
                  <a:cubicBezTo>
                    <a:pt x="115" y="503"/>
                    <a:pt x="162" y="674"/>
                    <a:pt x="206" y="846"/>
                  </a:cubicBezTo>
                  <a:cubicBezTo>
                    <a:pt x="216" y="886"/>
                    <a:pt x="233" y="919"/>
                    <a:pt x="265" y="943"/>
                  </a:cubicBezTo>
                  <a:cubicBezTo>
                    <a:pt x="274" y="951"/>
                    <a:pt x="287" y="954"/>
                    <a:pt x="299" y="954"/>
                  </a:cubicBezTo>
                  <a:cubicBezTo>
                    <a:pt x="321" y="954"/>
                    <a:pt x="343" y="944"/>
                    <a:pt x="351" y="926"/>
                  </a:cubicBezTo>
                  <a:cubicBezTo>
                    <a:pt x="357" y="910"/>
                    <a:pt x="361" y="894"/>
                    <a:pt x="366" y="878"/>
                  </a:cubicBezTo>
                  <a:cubicBezTo>
                    <a:pt x="363" y="856"/>
                    <a:pt x="363" y="834"/>
                    <a:pt x="357" y="812"/>
                  </a:cubicBezTo>
                  <a:cubicBezTo>
                    <a:pt x="291" y="565"/>
                    <a:pt x="223" y="319"/>
                    <a:pt x="155" y="73"/>
                  </a:cubicBezTo>
                  <a:cubicBezTo>
                    <a:pt x="150" y="58"/>
                    <a:pt x="142" y="42"/>
                    <a:pt x="132" y="30"/>
                  </a:cubicBezTo>
                  <a:cubicBezTo>
                    <a:pt x="116" y="10"/>
                    <a:pt x="96" y="1"/>
                    <a:pt x="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8"/>
            <p:cNvSpPr/>
            <p:nvPr/>
          </p:nvSpPr>
          <p:spPr>
            <a:xfrm>
              <a:off x="8904500" y="4129277"/>
              <a:ext cx="36525" cy="98463"/>
            </a:xfrm>
            <a:custGeom>
              <a:rect b="b" l="l" r="r" t="t"/>
              <a:pathLst>
                <a:path extrusionOk="0" h="895" w="332">
                  <a:moveTo>
                    <a:pt x="61" y="0"/>
                  </a:moveTo>
                  <a:cubicBezTo>
                    <a:pt x="29" y="3"/>
                    <a:pt x="9" y="17"/>
                    <a:pt x="7" y="40"/>
                  </a:cubicBezTo>
                  <a:cubicBezTo>
                    <a:pt x="3" y="73"/>
                    <a:pt x="0" y="109"/>
                    <a:pt x="7" y="140"/>
                  </a:cubicBezTo>
                  <a:cubicBezTo>
                    <a:pt x="60" y="351"/>
                    <a:pt x="115" y="562"/>
                    <a:pt x="170" y="773"/>
                  </a:cubicBezTo>
                  <a:cubicBezTo>
                    <a:pt x="178" y="806"/>
                    <a:pt x="194" y="837"/>
                    <a:pt x="210" y="865"/>
                  </a:cubicBezTo>
                  <a:cubicBezTo>
                    <a:pt x="223" y="886"/>
                    <a:pt x="242" y="894"/>
                    <a:pt x="264" y="894"/>
                  </a:cubicBezTo>
                  <a:cubicBezTo>
                    <a:pt x="270" y="894"/>
                    <a:pt x="277" y="893"/>
                    <a:pt x="284" y="892"/>
                  </a:cubicBezTo>
                  <a:cubicBezTo>
                    <a:pt x="314" y="885"/>
                    <a:pt x="329" y="861"/>
                    <a:pt x="331" y="830"/>
                  </a:cubicBezTo>
                  <a:cubicBezTo>
                    <a:pt x="331" y="819"/>
                    <a:pt x="332" y="808"/>
                    <a:pt x="329" y="797"/>
                  </a:cubicBezTo>
                  <a:cubicBezTo>
                    <a:pt x="271" y="563"/>
                    <a:pt x="214" y="331"/>
                    <a:pt x="156" y="97"/>
                  </a:cubicBezTo>
                  <a:cubicBezTo>
                    <a:pt x="148" y="64"/>
                    <a:pt x="128" y="35"/>
                    <a:pt x="100" y="16"/>
                  </a:cubicBezTo>
                  <a:cubicBezTo>
                    <a:pt x="86" y="7"/>
                    <a:pt x="70" y="3"/>
                    <a:pt x="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8"/>
            <p:cNvSpPr/>
            <p:nvPr/>
          </p:nvSpPr>
          <p:spPr>
            <a:xfrm>
              <a:off x="8634410" y="2783123"/>
              <a:ext cx="32014" cy="93733"/>
            </a:xfrm>
            <a:custGeom>
              <a:rect b="b" l="l" r="r" t="t"/>
              <a:pathLst>
                <a:path extrusionOk="0" h="852" w="291">
                  <a:moveTo>
                    <a:pt x="69" y="0"/>
                  </a:moveTo>
                  <a:cubicBezTo>
                    <a:pt x="69" y="0"/>
                    <a:pt x="68" y="0"/>
                    <a:pt x="67" y="0"/>
                  </a:cubicBezTo>
                  <a:cubicBezTo>
                    <a:pt x="66" y="0"/>
                    <a:pt x="65" y="0"/>
                    <a:pt x="65" y="0"/>
                  </a:cubicBezTo>
                  <a:cubicBezTo>
                    <a:pt x="38" y="0"/>
                    <a:pt x="20" y="17"/>
                    <a:pt x="13" y="36"/>
                  </a:cubicBezTo>
                  <a:cubicBezTo>
                    <a:pt x="4" y="61"/>
                    <a:pt x="0" y="90"/>
                    <a:pt x="0" y="117"/>
                  </a:cubicBezTo>
                  <a:cubicBezTo>
                    <a:pt x="6" y="337"/>
                    <a:pt x="70" y="546"/>
                    <a:pt x="113" y="759"/>
                  </a:cubicBezTo>
                  <a:cubicBezTo>
                    <a:pt x="120" y="793"/>
                    <a:pt x="145" y="818"/>
                    <a:pt x="173" y="838"/>
                  </a:cubicBezTo>
                  <a:cubicBezTo>
                    <a:pt x="187" y="847"/>
                    <a:pt x="201" y="852"/>
                    <a:pt x="215" y="852"/>
                  </a:cubicBezTo>
                  <a:cubicBezTo>
                    <a:pt x="228" y="852"/>
                    <a:pt x="240" y="848"/>
                    <a:pt x="252" y="840"/>
                  </a:cubicBezTo>
                  <a:cubicBezTo>
                    <a:pt x="278" y="822"/>
                    <a:pt x="290" y="798"/>
                    <a:pt x="280" y="768"/>
                  </a:cubicBezTo>
                  <a:cubicBezTo>
                    <a:pt x="210" y="566"/>
                    <a:pt x="183" y="356"/>
                    <a:pt x="151" y="146"/>
                  </a:cubicBezTo>
                  <a:cubicBezTo>
                    <a:pt x="146" y="108"/>
                    <a:pt x="133" y="70"/>
                    <a:pt x="118" y="34"/>
                  </a:cubicBezTo>
                  <a:cubicBezTo>
                    <a:pt x="110" y="14"/>
                    <a:pt x="92" y="0"/>
                    <a:pt x="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8"/>
            <p:cNvSpPr/>
            <p:nvPr/>
          </p:nvSpPr>
          <p:spPr>
            <a:xfrm>
              <a:off x="8839260" y="3695705"/>
              <a:ext cx="41806" cy="87132"/>
            </a:xfrm>
            <a:custGeom>
              <a:rect b="b" l="l" r="r" t="t"/>
              <a:pathLst>
                <a:path extrusionOk="0" h="792" w="380">
                  <a:moveTo>
                    <a:pt x="75" y="0"/>
                  </a:moveTo>
                  <a:cubicBezTo>
                    <a:pt x="34" y="0"/>
                    <a:pt x="1" y="35"/>
                    <a:pt x="3" y="66"/>
                  </a:cubicBezTo>
                  <a:cubicBezTo>
                    <a:pt x="4" y="77"/>
                    <a:pt x="6" y="88"/>
                    <a:pt x="9" y="98"/>
                  </a:cubicBezTo>
                  <a:cubicBezTo>
                    <a:pt x="77" y="299"/>
                    <a:pt x="145" y="501"/>
                    <a:pt x="214" y="701"/>
                  </a:cubicBezTo>
                  <a:cubicBezTo>
                    <a:pt x="224" y="727"/>
                    <a:pt x="241" y="750"/>
                    <a:pt x="258" y="771"/>
                  </a:cubicBezTo>
                  <a:cubicBezTo>
                    <a:pt x="271" y="785"/>
                    <a:pt x="286" y="791"/>
                    <a:pt x="303" y="791"/>
                  </a:cubicBezTo>
                  <a:cubicBezTo>
                    <a:pt x="313" y="791"/>
                    <a:pt x="324" y="788"/>
                    <a:pt x="335" y="783"/>
                  </a:cubicBezTo>
                  <a:cubicBezTo>
                    <a:pt x="364" y="770"/>
                    <a:pt x="379" y="746"/>
                    <a:pt x="378" y="717"/>
                  </a:cubicBezTo>
                  <a:cubicBezTo>
                    <a:pt x="377" y="695"/>
                    <a:pt x="368" y="674"/>
                    <a:pt x="360" y="653"/>
                  </a:cubicBezTo>
                  <a:cubicBezTo>
                    <a:pt x="298" y="473"/>
                    <a:pt x="236" y="294"/>
                    <a:pt x="171" y="116"/>
                  </a:cubicBezTo>
                  <a:cubicBezTo>
                    <a:pt x="160" y="84"/>
                    <a:pt x="143" y="55"/>
                    <a:pt x="124" y="27"/>
                  </a:cubicBezTo>
                  <a:cubicBezTo>
                    <a:pt x="112" y="7"/>
                    <a:pt x="90" y="0"/>
                    <a:pt x="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8"/>
            <p:cNvSpPr/>
            <p:nvPr/>
          </p:nvSpPr>
          <p:spPr>
            <a:xfrm>
              <a:off x="8575552" y="2775092"/>
              <a:ext cx="21123" cy="93953"/>
            </a:xfrm>
            <a:custGeom>
              <a:rect b="b" l="l" r="r" t="t"/>
              <a:pathLst>
                <a:path extrusionOk="0" h="854" w="192">
                  <a:moveTo>
                    <a:pt x="81" y="1"/>
                  </a:moveTo>
                  <a:cubicBezTo>
                    <a:pt x="44" y="1"/>
                    <a:pt x="16" y="25"/>
                    <a:pt x="11" y="61"/>
                  </a:cubicBezTo>
                  <a:cubicBezTo>
                    <a:pt x="3" y="110"/>
                    <a:pt x="4" y="160"/>
                    <a:pt x="0" y="229"/>
                  </a:cubicBezTo>
                  <a:cubicBezTo>
                    <a:pt x="23" y="394"/>
                    <a:pt x="35" y="576"/>
                    <a:pt x="35" y="760"/>
                  </a:cubicBezTo>
                  <a:cubicBezTo>
                    <a:pt x="35" y="777"/>
                    <a:pt x="41" y="793"/>
                    <a:pt x="48" y="808"/>
                  </a:cubicBezTo>
                  <a:cubicBezTo>
                    <a:pt x="61" y="835"/>
                    <a:pt x="83" y="850"/>
                    <a:pt x="114" y="853"/>
                  </a:cubicBezTo>
                  <a:cubicBezTo>
                    <a:pt x="115" y="853"/>
                    <a:pt x="116" y="854"/>
                    <a:pt x="116" y="854"/>
                  </a:cubicBezTo>
                  <a:cubicBezTo>
                    <a:pt x="145" y="854"/>
                    <a:pt x="182" y="824"/>
                    <a:pt x="184" y="794"/>
                  </a:cubicBezTo>
                  <a:cubicBezTo>
                    <a:pt x="187" y="749"/>
                    <a:pt x="192" y="703"/>
                    <a:pt x="181" y="661"/>
                  </a:cubicBezTo>
                  <a:cubicBezTo>
                    <a:pt x="164" y="589"/>
                    <a:pt x="164" y="518"/>
                    <a:pt x="163" y="445"/>
                  </a:cubicBezTo>
                  <a:cubicBezTo>
                    <a:pt x="162" y="345"/>
                    <a:pt x="162" y="244"/>
                    <a:pt x="160" y="144"/>
                  </a:cubicBezTo>
                  <a:cubicBezTo>
                    <a:pt x="159" y="116"/>
                    <a:pt x="159" y="88"/>
                    <a:pt x="153" y="61"/>
                  </a:cubicBezTo>
                  <a:cubicBezTo>
                    <a:pt x="143" y="26"/>
                    <a:pt x="119" y="2"/>
                    <a:pt x="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8"/>
            <p:cNvSpPr/>
            <p:nvPr/>
          </p:nvSpPr>
          <p:spPr>
            <a:xfrm>
              <a:off x="8738486" y="3699995"/>
              <a:ext cx="36195" cy="86692"/>
            </a:xfrm>
            <a:custGeom>
              <a:rect b="b" l="l" r="r" t="t"/>
              <a:pathLst>
                <a:path extrusionOk="0" h="788" w="329">
                  <a:moveTo>
                    <a:pt x="78" y="0"/>
                  </a:moveTo>
                  <a:cubicBezTo>
                    <a:pt x="54" y="0"/>
                    <a:pt x="30" y="11"/>
                    <a:pt x="19" y="33"/>
                  </a:cubicBezTo>
                  <a:cubicBezTo>
                    <a:pt x="9" y="52"/>
                    <a:pt x="4" y="74"/>
                    <a:pt x="0" y="84"/>
                  </a:cubicBezTo>
                  <a:cubicBezTo>
                    <a:pt x="1" y="106"/>
                    <a:pt x="0" y="119"/>
                    <a:pt x="3" y="129"/>
                  </a:cubicBezTo>
                  <a:cubicBezTo>
                    <a:pt x="48" y="307"/>
                    <a:pt x="91" y="486"/>
                    <a:pt x="140" y="664"/>
                  </a:cubicBezTo>
                  <a:cubicBezTo>
                    <a:pt x="150" y="700"/>
                    <a:pt x="174" y="734"/>
                    <a:pt x="197" y="765"/>
                  </a:cubicBezTo>
                  <a:cubicBezTo>
                    <a:pt x="209" y="780"/>
                    <a:pt x="226" y="788"/>
                    <a:pt x="244" y="788"/>
                  </a:cubicBezTo>
                  <a:cubicBezTo>
                    <a:pt x="253" y="788"/>
                    <a:pt x="263" y="786"/>
                    <a:pt x="273" y="782"/>
                  </a:cubicBezTo>
                  <a:cubicBezTo>
                    <a:pt x="303" y="771"/>
                    <a:pt x="329" y="731"/>
                    <a:pt x="319" y="702"/>
                  </a:cubicBezTo>
                  <a:cubicBezTo>
                    <a:pt x="302" y="655"/>
                    <a:pt x="277" y="610"/>
                    <a:pt x="264" y="562"/>
                  </a:cubicBezTo>
                  <a:cubicBezTo>
                    <a:pt x="227" y="411"/>
                    <a:pt x="193" y="258"/>
                    <a:pt x="157" y="106"/>
                  </a:cubicBezTo>
                  <a:cubicBezTo>
                    <a:pt x="151" y="80"/>
                    <a:pt x="144" y="52"/>
                    <a:pt x="131" y="29"/>
                  </a:cubicBezTo>
                  <a:cubicBezTo>
                    <a:pt x="121" y="10"/>
                    <a:pt x="99" y="0"/>
                    <a:pt x="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8"/>
            <p:cNvSpPr/>
            <p:nvPr/>
          </p:nvSpPr>
          <p:spPr>
            <a:xfrm>
              <a:off x="8765110" y="4130267"/>
              <a:ext cx="34655" cy="88672"/>
            </a:xfrm>
            <a:custGeom>
              <a:rect b="b" l="l" r="r" t="t"/>
              <a:pathLst>
                <a:path extrusionOk="0" h="806" w="315">
                  <a:moveTo>
                    <a:pt x="89" y="0"/>
                  </a:moveTo>
                  <a:cubicBezTo>
                    <a:pt x="76" y="0"/>
                    <a:pt x="62" y="5"/>
                    <a:pt x="51" y="13"/>
                  </a:cubicBezTo>
                  <a:cubicBezTo>
                    <a:pt x="23" y="34"/>
                    <a:pt x="1" y="60"/>
                    <a:pt x="8" y="97"/>
                  </a:cubicBezTo>
                  <a:cubicBezTo>
                    <a:pt x="46" y="283"/>
                    <a:pt x="85" y="468"/>
                    <a:pt x="125" y="655"/>
                  </a:cubicBezTo>
                  <a:cubicBezTo>
                    <a:pt x="137" y="712"/>
                    <a:pt x="170" y="756"/>
                    <a:pt x="216" y="791"/>
                  </a:cubicBezTo>
                  <a:cubicBezTo>
                    <a:pt x="228" y="800"/>
                    <a:pt x="240" y="805"/>
                    <a:pt x="254" y="805"/>
                  </a:cubicBezTo>
                  <a:cubicBezTo>
                    <a:pt x="262" y="805"/>
                    <a:pt x="270" y="803"/>
                    <a:pt x="278" y="799"/>
                  </a:cubicBezTo>
                  <a:cubicBezTo>
                    <a:pt x="299" y="787"/>
                    <a:pt x="310" y="768"/>
                    <a:pt x="314" y="739"/>
                  </a:cubicBezTo>
                  <a:cubicBezTo>
                    <a:pt x="312" y="728"/>
                    <a:pt x="311" y="711"/>
                    <a:pt x="305" y="697"/>
                  </a:cubicBezTo>
                  <a:cubicBezTo>
                    <a:pt x="242" y="534"/>
                    <a:pt x="207" y="365"/>
                    <a:pt x="179" y="193"/>
                  </a:cubicBezTo>
                  <a:cubicBezTo>
                    <a:pt x="170" y="139"/>
                    <a:pt x="153" y="84"/>
                    <a:pt x="137" y="31"/>
                  </a:cubicBezTo>
                  <a:cubicBezTo>
                    <a:pt x="130" y="11"/>
                    <a:pt x="110" y="0"/>
                    <a:pt x="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8"/>
            <p:cNvSpPr/>
            <p:nvPr/>
          </p:nvSpPr>
          <p:spPr>
            <a:xfrm>
              <a:off x="8505141" y="4137528"/>
              <a:ext cx="21673" cy="86142"/>
            </a:xfrm>
            <a:custGeom>
              <a:rect b="b" l="l" r="r" t="t"/>
              <a:pathLst>
                <a:path extrusionOk="0" h="783" w="197">
                  <a:moveTo>
                    <a:pt x="70" y="0"/>
                  </a:moveTo>
                  <a:cubicBezTo>
                    <a:pt x="52" y="0"/>
                    <a:pt x="32" y="9"/>
                    <a:pt x="22" y="24"/>
                  </a:cubicBezTo>
                  <a:cubicBezTo>
                    <a:pt x="3" y="47"/>
                    <a:pt x="0" y="74"/>
                    <a:pt x="0" y="102"/>
                  </a:cubicBezTo>
                  <a:cubicBezTo>
                    <a:pt x="0" y="174"/>
                    <a:pt x="0" y="247"/>
                    <a:pt x="0" y="318"/>
                  </a:cubicBezTo>
                  <a:lnTo>
                    <a:pt x="4" y="318"/>
                  </a:lnTo>
                  <a:cubicBezTo>
                    <a:pt x="4" y="380"/>
                    <a:pt x="5" y="441"/>
                    <a:pt x="4" y="502"/>
                  </a:cubicBezTo>
                  <a:cubicBezTo>
                    <a:pt x="3" y="581"/>
                    <a:pt x="27" y="655"/>
                    <a:pt x="46" y="730"/>
                  </a:cubicBezTo>
                  <a:cubicBezTo>
                    <a:pt x="55" y="761"/>
                    <a:pt x="80" y="782"/>
                    <a:pt x="115" y="782"/>
                  </a:cubicBezTo>
                  <a:cubicBezTo>
                    <a:pt x="117" y="782"/>
                    <a:pt x="120" y="782"/>
                    <a:pt x="122" y="782"/>
                  </a:cubicBezTo>
                  <a:cubicBezTo>
                    <a:pt x="160" y="779"/>
                    <a:pt x="197" y="739"/>
                    <a:pt x="187" y="700"/>
                  </a:cubicBezTo>
                  <a:cubicBezTo>
                    <a:pt x="144" y="525"/>
                    <a:pt x="165" y="346"/>
                    <a:pt x="157" y="170"/>
                  </a:cubicBezTo>
                  <a:cubicBezTo>
                    <a:pt x="156" y="141"/>
                    <a:pt x="156" y="114"/>
                    <a:pt x="151" y="87"/>
                  </a:cubicBezTo>
                  <a:cubicBezTo>
                    <a:pt x="146" y="52"/>
                    <a:pt x="124" y="27"/>
                    <a:pt x="96" y="7"/>
                  </a:cubicBezTo>
                  <a:cubicBezTo>
                    <a:pt x="88" y="2"/>
                    <a:pt x="79" y="0"/>
                    <a:pt x="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8"/>
            <p:cNvSpPr/>
            <p:nvPr/>
          </p:nvSpPr>
          <p:spPr>
            <a:xfrm>
              <a:off x="8616038" y="4136428"/>
              <a:ext cx="25413" cy="87352"/>
            </a:xfrm>
            <a:custGeom>
              <a:rect b="b" l="l" r="r" t="t"/>
              <a:pathLst>
                <a:path extrusionOk="0" h="794" w="231">
                  <a:moveTo>
                    <a:pt x="83" y="1"/>
                  </a:moveTo>
                  <a:cubicBezTo>
                    <a:pt x="82" y="1"/>
                    <a:pt x="81" y="1"/>
                    <a:pt x="80" y="1"/>
                  </a:cubicBezTo>
                  <a:cubicBezTo>
                    <a:pt x="43" y="1"/>
                    <a:pt x="17" y="25"/>
                    <a:pt x="11" y="60"/>
                  </a:cubicBezTo>
                  <a:cubicBezTo>
                    <a:pt x="5" y="93"/>
                    <a:pt x="1" y="129"/>
                    <a:pt x="9" y="159"/>
                  </a:cubicBezTo>
                  <a:cubicBezTo>
                    <a:pt x="34" y="263"/>
                    <a:pt x="27" y="369"/>
                    <a:pt x="40" y="474"/>
                  </a:cubicBezTo>
                  <a:cubicBezTo>
                    <a:pt x="50" y="567"/>
                    <a:pt x="60" y="661"/>
                    <a:pt x="100" y="748"/>
                  </a:cubicBezTo>
                  <a:cubicBezTo>
                    <a:pt x="113" y="777"/>
                    <a:pt x="135" y="794"/>
                    <a:pt x="164" y="794"/>
                  </a:cubicBezTo>
                  <a:cubicBezTo>
                    <a:pt x="170" y="794"/>
                    <a:pt x="175" y="793"/>
                    <a:pt x="181" y="792"/>
                  </a:cubicBezTo>
                  <a:cubicBezTo>
                    <a:pt x="221" y="785"/>
                    <a:pt x="231" y="754"/>
                    <a:pt x="231" y="711"/>
                  </a:cubicBezTo>
                  <a:cubicBezTo>
                    <a:pt x="230" y="701"/>
                    <a:pt x="231" y="684"/>
                    <a:pt x="227" y="667"/>
                  </a:cubicBezTo>
                  <a:cubicBezTo>
                    <a:pt x="188" y="483"/>
                    <a:pt x="170" y="296"/>
                    <a:pt x="161" y="107"/>
                  </a:cubicBezTo>
                  <a:cubicBezTo>
                    <a:pt x="160" y="91"/>
                    <a:pt x="158" y="73"/>
                    <a:pt x="152" y="58"/>
                  </a:cubicBezTo>
                  <a:cubicBezTo>
                    <a:pt x="141" y="25"/>
                    <a:pt x="118" y="1"/>
                    <a:pt x="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8"/>
            <p:cNvSpPr/>
            <p:nvPr/>
          </p:nvSpPr>
          <p:spPr>
            <a:xfrm>
              <a:off x="8594144" y="3193042"/>
              <a:ext cx="25193" cy="83611"/>
            </a:xfrm>
            <a:custGeom>
              <a:rect b="b" l="l" r="r" t="t"/>
              <a:pathLst>
                <a:path extrusionOk="0" h="760" w="229">
                  <a:moveTo>
                    <a:pt x="82" y="1"/>
                  </a:moveTo>
                  <a:cubicBezTo>
                    <a:pt x="44" y="1"/>
                    <a:pt x="16" y="24"/>
                    <a:pt x="10" y="60"/>
                  </a:cubicBezTo>
                  <a:cubicBezTo>
                    <a:pt x="4" y="98"/>
                    <a:pt x="0" y="140"/>
                    <a:pt x="8" y="177"/>
                  </a:cubicBezTo>
                  <a:cubicBezTo>
                    <a:pt x="27" y="253"/>
                    <a:pt x="29" y="331"/>
                    <a:pt x="36" y="409"/>
                  </a:cubicBezTo>
                  <a:cubicBezTo>
                    <a:pt x="44" y="493"/>
                    <a:pt x="58" y="575"/>
                    <a:pt x="74" y="658"/>
                  </a:cubicBezTo>
                  <a:cubicBezTo>
                    <a:pt x="80" y="690"/>
                    <a:pt x="92" y="722"/>
                    <a:pt x="120" y="745"/>
                  </a:cubicBezTo>
                  <a:cubicBezTo>
                    <a:pt x="132" y="755"/>
                    <a:pt x="147" y="760"/>
                    <a:pt x="162" y="760"/>
                  </a:cubicBezTo>
                  <a:cubicBezTo>
                    <a:pt x="169" y="760"/>
                    <a:pt x="175" y="759"/>
                    <a:pt x="182" y="757"/>
                  </a:cubicBezTo>
                  <a:cubicBezTo>
                    <a:pt x="206" y="750"/>
                    <a:pt x="221" y="734"/>
                    <a:pt x="224" y="710"/>
                  </a:cubicBezTo>
                  <a:cubicBezTo>
                    <a:pt x="226" y="699"/>
                    <a:pt x="226" y="687"/>
                    <a:pt x="228" y="674"/>
                  </a:cubicBezTo>
                  <a:cubicBezTo>
                    <a:pt x="225" y="587"/>
                    <a:pt x="192" y="502"/>
                    <a:pt x="190" y="411"/>
                  </a:cubicBezTo>
                  <a:cubicBezTo>
                    <a:pt x="187" y="299"/>
                    <a:pt x="169" y="189"/>
                    <a:pt x="157" y="78"/>
                  </a:cubicBezTo>
                  <a:cubicBezTo>
                    <a:pt x="156" y="72"/>
                    <a:pt x="155" y="67"/>
                    <a:pt x="154" y="62"/>
                  </a:cubicBezTo>
                  <a:cubicBezTo>
                    <a:pt x="141" y="28"/>
                    <a:pt x="120" y="1"/>
                    <a:pt x="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8"/>
            <p:cNvSpPr/>
            <p:nvPr/>
          </p:nvSpPr>
          <p:spPr>
            <a:xfrm>
              <a:off x="8597115" y="3703736"/>
              <a:ext cx="22003" cy="80091"/>
            </a:xfrm>
            <a:custGeom>
              <a:rect b="b" l="l" r="r" t="t"/>
              <a:pathLst>
                <a:path extrusionOk="0" h="728" w="200">
                  <a:moveTo>
                    <a:pt x="63" y="1"/>
                  </a:moveTo>
                  <a:cubicBezTo>
                    <a:pt x="56" y="1"/>
                    <a:pt x="49" y="2"/>
                    <a:pt x="42" y="6"/>
                  </a:cubicBezTo>
                  <a:cubicBezTo>
                    <a:pt x="28" y="12"/>
                    <a:pt x="11" y="26"/>
                    <a:pt x="10" y="40"/>
                  </a:cubicBezTo>
                  <a:cubicBezTo>
                    <a:pt x="4" y="78"/>
                    <a:pt x="2" y="118"/>
                    <a:pt x="3" y="156"/>
                  </a:cubicBezTo>
                  <a:cubicBezTo>
                    <a:pt x="7" y="312"/>
                    <a:pt x="1" y="469"/>
                    <a:pt x="41" y="621"/>
                  </a:cubicBezTo>
                  <a:cubicBezTo>
                    <a:pt x="48" y="648"/>
                    <a:pt x="55" y="675"/>
                    <a:pt x="70" y="697"/>
                  </a:cubicBezTo>
                  <a:cubicBezTo>
                    <a:pt x="84" y="717"/>
                    <a:pt x="105" y="727"/>
                    <a:pt x="128" y="727"/>
                  </a:cubicBezTo>
                  <a:cubicBezTo>
                    <a:pt x="138" y="727"/>
                    <a:pt x="149" y="725"/>
                    <a:pt x="159" y="721"/>
                  </a:cubicBezTo>
                  <a:cubicBezTo>
                    <a:pt x="191" y="711"/>
                    <a:pt x="196" y="684"/>
                    <a:pt x="199" y="643"/>
                  </a:cubicBezTo>
                  <a:cubicBezTo>
                    <a:pt x="151" y="497"/>
                    <a:pt x="171" y="335"/>
                    <a:pt x="156" y="174"/>
                  </a:cubicBezTo>
                  <a:cubicBezTo>
                    <a:pt x="153" y="135"/>
                    <a:pt x="141" y="97"/>
                    <a:pt x="129" y="60"/>
                  </a:cubicBezTo>
                  <a:cubicBezTo>
                    <a:pt x="125" y="45"/>
                    <a:pt x="113" y="31"/>
                    <a:pt x="102" y="19"/>
                  </a:cubicBezTo>
                  <a:cubicBezTo>
                    <a:pt x="91" y="8"/>
                    <a:pt x="77" y="1"/>
                    <a:pt x="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8"/>
            <p:cNvSpPr/>
            <p:nvPr/>
          </p:nvSpPr>
          <p:spPr>
            <a:xfrm>
              <a:off x="8507229" y="2233921"/>
              <a:ext cx="157762" cy="178114"/>
            </a:xfrm>
            <a:custGeom>
              <a:rect b="b" l="l" r="r" t="t"/>
              <a:pathLst>
                <a:path extrusionOk="0" h="1619" w="1434">
                  <a:moveTo>
                    <a:pt x="684" y="0"/>
                  </a:moveTo>
                  <a:cubicBezTo>
                    <a:pt x="682" y="0"/>
                    <a:pt x="680" y="0"/>
                    <a:pt x="677" y="1"/>
                  </a:cubicBezTo>
                  <a:cubicBezTo>
                    <a:pt x="662" y="3"/>
                    <a:pt x="653" y="13"/>
                    <a:pt x="648" y="26"/>
                  </a:cubicBezTo>
                  <a:cubicBezTo>
                    <a:pt x="638" y="51"/>
                    <a:pt x="642" y="76"/>
                    <a:pt x="644" y="101"/>
                  </a:cubicBezTo>
                  <a:cubicBezTo>
                    <a:pt x="648" y="143"/>
                    <a:pt x="692" y="582"/>
                    <a:pt x="695" y="624"/>
                  </a:cubicBezTo>
                  <a:cubicBezTo>
                    <a:pt x="696" y="640"/>
                    <a:pt x="701" y="661"/>
                    <a:pt x="685" y="670"/>
                  </a:cubicBezTo>
                  <a:cubicBezTo>
                    <a:pt x="681" y="672"/>
                    <a:pt x="677" y="673"/>
                    <a:pt x="674" y="673"/>
                  </a:cubicBezTo>
                  <a:cubicBezTo>
                    <a:pt x="662" y="673"/>
                    <a:pt x="653" y="659"/>
                    <a:pt x="644" y="651"/>
                  </a:cubicBezTo>
                  <a:cubicBezTo>
                    <a:pt x="609" y="617"/>
                    <a:pt x="329" y="335"/>
                    <a:pt x="296" y="303"/>
                  </a:cubicBezTo>
                  <a:cubicBezTo>
                    <a:pt x="281" y="289"/>
                    <a:pt x="267" y="276"/>
                    <a:pt x="251" y="264"/>
                  </a:cubicBezTo>
                  <a:cubicBezTo>
                    <a:pt x="241" y="257"/>
                    <a:pt x="231" y="254"/>
                    <a:pt x="222" y="254"/>
                  </a:cubicBezTo>
                  <a:cubicBezTo>
                    <a:pt x="212" y="254"/>
                    <a:pt x="204" y="257"/>
                    <a:pt x="197" y="264"/>
                  </a:cubicBezTo>
                  <a:cubicBezTo>
                    <a:pt x="183" y="277"/>
                    <a:pt x="182" y="298"/>
                    <a:pt x="197" y="317"/>
                  </a:cubicBezTo>
                  <a:cubicBezTo>
                    <a:pt x="215" y="338"/>
                    <a:pt x="234" y="359"/>
                    <a:pt x="254" y="379"/>
                  </a:cubicBezTo>
                  <a:cubicBezTo>
                    <a:pt x="287" y="413"/>
                    <a:pt x="567" y="694"/>
                    <a:pt x="601" y="728"/>
                  </a:cubicBezTo>
                  <a:cubicBezTo>
                    <a:pt x="613" y="742"/>
                    <a:pt x="610" y="756"/>
                    <a:pt x="592" y="760"/>
                  </a:cubicBezTo>
                  <a:cubicBezTo>
                    <a:pt x="549" y="771"/>
                    <a:pt x="174" y="797"/>
                    <a:pt x="128" y="798"/>
                  </a:cubicBezTo>
                  <a:cubicBezTo>
                    <a:pt x="94" y="799"/>
                    <a:pt x="61" y="803"/>
                    <a:pt x="29" y="814"/>
                  </a:cubicBezTo>
                  <a:cubicBezTo>
                    <a:pt x="11" y="822"/>
                    <a:pt x="1" y="839"/>
                    <a:pt x="4" y="853"/>
                  </a:cubicBezTo>
                  <a:cubicBezTo>
                    <a:pt x="8" y="869"/>
                    <a:pt x="18" y="879"/>
                    <a:pt x="32" y="882"/>
                  </a:cubicBezTo>
                  <a:cubicBezTo>
                    <a:pt x="44" y="886"/>
                    <a:pt x="57" y="887"/>
                    <a:pt x="70" y="887"/>
                  </a:cubicBezTo>
                  <a:cubicBezTo>
                    <a:pt x="88" y="887"/>
                    <a:pt x="106" y="884"/>
                    <a:pt x="124" y="882"/>
                  </a:cubicBezTo>
                  <a:cubicBezTo>
                    <a:pt x="157" y="878"/>
                    <a:pt x="522" y="854"/>
                    <a:pt x="556" y="853"/>
                  </a:cubicBezTo>
                  <a:cubicBezTo>
                    <a:pt x="557" y="853"/>
                    <a:pt x="558" y="853"/>
                    <a:pt x="558" y="853"/>
                  </a:cubicBezTo>
                  <a:cubicBezTo>
                    <a:pt x="577" y="853"/>
                    <a:pt x="584" y="873"/>
                    <a:pt x="572" y="888"/>
                  </a:cubicBezTo>
                  <a:cubicBezTo>
                    <a:pt x="546" y="919"/>
                    <a:pt x="295" y="1203"/>
                    <a:pt x="270" y="1234"/>
                  </a:cubicBezTo>
                  <a:cubicBezTo>
                    <a:pt x="254" y="1254"/>
                    <a:pt x="235" y="1272"/>
                    <a:pt x="231" y="1299"/>
                  </a:cubicBezTo>
                  <a:cubicBezTo>
                    <a:pt x="229" y="1310"/>
                    <a:pt x="232" y="1321"/>
                    <a:pt x="241" y="1328"/>
                  </a:cubicBezTo>
                  <a:cubicBezTo>
                    <a:pt x="248" y="1334"/>
                    <a:pt x="255" y="1338"/>
                    <a:pt x="263" y="1338"/>
                  </a:cubicBezTo>
                  <a:cubicBezTo>
                    <a:pt x="266" y="1338"/>
                    <a:pt x="269" y="1338"/>
                    <a:pt x="272" y="1337"/>
                  </a:cubicBezTo>
                  <a:cubicBezTo>
                    <a:pt x="284" y="1330"/>
                    <a:pt x="298" y="1323"/>
                    <a:pt x="307" y="1314"/>
                  </a:cubicBezTo>
                  <a:cubicBezTo>
                    <a:pt x="326" y="1294"/>
                    <a:pt x="344" y="1271"/>
                    <a:pt x="362" y="1251"/>
                  </a:cubicBezTo>
                  <a:cubicBezTo>
                    <a:pt x="391" y="1220"/>
                    <a:pt x="645" y="933"/>
                    <a:pt x="674" y="903"/>
                  </a:cubicBezTo>
                  <a:cubicBezTo>
                    <a:pt x="678" y="899"/>
                    <a:pt x="683" y="898"/>
                    <a:pt x="687" y="898"/>
                  </a:cubicBezTo>
                  <a:cubicBezTo>
                    <a:pt x="697" y="898"/>
                    <a:pt x="706" y="904"/>
                    <a:pt x="707" y="915"/>
                  </a:cubicBezTo>
                  <a:cubicBezTo>
                    <a:pt x="710" y="948"/>
                    <a:pt x="711" y="981"/>
                    <a:pt x="712" y="1015"/>
                  </a:cubicBezTo>
                  <a:cubicBezTo>
                    <a:pt x="714" y="1063"/>
                    <a:pt x="739" y="1536"/>
                    <a:pt x="742" y="1584"/>
                  </a:cubicBezTo>
                  <a:cubicBezTo>
                    <a:pt x="743" y="1602"/>
                    <a:pt x="754" y="1616"/>
                    <a:pt x="774" y="1618"/>
                  </a:cubicBezTo>
                  <a:cubicBezTo>
                    <a:pt x="774" y="1618"/>
                    <a:pt x="775" y="1618"/>
                    <a:pt x="776" y="1618"/>
                  </a:cubicBezTo>
                  <a:cubicBezTo>
                    <a:pt x="794" y="1618"/>
                    <a:pt x="806" y="1607"/>
                    <a:pt x="814" y="1592"/>
                  </a:cubicBezTo>
                  <a:cubicBezTo>
                    <a:pt x="826" y="1569"/>
                    <a:pt x="826" y="1543"/>
                    <a:pt x="825" y="1518"/>
                  </a:cubicBezTo>
                  <a:cubicBezTo>
                    <a:pt x="823" y="1469"/>
                    <a:pt x="794" y="993"/>
                    <a:pt x="791" y="927"/>
                  </a:cubicBezTo>
                  <a:lnTo>
                    <a:pt x="791" y="927"/>
                  </a:lnTo>
                  <a:cubicBezTo>
                    <a:pt x="839" y="963"/>
                    <a:pt x="865" y="996"/>
                    <a:pt x="893" y="1026"/>
                  </a:cubicBezTo>
                  <a:cubicBezTo>
                    <a:pt x="919" y="1056"/>
                    <a:pt x="1201" y="1293"/>
                    <a:pt x="1228" y="1320"/>
                  </a:cubicBezTo>
                  <a:cubicBezTo>
                    <a:pt x="1237" y="1329"/>
                    <a:pt x="1251" y="1337"/>
                    <a:pt x="1264" y="1341"/>
                  </a:cubicBezTo>
                  <a:cubicBezTo>
                    <a:pt x="1267" y="1342"/>
                    <a:pt x="1270" y="1342"/>
                    <a:pt x="1273" y="1342"/>
                  </a:cubicBezTo>
                  <a:cubicBezTo>
                    <a:pt x="1292" y="1342"/>
                    <a:pt x="1309" y="1322"/>
                    <a:pt x="1306" y="1303"/>
                  </a:cubicBezTo>
                  <a:cubicBezTo>
                    <a:pt x="1302" y="1279"/>
                    <a:pt x="1287" y="1263"/>
                    <a:pt x="1271" y="1246"/>
                  </a:cubicBezTo>
                  <a:cubicBezTo>
                    <a:pt x="1228" y="1201"/>
                    <a:pt x="929" y="951"/>
                    <a:pt x="888" y="905"/>
                  </a:cubicBezTo>
                  <a:cubicBezTo>
                    <a:pt x="870" y="883"/>
                    <a:pt x="827" y="868"/>
                    <a:pt x="842" y="834"/>
                  </a:cubicBezTo>
                  <a:cubicBezTo>
                    <a:pt x="849" y="820"/>
                    <a:pt x="863" y="817"/>
                    <a:pt x="879" y="817"/>
                  </a:cubicBezTo>
                  <a:cubicBezTo>
                    <a:pt x="889" y="817"/>
                    <a:pt x="901" y="818"/>
                    <a:pt x="911" y="818"/>
                  </a:cubicBezTo>
                  <a:cubicBezTo>
                    <a:pt x="914" y="818"/>
                    <a:pt x="918" y="818"/>
                    <a:pt x="921" y="818"/>
                  </a:cubicBezTo>
                  <a:cubicBezTo>
                    <a:pt x="937" y="817"/>
                    <a:pt x="1168" y="800"/>
                    <a:pt x="1185" y="800"/>
                  </a:cubicBezTo>
                  <a:cubicBezTo>
                    <a:pt x="1227" y="797"/>
                    <a:pt x="1341" y="797"/>
                    <a:pt x="1383" y="792"/>
                  </a:cubicBezTo>
                  <a:cubicBezTo>
                    <a:pt x="1412" y="789"/>
                    <a:pt x="1430" y="774"/>
                    <a:pt x="1432" y="754"/>
                  </a:cubicBezTo>
                  <a:cubicBezTo>
                    <a:pt x="1434" y="733"/>
                    <a:pt x="1412" y="713"/>
                    <a:pt x="1379" y="713"/>
                  </a:cubicBezTo>
                  <a:cubicBezTo>
                    <a:pt x="1377" y="713"/>
                    <a:pt x="1376" y="713"/>
                    <a:pt x="1374" y="713"/>
                  </a:cubicBezTo>
                  <a:cubicBezTo>
                    <a:pt x="1309" y="713"/>
                    <a:pt x="986" y="733"/>
                    <a:pt x="934" y="734"/>
                  </a:cubicBezTo>
                  <a:cubicBezTo>
                    <a:pt x="918" y="734"/>
                    <a:pt x="899" y="743"/>
                    <a:pt x="883" y="743"/>
                  </a:cubicBezTo>
                  <a:cubicBezTo>
                    <a:pt x="873" y="743"/>
                    <a:pt x="864" y="739"/>
                    <a:pt x="859" y="727"/>
                  </a:cubicBezTo>
                  <a:cubicBezTo>
                    <a:pt x="848" y="707"/>
                    <a:pt x="881" y="687"/>
                    <a:pt x="897" y="667"/>
                  </a:cubicBezTo>
                  <a:cubicBezTo>
                    <a:pt x="910" y="650"/>
                    <a:pt x="1179" y="369"/>
                    <a:pt x="1194" y="353"/>
                  </a:cubicBezTo>
                  <a:cubicBezTo>
                    <a:pt x="1206" y="341"/>
                    <a:pt x="1217" y="328"/>
                    <a:pt x="1227" y="314"/>
                  </a:cubicBezTo>
                  <a:cubicBezTo>
                    <a:pt x="1241" y="294"/>
                    <a:pt x="1241" y="275"/>
                    <a:pt x="1228" y="261"/>
                  </a:cubicBezTo>
                  <a:cubicBezTo>
                    <a:pt x="1222" y="254"/>
                    <a:pt x="1214" y="250"/>
                    <a:pt x="1206" y="250"/>
                  </a:cubicBezTo>
                  <a:cubicBezTo>
                    <a:pt x="1196" y="250"/>
                    <a:pt x="1186" y="254"/>
                    <a:pt x="1176" y="263"/>
                  </a:cubicBezTo>
                  <a:cubicBezTo>
                    <a:pt x="1157" y="279"/>
                    <a:pt x="1140" y="300"/>
                    <a:pt x="1121" y="315"/>
                  </a:cubicBezTo>
                  <a:cubicBezTo>
                    <a:pt x="1096" y="335"/>
                    <a:pt x="831" y="636"/>
                    <a:pt x="791" y="637"/>
                  </a:cubicBezTo>
                  <a:cubicBezTo>
                    <a:pt x="775" y="610"/>
                    <a:pt x="776" y="578"/>
                    <a:pt x="772" y="547"/>
                  </a:cubicBezTo>
                  <a:cubicBezTo>
                    <a:pt x="769" y="523"/>
                    <a:pt x="730" y="100"/>
                    <a:pt x="727" y="74"/>
                  </a:cubicBezTo>
                  <a:cubicBezTo>
                    <a:pt x="726" y="58"/>
                    <a:pt x="722" y="42"/>
                    <a:pt x="716" y="25"/>
                  </a:cubicBezTo>
                  <a:cubicBezTo>
                    <a:pt x="711" y="11"/>
                    <a:pt x="701" y="0"/>
                    <a:pt x="6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38"/>
          <p:cNvSpPr/>
          <p:nvPr/>
        </p:nvSpPr>
        <p:spPr>
          <a:xfrm>
            <a:off x="3690524" y="1749301"/>
            <a:ext cx="412555" cy="465701"/>
          </a:xfrm>
          <a:custGeom>
            <a:rect b="b" l="l" r="r" t="t"/>
            <a:pathLst>
              <a:path extrusionOk="0" h="1619" w="1434">
                <a:moveTo>
                  <a:pt x="684" y="0"/>
                </a:moveTo>
                <a:cubicBezTo>
                  <a:pt x="682" y="0"/>
                  <a:pt x="680" y="0"/>
                  <a:pt x="677" y="1"/>
                </a:cubicBezTo>
                <a:cubicBezTo>
                  <a:pt x="662" y="3"/>
                  <a:pt x="653" y="13"/>
                  <a:pt x="648" y="26"/>
                </a:cubicBezTo>
                <a:cubicBezTo>
                  <a:pt x="638" y="51"/>
                  <a:pt x="642" y="76"/>
                  <a:pt x="644" y="101"/>
                </a:cubicBezTo>
                <a:cubicBezTo>
                  <a:pt x="648" y="143"/>
                  <a:pt x="692" y="582"/>
                  <a:pt x="695" y="624"/>
                </a:cubicBezTo>
                <a:cubicBezTo>
                  <a:pt x="696" y="640"/>
                  <a:pt x="701" y="661"/>
                  <a:pt x="685" y="670"/>
                </a:cubicBezTo>
                <a:cubicBezTo>
                  <a:pt x="681" y="672"/>
                  <a:pt x="677" y="673"/>
                  <a:pt x="674" y="673"/>
                </a:cubicBezTo>
                <a:cubicBezTo>
                  <a:pt x="662" y="673"/>
                  <a:pt x="653" y="659"/>
                  <a:pt x="644" y="651"/>
                </a:cubicBezTo>
                <a:cubicBezTo>
                  <a:pt x="609" y="617"/>
                  <a:pt x="329" y="335"/>
                  <a:pt x="296" y="303"/>
                </a:cubicBezTo>
                <a:cubicBezTo>
                  <a:pt x="281" y="289"/>
                  <a:pt x="267" y="276"/>
                  <a:pt x="251" y="264"/>
                </a:cubicBezTo>
                <a:cubicBezTo>
                  <a:pt x="241" y="257"/>
                  <a:pt x="231" y="254"/>
                  <a:pt x="222" y="254"/>
                </a:cubicBezTo>
                <a:cubicBezTo>
                  <a:pt x="212" y="254"/>
                  <a:pt x="204" y="257"/>
                  <a:pt x="197" y="264"/>
                </a:cubicBezTo>
                <a:cubicBezTo>
                  <a:pt x="183" y="277"/>
                  <a:pt x="182" y="298"/>
                  <a:pt x="197" y="317"/>
                </a:cubicBezTo>
                <a:cubicBezTo>
                  <a:pt x="215" y="338"/>
                  <a:pt x="234" y="359"/>
                  <a:pt x="254" y="379"/>
                </a:cubicBezTo>
                <a:cubicBezTo>
                  <a:pt x="287" y="413"/>
                  <a:pt x="567" y="694"/>
                  <a:pt x="601" y="728"/>
                </a:cubicBezTo>
                <a:cubicBezTo>
                  <a:pt x="613" y="742"/>
                  <a:pt x="610" y="756"/>
                  <a:pt x="592" y="760"/>
                </a:cubicBezTo>
                <a:cubicBezTo>
                  <a:pt x="549" y="771"/>
                  <a:pt x="174" y="797"/>
                  <a:pt x="128" y="798"/>
                </a:cubicBezTo>
                <a:cubicBezTo>
                  <a:pt x="94" y="799"/>
                  <a:pt x="61" y="803"/>
                  <a:pt x="29" y="814"/>
                </a:cubicBezTo>
                <a:cubicBezTo>
                  <a:pt x="11" y="822"/>
                  <a:pt x="1" y="839"/>
                  <a:pt x="4" y="853"/>
                </a:cubicBezTo>
                <a:cubicBezTo>
                  <a:pt x="8" y="869"/>
                  <a:pt x="18" y="879"/>
                  <a:pt x="32" y="882"/>
                </a:cubicBezTo>
                <a:cubicBezTo>
                  <a:pt x="44" y="886"/>
                  <a:pt x="57" y="887"/>
                  <a:pt x="70" y="887"/>
                </a:cubicBezTo>
                <a:cubicBezTo>
                  <a:pt x="88" y="887"/>
                  <a:pt x="106" y="884"/>
                  <a:pt x="124" y="882"/>
                </a:cubicBezTo>
                <a:cubicBezTo>
                  <a:pt x="157" y="878"/>
                  <a:pt x="522" y="854"/>
                  <a:pt x="556" y="853"/>
                </a:cubicBezTo>
                <a:cubicBezTo>
                  <a:pt x="557" y="853"/>
                  <a:pt x="558" y="853"/>
                  <a:pt x="558" y="853"/>
                </a:cubicBezTo>
                <a:cubicBezTo>
                  <a:pt x="577" y="853"/>
                  <a:pt x="584" y="873"/>
                  <a:pt x="572" y="888"/>
                </a:cubicBezTo>
                <a:cubicBezTo>
                  <a:pt x="546" y="919"/>
                  <a:pt x="295" y="1203"/>
                  <a:pt x="270" y="1234"/>
                </a:cubicBezTo>
                <a:cubicBezTo>
                  <a:pt x="254" y="1254"/>
                  <a:pt x="235" y="1272"/>
                  <a:pt x="231" y="1299"/>
                </a:cubicBezTo>
                <a:cubicBezTo>
                  <a:pt x="229" y="1310"/>
                  <a:pt x="232" y="1321"/>
                  <a:pt x="241" y="1328"/>
                </a:cubicBezTo>
                <a:cubicBezTo>
                  <a:pt x="248" y="1334"/>
                  <a:pt x="255" y="1338"/>
                  <a:pt x="263" y="1338"/>
                </a:cubicBezTo>
                <a:cubicBezTo>
                  <a:pt x="266" y="1338"/>
                  <a:pt x="269" y="1338"/>
                  <a:pt x="272" y="1337"/>
                </a:cubicBezTo>
                <a:cubicBezTo>
                  <a:pt x="284" y="1330"/>
                  <a:pt x="298" y="1323"/>
                  <a:pt x="307" y="1314"/>
                </a:cubicBezTo>
                <a:cubicBezTo>
                  <a:pt x="326" y="1294"/>
                  <a:pt x="344" y="1271"/>
                  <a:pt x="362" y="1251"/>
                </a:cubicBezTo>
                <a:cubicBezTo>
                  <a:pt x="391" y="1220"/>
                  <a:pt x="645" y="933"/>
                  <a:pt x="674" y="903"/>
                </a:cubicBezTo>
                <a:cubicBezTo>
                  <a:pt x="678" y="899"/>
                  <a:pt x="683" y="898"/>
                  <a:pt x="687" y="898"/>
                </a:cubicBezTo>
                <a:cubicBezTo>
                  <a:pt x="697" y="898"/>
                  <a:pt x="706" y="904"/>
                  <a:pt x="707" y="915"/>
                </a:cubicBezTo>
                <a:cubicBezTo>
                  <a:pt x="710" y="948"/>
                  <a:pt x="711" y="981"/>
                  <a:pt x="712" y="1015"/>
                </a:cubicBezTo>
                <a:cubicBezTo>
                  <a:pt x="714" y="1063"/>
                  <a:pt x="739" y="1536"/>
                  <a:pt x="742" y="1584"/>
                </a:cubicBezTo>
                <a:cubicBezTo>
                  <a:pt x="743" y="1602"/>
                  <a:pt x="754" y="1616"/>
                  <a:pt x="774" y="1618"/>
                </a:cubicBezTo>
                <a:cubicBezTo>
                  <a:pt x="774" y="1618"/>
                  <a:pt x="775" y="1618"/>
                  <a:pt x="776" y="1618"/>
                </a:cubicBezTo>
                <a:cubicBezTo>
                  <a:pt x="794" y="1618"/>
                  <a:pt x="806" y="1607"/>
                  <a:pt x="814" y="1592"/>
                </a:cubicBezTo>
                <a:cubicBezTo>
                  <a:pt x="826" y="1569"/>
                  <a:pt x="826" y="1543"/>
                  <a:pt x="825" y="1518"/>
                </a:cubicBezTo>
                <a:cubicBezTo>
                  <a:pt x="823" y="1469"/>
                  <a:pt x="794" y="993"/>
                  <a:pt x="791" y="927"/>
                </a:cubicBezTo>
                <a:lnTo>
                  <a:pt x="791" y="927"/>
                </a:lnTo>
                <a:cubicBezTo>
                  <a:pt x="839" y="963"/>
                  <a:pt x="865" y="996"/>
                  <a:pt x="893" y="1026"/>
                </a:cubicBezTo>
                <a:cubicBezTo>
                  <a:pt x="919" y="1056"/>
                  <a:pt x="1201" y="1293"/>
                  <a:pt x="1228" y="1320"/>
                </a:cubicBezTo>
                <a:cubicBezTo>
                  <a:pt x="1237" y="1329"/>
                  <a:pt x="1251" y="1337"/>
                  <a:pt x="1264" y="1341"/>
                </a:cubicBezTo>
                <a:cubicBezTo>
                  <a:pt x="1267" y="1342"/>
                  <a:pt x="1270" y="1342"/>
                  <a:pt x="1273" y="1342"/>
                </a:cubicBezTo>
                <a:cubicBezTo>
                  <a:pt x="1292" y="1342"/>
                  <a:pt x="1309" y="1322"/>
                  <a:pt x="1306" y="1303"/>
                </a:cubicBezTo>
                <a:cubicBezTo>
                  <a:pt x="1302" y="1279"/>
                  <a:pt x="1287" y="1263"/>
                  <a:pt x="1271" y="1246"/>
                </a:cubicBezTo>
                <a:cubicBezTo>
                  <a:pt x="1228" y="1201"/>
                  <a:pt x="929" y="951"/>
                  <a:pt x="888" y="905"/>
                </a:cubicBezTo>
                <a:cubicBezTo>
                  <a:pt x="870" y="883"/>
                  <a:pt x="827" y="868"/>
                  <a:pt x="842" y="834"/>
                </a:cubicBezTo>
                <a:cubicBezTo>
                  <a:pt x="849" y="820"/>
                  <a:pt x="863" y="817"/>
                  <a:pt x="879" y="817"/>
                </a:cubicBezTo>
                <a:cubicBezTo>
                  <a:pt x="889" y="817"/>
                  <a:pt x="901" y="818"/>
                  <a:pt x="911" y="818"/>
                </a:cubicBezTo>
                <a:cubicBezTo>
                  <a:pt x="914" y="818"/>
                  <a:pt x="918" y="818"/>
                  <a:pt x="921" y="818"/>
                </a:cubicBezTo>
                <a:cubicBezTo>
                  <a:pt x="937" y="817"/>
                  <a:pt x="1168" y="800"/>
                  <a:pt x="1185" y="800"/>
                </a:cubicBezTo>
                <a:cubicBezTo>
                  <a:pt x="1227" y="797"/>
                  <a:pt x="1341" y="797"/>
                  <a:pt x="1383" y="792"/>
                </a:cubicBezTo>
                <a:cubicBezTo>
                  <a:pt x="1412" y="789"/>
                  <a:pt x="1430" y="774"/>
                  <a:pt x="1432" y="754"/>
                </a:cubicBezTo>
                <a:cubicBezTo>
                  <a:pt x="1434" y="733"/>
                  <a:pt x="1412" y="713"/>
                  <a:pt x="1379" y="713"/>
                </a:cubicBezTo>
                <a:cubicBezTo>
                  <a:pt x="1377" y="713"/>
                  <a:pt x="1376" y="713"/>
                  <a:pt x="1374" y="713"/>
                </a:cubicBezTo>
                <a:cubicBezTo>
                  <a:pt x="1309" y="713"/>
                  <a:pt x="986" y="733"/>
                  <a:pt x="934" y="734"/>
                </a:cubicBezTo>
                <a:cubicBezTo>
                  <a:pt x="918" y="734"/>
                  <a:pt x="899" y="743"/>
                  <a:pt x="883" y="743"/>
                </a:cubicBezTo>
                <a:cubicBezTo>
                  <a:pt x="873" y="743"/>
                  <a:pt x="864" y="739"/>
                  <a:pt x="859" y="727"/>
                </a:cubicBezTo>
                <a:cubicBezTo>
                  <a:pt x="848" y="707"/>
                  <a:pt x="881" y="687"/>
                  <a:pt x="897" y="667"/>
                </a:cubicBezTo>
                <a:cubicBezTo>
                  <a:pt x="910" y="650"/>
                  <a:pt x="1179" y="369"/>
                  <a:pt x="1194" y="353"/>
                </a:cubicBezTo>
                <a:cubicBezTo>
                  <a:pt x="1206" y="341"/>
                  <a:pt x="1217" y="328"/>
                  <a:pt x="1227" y="314"/>
                </a:cubicBezTo>
                <a:cubicBezTo>
                  <a:pt x="1241" y="294"/>
                  <a:pt x="1241" y="275"/>
                  <a:pt x="1228" y="261"/>
                </a:cubicBezTo>
                <a:cubicBezTo>
                  <a:pt x="1222" y="254"/>
                  <a:pt x="1214" y="250"/>
                  <a:pt x="1206" y="250"/>
                </a:cubicBezTo>
                <a:cubicBezTo>
                  <a:pt x="1196" y="250"/>
                  <a:pt x="1186" y="254"/>
                  <a:pt x="1176" y="263"/>
                </a:cubicBezTo>
                <a:cubicBezTo>
                  <a:pt x="1157" y="279"/>
                  <a:pt x="1140" y="300"/>
                  <a:pt x="1121" y="315"/>
                </a:cubicBezTo>
                <a:cubicBezTo>
                  <a:pt x="1096" y="335"/>
                  <a:pt x="831" y="636"/>
                  <a:pt x="791" y="637"/>
                </a:cubicBezTo>
                <a:cubicBezTo>
                  <a:pt x="775" y="610"/>
                  <a:pt x="776" y="578"/>
                  <a:pt x="772" y="547"/>
                </a:cubicBezTo>
                <a:cubicBezTo>
                  <a:pt x="769" y="523"/>
                  <a:pt x="730" y="100"/>
                  <a:pt x="727" y="74"/>
                </a:cubicBezTo>
                <a:cubicBezTo>
                  <a:pt x="726" y="58"/>
                  <a:pt x="722" y="42"/>
                  <a:pt x="716" y="25"/>
                </a:cubicBezTo>
                <a:cubicBezTo>
                  <a:pt x="711" y="11"/>
                  <a:pt x="701" y="0"/>
                  <a:pt x="6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8"/>
          <p:cNvSpPr/>
          <p:nvPr/>
        </p:nvSpPr>
        <p:spPr>
          <a:xfrm>
            <a:off x="4164724" y="3368950"/>
            <a:ext cx="198125" cy="223649"/>
          </a:xfrm>
          <a:custGeom>
            <a:rect b="b" l="l" r="r" t="t"/>
            <a:pathLst>
              <a:path extrusionOk="0" h="1619" w="1434">
                <a:moveTo>
                  <a:pt x="684" y="0"/>
                </a:moveTo>
                <a:cubicBezTo>
                  <a:pt x="682" y="0"/>
                  <a:pt x="680" y="0"/>
                  <a:pt x="677" y="1"/>
                </a:cubicBezTo>
                <a:cubicBezTo>
                  <a:pt x="662" y="3"/>
                  <a:pt x="653" y="13"/>
                  <a:pt x="648" y="26"/>
                </a:cubicBezTo>
                <a:cubicBezTo>
                  <a:pt x="638" y="51"/>
                  <a:pt x="642" y="76"/>
                  <a:pt x="644" y="101"/>
                </a:cubicBezTo>
                <a:cubicBezTo>
                  <a:pt x="648" y="143"/>
                  <a:pt x="692" y="582"/>
                  <a:pt x="695" y="624"/>
                </a:cubicBezTo>
                <a:cubicBezTo>
                  <a:pt x="696" y="640"/>
                  <a:pt x="701" y="661"/>
                  <a:pt x="685" y="670"/>
                </a:cubicBezTo>
                <a:cubicBezTo>
                  <a:pt x="681" y="672"/>
                  <a:pt x="677" y="673"/>
                  <a:pt x="674" y="673"/>
                </a:cubicBezTo>
                <a:cubicBezTo>
                  <a:pt x="662" y="673"/>
                  <a:pt x="653" y="659"/>
                  <a:pt x="644" y="651"/>
                </a:cubicBezTo>
                <a:cubicBezTo>
                  <a:pt x="609" y="617"/>
                  <a:pt x="329" y="335"/>
                  <a:pt x="296" y="303"/>
                </a:cubicBezTo>
                <a:cubicBezTo>
                  <a:pt x="281" y="289"/>
                  <a:pt x="267" y="276"/>
                  <a:pt x="251" y="264"/>
                </a:cubicBezTo>
                <a:cubicBezTo>
                  <a:pt x="241" y="257"/>
                  <a:pt x="231" y="254"/>
                  <a:pt x="222" y="254"/>
                </a:cubicBezTo>
                <a:cubicBezTo>
                  <a:pt x="212" y="254"/>
                  <a:pt x="204" y="257"/>
                  <a:pt x="197" y="264"/>
                </a:cubicBezTo>
                <a:cubicBezTo>
                  <a:pt x="183" y="277"/>
                  <a:pt x="182" y="298"/>
                  <a:pt x="197" y="317"/>
                </a:cubicBezTo>
                <a:cubicBezTo>
                  <a:pt x="215" y="338"/>
                  <a:pt x="234" y="359"/>
                  <a:pt x="254" y="379"/>
                </a:cubicBezTo>
                <a:cubicBezTo>
                  <a:pt x="287" y="413"/>
                  <a:pt x="567" y="694"/>
                  <a:pt x="601" y="728"/>
                </a:cubicBezTo>
                <a:cubicBezTo>
                  <a:pt x="613" y="742"/>
                  <a:pt x="610" y="756"/>
                  <a:pt x="592" y="760"/>
                </a:cubicBezTo>
                <a:cubicBezTo>
                  <a:pt x="549" y="771"/>
                  <a:pt x="174" y="797"/>
                  <a:pt x="128" y="798"/>
                </a:cubicBezTo>
                <a:cubicBezTo>
                  <a:pt x="94" y="799"/>
                  <a:pt x="61" y="803"/>
                  <a:pt x="29" y="814"/>
                </a:cubicBezTo>
                <a:cubicBezTo>
                  <a:pt x="11" y="822"/>
                  <a:pt x="1" y="839"/>
                  <a:pt x="4" y="853"/>
                </a:cubicBezTo>
                <a:cubicBezTo>
                  <a:pt x="8" y="869"/>
                  <a:pt x="18" y="879"/>
                  <a:pt x="32" y="882"/>
                </a:cubicBezTo>
                <a:cubicBezTo>
                  <a:pt x="44" y="886"/>
                  <a:pt x="57" y="887"/>
                  <a:pt x="70" y="887"/>
                </a:cubicBezTo>
                <a:cubicBezTo>
                  <a:pt x="88" y="887"/>
                  <a:pt x="106" y="884"/>
                  <a:pt x="124" y="882"/>
                </a:cubicBezTo>
                <a:cubicBezTo>
                  <a:pt x="157" y="878"/>
                  <a:pt x="522" y="854"/>
                  <a:pt x="556" y="853"/>
                </a:cubicBezTo>
                <a:cubicBezTo>
                  <a:pt x="557" y="853"/>
                  <a:pt x="558" y="853"/>
                  <a:pt x="558" y="853"/>
                </a:cubicBezTo>
                <a:cubicBezTo>
                  <a:pt x="577" y="853"/>
                  <a:pt x="584" y="873"/>
                  <a:pt x="572" y="888"/>
                </a:cubicBezTo>
                <a:cubicBezTo>
                  <a:pt x="546" y="919"/>
                  <a:pt x="295" y="1203"/>
                  <a:pt x="270" y="1234"/>
                </a:cubicBezTo>
                <a:cubicBezTo>
                  <a:pt x="254" y="1254"/>
                  <a:pt x="235" y="1272"/>
                  <a:pt x="231" y="1299"/>
                </a:cubicBezTo>
                <a:cubicBezTo>
                  <a:pt x="229" y="1310"/>
                  <a:pt x="232" y="1321"/>
                  <a:pt x="241" y="1328"/>
                </a:cubicBezTo>
                <a:cubicBezTo>
                  <a:pt x="248" y="1334"/>
                  <a:pt x="255" y="1338"/>
                  <a:pt x="263" y="1338"/>
                </a:cubicBezTo>
                <a:cubicBezTo>
                  <a:pt x="266" y="1338"/>
                  <a:pt x="269" y="1338"/>
                  <a:pt x="272" y="1337"/>
                </a:cubicBezTo>
                <a:cubicBezTo>
                  <a:pt x="284" y="1330"/>
                  <a:pt x="298" y="1323"/>
                  <a:pt x="307" y="1314"/>
                </a:cubicBezTo>
                <a:cubicBezTo>
                  <a:pt x="326" y="1294"/>
                  <a:pt x="344" y="1271"/>
                  <a:pt x="362" y="1251"/>
                </a:cubicBezTo>
                <a:cubicBezTo>
                  <a:pt x="391" y="1220"/>
                  <a:pt x="645" y="933"/>
                  <a:pt x="674" y="903"/>
                </a:cubicBezTo>
                <a:cubicBezTo>
                  <a:pt x="678" y="899"/>
                  <a:pt x="683" y="898"/>
                  <a:pt x="687" y="898"/>
                </a:cubicBezTo>
                <a:cubicBezTo>
                  <a:pt x="697" y="898"/>
                  <a:pt x="706" y="904"/>
                  <a:pt x="707" y="915"/>
                </a:cubicBezTo>
                <a:cubicBezTo>
                  <a:pt x="710" y="948"/>
                  <a:pt x="711" y="981"/>
                  <a:pt x="712" y="1015"/>
                </a:cubicBezTo>
                <a:cubicBezTo>
                  <a:pt x="714" y="1063"/>
                  <a:pt x="739" y="1536"/>
                  <a:pt x="742" y="1584"/>
                </a:cubicBezTo>
                <a:cubicBezTo>
                  <a:pt x="743" y="1602"/>
                  <a:pt x="754" y="1616"/>
                  <a:pt x="774" y="1618"/>
                </a:cubicBezTo>
                <a:cubicBezTo>
                  <a:pt x="774" y="1618"/>
                  <a:pt x="775" y="1618"/>
                  <a:pt x="776" y="1618"/>
                </a:cubicBezTo>
                <a:cubicBezTo>
                  <a:pt x="794" y="1618"/>
                  <a:pt x="806" y="1607"/>
                  <a:pt x="814" y="1592"/>
                </a:cubicBezTo>
                <a:cubicBezTo>
                  <a:pt x="826" y="1569"/>
                  <a:pt x="826" y="1543"/>
                  <a:pt x="825" y="1518"/>
                </a:cubicBezTo>
                <a:cubicBezTo>
                  <a:pt x="823" y="1469"/>
                  <a:pt x="794" y="993"/>
                  <a:pt x="791" y="927"/>
                </a:cubicBezTo>
                <a:lnTo>
                  <a:pt x="791" y="927"/>
                </a:lnTo>
                <a:cubicBezTo>
                  <a:pt x="839" y="963"/>
                  <a:pt x="865" y="996"/>
                  <a:pt x="893" y="1026"/>
                </a:cubicBezTo>
                <a:cubicBezTo>
                  <a:pt x="919" y="1056"/>
                  <a:pt x="1201" y="1293"/>
                  <a:pt x="1228" y="1320"/>
                </a:cubicBezTo>
                <a:cubicBezTo>
                  <a:pt x="1237" y="1329"/>
                  <a:pt x="1251" y="1337"/>
                  <a:pt x="1264" y="1341"/>
                </a:cubicBezTo>
                <a:cubicBezTo>
                  <a:pt x="1267" y="1342"/>
                  <a:pt x="1270" y="1342"/>
                  <a:pt x="1273" y="1342"/>
                </a:cubicBezTo>
                <a:cubicBezTo>
                  <a:pt x="1292" y="1342"/>
                  <a:pt x="1309" y="1322"/>
                  <a:pt x="1306" y="1303"/>
                </a:cubicBezTo>
                <a:cubicBezTo>
                  <a:pt x="1302" y="1279"/>
                  <a:pt x="1287" y="1263"/>
                  <a:pt x="1271" y="1246"/>
                </a:cubicBezTo>
                <a:cubicBezTo>
                  <a:pt x="1228" y="1201"/>
                  <a:pt x="929" y="951"/>
                  <a:pt x="888" y="905"/>
                </a:cubicBezTo>
                <a:cubicBezTo>
                  <a:pt x="870" y="883"/>
                  <a:pt x="827" y="868"/>
                  <a:pt x="842" y="834"/>
                </a:cubicBezTo>
                <a:cubicBezTo>
                  <a:pt x="849" y="820"/>
                  <a:pt x="863" y="817"/>
                  <a:pt x="879" y="817"/>
                </a:cubicBezTo>
                <a:cubicBezTo>
                  <a:pt x="889" y="817"/>
                  <a:pt x="901" y="818"/>
                  <a:pt x="911" y="818"/>
                </a:cubicBezTo>
                <a:cubicBezTo>
                  <a:pt x="914" y="818"/>
                  <a:pt x="918" y="818"/>
                  <a:pt x="921" y="818"/>
                </a:cubicBezTo>
                <a:cubicBezTo>
                  <a:pt x="937" y="817"/>
                  <a:pt x="1168" y="800"/>
                  <a:pt x="1185" y="800"/>
                </a:cubicBezTo>
                <a:cubicBezTo>
                  <a:pt x="1227" y="797"/>
                  <a:pt x="1341" y="797"/>
                  <a:pt x="1383" y="792"/>
                </a:cubicBezTo>
                <a:cubicBezTo>
                  <a:pt x="1412" y="789"/>
                  <a:pt x="1430" y="774"/>
                  <a:pt x="1432" y="754"/>
                </a:cubicBezTo>
                <a:cubicBezTo>
                  <a:pt x="1434" y="733"/>
                  <a:pt x="1412" y="713"/>
                  <a:pt x="1379" y="713"/>
                </a:cubicBezTo>
                <a:cubicBezTo>
                  <a:pt x="1377" y="713"/>
                  <a:pt x="1376" y="713"/>
                  <a:pt x="1374" y="713"/>
                </a:cubicBezTo>
                <a:cubicBezTo>
                  <a:pt x="1309" y="713"/>
                  <a:pt x="986" y="733"/>
                  <a:pt x="934" y="734"/>
                </a:cubicBezTo>
                <a:cubicBezTo>
                  <a:pt x="918" y="734"/>
                  <a:pt x="899" y="743"/>
                  <a:pt x="883" y="743"/>
                </a:cubicBezTo>
                <a:cubicBezTo>
                  <a:pt x="873" y="743"/>
                  <a:pt x="864" y="739"/>
                  <a:pt x="859" y="727"/>
                </a:cubicBezTo>
                <a:cubicBezTo>
                  <a:pt x="848" y="707"/>
                  <a:pt x="881" y="687"/>
                  <a:pt x="897" y="667"/>
                </a:cubicBezTo>
                <a:cubicBezTo>
                  <a:pt x="910" y="650"/>
                  <a:pt x="1179" y="369"/>
                  <a:pt x="1194" y="353"/>
                </a:cubicBezTo>
                <a:cubicBezTo>
                  <a:pt x="1206" y="341"/>
                  <a:pt x="1217" y="328"/>
                  <a:pt x="1227" y="314"/>
                </a:cubicBezTo>
                <a:cubicBezTo>
                  <a:pt x="1241" y="294"/>
                  <a:pt x="1241" y="275"/>
                  <a:pt x="1228" y="261"/>
                </a:cubicBezTo>
                <a:cubicBezTo>
                  <a:pt x="1222" y="254"/>
                  <a:pt x="1214" y="250"/>
                  <a:pt x="1206" y="250"/>
                </a:cubicBezTo>
                <a:cubicBezTo>
                  <a:pt x="1196" y="250"/>
                  <a:pt x="1186" y="254"/>
                  <a:pt x="1176" y="263"/>
                </a:cubicBezTo>
                <a:cubicBezTo>
                  <a:pt x="1157" y="279"/>
                  <a:pt x="1140" y="300"/>
                  <a:pt x="1121" y="315"/>
                </a:cubicBezTo>
                <a:cubicBezTo>
                  <a:pt x="1096" y="335"/>
                  <a:pt x="831" y="636"/>
                  <a:pt x="791" y="637"/>
                </a:cubicBezTo>
                <a:cubicBezTo>
                  <a:pt x="775" y="610"/>
                  <a:pt x="776" y="578"/>
                  <a:pt x="772" y="547"/>
                </a:cubicBezTo>
                <a:cubicBezTo>
                  <a:pt x="769" y="523"/>
                  <a:pt x="730" y="100"/>
                  <a:pt x="727" y="74"/>
                </a:cubicBezTo>
                <a:cubicBezTo>
                  <a:pt x="726" y="58"/>
                  <a:pt x="722" y="42"/>
                  <a:pt x="716" y="25"/>
                </a:cubicBezTo>
                <a:cubicBezTo>
                  <a:pt x="711" y="11"/>
                  <a:pt x="701" y="0"/>
                  <a:pt x="6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8"/>
          <p:cNvSpPr/>
          <p:nvPr/>
        </p:nvSpPr>
        <p:spPr>
          <a:xfrm>
            <a:off x="946474" y="1211650"/>
            <a:ext cx="198125" cy="223649"/>
          </a:xfrm>
          <a:custGeom>
            <a:rect b="b" l="l" r="r" t="t"/>
            <a:pathLst>
              <a:path extrusionOk="0" h="1619" w="1434">
                <a:moveTo>
                  <a:pt x="684" y="0"/>
                </a:moveTo>
                <a:cubicBezTo>
                  <a:pt x="682" y="0"/>
                  <a:pt x="680" y="0"/>
                  <a:pt x="677" y="1"/>
                </a:cubicBezTo>
                <a:cubicBezTo>
                  <a:pt x="662" y="3"/>
                  <a:pt x="653" y="13"/>
                  <a:pt x="648" y="26"/>
                </a:cubicBezTo>
                <a:cubicBezTo>
                  <a:pt x="638" y="51"/>
                  <a:pt x="642" y="76"/>
                  <a:pt x="644" y="101"/>
                </a:cubicBezTo>
                <a:cubicBezTo>
                  <a:pt x="648" y="143"/>
                  <a:pt x="692" y="582"/>
                  <a:pt x="695" y="624"/>
                </a:cubicBezTo>
                <a:cubicBezTo>
                  <a:pt x="696" y="640"/>
                  <a:pt x="701" y="661"/>
                  <a:pt x="685" y="670"/>
                </a:cubicBezTo>
                <a:cubicBezTo>
                  <a:pt x="681" y="672"/>
                  <a:pt x="677" y="673"/>
                  <a:pt x="674" y="673"/>
                </a:cubicBezTo>
                <a:cubicBezTo>
                  <a:pt x="662" y="673"/>
                  <a:pt x="653" y="659"/>
                  <a:pt x="644" y="651"/>
                </a:cubicBezTo>
                <a:cubicBezTo>
                  <a:pt x="609" y="617"/>
                  <a:pt x="329" y="335"/>
                  <a:pt x="296" y="303"/>
                </a:cubicBezTo>
                <a:cubicBezTo>
                  <a:pt x="281" y="289"/>
                  <a:pt x="267" y="276"/>
                  <a:pt x="251" y="264"/>
                </a:cubicBezTo>
                <a:cubicBezTo>
                  <a:pt x="241" y="257"/>
                  <a:pt x="231" y="254"/>
                  <a:pt x="222" y="254"/>
                </a:cubicBezTo>
                <a:cubicBezTo>
                  <a:pt x="212" y="254"/>
                  <a:pt x="204" y="257"/>
                  <a:pt x="197" y="264"/>
                </a:cubicBezTo>
                <a:cubicBezTo>
                  <a:pt x="183" y="277"/>
                  <a:pt x="182" y="298"/>
                  <a:pt x="197" y="317"/>
                </a:cubicBezTo>
                <a:cubicBezTo>
                  <a:pt x="215" y="338"/>
                  <a:pt x="234" y="359"/>
                  <a:pt x="254" y="379"/>
                </a:cubicBezTo>
                <a:cubicBezTo>
                  <a:pt x="287" y="413"/>
                  <a:pt x="567" y="694"/>
                  <a:pt x="601" y="728"/>
                </a:cubicBezTo>
                <a:cubicBezTo>
                  <a:pt x="613" y="742"/>
                  <a:pt x="610" y="756"/>
                  <a:pt x="592" y="760"/>
                </a:cubicBezTo>
                <a:cubicBezTo>
                  <a:pt x="549" y="771"/>
                  <a:pt x="174" y="797"/>
                  <a:pt x="128" y="798"/>
                </a:cubicBezTo>
                <a:cubicBezTo>
                  <a:pt x="94" y="799"/>
                  <a:pt x="61" y="803"/>
                  <a:pt x="29" y="814"/>
                </a:cubicBezTo>
                <a:cubicBezTo>
                  <a:pt x="11" y="822"/>
                  <a:pt x="1" y="839"/>
                  <a:pt x="4" y="853"/>
                </a:cubicBezTo>
                <a:cubicBezTo>
                  <a:pt x="8" y="869"/>
                  <a:pt x="18" y="879"/>
                  <a:pt x="32" y="882"/>
                </a:cubicBezTo>
                <a:cubicBezTo>
                  <a:pt x="44" y="886"/>
                  <a:pt x="57" y="887"/>
                  <a:pt x="70" y="887"/>
                </a:cubicBezTo>
                <a:cubicBezTo>
                  <a:pt x="88" y="887"/>
                  <a:pt x="106" y="884"/>
                  <a:pt x="124" y="882"/>
                </a:cubicBezTo>
                <a:cubicBezTo>
                  <a:pt x="157" y="878"/>
                  <a:pt x="522" y="854"/>
                  <a:pt x="556" y="853"/>
                </a:cubicBezTo>
                <a:cubicBezTo>
                  <a:pt x="557" y="853"/>
                  <a:pt x="558" y="853"/>
                  <a:pt x="558" y="853"/>
                </a:cubicBezTo>
                <a:cubicBezTo>
                  <a:pt x="577" y="853"/>
                  <a:pt x="584" y="873"/>
                  <a:pt x="572" y="888"/>
                </a:cubicBezTo>
                <a:cubicBezTo>
                  <a:pt x="546" y="919"/>
                  <a:pt x="295" y="1203"/>
                  <a:pt x="270" y="1234"/>
                </a:cubicBezTo>
                <a:cubicBezTo>
                  <a:pt x="254" y="1254"/>
                  <a:pt x="235" y="1272"/>
                  <a:pt x="231" y="1299"/>
                </a:cubicBezTo>
                <a:cubicBezTo>
                  <a:pt x="229" y="1310"/>
                  <a:pt x="232" y="1321"/>
                  <a:pt x="241" y="1328"/>
                </a:cubicBezTo>
                <a:cubicBezTo>
                  <a:pt x="248" y="1334"/>
                  <a:pt x="255" y="1338"/>
                  <a:pt x="263" y="1338"/>
                </a:cubicBezTo>
                <a:cubicBezTo>
                  <a:pt x="266" y="1338"/>
                  <a:pt x="269" y="1338"/>
                  <a:pt x="272" y="1337"/>
                </a:cubicBezTo>
                <a:cubicBezTo>
                  <a:pt x="284" y="1330"/>
                  <a:pt x="298" y="1323"/>
                  <a:pt x="307" y="1314"/>
                </a:cubicBezTo>
                <a:cubicBezTo>
                  <a:pt x="326" y="1294"/>
                  <a:pt x="344" y="1271"/>
                  <a:pt x="362" y="1251"/>
                </a:cubicBezTo>
                <a:cubicBezTo>
                  <a:pt x="391" y="1220"/>
                  <a:pt x="645" y="933"/>
                  <a:pt x="674" y="903"/>
                </a:cubicBezTo>
                <a:cubicBezTo>
                  <a:pt x="678" y="899"/>
                  <a:pt x="683" y="898"/>
                  <a:pt x="687" y="898"/>
                </a:cubicBezTo>
                <a:cubicBezTo>
                  <a:pt x="697" y="898"/>
                  <a:pt x="706" y="904"/>
                  <a:pt x="707" y="915"/>
                </a:cubicBezTo>
                <a:cubicBezTo>
                  <a:pt x="710" y="948"/>
                  <a:pt x="711" y="981"/>
                  <a:pt x="712" y="1015"/>
                </a:cubicBezTo>
                <a:cubicBezTo>
                  <a:pt x="714" y="1063"/>
                  <a:pt x="739" y="1536"/>
                  <a:pt x="742" y="1584"/>
                </a:cubicBezTo>
                <a:cubicBezTo>
                  <a:pt x="743" y="1602"/>
                  <a:pt x="754" y="1616"/>
                  <a:pt x="774" y="1618"/>
                </a:cubicBezTo>
                <a:cubicBezTo>
                  <a:pt x="774" y="1618"/>
                  <a:pt x="775" y="1618"/>
                  <a:pt x="776" y="1618"/>
                </a:cubicBezTo>
                <a:cubicBezTo>
                  <a:pt x="794" y="1618"/>
                  <a:pt x="806" y="1607"/>
                  <a:pt x="814" y="1592"/>
                </a:cubicBezTo>
                <a:cubicBezTo>
                  <a:pt x="826" y="1569"/>
                  <a:pt x="826" y="1543"/>
                  <a:pt x="825" y="1518"/>
                </a:cubicBezTo>
                <a:cubicBezTo>
                  <a:pt x="823" y="1469"/>
                  <a:pt x="794" y="993"/>
                  <a:pt x="791" y="927"/>
                </a:cubicBezTo>
                <a:lnTo>
                  <a:pt x="791" y="927"/>
                </a:lnTo>
                <a:cubicBezTo>
                  <a:pt x="839" y="963"/>
                  <a:pt x="865" y="996"/>
                  <a:pt x="893" y="1026"/>
                </a:cubicBezTo>
                <a:cubicBezTo>
                  <a:pt x="919" y="1056"/>
                  <a:pt x="1201" y="1293"/>
                  <a:pt x="1228" y="1320"/>
                </a:cubicBezTo>
                <a:cubicBezTo>
                  <a:pt x="1237" y="1329"/>
                  <a:pt x="1251" y="1337"/>
                  <a:pt x="1264" y="1341"/>
                </a:cubicBezTo>
                <a:cubicBezTo>
                  <a:pt x="1267" y="1342"/>
                  <a:pt x="1270" y="1342"/>
                  <a:pt x="1273" y="1342"/>
                </a:cubicBezTo>
                <a:cubicBezTo>
                  <a:pt x="1292" y="1342"/>
                  <a:pt x="1309" y="1322"/>
                  <a:pt x="1306" y="1303"/>
                </a:cubicBezTo>
                <a:cubicBezTo>
                  <a:pt x="1302" y="1279"/>
                  <a:pt x="1287" y="1263"/>
                  <a:pt x="1271" y="1246"/>
                </a:cubicBezTo>
                <a:cubicBezTo>
                  <a:pt x="1228" y="1201"/>
                  <a:pt x="929" y="951"/>
                  <a:pt x="888" y="905"/>
                </a:cubicBezTo>
                <a:cubicBezTo>
                  <a:pt x="870" y="883"/>
                  <a:pt x="827" y="868"/>
                  <a:pt x="842" y="834"/>
                </a:cubicBezTo>
                <a:cubicBezTo>
                  <a:pt x="849" y="820"/>
                  <a:pt x="863" y="817"/>
                  <a:pt x="879" y="817"/>
                </a:cubicBezTo>
                <a:cubicBezTo>
                  <a:pt x="889" y="817"/>
                  <a:pt x="901" y="818"/>
                  <a:pt x="911" y="818"/>
                </a:cubicBezTo>
                <a:cubicBezTo>
                  <a:pt x="914" y="818"/>
                  <a:pt x="918" y="818"/>
                  <a:pt x="921" y="818"/>
                </a:cubicBezTo>
                <a:cubicBezTo>
                  <a:pt x="937" y="817"/>
                  <a:pt x="1168" y="800"/>
                  <a:pt x="1185" y="800"/>
                </a:cubicBezTo>
                <a:cubicBezTo>
                  <a:pt x="1227" y="797"/>
                  <a:pt x="1341" y="797"/>
                  <a:pt x="1383" y="792"/>
                </a:cubicBezTo>
                <a:cubicBezTo>
                  <a:pt x="1412" y="789"/>
                  <a:pt x="1430" y="774"/>
                  <a:pt x="1432" y="754"/>
                </a:cubicBezTo>
                <a:cubicBezTo>
                  <a:pt x="1434" y="733"/>
                  <a:pt x="1412" y="713"/>
                  <a:pt x="1379" y="713"/>
                </a:cubicBezTo>
                <a:cubicBezTo>
                  <a:pt x="1377" y="713"/>
                  <a:pt x="1376" y="713"/>
                  <a:pt x="1374" y="713"/>
                </a:cubicBezTo>
                <a:cubicBezTo>
                  <a:pt x="1309" y="713"/>
                  <a:pt x="986" y="733"/>
                  <a:pt x="934" y="734"/>
                </a:cubicBezTo>
                <a:cubicBezTo>
                  <a:pt x="918" y="734"/>
                  <a:pt x="899" y="743"/>
                  <a:pt x="883" y="743"/>
                </a:cubicBezTo>
                <a:cubicBezTo>
                  <a:pt x="873" y="743"/>
                  <a:pt x="864" y="739"/>
                  <a:pt x="859" y="727"/>
                </a:cubicBezTo>
                <a:cubicBezTo>
                  <a:pt x="848" y="707"/>
                  <a:pt x="881" y="687"/>
                  <a:pt x="897" y="667"/>
                </a:cubicBezTo>
                <a:cubicBezTo>
                  <a:pt x="910" y="650"/>
                  <a:pt x="1179" y="369"/>
                  <a:pt x="1194" y="353"/>
                </a:cubicBezTo>
                <a:cubicBezTo>
                  <a:pt x="1206" y="341"/>
                  <a:pt x="1217" y="328"/>
                  <a:pt x="1227" y="314"/>
                </a:cubicBezTo>
                <a:cubicBezTo>
                  <a:pt x="1241" y="294"/>
                  <a:pt x="1241" y="275"/>
                  <a:pt x="1228" y="261"/>
                </a:cubicBezTo>
                <a:cubicBezTo>
                  <a:pt x="1222" y="254"/>
                  <a:pt x="1214" y="250"/>
                  <a:pt x="1206" y="250"/>
                </a:cubicBezTo>
                <a:cubicBezTo>
                  <a:pt x="1196" y="250"/>
                  <a:pt x="1186" y="254"/>
                  <a:pt x="1176" y="263"/>
                </a:cubicBezTo>
                <a:cubicBezTo>
                  <a:pt x="1157" y="279"/>
                  <a:pt x="1140" y="300"/>
                  <a:pt x="1121" y="315"/>
                </a:cubicBezTo>
                <a:cubicBezTo>
                  <a:pt x="1096" y="335"/>
                  <a:pt x="831" y="636"/>
                  <a:pt x="791" y="637"/>
                </a:cubicBezTo>
                <a:cubicBezTo>
                  <a:pt x="775" y="610"/>
                  <a:pt x="776" y="578"/>
                  <a:pt x="772" y="547"/>
                </a:cubicBezTo>
                <a:cubicBezTo>
                  <a:pt x="769" y="523"/>
                  <a:pt x="730" y="100"/>
                  <a:pt x="727" y="74"/>
                </a:cubicBezTo>
                <a:cubicBezTo>
                  <a:pt x="726" y="58"/>
                  <a:pt x="722" y="42"/>
                  <a:pt x="716" y="25"/>
                </a:cubicBezTo>
                <a:cubicBezTo>
                  <a:pt x="711" y="11"/>
                  <a:pt x="701" y="0"/>
                  <a:pt x="6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8"/>
          <p:cNvSpPr/>
          <p:nvPr/>
        </p:nvSpPr>
        <p:spPr>
          <a:xfrm>
            <a:off x="1829275" y="455177"/>
            <a:ext cx="368597" cy="343725"/>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8"/>
          <p:cNvSpPr/>
          <p:nvPr/>
        </p:nvSpPr>
        <p:spPr>
          <a:xfrm>
            <a:off x="7415950" y="708250"/>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8"/>
          <p:cNvSpPr/>
          <p:nvPr/>
        </p:nvSpPr>
        <p:spPr>
          <a:xfrm>
            <a:off x="3804550" y="1043850"/>
            <a:ext cx="67500" cy="6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grpSp>
        <p:nvGrpSpPr>
          <p:cNvPr id="1252" name="Google Shape;1252;p39"/>
          <p:cNvGrpSpPr/>
          <p:nvPr/>
        </p:nvGrpSpPr>
        <p:grpSpPr>
          <a:xfrm>
            <a:off x="713228" y="1563094"/>
            <a:ext cx="4995396" cy="2661230"/>
            <a:chOff x="233350" y="949250"/>
            <a:chExt cx="7137300" cy="3802300"/>
          </a:xfrm>
        </p:grpSpPr>
        <p:sp>
          <p:nvSpPr>
            <p:cNvPr id="1253" name="Google Shape;1253;p3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 name="Google Shape;1304;p39"/>
          <p:cNvSpPr txBox="1"/>
          <p:nvPr>
            <p:ph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his is a map</a:t>
            </a:r>
            <a:endParaRPr b="1"/>
          </a:p>
        </p:txBody>
      </p:sp>
      <p:sp>
        <p:nvSpPr>
          <p:cNvPr id="1305" name="Google Shape;1305;p39"/>
          <p:cNvSpPr txBox="1"/>
          <p:nvPr/>
        </p:nvSpPr>
        <p:spPr>
          <a:xfrm>
            <a:off x="5709450" y="1772240"/>
            <a:ext cx="2305500" cy="457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Figtree Light"/>
                <a:ea typeface="Figtree Light"/>
                <a:cs typeface="Figtree Light"/>
                <a:sym typeface="Figtree Light"/>
              </a:rPr>
              <a:t>Mars</a:t>
            </a:r>
            <a:endParaRPr sz="2400">
              <a:solidFill>
                <a:schemeClr val="dk2"/>
              </a:solidFill>
              <a:latin typeface="Figtree Light"/>
              <a:ea typeface="Figtree Light"/>
              <a:cs typeface="Figtree Light"/>
              <a:sym typeface="Figtree Light"/>
            </a:endParaRPr>
          </a:p>
        </p:txBody>
      </p:sp>
      <p:sp>
        <p:nvSpPr>
          <p:cNvPr id="1306" name="Google Shape;1306;p39"/>
          <p:cNvSpPr txBox="1"/>
          <p:nvPr/>
        </p:nvSpPr>
        <p:spPr>
          <a:xfrm>
            <a:off x="5709450" y="2153247"/>
            <a:ext cx="2305500" cy="548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6"/>
                </a:solidFill>
                <a:latin typeface="Figtree"/>
                <a:ea typeface="Figtree"/>
                <a:cs typeface="Figtree"/>
                <a:sym typeface="Figtree"/>
              </a:rPr>
              <a:t>Despite being red, Mars is actually a cold place</a:t>
            </a:r>
            <a:endParaRPr>
              <a:solidFill>
                <a:schemeClr val="accent6"/>
              </a:solidFill>
              <a:latin typeface="Figtree"/>
              <a:ea typeface="Figtree"/>
              <a:cs typeface="Figtree"/>
              <a:sym typeface="Figtree"/>
            </a:endParaRPr>
          </a:p>
        </p:txBody>
      </p:sp>
      <p:sp>
        <p:nvSpPr>
          <p:cNvPr id="1307" name="Google Shape;1307;p39"/>
          <p:cNvSpPr txBox="1"/>
          <p:nvPr/>
        </p:nvSpPr>
        <p:spPr>
          <a:xfrm>
            <a:off x="5709450" y="3085490"/>
            <a:ext cx="2305500" cy="457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Figtree Light"/>
                <a:ea typeface="Figtree Light"/>
                <a:cs typeface="Figtree Light"/>
                <a:sym typeface="Figtree Light"/>
              </a:rPr>
              <a:t>Venus</a:t>
            </a:r>
            <a:endParaRPr sz="2400">
              <a:solidFill>
                <a:schemeClr val="dk2"/>
              </a:solidFill>
              <a:latin typeface="Figtree Light"/>
              <a:ea typeface="Figtree Light"/>
              <a:cs typeface="Figtree Light"/>
              <a:sym typeface="Figtree Light"/>
            </a:endParaRPr>
          </a:p>
        </p:txBody>
      </p:sp>
      <p:sp>
        <p:nvSpPr>
          <p:cNvPr id="1308" name="Google Shape;1308;p39"/>
          <p:cNvSpPr txBox="1"/>
          <p:nvPr/>
        </p:nvSpPr>
        <p:spPr>
          <a:xfrm>
            <a:off x="5709450" y="3466497"/>
            <a:ext cx="2305500" cy="548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6"/>
                </a:solidFill>
                <a:latin typeface="Figtree"/>
                <a:ea typeface="Figtree"/>
                <a:cs typeface="Figtree"/>
                <a:sym typeface="Figtree"/>
              </a:rPr>
              <a:t>Venus is the second planet from the Sun</a:t>
            </a:r>
            <a:endParaRPr>
              <a:solidFill>
                <a:schemeClr val="accent6"/>
              </a:solidFill>
              <a:latin typeface="Figtree"/>
              <a:ea typeface="Figtree"/>
              <a:cs typeface="Figtree"/>
              <a:sym typeface="Figtree"/>
            </a:endParaRPr>
          </a:p>
        </p:txBody>
      </p:sp>
      <p:sp>
        <p:nvSpPr>
          <p:cNvPr id="1309" name="Google Shape;1309;p39"/>
          <p:cNvSpPr/>
          <p:nvPr/>
        </p:nvSpPr>
        <p:spPr>
          <a:xfrm>
            <a:off x="8082900" y="17982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9"/>
          <p:cNvSpPr/>
          <p:nvPr/>
        </p:nvSpPr>
        <p:spPr>
          <a:xfrm>
            <a:off x="8082900" y="31134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9"/>
          <p:cNvSpPr/>
          <p:nvPr/>
        </p:nvSpPr>
        <p:spPr>
          <a:xfrm>
            <a:off x="2689100" y="22294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9"/>
          <p:cNvSpPr/>
          <p:nvPr/>
        </p:nvSpPr>
        <p:spPr>
          <a:xfrm>
            <a:off x="3407325" y="30287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9"/>
          <p:cNvSpPr/>
          <p:nvPr/>
        </p:nvSpPr>
        <p:spPr>
          <a:xfrm>
            <a:off x="4502800" y="1844463"/>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9"/>
          <p:cNvSpPr/>
          <p:nvPr/>
        </p:nvSpPr>
        <p:spPr>
          <a:xfrm>
            <a:off x="1826100" y="33779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9"/>
          <p:cNvSpPr/>
          <p:nvPr/>
        </p:nvSpPr>
        <p:spPr>
          <a:xfrm>
            <a:off x="4880525" y="2772713"/>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9"/>
          <p:cNvSpPr/>
          <p:nvPr/>
        </p:nvSpPr>
        <p:spPr>
          <a:xfrm>
            <a:off x="1200575" y="19965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0" name="Shape 1320"/>
        <p:cNvGrpSpPr/>
        <p:nvPr/>
      </p:nvGrpSpPr>
      <p:grpSpPr>
        <a:xfrm>
          <a:off x="0" y="0"/>
          <a:ext cx="0" cy="0"/>
          <a:chOff x="0" y="0"/>
          <a:chExt cx="0" cy="0"/>
        </a:xfrm>
      </p:grpSpPr>
      <p:sp>
        <p:nvSpPr>
          <p:cNvPr id="1321" name="Google Shape;1321;p40"/>
          <p:cNvSpPr txBox="1"/>
          <p:nvPr>
            <p:ph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Our h</a:t>
            </a:r>
            <a:r>
              <a:rPr lang="en"/>
              <a:t>istory</a:t>
            </a:r>
            <a:endParaRPr/>
          </a:p>
        </p:txBody>
      </p:sp>
      <p:cxnSp>
        <p:nvCxnSpPr>
          <p:cNvPr id="1322" name="Google Shape;1322;p40"/>
          <p:cNvCxnSpPr>
            <a:stCxn id="1323" idx="2"/>
            <a:endCxn id="1324" idx="0"/>
          </p:cNvCxnSpPr>
          <p:nvPr/>
        </p:nvCxnSpPr>
        <p:spPr>
          <a:xfrm>
            <a:off x="4572000" y="1937200"/>
            <a:ext cx="0" cy="365100"/>
          </a:xfrm>
          <a:prstGeom prst="straightConnector1">
            <a:avLst/>
          </a:prstGeom>
          <a:noFill/>
          <a:ln cap="flat" cmpd="sng" w="9525">
            <a:solidFill>
              <a:schemeClr val="lt2"/>
            </a:solidFill>
            <a:prstDash val="solid"/>
            <a:round/>
            <a:headEnd len="med" w="med" type="none"/>
            <a:tailEnd len="med" w="med" type="none"/>
          </a:ln>
        </p:spPr>
      </p:cxnSp>
      <p:cxnSp>
        <p:nvCxnSpPr>
          <p:cNvPr id="1325" name="Google Shape;1325;p40"/>
          <p:cNvCxnSpPr>
            <a:stCxn id="1324" idx="2"/>
            <a:endCxn id="1326" idx="0"/>
          </p:cNvCxnSpPr>
          <p:nvPr/>
        </p:nvCxnSpPr>
        <p:spPr>
          <a:xfrm>
            <a:off x="4572000" y="2759550"/>
            <a:ext cx="0" cy="365100"/>
          </a:xfrm>
          <a:prstGeom prst="straightConnector1">
            <a:avLst/>
          </a:prstGeom>
          <a:noFill/>
          <a:ln cap="flat" cmpd="sng" w="9525">
            <a:solidFill>
              <a:schemeClr val="lt2"/>
            </a:solidFill>
            <a:prstDash val="solid"/>
            <a:round/>
            <a:headEnd len="med" w="med" type="none"/>
            <a:tailEnd len="med" w="med" type="none"/>
          </a:ln>
        </p:spPr>
      </p:cxnSp>
      <p:sp>
        <p:nvSpPr>
          <p:cNvPr id="1327" name="Google Shape;1327;p40"/>
          <p:cNvSpPr txBox="1"/>
          <p:nvPr/>
        </p:nvSpPr>
        <p:spPr>
          <a:xfrm>
            <a:off x="980834" y="3026276"/>
            <a:ext cx="23055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Venus</a:t>
            </a:r>
            <a:endParaRPr sz="2400">
              <a:solidFill>
                <a:schemeClr val="dk2"/>
              </a:solidFill>
              <a:latin typeface="Figtree Light"/>
              <a:ea typeface="Figtree Light"/>
              <a:cs typeface="Figtree Light"/>
              <a:sym typeface="Figtree Light"/>
            </a:endParaRPr>
          </a:p>
        </p:txBody>
      </p:sp>
      <p:sp>
        <p:nvSpPr>
          <p:cNvPr id="1328" name="Google Shape;1328;p40"/>
          <p:cNvSpPr txBox="1"/>
          <p:nvPr/>
        </p:nvSpPr>
        <p:spPr>
          <a:xfrm>
            <a:off x="980834" y="3407301"/>
            <a:ext cx="23055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Figtree"/>
                <a:ea typeface="Figtree"/>
                <a:cs typeface="Figtree"/>
                <a:sym typeface="Figtree"/>
              </a:rPr>
              <a:t>Venus is the second planet from the Sun</a:t>
            </a:r>
            <a:endParaRPr>
              <a:solidFill>
                <a:schemeClr val="accent6"/>
              </a:solidFill>
              <a:latin typeface="Figtree"/>
              <a:ea typeface="Figtree"/>
              <a:cs typeface="Figtree"/>
              <a:sym typeface="Figtree"/>
            </a:endParaRPr>
          </a:p>
        </p:txBody>
      </p:sp>
      <p:sp>
        <p:nvSpPr>
          <p:cNvPr id="1329" name="Google Shape;1329;p40"/>
          <p:cNvSpPr txBox="1"/>
          <p:nvPr/>
        </p:nvSpPr>
        <p:spPr>
          <a:xfrm>
            <a:off x="980834" y="1604762"/>
            <a:ext cx="23055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Saturn</a:t>
            </a:r>
            <a:endParaRPr sz="2400">
              <a:solidFill>
                <a:schemeClr val="dk2"/>
              </a:solidFill>
              <a:latin typeface="Figtree Light"/>
              <a:ea typeface="Figtree Light"/>
              <a:cs typeface="Figtree Light"/>
              <a:sym typeface="Figtree Light"/>
            </a:endParaRPr>
          </a:p>
        </p:txBody>
      </p:sp>
      <p:sp>
        <p:nvSpPr>
          <p:cNvPr id="1330" name="Google Shape;1330;p40"/>
          <p:cNvSpPr txBox="1"/>
          <p:nvPr/>
        </p:nvSpPr>
        <p:spPr>
          <a:xfrm>
            <a:off x="980834" y="1985762"/>
            <a:ext cx="23055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Figtree"/>
                <a:ea typeface="Figtree"/>
                <a:cs typeface="Figtree"/>
                <a:sym typeface="Figtree"/>
              </a:rPr>
              <a:t>Saturn is composed of hydrogen and helium</a:t>
            </a:r>
            <a:endParaRPr>
              <a:solidFill>
                <a:schemeClr val="accent6"/>
              </a:solidFill>
              <a:latin typeface="Figtree"/>
              <a:ea typeface="Figtree"/>
              <a:cs typeface="Figtree"/>
              <a:sym typeface="Figtree"/>
            </a:endParaRPr>
          </a:p>
        </p:txBody>
      </p:sp>
      <p:sp>
        <p:nvSpPr>
          <p:cNvPr id="1331" name="Google Shape;1331;p40"/>
          <p:cNvSpPr txBox="1"/>
          <p:nvPr/>
        </p:nvSpPr>
        <p:spPr>
          <a:xfrm>
            <a:off x="5857638" y="3674304"/>
            <a:ext cx="2305500" cy="457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Figtree Light"/>
                <a:ea typeface="Figtree Light"/>
                <a:cs typeface="Figtree Light"/>
                <a:sym typeface="Figtree Light"/>
              </a:rPr>
              <a:t>Mars</a:t>
            </a:r>
            <a:endParaRPr sz="2400">
              <a:solidFill>
                <a:schemeClr val="dk2"/>
              </a:solidFill>
              <a:latin typeface="Figtree Light"/>
              <a:ea typeface="Figtree Light"/>
              <a:cs typeface="Figtree Light"/>
              <a:sym typeface="Figtree Light"/>
            </a:endParaRPr>
          </a:p>
        </p:txBody>
      </p:sp>
      <p:sp>
        <p:nvSpPr>
          <p:cNvPr id="1332" name="Google Shape;1332;p40"/>
          <p:cNvSpPr txBox="1"/>
          <p:nvPr/>
        </p:nvSpPr>
        <p:spPr>
          <a:xfrm>
            <a:off x="5857663" y="4055308"/>
            <a:ext cx="2305500" cy="548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6"/>
                </a:solidFill>
                <a:latin typeface="Figtree"/>
                <a:ea typeface="Figtree"/>
                <a:cs typeface="Figtree"/>
                <a:sym typeface="Figtree"/>
              </a:rPr>
              <a:t>Despite being red, Mars is actually a cold place</a:t>
            </a:r>
            <a:endParaRPr>
              <a:solidFill>
                <a:schemeClr val="accent6"/>
              </a:solidFill>
              <a:latin typeface="Figtree"/>
              <a:ea typeface="Figtree"/>
              <a:cs typeface="Figtree"/>
              <a:sym typeface="Figtree"/>
            </a:endParaRPr>
          </a:p>
        </p:txBody>
      </p:sp>
      <p:sp>
        <p:nvSpPr>
          <p:cNvPr id="1333" name="Google Shape;1333;p40"/>
          <p:cNvSpPr txBox="1"/>
          <p:nvPr/>
        </p:nvSpPr>
        <p:spPr>
          <a:xfrm>
            <a:off x="5857638" y="2252777"/>
            <a:ext cx="2305500" cy="457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solidFill>
                  <a:schemeClr val="dk2"/>
                </a:solidFill>
                <a:latin typeface="Figtree Light"/>
                <a:ea typeface="Figtree Light"/>
                <a:cs typeface="Figtree Light"/>
                <a:sym typeface="Figtree Light"/>
              </a:rPr>
              <a:t>Neptune</a:t>
            </a:r>
            <a:endParaRPr sz="2400">
              <a:solidFill>
                <a:schemeClr val="dk2"/>
              </a:solidFill>
              <a:latin typeface="Figtree Light"/>
              <a:ea typeface="Figtree Light"/>
              <a:cs typeface="Figtree Light"/>
              <a:sym typeface="Figtree Light"/>
            </a:endParaRPr>
          </a:p>
        </p:txBody>
      </p:sp>
      <p:sp>
        <p:nvSpPr>
          <p:cNvPr id="1334" name="Google Shape;1334;p40"/>
          <p:cNvSpPr txBox="1"/>
          <p:nvPr/>
        </p:nvSpPr>
        <p:spPr>
          <a:xfrm>
            <a:off x="5857638" y="2633776"/>
            <a:ext cx="2305500" cy="548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6"/>
                </a:solidFill>
                <a:latin typeface="Figtree"/>
                <a:ea typeface="Figtree"/>
                <a:cs typeface="Figtree"/>
                <a:sym typeface="Figtree"/>
              </a:rPr>
              <a:t>Neptune is the farthest planet from the Sun</a:t>
            </a:r>
            <a:endParaRPr>
              <a:solidFill>
                <a:schemeClr val="accent6"/>
              </a:solidFill>
              <a:latin typeface="Figtree"/>
              <a:ea typeface="Figtree"/>
              <a:cs typeface="Figtree"/>
              <a:sym typeface="Figtree"/>
            </a:endParaRPr>
          </a:p>
        </p:txBody>
      </p:sp>
      <p:cxnSp>
        <p:nvCxnSpPr>
          <p:cNvPr id="1335" name="Google Shape;1335;p40"/>
          <p:cNvCxnSpPr>
            <a:stCxn id="1326" idx="2"/>
            <a:endCxn id="1336" idx="0"/>
          </p:cNvCxnSpPr>
          <p:nvPr/>
        </p:nvCxnSpPr>
        <p:spPr>
          <a:xfrm>
            <a:off x="4572000" y="3581888"/>
            <a:ext cx="0" cy="365100"/>
          </a:xfrm>
          <a:prstGeom prst="straightConnector1">
            <a:avLst/>
          </a:prstGeom>
          <a:noFill/>
          <a:ln cap="flat" cmpd="sng" w="9525">
            <a:solidFill>
              <a:schemeClr val="lt2"/>
            </a:solidFill>
            <a:prstDash val="solid"/>
            <a:round/>
            <a:headEnd len="med" w="med" type="none"/>
            <a:tailEnd len="med" w="med" type="none"/>
          </a:ln>
        </p:spPr>
      </p:cxnSp>
      <p:cxnSp>
        <p:nvCxnSpPr>
          <p:cNvPr id="1337" name="Google Shape;1337;p40"/>
          <p:cNvCxnSpPr>
            <a:stCxn id="1329" idx="3"/>
            <a:endCxn id="1323" idx="1"/>
          </p:cNvCxnSpPr>
          <p:nvPr/>
        </p:nvCxnSpPr>
        <p:spPr>
          <a:xfrm flipH="1" rot="10800000">
            <a:off x="3286334" y="1708562"/>
            <a:ext cx="846900" cy="124800"/>
          </a:xfrm>
          <a:prstGeom prst="curvedConnector3">
            <a:avLst>
              <a:gd fmla="val 49992" name="adj1"/>
            </a:avLst>
          </a:prstGeom>
          <a:noFill/>
          <a:ln cap="flat" cmpd="sng" w="9525">
            <a:solidFill>
              <a:schemeClr val="dk2"/>
            </a:solidFill>
            <a:prstDash val="solid"/>
            <a:round/>
            <a:headEnd len="med" w="med" type="none"/>
            <a:tailEnd len="med" w="med" type="stealth"/>
          </a:ln>
        </p:spPr>
      </p:cxnSp>
      <p:cxnSp>
        <p:nvCxnSpPr>
          <p:cNvPr id="1338" name="Google Shape;1338;p40"/>
          <p:cNvCxnSpPr>
            <a:stCxn id="1327" idx="3"/>
            <a:endCxn id="1326" idx="1"/>
          </p:cNvCxnSpPr>
          <p:nvPr/>
        </p:nvCxnSpPr>
        <p:spPr>
          <a:xfrm>
            <a:off x="3286334" y="3254876"/>
            <a:ext cx="846900" cy="98400"/>
          </a:xfrm>
          <a:prstGeom prst="curvedConnector3">
            <a:avLst>
              <a:gd fmla="val 49992" name="adj1"/>
            </a:avLst>
          </a:prstGeom>
          <a:noFill/>
          <a:ln cap="flat" cmpd="sng" w="9525">
            <a:solidFill>
              <a:schemeClr val="dk2"/>
            </a:solidFill>
            <a:prstDash val="solid"/>
            <a:round/>
            <a:headEnd len="med" w="med" type="none"/>
            <a:tailEnd len="med" w="med" type="stealth"/>
          </a:ln>
        </p:spPr>
      </p:cxnSp>
      <p:cxnSp>
        <p:nvCxnSpPr>
          <p:cNvPr id="1339" name="Google Shape;1339;p40"/>
          <p:cNvCxnSpPr>
            <a:stCxn id="1336" idx="3"/>
            <a:endCxn id="1331" idx="1"/>
          </p:cNvCxnSpPr>
          <p:nvPr/>
        </p:nvCxnSpPr>
        <p:spPr>
          <a:xfrm flipH="1" rot="10800000">
            <a:off x="5010900" y="3902950"/>
            <a:ext cx="846600" cy="272700"/>
          </a:xfrm>
          <a:prstGeom prst="curvedConnector3">
            <a:avLst>
              <a:gd fmla="val 50008" name="adj1"/>
            </a:avLst>
          </a:prstGeom>
          <a:noFill/>
          <a:ln cap="flat" cmpd="sng" w="9525">
            <a:solidFill>
              <a:schemeClr val="dk2"/>
            </a:solidFill>
            <a:prstDash val="solid"/>
            <a:round/>
            <a:headEnd len="med" w="med" type="stealth"/>
            <a:tailEnd len="med" w="med" type="none"/>
          </a:ln>
        </p:spPr>
      </p:cxnSp>
      <p:cxnSp>
        <p:nvCxnSpPr>
          <p:cNvPr id="1340" name="Google Shape;1340;p40"/>
          <p:cNvCxnSpPr>
            <a:stCxn id="1324" idx="3"/>
            <a:endCxn id="1333" idx="1"/>
          </p:cNvCxnSpPr>
          <p:nvPr/>
        </p:nvCxnSpPr>
        <p:spPr>
          <a:xfrm flipH="1" rot="10800000">
            <a:off x="5010900" y="2481450"/>
            <a:ext cx="846600" cy="49500"/>
          </a:xfrm>
          <a:prstGeom prst="curvedConnector3">
            <a:avLst>
              <a:gd fmla="val 50008" name="adj1"/>
            </a:avLst>
          </a:prstGeom>
          <a:noFill/>
          <a:ln cap="flat" cmpd="sng" w="9525">
            <a:solidFill>
              <a:schemeClr val="dk2"/>
            </a:solidFill>
            <a:prstDash val="solid"/>
            <a:round/>
            <a:headEnd len="med" w="med" type="stealth"/>
            <a:tailEnd len="med" w="med" type="none"/>
          </a:ln>
        </p:spPr>
      </p:cxnSp>
      <p:sp>
        <p:nvSpPr>
          <p:cNvPr id="1323" name="Google Shape;1323;p40"/>
          <p:cNvSpPr txBox="1"/>
          <p:nvPr/>
        </p:nvSpPr>
        <p:spPr>
          <a:xfrm>
            <a:off x="4133100" y="1480000"/>
            <a:ext cx="8778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accent4"/>
                </a:solidFill>
                <a:latin typeface="Bigelow Rules"/>
                <a:ea typeface="Bigelow Rules"/>
                <a:cs typeface="Bigelow Rules"/>
                <a:sym typeface="Bigelow Rules"/>
              </a:rPr>
              <a:t>2XXX</a:t>
            </a:r>
            <a:endParaRPr>
              <a:latin typeface="Figtree"/>
              <a:ea typeface="Figtree"/>
              <a:cs typeface="Figtree"/>
              <a:sym typeface="Figtree"/>
            </a:endParaRPr>
          </a:p>
        </p:txBody>
      </p:sp>
      <p:sp>
        <p:nvSpPr>
          <p:cNvPr id="1324" name="Google Shape;1324;p40"/>
          <p:cNvSpPr txBox="1"/>
          <p:nvPr/>
        </p:nvSpPr>
        <p:spPr>
          <a:xfrm>
            <a:off x="4133100" y="2302350"/>
            <a:ext cx="8778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accent4"/>
                </a:solidFill>
                <a:latin typeface="Bigelow Rules"/>
                <a:ea typeface="Bigelow Rules"/>
                <a:cs typeface="Bigelow Rules"/>
                <a:sym typeface="Bigelow Rules"/>
              </a:rPr>
              <a:t>2XXX</a:t>
            </a:r>
            <a:endParaRPr>
              <a:latin typeface="Figtree"/>
              <a:ea typeface="Figtree"/>
              <a:cs typeface="Figtree"/>
              <a:sym typeface="Figtree"/>
            </a:endParaRPr>
          </a:p>
        </p:txBody>
      </p:sp>
      <p:sp>
        <p:nvSpPr>
          <p:cNvPr id="1326" name="Google Shape;1326;p40"/>
          <p:cNvSpPr txBox="1"/>
          <p:nvPr/>
        </p:nvSpPr>
        <p:spPr>
          <a:xfrm>
            <a:off x="4133100" y="3124688"/>
            <a:ext cx="8778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accent4"/>
                </a:solidFill>
                <a:latin typeface="Bigelow Rules"/>
                <a:ea typeface="Bigelow Rules"/>
                <a:cs typeface="Bigelow Rules"/>
                <a:sym typeface="Bigelow Rules"/>
              </a:rPr>
              <a:t>2XXX</a:t>
            </a:r>
            <a:endParaRPr>
              <a:latin typeface="Figtree"/>
              <a:ea typeface="Figtree"/>
              <a:cs typeface="Figtree"/>
              <a:sym typeface="Figtree"/>
            </a:endParaRPr>
          </a:p>
        </p:txBody>
      </p:sp>
      <p:sp>
        <p:nvSpPr>
          <p:cNvPr id="1336" name="Google Shape;1336;p40"/>
          <p:cNvSpPr txBox="1"/>
          <p:nvPr/>
        </p:nvSpPr>
        <p:spPr>
          <a:xfrm>
            <a:off x="4133100" y="3947050"/>
            <a:ext cx="8778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accent4"/>
                </a:solidFill>
                <a:latin typeface="Bigelow Rules"/>
                <a:ea typeface="Bigelow Rules"/>
                <a:cs typeface="Bigelow Rules"/>
                <a:sym typeface="Bigelow Rules"/>
              </a:rPr>
              <a:t>2XXX</a:t>
            </a:r>
            <a:endParaRPr>
              <a:latin typeface="Figtree"/>
              <a:ea typeface="Figtree"/>
              <a:cs typeface="Figtree"/>
              <a:sym typeface="Figtre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4" name="Shape 1344"/>
        <p:cNvGrpSpPr/>
        <p:nvPr/>
      </p:nvGrpSpPr>
      <p:grpSpPr>
        <a:xfrm>
          <a:off x="0" y="0"/>
          <a:ext cx="0" cy="0"/>
          <a:chOff x="0" y="0"/>
          <a:chExt cx="0" cy="0"/>
        </a:xfrm>
      </p:grpSpPr>
      <p:grpSp>
        <p:nvGrpSpPr>
          <p:cNvPr id="1345" name="Google Shape;1345;p41"/>
          <p:cNvGrpSpPr/>
          <p:nvPr/>
        </p:nvGrpSpPr>
        <p:grpSpPr>
          <a:xfrm>
            <a:off x="1495666" y="1830724"/>
            <a:ext cx="2442856" cy="2988767"/>
            <a:chOff x="2933050" y="2844050"/>
            <a:chExt cx="417725" cy="511075"/>
          </a:xfrm>
        </p:grpSpPr>
        <p:sp>
          <p:nvSpPr>
            <p:cNvPr id="1346" name="Google Shape;1346;p41"/>
            <p:cNvSpPr/>
            <p:nvPr/>
          </p:nvSpPr>
          <p:spPr>
            <a:xfrm>
              <a:off x="3011875" y="2970900"/>
              <a:ext cx="215125" cy="154250"/>
            </a:xfrm>
            <a:custGeom>
              <a:rect b="b" l="l" r="r" t="t"/>
              <a:pathLst>
                <a:path extrusionOk="0" h="6170" w="8605">
                  <a:moveTo>
                    <a:pt x="4459" y="0"/>
                  </a:moveTo>
                  <a:cubicBezTo>
                    <a:pt x="1544" y="0"/>
                    <a:pt x="330" y="2867"/>
                    <a:pt x="166" y="3474"/>
                  </a:cubicBezTo>
                  <a:cubicBezTo>
                    <a:pt x="166" y="3474"/>
                    <a:pt x="0" y="4562"/>
                    <a:pt x="452" y="5017"/>
                  </a:cubicBezTo>
                  <a:cubicBezTo>
                    <a:pt x="855" y="5423"/>
                    <a:pt x="1886" y="6170"/>
                    <a:pt x="3561" y="6170"/>
                  </a:cubicBezTo>
                  <a:cubicBezTo>
                    <a:pt x="3760" y="6170"/>
                    <a:pt x="3967" y="6159"/>
                    <a:pt x="4184" y="6137"/>
                  </a:cubicBezTo>
                  <a:cubicBezTo>
                    <a:pt x="6228" y="5924"/>
                    <a:pt x="8605" y="4355"/>
                    <a:pt x="8462" y="3166"/>
                  </a:cubicBezTo>
                  <a:cubicBezTo>
                    <a:pt x="8319" y="1978"/>
                    <a:pt x="7678" y="123"/>
                    <a:pt x="4635" y="4"/>
                  </a:cubicBezTo>
                  <a:cubicBezTo>
                    <a:pt x="4576" y="2"/>
                    <a:pt x="4517" y="0"/>
                    <a:pt x="44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1"/>
            <p:cNvSpPr/>
            <p:nvPr/>
          </p:nvSpPr>
          <p:spPr>
            <a:xfrm>
              <a:off x="2933050" y="3081700"/>
              <a:ext cx="417725" cy="273425"/>
            </a:xfrm>
            <a:custGeom>
              <a:rect b="b" l="l" r="r" t="t"/>
              <a:pathLst>
                <a:path extrusionOk="0" h="10937" w="16709">
                  <a:moveTo>
                    <a:pt x="10580" y="0"/>
                  </a:moveTo>
                  <a:lnTo>
                    <a:pt x="5226" y="1271"/>
                  </a:lnTo>
                  <a:cubicBezTo>
                    <a:pt x="5226" y="1271"/>
                    <a:pt x="1069" y="5221"/>
                    <a:pt x="535" y="6833"/>
                  </a:cubicBezTo>
                  <a:cubicBezTo>
                    <a:pt x="0" y="8447"/>
                    <a:pt x="645" y="9865"/>
                    <a:pt x="1581" y="10252"/>
                  </a:cubicBezTo>
                  <a:cubicBezTo>
                    <a:pt x="2280" y="10542"/>
                    <a:pt x="8209" y="10937"/>
                    <a:pt x="11763" y="10937"/>
                  </a:cubicBezTo>
                  <a:cubicBezTo>
                    <a:pt x="12962" y="10937"/>
                    <a:pt x="13891" y="10892"/>
                    <a:pt x="14257" y="10783"/>
                  </a:cubicBezTo>
                  <a:cubicBezTo>
                    <a:pt x="15708" y="10350"/>
                    <a:pt x="16708" y="8381"/>
                    <a:pt x="16418" y="7188"/>
                  </a:cubicBezTo>
                  <a:cubicBezTo>
                    <a:pt x="16128" y="5995"/>
                    <a:pt x="13676" y="2804"/>
                    <a:pt x="12580" y="1738"/>
                  </a:cubicBezTo>
                  <a:cubicBezTo>
                    <a:pt x="11484" y="673"/>
                    <a:pt x="10580" y="0"/>
                    <a:pt x="10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1"/>
            <p:cNvSpPr/>
            <p:nvPr/>
          </p:nvSpPr>
          <p:spPr>
            <a:xfrm>
              <a:off x="3077100" y="2844050"/>
              <a:ext cx="74800" cy="130500"/>
            </a:xfrm>
            <a:custGeom>
              <a:rect b="b" l="l" r="r" t="t"/>
              <a:pathLst>
                <a:path extrusionOk="0" h="5220" w="2992">
                  <a:moveTo>
                    <a:pt x="1788" y="1"/>
                  </a:moveTo>
                  <a:cubicBezTo>
                    <a:pt x="1788" y="1"/>
                    <a:pt x="1070" y="99"/>
                    <a:pt x="979" y="99"/>
                  </a:cubicBezTo>
                  <a:cubicBezTo>
                    <a:pt x="975" y="99"/>
                    <a:pt x="972" y="99"/>
                    <a:pt x="971" y="99"/>
                  </a:cubicBezTo>
                  <a:cubicBezTo>
                    <a:pt x="971" y="99"/>
                    <a:pt x="971" y="99"/>
                    <a:pt x="971" y="99"/>
                  </a:cubicBezTo>
                  <a:lnTo>
                    <a:pt x="971" y="99"/>
                  </a:lnTo>
                  <a:cubicBezTo>
                    <a:pt x="936" y="99"/>
                    <a:pt x="1528" y="5013"/>
                    <a:pt x="1528" y="5013"/>
                  </a:cubicBezTo>
                  <a:cubicBezTo>
                    <a:pt x="1528" y="5013"/>
                    <a:pt x="782" y="4824"/>
                    <a:pt x="674" y="4771"/>
                  </a:cubicBezTo>
                  <a:cubicBezTo>
                    <a:pt x="566" y="4717"/>
                    <a:pt x="261" y="3810"/>
                    <a:pt x="261" y="3810"/>
                  </a:cubicBezTo>
                  <a:lnTo>
                    <a:pt x="0" y="3971"/>
                  </a:lnTo>
                  <a:lnTo>
                    <a:pt x="315" y="4959"/>
                  </a:lnTo>
                  <a:lnTo>
                    <a:pt x="1240" y="5219"/>
                  </a:lnTo>
                  <a:lnTo>
                    <a:pt x="2030" y="5148"/>
                  </a:lnTo>
                  <a:cubicBezTo>
                    <a:pt x="2030" y="5148"/>
                    <a:pt x="2767" y="4797"/>
                    <a:pt x="2857" y="4707"/>
                  </a:cubicBezTo>
                  <a:cubicBezTo>
                    <a:pt x="2946" y="4617"/>
                    <a:pt x="2992" y="3998"/>
                    <a:pt x="2992" y="3998"/>
                  </a:cubicBezTo>
                  <a:lnTo>
                    <a:pt x="2749" y="3899"/>
                  </a:lnTo>
                  <a:cubicBezTo>
                    <a:pt x="2749" y="3899"/>
                    <a:pt x="2668" y="4555"/>
                    <a:pt x="2668" y="4591"/>
                  </a:cubicBezTo>
                  <a:cubicBezTo>
                    <a:pt x="2668" y="4627"/>
                    <a:pt x="1842" y="4933"/>
                    <a:pt x="1842" y="4933"/>
                  </a:cubicBezTo>
                  <a:lnTo>
                    <a:pt x="17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1"/>
            <p:cNvSpPr/>
            <p:nvPr/>
          </p:nvSpPr>
          <p:spPr>
            <a:xfrm>
              <a:off x="3107050" y="3015925"/>
              <a:ext cx="33350" cy="31575"/>
            </a:xfrm>
            <a:custGeom>
              <a:rect b="b" l="l" r="r" t="t"/>
              <a:pathLst>
                <a:path extrusionOk="0" h="1263" w="1334">
                  <a:moveTo>
                    <a:pt x="348" y="0"/>
                  </a:moveTo>
                  <a:cubicBezTo>
                    <a:pt x="245" y="0"/>
                    <a:pt x="123" y="75"/>
                    <a:pt x="0" y="183"/>
                  </a:cubicBezTo>
                  <a:cubicBezTo>
                    <a:pt x="534" y="291"/>
                    <a:pt x="962" y="746"/>
                    <a:pt x="1177" y="1263"/>
                  </a:cubicBezTo>
                  <a:cubicBezTo>
                    <a:pt x="1279" y="1157"/>
                    <a:pt x="1333" y="1040"/>
                    <a:pt x="1307" y="914"/>
                  </a:cubicBezTo>
                  <a:cubicBezTo>
                    <a:pt x="1299" y="870"/>
                    <a:pt x="693" y="0"/>
                    <a:pt x="3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1"/>
            <p:cNvSpPr/>
            <p:nvPr/>
          </p:nvSpPr>
          <p:spPr>
            <a:xfrm>
              <a:off x="3105450" y="3020300"/>
              <a:ext cx="32325" cy="28900"/>
            </a:xfrm>
            <a:custGeom>
              <a:rect b="b" l="l" r="r" t="t"/>
              <a:pathLst>
                <a:path extrusionOk="0" h="1156" w="1293">
                  <a:moveTo>
                    <a:pt x="114" y="1"/>
                  </a:moveTo>
                  <a:cubicBezTo>
                    <a:pt x="76" y="34"/>
                    <a:pt x="38" y="71"/>
                    <a:pt x="1" y="110"/>
                  </a:cubicBezTo>
                  <a:cubicBezTo>
                    <a:pt x="532" y="188"/>
                    <a:pt x="1074" y="597"/>
                    <a:pt x="1211" y="1155"/>
                  </a:cubicBezTo>
                  <a:cubicBezTo>
                    <a:pt x="1240" y="1131"/>
                    <a:pt x="1268" y="1106"/>
                    <a:pt x="1292" y="1081"/>
                  </a:cubicBezTo>
                  <a:cubicBezTo>
                    <a:pt x="1076" y="565"/>
                    <a:pt x="648" y="109"/>
                    <a:pt x="1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1"/>
            <p:cNvSpPr/>
            <p:nvPr/>
          </p:nvSpPr>
          <p:spPr>
            <a:xfrm>
              <a:off x="3087300" y="3045750"/>
              <a:ext cx="26325" cy="14725"/>
            </a:xfrm>
            <a:custGeom>
              <a:rect b="b" l="l" r="r" t="t"/>
              <a:pathLst>
                <a:path extrusionOk="0" h="589" w="1053">
                  <a:moveTo>
                    <a:pt x="115" y="1"/>
                  </a:moveTo>
                  <a:cubicBezTo>
                    <a:pt x="92" y="1"/>
                    <a:pt x="69" y="1"/>
                    <a:pt x="46" y="3"/>
                  </a:cubicBezTo>
                  <a:cubicBezTo>
                    <a:pt x="31" y="29"/>
                    <a:pt x="15" y="55"/>
                    <a:pt x="1" y="82"/>
                  </a:cubicBezTo>
                  <a:cubicBezTo>
                    <a:pt x="18" y="81"/>
                    <a:pt x="35" y="80"/>
                    <a:pt x="52" y="80"/>
                  </a:cubicBezTo>
                  <a:cubicBezTo>
                    <a:pt x="389" y="80"/>
                    <a:pt x="736" y="273"/>
                    <a:pt x="911" y="589"/>
                  </a:cubicBezTo>
                  <a:cubicBezTo>
                    <a:pt x="957" y="576"/>
                    <a:pt x="1004" y="564"/>
                    <a:pt x="1052" y="550"/>
                  </a:cubicBezTo>
                  <a:cubicBezTo>
                    <a:pt x="883" y="221"/>
                    <a:pt x="484" y="1"/>
                    <a:pt x="1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1"/>
            <p:cNvSpPr/>
            <p:nvPr/>
          </p:nvSpPr>
          <p:spPr>
            <a:xfrm>
              <a:off x="3082247" y="3048036"/>
              <a:ext cx="28650" cy="14675"/>
            </a:xfrm>
            <a:custGeom>
              <a:rect b="b" l="l" r="r" t="t"/>
              <a:pathLst>
                <a:path extrusionOk="0" h="587" w="1146">
                  <a:moveTo>
                    <a:pt x="284" y="1"/>
                  </a:moveTo>
                  <a:cubicBezTo>
                    <a:pt x="268" y="1"/>
                    <a:pt x="252" y="1"/>
                    <a:pt x="236" y="2"/>
                  </a:cubicBezTo>
                  <a:cubicBezTo>
                    <a:pt x="117" y="209"/>
                    <a:pt x="0" y="430"/>
                    <a:pt x="0" y="430"/>
                  </a:cubicBezTo>
                  <a:cubicBezTo>
                    <a:pt x="0" y="430"/>
                    <a:pt x="265" y="586"/>
                    <a:pt x="644" y="586"/>
                  </a:cubicBezTo>
                  <a:cubicBezTo>
                    <a:pt x="687" y="586"/>
                    <a:pt x="733" y="584"/>
                    <a:pt x="779" y="579"/>
                  </a:cubicBezTo>
                  <a:cubicBezTo>
                    <a:pt x="873" y="570"/>
                    <a:pt x="1002" y="547"/>
                    <a:pt x="1146" y="510"/>
                  </a:cubicBezTo>
                  <a:cubicBezTo>
                    <a:pt x="971" y="193"/>
                    <a:pt x="623" y="1"/>
                    <a:pt x="2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1"/>
            <p:cNvSpPr/>
            <p:nvPr/>
          </p:nvSpPr>
          <p:spPr>
            <a:xfrm>
              <a:off x="3088425" y="3036700"/>
              <a:ext cx="33725" cy="22800"/>
            </a:xfrm>
            <a:custGeom>
              <a:rect b="b" l="l" r="r" t="t"/>
              <a:pathLst>
                <a:path extrusionOk="0" h="912" w="1349">
                  <a:moveTo>
                    <a:pt x="266" y="0"/>
                  </a:moveTo>
                  <a:cubicBezTo>
                    <a:pt x="257" y="0"/>
                    <a:pt x="249" y="1"/>
                    <a:pt x="240" y="1"/>
                  </a:cubicBezTo>
                  <a:cubicBezTo>
                    <a:pt x="190" y="71"/>
                    <a:pt x="149" y="130"/>
                    <a:pt x="125" y="167"/>
                  </a:cubicBezTo>
                  <a:cubicBezTo>
                    <a:pt x="90" y="217"/>
                    <a:pt x="46" y="287"/>
                    <a:pt x="1" y="365"/>
                  </a:cubicBezTo>
                  <a:cubicBezTo>
                    <a:pt x="24" y="363"/>
                    <a:pt x="47" y="363"/>
                    <a:pt x="70" y="363"/>
                  </a:cubicBezTo>
                  <a:cubicBezTo>
                    <a:pt x="439" y="363"/>
                    <a:pt x="838" y="583"/>
                    <a:pt x="1007" y="912"/>
                  </a:cubicBezTo>
                  <a:cubicBezTo>
                    <a:pt x="1119" y="879"/>
                    <a:pt x="1234" y="840"/>
                    <a:pt x="1348" y="795"/>
                  </a:cubicBezTo>
                  <a:cubicBezTo>
                    <a:pt x="1217" y="336"/>
                    <a:pt x="775" y="0"/>
                    <a:pt x="2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1"/>
            <p:cNvSpPr/>
            <p:nvPr/>
          </p:nvSpPr>
          <p:spPr>
            <a:xfrm>
              <a:off x="3094425" y="3033900"/>
              <a:ext cx="32750" cy="22700"/>
            </a:xfrm>
            <a:custGeom>
              <a:rect b="b" l="l" r="r" t="t"/>
              <a:pathLst>
                <a:path extrusionOk="0" h="908" w="1310">
                  <a:moveTo>
                    <a:pt x="149" y="0"/>
                  </a:moveTo>
                  <a:cubicBezTo>
                    <a:pt x="126" y="0"/>
                    <a:pt x="102" y="2"/>
                    <a:pt x="78" y="4"/>
                  </a:cubicBezTo>
                  <a:cubicBezTo>
                    <a:pt x="50" y="43"/>
                    <a:pt x="24" y="79"/>
                    <a:pt x="0" y="113"/>
                  </a:cubicBezTo>
                  <a:cubicBezTo>
                    <a:pt x="8" y="113"/>
                    <a:pt x="16" y="112"/>
                    <a:pt x="23" y="112"/>
                  </a:cubicBezTo>
                  <a:cubicBezTo>
                    <a:pt x="534" y="112"/>
                    <a:pt x="977" y="447"/>
                    <a:pt x="1108" y="907"/>
                  </a:cubicBezTo>
                  <a:cubicBezTo>
                    <a:pt x="1177" y="880"/>
                    <a:pt x="1244" y="852"/>
                    <a:pt x="1310" y="820"/>
                  </a:cubicBezTo>
                  <a:cubicBezTo>
                    <a:pt x="1214" y="626"/>
                    <a:pt x="1070" y="456"/>
                    <a:pt x="925" y="310"/>
                  </a:cubicBezTo>
                  <a:cubicBezTo>
                    <a:pt x="726" y="179"/>
                    <a:pt x="436" y="0"/>
                    <a:pt x="1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1"/>
            <p:cNvSpPr/>
            <p:nvPr/>
          </p:nvSpPr>
          <p:spPr>
            <a:xfrm>
              <a:off x="3096375" y="3023050"/>
              <a:ext cx="39350" cy="31375"/>
            </a:xfrm>
            <a:custGeom>
              <a:rect b="b" l="l" r="r" t="t"/>
              <a:pathLst>
                <a:path extrusionOk="0" h="1255" w="1574">
                  <a:moveTo>
                    <a:pt x="364" y="0"/>
                  </a:moveTo>
                  <a:cubicBezTo>
                    <a:pt x="231" y="137"/>
                    <a:pt x="103" y="299"/>
                    <a:pt x="0" y="438"/>
                  </a:cubicBezTo>
                  <a:cubicBezTo>
                    <a:pt x="24" y="436"/>
                    <a:pt x="48" y="434"/>
                    <a:pt x="71" y="434"/>
                  </a:cubicBezTo>
                  <a:cubicBezTo>
                    <a:pt x="358" y="434"/>
                    <a:pt x="648" y="613"/>
                    <a:pt x="847" y="744"/>
                  </a:cubicBezTo>
                  <a:cubicBezTo>
                    <a:pt x="992" y="890"/>
                    <a:pt x="1136" y="1060"/>
                    <a:pt x="1232" y="1254"/>
                  </a:cubicBezTo>
                  <a:cubicBezTo>
                    <a:pt x="1361" y="1192"/>
                    <a:pt x="1479" y="1122"/>
                    <a:pt x="1574" y="1045"/>
                  </a:cubicBezTo>
                  <a:cubicBezTo>
                    <a:pt x="1437" y="487"/>
                    <a:pt x="895" y="79"/>
                    <a:pt x="3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1"/>
            <p:cNvSpPr/>
            <p:nvPr/>
          </p:nvSpPr>
          <p:spPr>
            <a:xfrm>
              <a:off x="3085775" y="3013725"/>
              <a:ext cx="14950" cy="11750"/>
            </a:xfrm>
            <a:custGeom>
              <a:rect b="b" l="l" r="r" t="t"/>
              <a:pathLst>
                <a:path extrusionOk="0" h="470" w="598">
                  <a:moveTo>
                    <a:pt x="304" y="1"/>
                  </a:moveTo>
                  <a:cubicBezTo>
                    <a:pt x="291" y="1"/>
                    <a:pt x="278" y="2"/>
                    <a:pt x="265" y="5"/>
                  </a:cubicBezTo>
                  <a:cubicBezTo>
                    <a:pt x="80" y="40"/>
                    <a:pt x="0" y="358"/>
                    <a:pt x="206" y="448"/>
                  </a:cubicBezTo>
                  <a:cubicBezTo>
                    <a:pt x="240" y="463"/>
                    <a:pt x="274" y="469"/>
                    <a:pt x="307" y="469"/>
                  </a:cubicBezTo>
                  <a:cubicBezTo>
                    <a:pt x="469" y="469"/>
                    <a:pt x="597" y="305"/>
                    <a:pt x="582" y="197"/>
                  </a:cubicBezTo>
                  <a:cubicBezTo>
                    <a:pt x="582" y="197"/>
                    <a:pt x="467"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1"/>
            <p:cNvSpPr/>
            <p:nvPr/>
          </p:nvSpPr>
          <p:spPr>
            <a:xfrm>
              <a:off x="3120800" y="3005575"/>
              <a:ext cx="16325" cy="12975"/>
            </a:xfrm>
            <a:custGeom>
              <a:rect b="b" l="l" r="r" t="t"/>
              <a:pathLst>
                <a:path extrusionOk="0" h="519" w="653">
                  <a:moveTo>
                    <a:pt x="291" y="1"/>
                  </a:moveTo>
                  <a:cubicBezTo>
                    <a:pt x="271" y="1"/>
                    <a:pt x="251" y="3"/>
                    <a:pt x="229" y="8"/>
                  </a:cubicBezTo>
                  <a:cubicBezTo>
                    <a:pt x="1" y="61"/>
                    <a:pt x="112" y="478"/>
                    <a:pt x="265" y="514"/>
                  </a:cubicBezTo>
                  <a:cubicBezTo>
                    <a:pt x="280" y="517"/>
                    <a:pt x="295" y="519"/>
                    <a:pt x="312" y="519"/>
                  </a:cubicBezTo>
                  <a:cubicBezTo>
                    <a:pt x="462" y="519"/>
                    <a:pt x="652" y="376"/>
                    <a:pt x="591" y="214"/>
                  </a:cubicBezTo>
                  <a:cubicBezTo>
                    <a:pt x="591" y="214"/>
                    <a:pt x="482"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1"/>
            <p:cNvSpPr/>
            <p:nvPr/>
          </p:nvSpPr>
          <p:spPr>
            <a:xfrm>
              <a:off x="3049775" y="3034175"/>
              <a:ext cx="125075" cy="63950"/>
            </a:xfrm>
            <a:custGeom>
              <a:rect b="b" l="l" r="r" t="t"/>
              <a:pathLst>
                <a:path extrusionOk="0" h="2558" w="5003">
                  <a:moveTo>
                    <a:pt x="4530" y="1"/>
                  </a:moveTo>
                  <a:cubicBezTo>
                    <a:pt x="4443" y="1"/>
                    <a:pt x="4380" y="4"/>
                    <a:pt x="4380" y="4"/>
                  </a:cubicBezTo>
                  <a:lnTo>
                    <a:pt x="4380" y="145"/>
                  </a:lnTo>
                  <a:lnTo>
                    <a:pt x="4583" y="128"/>
                  </a:lnTo>
                  <a:cubicBezTo>
                    <a:pt x="4583" y="128"/>
                    <a:pt x="4839" y="806"/>
                    <a:pt x="4683" y="1128"/>
                  </a:cubicBezTo>
                  <a:cubicBezTo>
                    <a:pt x="4528" y="1451"/>
                    <a:pt x="4217" y="1926"/>
                    <a:pt x="4007" y="2004"/>
                  </a:cubicBezTo>
                  <a:cubicBezTo>
                    <a:pt x="3828" y="2070"/>
                    <a:pt x="2672" y="2439"/>
                    <a:pt x="1956" y="2439"/>
                  </a:cubicBezTo>
                  <a:cubicBezTo>
                    <a:pt x="1830" y="2439"/>
                    <a:pt x="1718" y="2428"/>
                    <a:pt x="1627" y="2401"/>
                  </a:cubicBezTo>
                  <a:cubicBezTo>
                    <a:pt x="1020" y="2222"/>
                    <a:pt x="584" y="1957"/>
                    <a:pt x="514" y="1662"/>
                  </a:cubicBezTo>
                  <a:cubicBezTo>
                    <a:pt x="443" y="1366"/>
                    <a:pt x="335" y="696"/>
                    <a:pt x="335" y="696"/>
                  </a:cubicBezTo>
                  <a:lnTo>
                    <a:pt x="335" y="696"/>
                  </a:lnTo>
                  <a:lnTo>
                    <a:pt x="560" y="720"/>
                  </a:lnTo>
                  <a:lnTo>
                    <a:pt x="708" y="619"/>
                  </a:lnTo>
                  <a:cubicBezTo>
                    <a:pt x="708" y="619"/>
                    <a:pt x="482" y="517"/>
                    <a:pt x="303" y="510"/>
                  </a:cubicBezTo>
                  <a:cubicBezTo>
                    <a:pt x="297" y="510"/>
                    <a:pt x="291" y="510"/>
                    <a:pt x="285" y="510"/>
                  </a:cubicBezTo>
                  <a:cubicBezTo>
                    <a:pt x="117" y="510"/>
                    <a:pt x="0" y="619"/>
                    <a:pt x="0" y="619"/>
                  </a:cubicBezTo>
                  <a:lnTo>
                    <a:pt x="0" y="774"/>
                  </a:lnTo>
                  <a:lnTo>
                    <a:pt x="195" y="673"/>
                  </a:lnTo>
                  <a:cubicBezTo>
                    <a:pt x="195" y="673"/>
                    <a:pt x="311" y="1623"/>
                    <a:pt x="475" y="1848"/>
                  </a:cubicBezTo>
                  <a:cubicBezTo>
                    <a:pt x="638" y="2073"/>
                    <a:pt x="1089" y="2533"/>
                    <a:pt x="1860" y="2556"/>
                  </a:cubicBezTo>
                  <a:cubicBezTo>
                    <a:pt x="1881" y="2557"/>
                    <a:pt x="1903" y="2557"/>
                    <a:pt x="1925" y="2557"/>
                  </a:cubicBezTo>
                  <a:cubicBezTo>
                    <a:pt x="2708" y="2557"/>
                    <a:pt x="4084" y="2177"/>
                    <a:pt x="4318" y="1957"/>
                  </a:cubicBezTo>
                  <a:cubicBezTo>
                    <a:pt x="4560" y="1731"/>
                    <a:pt x="4863" y="1350"/>
                    <a:pt x="4878" y="1070"/>
                  </a:cubicBezTo>
                  <a:cubicBezTo>
                    <a:pt x="4894" y="790"/>
                    <a:pt x="4761" y="144"/>
                    <a:pt x="4761" y="144"/>
                  </a:cubicBezTo>
                  <a:lnTo>
                    <a:pt x="4761" y="144"/>
                  </a:lnTo>
                  <a:lnTo>
                    <a:pt x="5003" y="196"/>
                  </a:lnTo>
                  <a:lnTo>
                    <a:pt x="5003" y="106"/>
                  </a:lnTo>
                  <a:cubicBezTo>
                    <a:pt x="5003" y="106"/>
                    <a:pt x="4832" y="12"/>
                    <a:pt x="4676" y="4"/>
                  </a:cubicBezTo>
                  <a:cubicBezTo>
                    <a:pt x="4624" y="2"/>
                    <a:pt x="4574" y="1"/>
                    <a:pt x="45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1"/>
            <p:cNvSpPr/>
            <p:nvPr/>
          </p:nvSpPr>
          <p:spPr>
            <a:xfrm>
              <a:off x="3044650" y="3040975"/>
              <a:ext cx="23525" cy="7850"/>
            </a:xfrm>
            <a:custGeom>
              <a:rect b="b" l="l" r="r" t="t"/>
              <a:pathLst>
                <a:path extrusionOk="0" h="314" w="941">
                  <a:moveTo>
                    <a:pt x="388" y="1"/>
                  </a:moveTo>
                  <a:cubicBezTo>
                    <a:pt x="116" y="1"/>
                    <a:pt x="0" y="42"/>
                    <a:pt x="0" y="42"/>
                  </a:cubicBezTo>
                  <a:lnTo>
                    <a:pt x="0" y="157"/>
                  </a:lnTo>
                  <a:cubicBezTo>
                    <a:pt x="0" y="157"/>
                    <a:pt x="250" y="103"/>
                    <a:pt x="422" y="103"/>
                  </a:cubicBezTo>
                  <a:cubicBezTo>
                    <a:pt x="452" y="103"/>
                    <a:pt x="480" y="105"/>
                    <a:pt x="504" y="109"/>
                  </a:cubicBezTo>
                  <a:cubicBezTo>
                    <a:pt x="661" y="137"/>
                    <a:pt x="940" y="314"/>
                    <a:pt x="940" y="314"/>
                  </a:cubicBezTo>
                  <a:cubicBezTo>
                    <a:pt x="940" y="314"/>
                    <a:pt x="661" y="1"/>
                    <a:pt x="3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1"/>
            <p:cNvSpPr/>
            <p:nvPr/>
          </p:nvSpPr>
          <p:spPr>
            <a:xfrm>
              <a:off x="3156850" y="3025825"/>
              <a:ext cx="18900" cy="6400"/>
            </a:xfrm>
            <a:custGeom>
              <a:rect b="b" l="l" r="r" t="t"/>
              <a:pathLst>
                <a:path extrusionOk="0" h="256" w="756">
                  <a:moveTo>
                    <a:pt x="339" y="1"/>
                  </a:moveTo>
                  <a:cubicBezTo>
                    <a:pt x="323" y="1"/>
                    <a:pt x="309" y="2"/>
                    <a:pt x="298" y="6"/>
                  </a:cubicBezTo>
                  <a:cubicBezTo>
                    <a:pt x="190" y="39"/>
                    <a:pt x="90" y="118"/>
                    <a:pt x="76" y="118"/>
                  </a:cubicBezTo>
                  <a:cubicBezTo>
                    <a:pt x="62" y="118"/>
                    <a:pt x="0" y="256"/>
                    <a:pt x="0" y="256"/>
                  </a:cubicBezTo>
                  <a:cubicBezTo>
                    <a:pt x="0" y="256"/>
                    <a:pt x="194" y="117"/>
                    <a:pt x="335" y="117"/>
                  </a:cubicBezTo>
                  <a:cubicBezTo>
                    <a:pt x="341" y="117"/>
                    <a:pt x="348" y="118"/>
                    <a:pt x="354" y="118"/>
                  </a:cubicBezTo>
                  <a:cubicBezTo>
                    <a:pt x="496" y="133"/>
                    <a:pt x="699" y="250"/>
                    <a:pt x="699" y="250"/>
                  </a:cubicBezTo>
                  <a:lnTo>
                    <a:pt x="756" y="118"/>
                  </a:lnTo>
                  <a:cubicBezTo>
                    <a:pt x="756" y="118"/>
                    <a:pt x="475" y="1"/>
                    <a:pt x="3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1"/>
            <p:cNvSpPr/>
            <p:nvPr/>
          </p:nvSpPr>
          <p:spPr>
            <a:xfrm>
              <a:off x="3028425" y="3106525"/>
              <a:ext cx="20325" cy="32200"/>
            </a:xfrm>
            <a:custGeom>
              <a:rect b="b" l="l" r="r" t="t"/>
              <a:pathLst>
                <a:path extrusionOk="0" h="1288" w="813">
                  <a:moveTo>
                    <a:pt x="293" y="0"/>
                  </a:moveTo>
                  <a:cubicBezTo>
                    <a:pt x="293" y="0"/>
                    <a:pt x="0" y="705"/>
                    <a:pt x="293" y="1063"/>
                  </a:cubicBezTo>
                  <a:cubicBezTo>
                    <a:pt x="344" y="1125"/>
                    <a:pt x="446" y="1203"/>
                    <a:pt x="584" y="1287"/>
                  </a:cubicBezTo>
                  <a:cubicBezTo>
                    <a:pt x="572" y="915"/>
                    <a:pt x="651" y="533"/>
                    <a:pt x="812" y="192"/>
                  </a:cubicBezTo>
                  <a:cubicBezTo>
                    <a:pt x="490" y="83"/>
                    <a:pt x="293" y="0"/>
                    <a:pt x="2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1"/>
            <p:cNvSpPr/>
            <p:nvPr/>
          </p:nvSpPr>
          <p:spPr>
            <a:xfrm>
              <a:off x="3042700" y="3111300"/>
              <a:ext cx="34975" cy="41325"/>
            </a:xfrm>
            <a:custGeom>
              <a:rect b="b" l="l" r="r" t="t"/>
              <a:pathLst>
                <a:path extrusionOk="0" h="1653" w="1399">
                  <a:moveTo>
                    <a:pt x="241" y="1"/>
                  </a:moveTo>
                  <a:cubicBezTo>
                    <a:pt x="80" y="342"/>
                    <a:pt x="1" y="724"/>
                    <a:pt x="13" y="1096"/>
                  </a:cubicBezTo>
                  <a:cubicBezTo>
                    <a:pt x="301" y="1271"/>
                    <a:pt x="748" y="1477"/>
                    <a:pt x="1244" y="1653"/>
                  </a:cubicBezTo>
                  <a:cubicBezTo>
                    <a:pt x="1192" y="1205"/>
                    <a:pt x="1254" y="745"/>
                    <a:pt x="1399" y="321"/>
                  </a:cubicBezTo>
                  <a:cubicBezTo>
                    <a:pt x="942" y="222"/>
                    <a:pt x="538" y="101"/>
                    <a:pt x="2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1"/>
            <p:cNvSpPr/>
            <p:nvPr/>
          </p:nvSpPr>
          <p:spPr>
            <a:xfrm>
              <a:off x="3072500" y="3119325"/>
              <a:ext cx="51225" cy="43100"/>
            </a:xfrm>
            <a:custGeom>
              <a:rect b="b" l="l" r="r" t="t"/>
              <a:pathLst>
                <a:path extrusionOk="0" h="1724" w="2049">
                  <a:moveTo>
                    <a:pt x="207" y="0"/>
                  </a:moveTo>
                  <a:cubicBezTo>
                    <a:pt x="62" y="424"/>
                    <a:pt x="0" y="885"/>
                    <a:pt x="52" y="1332"/>
                  </a:cubicBezTo>
                  <a:cubicBezTo>
                    <a:pt x="675" y="1552"/>
                    <a:pt x="1373" y="1723"/>
                    <a:pt x="1926" y="1723"/>
                  </a:cubicBezTo>
                  <a:cubicBezTo>
                    <a:pt x="1939" y="1723"/>
                    <a:pt x="1952" y="1723"/>
                    <a:pt x="1965" y="1723"/>
                  </a:cubicBezTo>
                  <a:cubicBezTo>
                    <a:pt x="1975" y="1723"/>
                    <a:pt x="1985" y="1722"/>
                    <a:pt x="1995" y="1722"/>
                  </a:cubicBezTo>
                  <a:cubicBezTo>
                    <a:pt x="2048" y="1212"/>
                    <a:pt x="2010" y="692"/>
                    <a:pt x="1938" y="183"/>
                  </a:cubicBezTo>
                  <a:cubicBezTo>
                    <a:pt x="1917" y="184"/>
                    <a:pt x="1897" y="185"/>
                    <a:pt x="1878" y="186"/>
                  </a:cubicBezTo>
                  <a:cubicBezTo>
                    <a:pt x="1851" y="187"/>
                    <a:pt x="1825" y="187"/>
                    <a:pt x="1799" y="187"/>
                  </a:cubicBezTo>
                  <a:cubicBezTo>
                    <a:pt x="1250" y="187"/>
                    <a:pt x="698" y="107"/>
                    <a:pt x="2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1"/>
            <p:cNvSpPr/>
            <p:nvPr/>
          </p:nvSpPr>
          <p:spPr>
            <a:xfrm>
              <a:off x="3198725" y="3084875"/>
              <a:ext cx="12000" cy="48525"/>
            </a:xfrm>
            <a:custGeom>
              <a:rect b="b" l="l" r="r" t="t"/>
              <a:pathLst>
                <a:path extrusionOk="0" h="1941" w="480">
                  <a:moveTo>
                    <a:pt x="250" y="0"/>
                  </a:moveTo>
                  <a:cubicBezTo>
                    <a:pt x="250" y="0"/>
                    <a:pt x="159" y="78"/>
                    <a:pt x="1" y="199"/>
                  </a:cubicBezTo>
                  <a:cubicBezTo>
                    <a:pt x="236" y="743"/>
                    <a:pt x="329" y="1339"/>
                    <a:pt x="318" y="1940"/>
                  </a:cubicBezTo>
                  <a:cubicBezTo>
                    <a:pt x="401" y="1827"/>
                    <a:pt x="456" y="1714"/>
                    <a:pt x="462" y="1611"/>
                  </a:cubicBezTo>
                  <a:cubicBezTo>
                    <a:pt x="480" y="1249"/>
                    <a:pt x="250" y="0"/>
                    <a:pt x="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1"/>
            <p:cNvSpPr/>
            <p:nvPr/>
          </p:nvSpPr>
          <p:spPr>
            <a:xfrm>
              <a:off x="3164750" y="3089825"/>
              <a:ext cx="42225" cy="66300"/>
            </a:xfrm>
            <a:custGeom>
              <a:rect b="b" l="l" r="r" t="t"/>
              <a:pathLst>
                <a:path extrusionOk="0" h="2652" w="1689">
                  <a:moveTo>
                    <a:pt x="1360" y="1"/>
                  </a:moveTo>
                  <a:cubicBezTo>
                    <a:pt x="1080" y="214"/>
                    <a:pt x="587" y="562"/>
                    <a:pt x="0" y="854"/>
                  </a:cubicBezTo>
                  <a:cubicBezTo>
                    <a:pt x="194" y="1421"/>
                    <a:pt x="323" y="2045"/>
                    <a:pt x="292" y="2651"/>
                  </a:cubicBezTo>
                  <a:cubicBezTo>
                    <a:pt x="550" y="2585"/>
                    <a:pt x="748" y="2514"/>
                    <a:pt x="857" y="2449"/>
                  </a:cubicBezTo>
                  <a:cubicBezTo>
                    <a:pt x="1087" y="2314"/>
                    <a:pt x="1470" y="2028"/>
                    <a:pt x="1677" y="1742"/>
                  </a:cubicBezTo>
                  <a:cubicBezTo>
                    <a:pt x="1688" y="1141"/>
                    <a:pt x="1595" y="545"/>
                    <a:pt x="13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1"/>
            <p:cNvSpPr/>
            <p:nvPr/>
          </p:nvSpPr>
          <p:spPr>
            <a:xfrm>
              <a:off x="3120925" y="3111150"/>
              <a:ext cx="51900" cy="51225"/>
            </a:xfrm>
            <a:custGeom>
              <a:rect b="b" l="l" r="r" t="t"/>
              <a:pathLst>
                <a:path extrusionOk="0" h="2049" w="2076">
                  <a:moveTo>
                    <a:pt x="1753" y="1"/>
                  </a:moveTo>
                  <a:cubicBezTo>
                    <a:pt x="1216" y="268"/>
                    <a:pt x="600" y="488"/>
                    <a:pt x="1" y="510"/>
                  </a:cubicBezTo>
                  <a:cubicBezTo>
                    <a:pt x="73" y="1019"/>
                    <a:pt x="111" y="1539"/>
                    <a:pt x="58" y="2049"/>
                  </a:cubicBezTo>
                  <a:cubicBezTo>
                    <a:pt x="839" y="2034"/>
                    <a:pt x="1555" y="1924"/>
                    <a:pt x="2045" y="1798"/>
                  </a:cubicBezTo>
                  <a:cubicBezTo>
                    <a:pt x="2076" y="1192"/>
                    <a:pt x="1947" y="568"/>
                    <a:pt x="17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1"/>
            <p:cNvSpPr/>
            <p:nvPr/>
          </p:nvSpPr>
          <p:spPr>
            <a:xfrm>
              <a:off x="3157225" y="3146350"/>
              <a:ext cx="36700" cy="34750"/>
            </a:xfrm>
            <a:custGeom>
              <a:rect b="b" l="l" r="r" t="t"/>
              <a:pathLst>
                <a:path extrusionOk="0" h="1390" w="1468">
                  <a:moveTo>
                    <a:pt x="1438" y="0"/>
                  </a:moveTo>
                  <a:lnTo>
                    <a:pt x="119" y="320"/>
                  </a:lnTo>
                  <a:cubicBezTo>
                    <a:pt x="119" y="320"/>
                    <a:pt x="65" y="778"/>
                    <a:pt x="0" y="1389"/>
                  </a:cubicBezTo>
                  <a:cubicBezTo>
                    <a:pt x="496" y="1362"/>
                    <a:pt x="989" y="1304"/>
                    <a:pt x="1467" y="1184"/>
                  </a:cubicBezTo>
                  <a:cubicBezTo>
                    <a:pt x="1453" y="567"/>
                    <a:pt x="1438" y="0"/>
                    <a:pt x="14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1"/>
            <p:cNvSpPr/>
            <p:nvPr/>
          </p:nvSpPr>
          <p:spPr>
            <a:xfrm>
              <a:off x="3153575" y="3175950"/>
              <a:ext cx="41125" cy="44350"/>
            </a:xfrm>
            <a:custGeom>
              <a:rect b="b" l="l" r="r" t="t"/>
              <a:pathLst>
                <a:path extrusionOk="0" h="1774" w="1645">
                  <a:moveTo>
                    <a:pt x="1613" y="0"/>
                  </a:moveTo>
                  <a:cubicBezTo>
                    <a:pt x="1135" y="119"/>
                    <a:pt x="642" y="178"/>
                    <a:pt x="146" y="205"/>
                  </a:cubicBezTo>
                  <a:cubicBezTo>
                    <a:pt x="96" y="673"/>
                    <a:pt x="42" y="1232"/>
                    <a:pt x="0" y="1747"/>
                  </a:cubicBezTo>
                  <a:cubicBezTo>
                    <a:pt x="173" y="1764"/>
                    <a:pt x="347" y="1773"/>
                    <a:pt x="521" y="1773"/>
                  </a:cubicBezTo>
                  <a:cubicBezTo>
                    <a:pt x="900" y="1773"/>
                    <a:pt x="1277" y="1731"/>
                    <a:pt x="1642" y="1639"/>
                  </a:cubicBezTo>
                  <a:cubicBezTo>
                    <a:pt x="1643" y="1584"/>
                    <a:pt x="1644" y="1536"/>
                    <a:pt x="1644" y="1498"/>
                  </a:cubicBezTo>
                  <a:cubicBezTo>
                    <a:pt x="1644" y="1308"/>
                    <a:pt x="1629" y="628"/>
                    <a:pt x="1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1"/>
            <p:cNvSpPr/>
            <p:nvPr/>
          </p:nvSpPr>
          <p:spPr>
            <a:xfrm>
              <a:off x="3151775" y="3233800"/>
              <a:ext cx="42000" cy="26975"/>
            </a:xfrm>
            <a:custGeom>
              <a:rect b="b" l="l" r="r" t="t"/>
              <a:pathLst>
                <a:path extrusionOk="0" h="1079" w="1680">
                  <a:moveTo>
                    <a:pt x="1679" y="1"/>
                  </a:moveTo>
                  <a:lnTo>
                    <a:pt x="1679" y="1"/>
                  </a:lnTo>
                  <a:cubicBezTo>
                    <a:pt x="1145" y="121"/>
                    <a:pt x="592" y="177"/>
                    <a:pt x="22" y="192"/>
                  </a:cubicBezTo>
                  <a:cubicBezTo>
                    <a:pt x="0" y="626"/>
                    <a:pt x="4" y="943"/>
                    <a:pt x="54" y="997"/>
                  </a:cubicBezTo>
                  <a:cubicBezTo>
                    <a:pt x="108" y="1056"/>
                    <a:pt x="234" y="1079"/>
                    <a:pt x="390" y="1079"/>
                  </a:cubicBezTo>
                  <a:cubicBezTo>
                    <a:pt x="783" y="1079"/>
                    <a:pt x="1368" y="938"/>
                    <a:pt x="1490" y="884"/>
                  </a:cubicBezTo>
                  <a:cubicBezTo>
                    <a:pt x="1586" y="841"/>
                    <a:pt x="1645" y="424"/>
                    <a:pt x="16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1"/>
            <p:cNvSpPr/>
            <p:nvPr/>
          </p:nvSpPr>
          <p:spPr>
            <a:xfrm>
              <a:off x="3152300" y="3216925"/>
              <a:ext cx="42350" cy="21700"/>
            </a:xfrm>
            <a:custGeom>
              <a:rect b="b" l="l" r="r" t="t"/>
              <a:pathLst>
                <a:path extrusionOk="0" h="868" w="1694">
                  <a:moveTo>
                    <a:pt x="1693" y="0"/>
                  </a:moveTo>
                  <a:lnTo>
                    <a:pt x="1693" y="0"/>
                  </a:lnTo>
                  <a:cubicBezTo>
                    <a:pt x="1328" y="92"/>
                    <a:pt x="951" y="134"/>
                    <a:pt x="572" y="134"/>
                  </a:cubicBezTo>
                  <a:cubicBezTo>
                    <a:pt x="398" y="134"/>
                    <a:pt x="224" y="125"/>
                    <a:pt x="51" y="108"/>
                  </a:cubicBezTo>
                  <a:cubicBezTo>
                    <a:pt x="30" y="380"/>
                    <a:pt x="11" y="639"/>
                    <a:pt x="1" y="867"/>
                  </a:cubicBezTo>
                  <a:cubicBezTo>
                    <a:pt x="571" y="852"/>
                    <a:pt x="1124" y="796"/>
                    <a:pt x="1658" y="676"/>
                  </a:cubicBezTo>
                  <a:cubicBezTo>
                    <a:pt x="1678" y="427"/>
                    <a:pt x="1689" y="177"/>
                    <a:pt x="16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1"/>
            <p:cNvSpPr/>
            <p:nvPr/>
          </p:nvSpPr>
          <p:spPr>
            <a:xfrm>
              <a:off x="3018325" y="3187550"/>
              <a:ext cx="89950" cy="89950"/>
            </a:xfrm>
            <a:custGeom>
              <a:rect b="b" l="l" r="r" t="t"/>
              <a:pathLst>
                <a:path extrusionOk="0" h="3598" w="3598">
                  <a:moveTo>
                    <a:pt x="210" y="0"/>
                  </a:moveTo>
                  <a:lnTo>
                    <a:pt x="0" y="192"/>
                  </a:lnTo>
                  <a:lnTo>
                    <a:pt x="987" y="2270"/>
                  </a:lnTo>
                  <a:cubicBezTo>
                    <a:pt x="987" y="2270"/>
                    <a:pt x="1450" y="2759"/>
                    <a:pt x="1554" y="2846"/>
                  </a:cubicBezTo>
                  <a:cubicBezTo>
                    <a:pt x="1659" y="2934"/>
                    <a:pt x="2916" y="3597"/>
                    <a:pt x="2916" y="3597"/>
                  </a:cubicBezTo>
                  <a:lnTo>
                    <a:pt x="3194" y="3405"/>
                  </a:lnTo>
                  <a:lnTo>
                    <a:pt x="2602" y="3160"/>
                  </a:lnTo>
                  <a:lnTo>
                    <a:pt x="1363" y="2252"/>
                  </a:lnTo>
                  <a:cubicBezTo>
                    <a:pt x="1363" y="2252"/>
                    <a:pt x="2236" y="2130"/>
                    <a:pt x="2497" y="2113"/>
                  </a:cubicBezTo>
                  <a:cubicBezTo>
                    <a:pt x="2511" y="2112"/>
                    <a:pt x="2526" y="2112"/>
                    <a:pt x="2542" y="2112"/>
                  </a:cubicBezTo>
                  <a:cubicBezTo>
                    <a:pt x="2834" y="2112"/>
                    <a:pt x="3493" y="2252"/>
                    <a:pt x="3493" y="2252"/>
                  </a:cubicBezTo>
                  <a:lnTo>
                    <a:pt x="3597" y="2065"/>
                  </a:lnTo>
                  <a:lnTo>
                    <a:pt x="3194" y="1955"/>
                  </a:lnTo>
                  <a:lnTo>
                    <a:pt x="2265" y="1938"/>
                  </a:lnTo>
                  <a:cubicBezTo>
                    <a:pt x="2265" y="1938"/>
                    <a:pt x="1656" y="2065"/>
                    <a:pt x="1382" y="2065"/>
                  </a:cubicBezTo>
                  <a:cubicBezTo>
                    <a:pt x="1319" y="2065"/>
                    <a:pt x="1274" y="2059"/>
                    <a:pt x="1258" y="2042"/>
                  </a:cubicBezTo>
                  <a:cubicBezTo>
                    <a:pt x="1172" y="1954"/>
                    <a:pt x="210" y="0"/>
                    <a:pt x="2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1"/>
            <p:cNvSpPr/>
            <p:nvPr/>
          </p:nvSpPr>
          <p:spPr>
            <a:xfrm>
              <a:off x="3201875" y="3175950"/>
              <a:ext cx="60950" cy="90450"/>
            </a:xfrm>
            <a:custGeom>
              <a:rect b="b" l="l" r="r" t="t"/>
              <a:pathLst>
                <a:path extrusionOk="0" h="3618" w="2438">
                  <a:moveTo>
                    <a:pt x="2067" y="0"/>
                  </a:moveTo>
                  <a:lnTo>
                    <a:pt x="1776" y="1858"/>
                  </a:lnTo>
                  <a:lnTo>
                    <a:pt x="1292" y="1773"/>
                  </a:lnTo>
                  <a:lnTo>
                    <a:pt x="1219" y="2072"/>
                  </a:lnTo>
                  <a:lnTo>
                    <a:pt x="1792" y="2072"/>
                  </a:lnTo>
                  <a:lnTo>
                    <a:pt x="1792" y="2181"/>
                  </a:lnTo>
                  <a:lnTo>
                    <a:pt x="614" y="3149"/>
                  </a:lnTo>
                  <a:lnTo>
                    <a:pt x="1" y="3393"/>
                  </a:lnTo>
                  <a:lnTo>
                    <a:pt x="1" y="3617"/>
                  </a:lnTo>
                  <a:lnTo>
                    <a:pt x="630" y="3488"/>
                  </a:lnTo>
                  <a:lnTo>
                    <a:pt x="1840" y="2391"/>
                  </a:lnTo>
                  <a:lnTo>
                    <a:pt x="1485" y="3488"/>
                  </a:lnTo>
                  <a:lnTo>
                    <a:pt x="1792" y="3488"/>
                  </a:lnTo>
                  <a:lnTo>
                    <a:pt x="2437" y="100"/>
                  </a:lnTo>
                  <a:lnTo>
                    <a:pt x="20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 name="Google Shape;1373;p41"/>
          <p:cNvSpPr txBox="1"/>
          <p:nvPr>
            <p:ph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a:t>
            </a:r>
            <a:r>
              <a:rPr lang="en"/>
              <a:t>ou can use an infographic</a:t>
            </a:r>
            <a:endParaRPr/>
          </a:p>
        </p:txBody>
      </p:sp>
      <p:sp>
        <p:nvSpPr>
          <p:cNvPr id="1374" name="Google Shape;1374;p41"/>
          <p:cNvSpPr txBox="1"/>
          <p:nvPr/>
        </p:nvSpPr>
        <p:spPr>
          <a:xfrm>
            <a:off x="5054425" y="1635216"/>
            <a:ext cx="23055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Mercury</a:t>
            </a:r>
            <a:endParaRPr sz="2400">
              <a:solidFill>
                <a:schemeClr val="dk2"/>
              </a:solidFill>
              <a:latin typeface="Figtree Light"/>
              <a:ea typeface="Figtree Light"/>
              <a:cs typeface="Figtree Light"/>
              <a:sym typeface="Figtree Light"/>
            </a:endParaRPr>
          </a:p>
        </p:txBody>
      </p:sp>
      <p:sp>
        <p:nvSpPr>
          <p:cNvPr id="1375" name="Google Shape;1375;p41"/>
          <p:cNvSpPr txBox="1"/>
          <p:nvPr/>
        </p:nvSpPr>
        <p:spPr>
          <a:xfrm>
            <a:off x="5054425" y="1957850"/>
            <a:ext cx="23055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Figtree"/>
                <a:ea typeface="Figtree"/>
                <a:cs typeface="Figtree"/>
                <a:sym typeface="Figtree"/>
              </a:rPr>
              <a:t>Mercury is the closest planet to the Sun</a:t>
            </a:r>
            <a:endParaRPr>
              <a:solidFill>
                <a:schemeClr val="accent6"/>
              </a:solidFill>
              <a:latin typeface="Figtree"/>
              <a:ea typeface="Figtree"/>
              <a:cs typeface="Figtree"/>
              <a:sym typeface="Figtree"/>
            </a:endParaRPr>
          </a:p>
        </p:txBody>
      </p:sp>
      <p:sp>
        <p:nvSpPr>
          <p:cNvPr id="1376" name="Google Shape;1376;p41"/>
          <p:cNvSpPr txBox="1"/>
          <p:nvPr/>
        </p:nvSpPr>
        <p:spPr>
          <a:xfrm>
            <a:off x="5054425" y="2683947"/>
            <a:ext cx="23055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Jupiter</a:t>
            </a:r>
            <a:endParaRPr sz="2400">
              <a:solidFill>
                <a:schemeClr val="dk2"/>
              </a:solidFill>
              <a:latin typeface="Figtree Light"/>
              <a:ea typeface="Figtree Light"/>
              <a:cs typeface="Figtree Light"/>
              <a:sym typeface="Figtree Light"/>
            </a:endParaRPr>
          </a:p>
        </p:txBody>
      </p:sp>
      <p:sp>
        <p:nvSpPr>
          <p:cNvPr id="1377" name="Google Shape;1377;p41"/>
          <p:cNvSpPr txBox="1"/>
          <p:nvPr/>
        </p:nvSpPr>
        <p:spPr>
          <a:xfrm>
            <a:off x="5054425" y="3006581"/>
            <a:ext cx="23055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Figtree"/>
                <a:ea typeface="Figtree"/>
                <a:cs typeface="Figtree"/>
                <a:sym typeface="Figtree"/>
              </a:rPr>
              <a:t>Jupiter is the biggest planet of them all</a:t>
            </a:r>
            <a:endParaRPr>
              <a:solidFill>
                <a:schemeClr val="accent6"/>
              </a:solidFill>
              <a:latin typeface="Figtree"/>
              <a:ea typeface="Figtree"/>
              <a:cs typeface="Figtree"/>
              <a:sym typeface="Figtree"/>
            </a:endParaRPr>
          </a:p>
        </p:txBody>
      </p:sp>
      <p:sp>
        <p:nvSpPr>
          <p:cNvPr id="1378" name="Google Shape;1378;p41"/>
          <p:cNvSpPr txBox="1"/>
          <p:nvPr/>
        </p:nvSpPr>
        <p:spPr>
          <a:xfrm>
            <a:off x="5054425" y="3732678"/>
            <a:ext cx="23055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Saturn</a:t>
            </a:r>
            <a:endParaRPr sz="2400">
              <a:solidFill>
                <a:schemeClr val="dk2"/>
              </a:solidFill>
              <a:latin typeface="Figtree Light"/>
              <a:ea typeface="Figtree Light"/>
              <a:cs typeface="Figtree Light"/>
              <a:sym typeface="Figtree Light"/>
            </a:endParaRPr>
          </a:p>
        </p:txBody>
      </p:sp>
      <p:sp>
        <p:nvSpPr>
          <p:cNvPr id="1379" name="Google Shape;1379;p41"/>
          <p:cNvSpPr txBox="1"/>
          <p:nvPr/>
        </p:nvSpPr>
        <p:spPr>
          <a:xfrm>
            <a:off x="5054425" y="4055312"/>
            <a:ext cx="23055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Figtree"/>
                <a:ea typeface="Figtree"/>
                <a:cs typeface="Figtree"/>
                <a:sym typeface="Figtree"/>
              </a:rPr>
              <a:t>Saturn was named after a Roman god</a:t>
            </a:r>
            <a:endParaRPr>
              <a:solidFill>
                <a:schemeClr val="accent6"/>
              </a:solidFill>
              <a:latin typeface="Figtree"/>
              <a:ea typeface="Figtree"/>
              <a:cs typeface="Figtree"/>
              <a:sym typeface="Figtree"/>
            </a:endParaRPr>
          </a:p>
        </p:txBody>
      </p:sp>
      <p:sp>
        <p:nvSpPr>
          <p:cNvPr id="1380" name="Google Shape;1380;p41"/>
          <p:cNvSpPr/>
          <p:nvPr/>
        </p:nvSpPr>
        <p:spPr>
          <a:xfrm>
            <a:off x="2277900" y="1706200"/>
            <a:ext cx="548700" cy="548700"/>
          </a:xfrm>
          <a:prstGeom prst="ellipse">
            <a:avLst/>
          </a:prstGeom>
          <a:noFill/>
          <a:ln cap="flat" cmpd="sng" w="9525">
            <a:solidFill>
              <a:schemeClr val="accent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1" name="Google Shape;1381;p41"/>
          <p:cNvCxnSpPr>
            <a:stCxn id="1380" idx="6"/>
            <a:endCxn id="1374" idx="1"/>
          </p:cNvCxnSpPr>
          <p:nvPr/>
        </p:nvCxnSpPr>
        <p:spPr>
          <a:xfrm flipH="1" rot="10800000">
            <a:off x="2826600" y="1863850"/>
            <a:ext cx="2227800" cy="116700"/>
          </a:xfrm>
          <a:prstGeom prst="curvedConnector3">
            <a:avLst>
              <a:gd fmla="val 50001" name="adj1"/>
            </a:avLst>
          </a:prstGeom>
          <a:noFill/>
          <a:ln cap="flat" cmpd="sng" w="9525">
            <a:solidFill>
              <a:schemeClr val="dk2"/>
            </a:solidFill>
            <a:prstDash val="solid"/>
            <a:round/>
            <a:headEnd len="med" w="med" type="stealth"/>
            <a:tailEnd len="med" w="med" type="none"/>
          </a:ln>
        </p:spPr>
      </p:cxnSp>
      <p:sp>
        <p:nvSpPr>
          <p:cNvPr id="1382" name="Google Shape;1382;p41"/>
          <p:cNvSpPr/>
          <p:nvPr/>
        </p:nvSpPr>
        <p:spPr>
          <a:xfrm>
            <a:off x="2949125" y="2506550"/>
            <a:ext cx="548700" cy="548700"/>
          </a:xfrm>
          <a:prstGeom prst="ellipse">
            <a:avLst/>
          </a:prstGeom>
          <a:noFill/>
          <a:ln cap="flat" cmpd="sng" w="9525">
            <a:solidFill>
              <a:schemeClr val="accent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3" name="Google Shape;1383;p41"/>
          <p:cNvCxnSpPr>
            <a:stCxn id="1382" idx="6"/>
            <a:endCxn id="1376" idx="1"/>
          </p:cNvCxnSpPr>
          <p:nvPr/>
        </p:nvCxnSpPr>
        <p:spPr>
          <a:xfrm>
            <a:off x="3497825" y="2780900"/>
            <a:ext cx="1556700" cy="131700"/>
          </a:xfrm>
          <a:prstGeom prst="curvedConnector3">
            <a:avLst>
              <a:gd fmla="val 49997" name="adj1"/>
            </a:avLst>
          </a:prstGeom>
          <a:noFill/>
          <a:ln cap="flat" cmpd="sng" w="9525">
            <a:solidFill>
              <a:schemeClr val="dk2"/>
            </a:solidFill>
            <a:prstDash val="solid"/>
            <a:round/>
            <a:headEnd len="med" w="med" type="stealth"/>
            <a:tailEnd len="med" w="med" type="none"/>
          </a:ln>
        </p:spPr>
      </p:cxnSp>
      <p:sp>
        <p:nvSpPr>
          <p:cNvPr id="1384" name="Google Shape;1384;p41"/>
          <p:cNvSpPr/>
          <p:nvPr/>
        </p:nvSpPr>
        <p:spPr>
          <a:xfrm>
            <a:off x="3547375" y="3859150"/>
            <a:ext cx="548700" cy="548700"/>
          </a:xfrm>
          <a:prstGeom prst="ellipse">
            <a:avLst/>
          </a:prstGeom>
          <a:noFill/>
          <a:ln cap="flat" cmpd="sng" w="9525">
            <a:solidFill>
              <a:schemeClr val="accent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5" name="Google Shape;1385;p41"/>
          <p:cNvCxnSpPr>
            <a:stCxn id="1384" idx="6"/>
            <a:endCxn id="1378" idx="1"/>
          </p:cNvCxnSpPr>
          <p:nvPr/>
        </p:nvCxnSpPr>
        <p:spPr>
          <a:xfrm flipH="1" rot="10800000">
            <a:off x="4096075" y="3961300"/>
            <a:ext cx="958500" cy="172200"/>
          </a:xfrm>
          <a:prstGeom prst="curvedConnector3">
            <a:avLst>
              <a:gd fmla="val 49992" name="adj1"/>
            </a:avLst>
          </a:prstGeom>
          <a:noFill/>
          <a:ln cap="flat" cmpd="sng" w="9525">
            <a:solidFill>
              <a:schemeClr val="dk2"/>
            </a:solidFill>
            <a:prstDash val="solid"/>
            <a:round/>
            <a:headEnd len="med" w="med" type="stealth"/>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9" name="Shape 1389"/>
        <p:cNvGrpSpPr/>
        <p:nvPr/>
      </p:nvGrpSpPr>
      <p:grpSpPr>
        <a:xfrm>
          <a:off x="0" y="0"/>
          <a:ext cx="0" cy="0"/>
          <a:chOff x="0" y="0"/>
          <a:chExt cx="0" cy="0"/>
        </a:xfrm>
      </p:grpSpPr>
      <p:sp>
        <p:nvSpPr>
          <p:cNvPr id="1390" name="Google Shape;1390;p42"/>
          <p:cNvSpPr txBox="1"/>
          <p:nvPr>
            <p:ph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graphicFrame>
        <p:nvGraphicFramePr>
          <p:cNvPr id="1391" name="Google Shape;1391;p42"/>
          <p:cNvGraphicFramePr/>
          <p:nvPr/>
        </p:nvGraphicFramePr>
        <p:xfrm>
          <a:off x="952500" y="1561700"/>
          <a:ext cx="3000000" cy="3000000"/>
        </p:xfrm>
        <a:graphic>
          <a:graphicData uri="http://schemas.openxmlformats.org/drawingml/2006/table">
            <a:tbl>
              <a:tblPr>
                <a:noFill/>
                <a:tableStyleId>{289843F3-9DCB-47C4-9AA0-8316DCAF885A}</a:tableStyleId>
              </a:tblPr>
              <a:tblGrid>
                <a:gridCol w="2040875"/>
                <a:gridCol w="1791100"/>
                <a:gridCol w="3407025"/>
              </a:tblGrid>
              <a:tr h="490100">
                <a:tc>
                  <a:txBody>
                    <a:bodyPr/>
                    <a:lstStyle/>
                    <a:p>
                      <a:pPr indent="0" lvl="0" marL="0" rtl="0" algn="ctr">
                        <a:spcBef>
                          <a:spcPts val="0"/>
                        </a:spcBef>
                        <a:spcAft>
                          <a:spcPts val="0"/>
                        </a:spcAft>
                        <a:buNone/>
                      </a:pPr>
                      <a:r>
                        <a:rPr lang="en" sz="2400">
                          <a:solidFill>
                            <a:schemeClr val="dk2"/>
                          </a:solidFill>
                          <a:latin typeface="Figtree Light"/>
                          <a:ea typeface="Figtree Light"/>
                          <a:cs typeface="Figtree Light"/>
                          <a:sym typeface="Figtree Light"/>
                        </a:rPr>
                        <a:t>Name</a:t>
                      </a:r>
                      <a:endParaRPr sz="2400">
                        <a:solidFill>
                          <a:schemeClr val="dk2"/>
                        </a:solidFill>
                        <a:latin typeface="Figtree Light"/>
                        <a:ea typeface="Figtree Light"/>
                        <a:cs typeface="Figtree Light"/>
                        <a:sym typeface="Figtree Ligh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2400">
                          <a:solidFill>
                            <a:schemeClr val="dk2"/>
                          </a:solidFill>
                          <a:latin typeface="Figtree Light"/>
                          <a:ea typeface="Figtree Light"/>
                          <a:cs typeface="Figtree Light"/>
                          <a:sym typeface="Figtree Light"/>
                        </a:rPr>
                        <a:t>Year</a:t>
                      </a:r>
                      <a:endParaRPr sz="2400">
                        <a:solidFill>
                          <a:schemeClr val="dk2"/>
                        </a:solidFill>
                        <a:latin typeface="Figtree Light"/>
                        <a:ea typeface="Figtree Light"/>
                        <a:cs typeface="Figtree Light"/>
                        <a:sym typeface="Figtree Ligh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2400">
                          <a:solidFill>
                            <a:schemeClr val="dk2"/>
                          </a:solidFill>
                          <a:latin typeface="Figtree Light"/>
                          <a:ea typeface="Figtree Light"/>
                          <a:cs typeface="Figtree Light"/>
                          <a:sym typeface="Figtree Light"/>
                        </a:rPr>
                        <a:t>Description</a:t>
                      </a:r>
                      <a:endParaRPr sz="2400">
                        <a:solidFill>
                          <a:schemeClr val="dk2"/>
                        </a:solidFill>
                        <a:latin typeface="Figtree Light"/>
                        <a:ea typeface="Figtree Light"/>
                        <a:cs typeface="Figtree Light"/>
                        <a:sym typeface="Figtree Ligh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408425">
                <a:tc>
                  <a:txBody>
                    <a:bodyPr/>
                    <a:lstStyle/>
                    <a:p>
                      <a:pPr indent="0" lvl="0" marL="0" rtl="0" algn="ctr">
                        <a:spcBef>
                          <a:spcPts val="0"/>
                        </a:spcBef>
                        <a:spcAft>
                          <a:spcPts val="0"/>
                        </a:spcAft>
                        <a:buNone/>
                      </a:pPr>
                      <a:r>
                        <a:rPr lang="en" sz="1800">
                          <a:solidFill>
                            <a:schemeClr val="dk2"/>
                          </a:solidFill>
                          <a:latin typeface="Figtree"/>
                          <a:ea typeface="Figtree"/>
                          <a:cs typeface="Figtree"/>
                          <a:sym typeface="Figtree"/>
                        </a:rPr>
                        <a:t>Venus</a:t>
                      </a:r>
                      <a:endParaRPr sz="1800">
                        <a:solidFill>
                          <a:schemeClr val="dk2"/>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800">
                          <a:solidFill>
                            <a:schemeClr val="accent6"/>
                          </a:solidFill>
                          <a:latin typeface="Figtree"/>
                          <a:ea typeface="Figtree"/>
                          <a:cs typeface="Figtree"/>
                          <a:sym typeface="Figtree"/>
                        </a:rPr>
                        <a:t>20XX</a:t>
                      </a:r>
                      <a:endParaRPr sz="1800">
                        <a:solidFill>
                          <a:schemeClr val="accent6"/>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Figtree"/>
                          <a:ea typeface="Figtree"/>
                          <a:cs typeface="Figtree"/>
                          <a:sym typeface="Figtree"/>
                        </a:rPr>
                        <a:t>Venus is the second planet from the Sun</a:t>
                      </a:r>
                      <a:endParaRPr sz="1200">
                        <a:solidFill>
                          <a:schemeClr val="accent6"/>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408425">
                <a:tc>
                  <a:txBody>
                    <a:bodyPr/>
                    <a:lstStyle/>
                    <a:p>
                      <a:pPr indent="0" lvl="0" marL="0" rtl="0" algn="ctr">
                        <a:spcBef>
                          <a:spcPts val="0"/>
                        </a:spcBef>
                        <a:spcAft>
                          <a:spcPts val="0"/>
                        </a:spcAft>
                        <a:buNone/>
                      </a:pPr>
                      <a:r>
                        <a:rPr lang="en" sz="1800">
                          <a:solidFill>
                            <a:schemeClr val="dk2"/>
                          </a:solidFill>
                          <a:latin typeface="Figtree"/>
                          <a:ea typeface="Figtree"/>
                          <a:cs typeface="Figtree"/>
                          <a:sym typeface="Figtree"/>
                        </a:rPr>
                        <a:t>Mars</a:t>
                      </a:r>
                      <a:endParaRPr sz="1800">
                        <a:solidFill>
                          <a:schemeClr val="dk2"/>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800">
                          <a:solidFill>
                            <a:schemeClr val="accent6"/>
                          </a:solidFill>
                          <a:latin typeface="Figtree"/>
                          <a:ea typeface="Figtree"/>
                          <a:cs typeface="Figtree"/>
                          <a:sym typeface="Figtree"/>
                        </a:rPr>
                        <a:t>20XX</a:t>
                      </a:r>
                      <a:endParaRPr sz="1800">
                        <a:solidFill>
                          <a:schemeClr val="accent6"/>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Figtree"/>
                          <a:ea typeface="Figtree"/>
                          <a:cs typeface="Figtree"/>
                          <a:sym typeface="Figtree"/>
                        </a:rPr>
                        <a:t>Despite being red, Mars is very cold</a:t>
                      </a:r>
                      <a:endParaRPr sz="1200">
                        <a:solidFill>
                          <a:schemeClr val="accent6"/>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408425">
                <a:tc>
                  <a:txBody>
                    <a:bodyPr/>
                    <a:lstStyle/>
                    <a:p>
                      <a:pPr indent="0" lvl="0" marL="0" rtl="0" algn="ctr">
                        <a:spcBef>
                          <a:spcPts val="0"/>
                        </a:spcBef>
                        <a:spcAft>
                          <a:spcPts val="0"/>
                        </a:spcAft>
                        <a:buNone/>
                      </a:pPr>
                      <a:r>
                        <a:rPr lang="en" sz="1800">
                          <a:solidFill>
                            <a:schemeClr val="dk2"/>
                          </a:solidFill>
                          <a:latin typeface="Figtree"/>
                          <a:ea typeface="Figtree"/>
                          <a:cs typeface="Figtree"/>
                          <a:sym typeface="Figtree"/>
                        </a:rPr>
                        <a:t>Earth</a:t>
                      </a:r>
                      <a:endParaRPr sz="1800">
                        <a:solidFill>
                          <a:schemeClr val="dk2"/>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800">
                          <a:solidFill>
                            <a:schemeClr val="accent6"/>
                          </a:solidFill>
                          <a:latin typeface="Figtree"/>
                          <a:ea typeface="Figtree"/>
                          <a:cs typeface="Figtree"/>
                          <a:sym typeface="Figtree"/>
                        </a:rPr>
                        <a:t>20XX</a:t>
                      </a:r>
                      <a:endParaRPr sz="1800">
                        <a:solidFill>
                          <a:schemeClr val="accent6"/>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Figtree"/>
                          <a:ea typeface="Figtree"/>
                          <a:cs typeface="Figtree"/>
                          <a:sym typeface="Figtree"/>
                        </a:rPr>
                        <a:t>Earth is the third planet from the Sun</a:t>
                      </a:r>
                      <a:endParaRPr sz="1200">
                        <a:solidFill>
                          <a:schemeClr val="accent6"/>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408425">
                <a:tc>
                  <a:txBody>
                    <a:bodyPr/>
                    <a:lstStyle/>
                    <a:p>
                      <a:pPr indent="0" lvl="0" marL="0" rtl="0" algn="ctr">
                        <a:spcBef>
                          <a:spcPts val="0"/>
                        </a:spcBef>
                        <a:spcAft>
                          <a:spcPts val="0"/>
                        </a:spcAft>
                        <a:buNone/>
                      </a:pPr>
                      <a:r>
                        <a:rPr lang="en" sz="1800">
                          <a:solidFill>
                            <a:schemeClr val="dk2"/>
                          </a:solidFill>
                          <a:latin typeface="Figtree"/>
                          <a:ea typeface="Figtree"/>
                          <a:cs typeface="Figtree"/>
                          <a:sym typeface="Figtree"/>
                        </a:rPr>
                        <a:t>Jupiter</a:t>
                      </a:r>
                      <a:endParaRPr sz="1800">
                        <a:solidFill>
                          <a:schemeClr val="dk2"/>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800">
                          <a:solidFill>
                            <a:schemeClr val="accent6"/>
                          </a:solidFill>
                          <a:latin typeface="Figtree"/>
                          <a:ea typeface="Figtree"/>
                          <a:cs typeface="Figtree"/>
                          <a:sym typeface="Figtree"/>
                        </a:rPr>
                        <a:t>20XX</a:t>
                      </a:r>
                      <a:endParaRPr sz="1800">
                        <a:solidFill>
                          <a:schemeClr val="accent6"/>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Figtree"/>
                          <a:ea typeface="Figtree"/>
                          <a:cs typeface="Figtree"/>
                          <a:sym typeface="Figtree"/>
                        </a:rPr>
                        <a:t>Jupiter was named after a Roman god</a:t>
                      </a:r>
                      <a:endParaRPr sz="1200">
                        <a:solidFill>
                          <a:schemeClr val="accent6"/>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408425">
                <a:tc>
                  <a:txBody>
                    <a:bodyPr/>
                    <a:lstStyle/>
                    <a:p>
                      <a:pPr indent="0" lvl="0" marL="0" rtl="0" algn="ctr">
                        <a:spcBef>
                          <a:spcPts val="0"/>
                        </a:spcBef>
                        <a:spcAft>
                          <a:spcPts val="0"/>
                        </a:spcAft>
                        <a:buNone/>
                      </a:pPr>
                      <a:r>
                        <a:rPr lang="en" sz="1800">
                          <a:solidFill>
                            <a:schemeClr val="dk2"/>
                          </a:solidFill>
                          <a:latin typeface="Figtree"/>
                          <a:ea typeface="Figtree"/>
                          <a:cs typeface="Figtree"/>
                          <a:sym typeface="Figtree"/>
                        </a:rPr>
                        <a:t>Saturn</a:t>
                      </a:r>
                      <a:endParaRPr sz="1800">
                        <a:solidFill>
                          <a:schemeClr val="dk2"/>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800">
                          <a:solidFill>
                            <a:schemeClr val="accent6"/>
                          </a:solidFill>
                          <a:latin typeface="Figtree"/>
                          <a:ea typeface="Figtree"/>
                          <a:cs typeface="Figtree"/>
                          <a:sym typeface="Figtree"/>
                        </a:rPr>
                        <a:t>20XX</a:t>
                      </a:r>
                      <a:endParaRPr sz="1800">
                        <a:solidFill>
                          <a:schemeClr val="accent6"/>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Figtree"/>
                          <a:ea typeface="Figtree"/>
                          <a:cs typeface="Figtree"/>
                          <a:sym typeface="Figtree"/>
                        </a:rPr>
                        <a:t>Saturn is a planet with several rings</a:t>
                      </a:r>
                      <a:endParaRPr sz="1200">
                        <a:solidFill>
                          <a:schemeClr val="accent6"/>
                        </a:solidFill>
                        <a:latin typeface="Figtree"/>
                        <a:ea typeface="Figtree"/>
                        <a:cs typeface="Figtree"/>
                        <a:sym typeface="Figtree"/>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5" name="Shape 1395"/>
        <p:cNvGrpSpPr/>
        <p:nvPr/>
      </p:nvGrpSpPr>
      <p:grpSpPr>
        <a:xfrm>
          <a:off x="0" y="0"/>
          <a:ext cx="0" cy="0"/>
          <a:chOff x="0" y="0"/>
          <a:chExt cx="0" cy="0"/>
        </a:xfrm>
      </p:grpSpPr>
      <p:sp>
        <p:nvSpPr>
          <p:cNvPr id="1396" name="Google Shape;1396;p43"/>
          <p:cNvSpPr txBox="1"/>
          <p:nvPr>
            <p:ph type="title"/>
          </p:nvPr>
        </p:nvSpPr>
        <p:spPr>
          <a:xfrm>
            <a:off x="720000" y="539500"/>
            <a:ext cx="7704000" cy="822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This is a g</a:t>
            </a:r>
            <a:r>
              <a:rPr lang="en"/>
              <a:t>raph</a:t>
            </a:r>
            <a:endParaRPr/>
          </a:p>
        </p:txBody>
      </p:sp>
      <p:sp>
        <p:nvSpPr>
          <p:cNvPr id="1397" name="Google Shape;1397;p43"/>
          <p:cNvSpPr txBox="1"/>
          <p:nvPr>
            <p:ph idx="4294967295" type="subTitle"/>
          </p:nvPr>
        </p:nvSpPr>
        <p:spPr>
          <a:xfrm>
            <a:off x="713225" y="4302200"/>
            <a:ext cx="7717500" cy="301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accent6"/>
                </a:solidFill>
              </a:rPr>
              <a:t>Follow the link in the graph to modify its data and then paste the new one here. </a:t>
            </a:r>
            <a:r>
              <a:rPr b="1" lang="en" sz="1200">
                <a:solidFill>
                  <a:schemeClr val="accent6"/>
                </a:solidFill>
                <a:uFill>
                  <a:noFill/>
                </a:uFill>
                <a:hlinkClick r:id="rId3">
                  <a:extLst>
                    <a:ext uri="{A12FA001-AC4F-418D-AE19-62706E023703}">
                      <ahyp:hlinkClr val="tx"/>
                    </a:ext>
                  </a:extLst>
                </a:hlinkClick>
              </a:rPr>
              <a:t>For more info, click here</a:t>
            </a:r>
            <a:endParaRPr b="1" sz="1200">
              <a:solidFill>
                <a:schemeClr val="accent6"/>
              </a:solidFill>
            </a:endParaRPr>
          </a:p>
        </p:txBody>
      </p:sp>
      <p:sp>
        <p:nvSpPr>
          <p:cNvPr id="1398" name="Google Shape;1398;p43"/>
          <p:cNvSpPr txBox="1"/>
          <p:nvPr/>
        </p:nvSpPr>
        <p:spPr>
          <a:xfrm>
            <a:off x="4201625" y="1751263"/>
            <a:ext cx="16860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Mars</a:t>
            </a:r>
            <a:endParaRPr sz="2400">
              <a:solidFill>
                <a:schemeClr val="dk2"/>
              </a:solidFill>
              <a:latin typeface="Figtree Light"/>
              <a:ea typeface="Figtree Light"/>
              <a:cs typeface="Figtree Light"/>
              <a:sym typeface="Figtree Light"/>
            </a:endParaRPr>
          </a:p>
        </p:txBody>
      </p:sp>
      <p:sp>
        <p:nvSpPr>
          <p:cNvPr id="1399" name="Google Shape;1399;p43"/>
          <p:cNvSpPr txBox="1"/>
          <p:nvPr/>
        </p:nvSpPr>
        <p:spPr>
          <a:xfrm>
            <a:off x="4201625" y="2132264"/>
            <a:ext cx="16860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Figtree"/>
                <a:ea typeface="Figtree"/>
                <a:cs typeface="Figtree"/>
                <a:sym typeface="Figtree"/>
              </a:rPr>
              <a:t>Mars is full of iron oxide dust</a:t>
            </a:r>
            <a:endParaRPr>
              <a:solidFill>
                <a:schemeClr val="accent6"/>
              </a:solidFill>
              <a:latin typeface="Figtree"/>
              <a:ea typeface="Figtree"/>
              <a:cs typeface="Figtree"/>
              <a:sym typeface="Figtree"/>
            </a:endParaRPr>
          </a:p>
        </p:txBody>
      </p:sp>
      <p:sp>
        <p:nvSpPr>
          <p:cNvPr id="1400" name="Google Shape;1400;p43"/>
          <p:cNvSpPr txBox="1"/>
          <p:nvPr/>
        </p:nvSpPr>
        <p:spPr>
          <a:xfrm>
            <a:off x="3385225" y="1751263"/>
            <a:ext cx="8169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lt2"/>
                </a:solidFill>
                <a:latin typeface="Bigelow Rules"/>
                <a:ea typeface="Bigelow Rules"/>
                <a:cs typeface="Bigelow Rules"/>
                <a:sym typeface="Bigelow Rules"/>
              </a:rPr>
              <a:t>24%</a:t>
            </a:r>
            <a:endParaRPr sz="4000">
              <a:solidFill>
                <a:schemeClr val="lt2"/>
              </a:solidFill>
              <a:latin typeface="Bigelow Rules"/>
              <a:ea typeface="Bigelow Rules"/>
              <a:cs typeface="Bigelow Rules"/>
              <a:sym typeface="Bigelow Rules"/>
            </a:endParaRPr>
          </a:p>
        </p:txBody>
      </p:sp>
      <p:sp>
        <p:nvSpPr>
          <p:cNvPr id="1401" name="Google Shape;1401;p43"/>
          <p:cNvSpPr txBox="1"/>
          <p:nvPr/>
        </p:nvSpPr>
        <p:spPr>
          <a:xfrm>
            <a:off x="6744775" y="1751263"/>
            <a:ext cx="16860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Venus</a:t>
            </a:r>
            <a:endParaRPr sz="2400">
              <a:solidFill>
                <a:schemeClr val="dk2"/>
              </a:solidFill>
              <a:latin typeface="Figtree Light"/>
              <a:ea typeface="Figtree Light"/>
              <a:cs typeface="Figtree Light"/>
              <a:sym typeface="Figtree Light"/>
            </a:endParaRPr>
          </a:p>
        </p:txBody>
      </p:sp>
      <p:sp>
        <p:nvSpPr>
          <p:cNvPr id="1402" name="Google Shape;1402;p43"/>
          <p:cNvSpPr txBox="1"/>
          <p:nvPr/>
        </p:nvSpPr>
        <p:spPr>
          <a:xfrm>
            <a:off x="6744775" y="2132264"/>
            <a:ext cx="16860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Figtree"/>
                <a:ea typeface="Figtree"/>
                <a:cs typeface="Figtree"/>
                <a:sym typeface="Figtree"/>
              </a:rPr>
              <a:t>It has extremely high temperatures</a:t>
            </a:r>
            <a:endParaRPr>
              <a:solidFill>
                <a:schemeClr val="accent6"/>
              </a:solidFill>
              <a:latin typeface="Figtree"/>
              <a:ea typeface="Figtree"/>
              <a:cs typeface="Figtree"/>
              <a:sym typeface="Figtree"/>
            </a:endParaRPr>
          </a:p>
        </p:txBody>
      </p:sp>
      <p:sp>
        <p:nvSpPr>
          <p:cNvPr id="1403" name="Google Shape;1403;p43"/>
          <p:cNvSpPr txBox="1"/>
          <p:nvPr/>
        </p:nvSpPr>
        <p:spPr>
          <a:xfrm>
            <a:off x="5928375" y="1751263"/>
            <a:ext cx="8169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dk2"/>
                </a:solidFill>
                <a:latin typeface="Bigelow Rules"/>
                <a:ea typeface="Bigelow Rules"/>
                <a:cs typeface="Bigelow Rules"/>
                <a:sym typeface="Bigelow Rules"/>
              </a:rPr>
              <a:t>36%</a:t>
            </a:r>
            <a:endParaRPr sz="4000">
              <a:solidFill>
                <a:schemeClr val="dk2"/>
              </a:solidFill>
              <a:latin typeface="Bigelow Rules"/>
              <a:ea typeface="Bigelow Rules"/>
              <a:cs typeface="Bigelow Rules"/>
              <a:sym typeface="Bigelow Rules"/>
            </a:endParaRPr>
          </a:p>
        </p:txBody>
      </p:sp>
      <p:sp>
        <p:nvSpPr>
          <p:cNvPr id="1404" name="Google Shape;1404;p43"/>
          <p:cNvSpPr txBox="1"/>
          <p:nvPr/>
        </p:nvSpPr>
        <p:spPr>
          <a:xfrm>
            <a:off x="4201625" y="3099488"/>
            <a:ext cx="16860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Earth</a:t>
            </a:r>
            <a:endParaRPr sz="2400">
              <a:solidFill>
                <a:schemeClr val="dk2"/>
              </a:solidFill>
              <a:latin typeface="Figtree Light"/>
              <a:ea typeface="Figtree Light"/>
              <a:cs typeface="Figtree Light"/>
              <a:sym typeface="Figtree Light"/>
            </a:endParaRPr>
          </a:p>
        </p:txBody>
      </p:sp>
      <p:sp>
        <p:nvSpPr>
          <p:cNvPr id="1405" name="Google Shape;1405;p43"/>
          <p:cNvSpPr txBox="1"/>
          <p:nvPr/>
        </p:nvSpPr>
        <p:spPr>
          <a:xfrm>
            <a:off x="4201625" y="3480489"/>
            <a:ext cx="16860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Figtree"/>
                <a:ea typeface="Figtree"/>
                <a:cs typeface="Figtree"/>
                <a:sym typeface="Figtree"/>
              </a:rPr>
              <a:t>Earth is the planet with life</a:t>
            </a:r>
            <a:endParaRPr>
              <a:solidFill>
                <a:schemeClr val="accent6"/>
              </a:solidFill>
              <a:latin typeface="Figtree"/>
              <a:ea typeface="Figtree"/>
              <a:cs typeface="Figtree"/>
              <a:sym typeface="Figtree"/>
            </a:endParaRPr>
          </a:p>
        </p:txBody>
      </p:sp>
      <p:sp>
        <p:nvSpPr>
          <p:cNvPr id="1406" name="Google Shape;1406;p43"/>
          <p:cNvSpPr txBox="1"/>
          <p:nvPr/>
        </p:nvSpPr>
        <p:spPr>
          <a:xfrm>
            <a:off x="3385225" y="3099488"/>
            <a:ext cx="8169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accent3"/>
                </a:solidFill>
                <a:latin typeface="Bigelow Rules"/>
                <a:ea typeface="Bigelow Rules"/>
                <a:cs typeface="Bigelow Rules"/>
                <a:sym typeface="Bigelow Rules"/>
              </a:rPr>
              <a:t>12%</a:t>
            </a:r>
            <a:endParaRPr sz="4000">
              <a:solidFill>
                <a:schemeClr val="accent3"/>
              </a:solidFill>
              <a:latin typeface="Bigelow Rules"/>
              <a:ea typeface="Bigelow Rules"/>
              <a:cs typeface="Bigelow Rules"/>
              <a:sym typeface="Bigelow Rules"/>
            </a:endParaRPr>
          </a:p>
        </p:txBody>
      </p:sp>
      <p:sp>
        <p:nvSpPr>
          <p:cNvPr id="1407" name="Google Shape;1407;p43"/>
          <p:cNvSpPr txBox="1"/>
          <p:nvPr/>
        </p:nvSpPr>
        <p:spPr>
          <a:xfrm>
            <a:off x="6744775" y="3099488"/>
            <a:ext cx="16860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Jupiter</a:t>
            </a:r>
            <a:endParaRPr sz="2400">
              <a:solidFill>
                <a:schemeClr val="dk2"/>
              </a:solidFill>
              <a:latin typeface="Figtree Light"/>
              <a:ea typeface="Figtree Light"/>
              <a:cs typeface="Figtree Light"/>
              <a:sym typeface="Figtree Light"/>
            </a:endParaRPr>
          </a:p>
        </p:txBody>
      </p:sp>
      <p:sp>
        <p:nvSpPr>
          <p:cNvPr id="1408" name="Google Shape;1408;p43"/>
          <p:cNvSpPr txBox="1"/>
          <p:nvPr/>
        </p:nvSpPr>
        <p:spPr>
          <a:xfrm>
            <a:off x="6744775" y="3480489"/>
            <a:ext cx="16860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Figtree"/>
                <a:ea typeface="Figtree"/>
                <a:cs typeface="Figtree"/>
                <a:sym typeface="Figtree"/>
              </a:rPr>
              <a:t>It was named after a Roman god</a:t>
            </a:r>
            <a:endParaRPr>
              <a:solidFill>
                <a:schemeClr val="accent6"/>
              </a:solidFill>
              <a:latin typeface="Figtree"/>
              <a:ea typeface="Figtree"/>
              <a:cs typeface="Figtree"/>
              <a:sym typeface="Figtree"/>
            </a:endParaRPr>
          </a:p>
        </p:txBody>
      </p:sp>
      <p:sp>
        <p:nvSpPr>
          <p:cNvPr id="1409" name="Google Shape;1409;p43"/>
          <p:cNvSpPr txBox="1"/>
          <p:nvPr/>
        </p:nvSpPr>
        <p:spPr>
          <a:xfrm>
            <a:off x="5928375" y="3099488"/>
            <a:ext cx="816900" cy="45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chemeClr val="accent2"/>
                </a:solidFill>
                <a:latin typeface="Bigelow Rules"/>
                <a:ea typeface="Bigelow Rules"/>
                <a:cs typeface="Bigelow Rules"/>
                <a:sym typeface="Bigelow Rules"/>
              </a:rPr>
              <a:t>28%</a:t>
            </a:r>
            <a:endParaRPr sz="4000">
              <a:solidFill>
                <a:schemeClr val="accent2"/>
              </a:solidFill>
              <a:latin typeface="Bigelow Rules"/>
              <a:ea typeface="Bigelow Rules"/>
              <a:cs typeface="Bigelow Rules"/>
              <a:sym typeface="Bigelow Rules"/>
            </a:endParaRPr>
          </a:p>
        </p:txBody>
      </p:sp>
      <p:pic>
        <p:nvPicPr>
          <p:cNvPr id="1410" name="Google Shape;1410;p43" title="Chart">
            <a:hlinkClick r:id="rId4"/>
          </p:cNvPr>
          <p:cNvPicPr preferRelativeResize="0"/>
          <p:nvPr/>
        </p:nvPicPr>
        <p:blipFill>
          <a:blip r:embed="rId5">
            <a:alphaModFix/>
          </a:blip>
          <a:stretch>
            <a:fillRect/>
          </a:stretch>
        </p:blipFill>
        <p:spPr>
          <a:xfrm>
            <a:off x="713225" y="1570925"/>
            <a:ext cx="2631251" cy="2610130"/>
          </a:xfrm>
          <a:prstGeom prst="rect">
            <a:avLst/>
          </a:prstGeom>
          <a:noFill/>
          <a:ln>
            <a:noFill/>
          </a:ln>
        </p:spPr>
      </p:pic>
      <p:sp>
        <p:nvSpPr>
          <p:cNvPr id="1411" name="Google Shape;1411;p43"/>
          <p:cNvSpPr/>
          <p:nvPr/>
        </p:nvSpPr>
        <p:spPr>
          <a:xfrm>
            <a:off x="1504350" y="2631528"/>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3"/>
          <p:cNvSpPr/>
          <p:nvPr/>
        </p:nvSpPr>
        <p:spPr>
          <a:xfrm>
            <a:off x="2353325" y="2368188"/>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3"/>
          <p:cNvSpPr/>
          <p:nvPr/>
        </p:nvSpPr>
        <p:spPr>
          <a:xfrm>
            <a:off x="2212400" y="302774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3"/>
          <p:cNvSpPr/>
          <p:nvPr/>
        </p:nvSpPr>
        <p:spPr>
          <a:xfrm>
            <a:off x="1902550" y="266061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3"/>
          <p:cNvSpPr/>
          <p:nvPr/>
        </p:nvSpPr>
        <p:spPr>
          <a:xfrm>
            <a:off x="1791600" y="33093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9" name="Shape 1419"/>
        <p:cNvGrpSpPr/>
        <p:nvPr/>
      </p:nvGrpSpPr>
      <p:grpSpPr>
        <a:xfrm>
          <a:off x="0" y="0"/>
          <a:ext cx="0" cy="0"/>
          <a:chOff x="0" y="0"/>
          <a:chExt cx="0" cy="0"/>
        </a:xfrm>
      </p:grpSpPr>
      <p:sp>
        <p:nvSpPr>
          <p:cNvPr id="1420" name="Google Shape;1420;p44"/>
          <p:cNvSpPr txBox="1"/>
          <p:nvPr>
            <p:ph type="title"/>
          </p:nvPr>
        </p:nvSpPr>
        <p:spPr>
          <a:xfrm>
            <a:off x="2112250" y="1869800"/>
            <a:ext cx="3166200" cy="88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21 million</a:t>
            </a:r>
            <a:endParaRPr/>
          </a:p>
        </p:txBody>
      </p:sp>
      <p:sp>
        <p:nvSpPr>
          <p:cNvPr id="1421" name="Google Shape;1421;p44"/>
          <p:cNvSpPr txBox="1"/>
          <p:nvPr>
            <p:ph idx="1" type="subTitle"/>
          </p:nvPr>
        </p:nvSpPr>
        <p:spPr>
          <a:xfrm>
            <a:off x="2112250" y="2816250"/>
            <a:ext cx="3166200" cy="66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422" name="Google Shape;1422;p44"/>
          <p:cNvGrpSpPr/>
          <p:nvPr/>
        </p:nvGrpSpPr>
        <p:grpSpPr>
          <a:xfrm>
            <a:off x="5771466" y="1715409"/>
            <a:ext cx="1594028" cy="2865600"/>
            <a:chOff x="4634075" y="400925"/>
            <a:chExt cx="257550" cy="463000"/>
          </a:xfrm>
        </p:grpSpPr>
        <p:sp>
          <p:nvSpPr>
            <p:cNvPr id="1423" name="Google Shape;1423;p44"/>
            <p:cNvSpPr/>
            <p:nvPr/>
          </p:nvSpPr>
          <p:spPr>
            <a:xfrm>
              <a:off x="4634075" y="455800"/>
              <a:ext cx="257550" cy="408125"/>
            </a:xfrm>
            <a:custGeom>
              <a:rect b="b" l="l" r="r" t="t"/>
              <a:pathLst>
                <a:path extrusionOk="0" h="16325" w="10302">
                  <a:moveTo>
                    <a:pt x="4743" y="0"/>
                  </a:moveTo>
                  <a:cubicBezTo>
                    <a:pt x="4736" y="0"/>
                    <a:pt x="4730" y="1"/>
                    <a:pt x="4724" y="4"/>
                  </a:cubicBezTo>
                  <a:cubicBezTo>
                    <a:pt x="4655" y="39"/>
                    <a:pt x="4584" y="75"/>
                    <a:pt x="4548" y="163"/>
                  </a:cubicBezTo>
                  <a:cubicBezTo>
                    <a:pt x="4534" y="202"/>
                    <a:pt x="4522" y="242"/>
                    <a:pt x="4510" y="282"/>
                  </a:cubicBezTo>
                  <a:cubicBezTo>
                    <a:pt x="4379" y="692"/>
                    <a:pt x="4252" y="1104"/>
                    <a:pt x="4097" y="1503"/>
                  </a:cubicBezTo>
                  <a:cubicBezTo>
                    <a:pt x="3909" y="1983"/>
                    <a:pt x="3752" y="2478"/>
                    <a:pt x="3633" y="2989"/>
                  </a:cubicBezTo>
                  <a:cubicBezTo>
                    <a:pt x="3543" y="3381"/>
                    <a:pt x="3454" y="3775"/>
                    <a:pt x="3362" y="4167"/>
                  </a:cubicBezTo>
                  <a:cubicBezTo>
                    <a:pt x="3230" y="4728"/>
                    <a:pt x="3089" y="5284"/>
                    <a:pt x="2915" y="5829"/>
                  </a:cubicBezTo>
                  <a:cubicBezTo>
                    <a:pt x="2677" y="6575"/>
                    <a:pt x="2455" y="7330"/>
                    <a:pt x="2252" y="8090"/>
                  </a:cubicBezTo>
                  <a:cubicBezTo>
                    <a:pt x="1965" y="9165"/>
                    <a:pt x="1625" y="10216"/>
                    <a:pt x="1265" y="11259"/>
                  </a:cubicBezTo>
                  <a:cubicBezTo>
                    <a:pt x="1099" y="11739"/>
                    <a:pt x="940" y="12221"/>
                    <a:pt x="796" y="12710"/>
                  </a:cubicBezTo>
                  <a:cubicBezTo>
                    <a:pt x="691" y="13069"/>
                    <a:pt x="580" y="13427"/>
                    <a:pt x="474" y="13786"/>
                  </a:cubicBezTo>
                  <a:cubicBezTo>
                    <a:pt x="343" y="14230"/>
                    <a:pt x="214" y="14676"/>
                    <a:pt x="87" y="15121"/>
                  </a:cubicBezTo>
                  <a:cubicBezTo>
                    <a:pt x="61" y="15211"/>
                    <a:pt x="38" y="15303"/>
                    <a:pt x="24" y="15396"/>
                  </a:cubicBezTo>
                  <a:cubicBezTo>
                    <a:pt x="1" y="15562"/>
                    <a:pt x="42" y="15654"/>
                    <a:pt x="166" y="15737"/>
                  </a:cubicBezTo>
                  <a:cubicBezTo>
                    <a:pt x="256" y="15797"/>
                    <a:pt x="354" y="15832"/>
                    <a:pt x="453" y="15862"/>
                  </a:cubicBezTo>
                  <a:cubicBezTo>
                    <a:pt x="561" y="15895"/>
                    <a:pt x="672" y="15908"/>
                    <a:pt x="781" y="15934"/>
                  </a:cubicBezTo>
                  <a:cubicBezTo>
                    <a:pt x="991" y="15985"/>
                    <a:pt x="1203" y="16009"/>
                    <a:pt x="1414" y="16043"/>
                  </a:cubicBezTo>
                  <a:cubicBezTo>
                    <a:pt x="1647" y="16081"/>
                    <a:pt x="1883" y="16095"/>
                    <a:pt x="2118" y="16120"/>
                  </a:cubicBezTo>
                  <a:cubicBezTo>
                    <a:pt x="2176" y="16126"/>
                    <a:pt x="2235" y="16128"/>
                    <a:pt x="2293" y="16128"/>
                  </a:cubicBezTo>
                  <a:cubicBezTo>
                    <a:pt x="2399" y="16128"/>
                    <a:pt x="2506" y="16121"/>
                    <a:pt x="2611" y="16120"/>
                  </a:cubicBezTo>
                  <a:cubicBezTo>
                    <a:pt x="2803" y="16117"/>
                    <a:pt x="2995" y="16106"/>
                    <a:pt x="3186" y="16106"/>
                  </a:cubicBezTo>
                  <a:cubicBezTo>
                    <a:pt x="3208" y="16106"/>
                    <a:pt x="3229" y="16106"/>
                    <a:pt x="3251" y="16107"/>
                  </a:cubicBezTo>
                  <a:cubicBezTo>
                    <a:pt x="3473" y="16110"/>
                    <a:pt x="3695" y="16129"/>
                    <a:pt x="3917" y="16141"/>
                  </a:cubicBezTo>
                  <a:cubicBezTo>
                    <a:pt x="4224" y="16158"/>
                    <a:pt x="4530" y="16197"/>
                    <a:pt x="4836" y="16226"/>
                  </a:cubicBezTo>
                  <a:cubicBezTo>
                    <a:pt x="5365" y="16284"/>
                    <a:pt x="5895" y="16323"/>
                    <a:pt x="6427" y="16323"/>
                  </a:cubicBezTo>
                  <a:cubicBezTo>
                    <a:pt x="6447" y="16323"/>
                    <a:pt x="6467" y="16323"/>
                    <a:pt x="6487" y="16323"/>
                  </a:cubicBezTo>
                  <a:cubicBezTo>
                    <a:pt x="6629" y="16323"/>
                    <a:pt x="6771" y="16325"/>
                    <a:pt x="6914" y="16325"/>
                  </a:cubicBezTo>
                  <a:cubicBezTo>
                    <a:pt x="7029" y="16324"/>
                    <a:pt x="7145" y="16325"/>
                    <a:pt x="7261" y="16318"/>
                  </a:cubicBezTo>
                  <a:cubicBezTo>
                    <a:pt x="7518" y="16306"/>
                    <a:pt x="7776" y="16294"/>
                    <a:pt x="8033" y="16276"/>
                  </a:cubicBezTo>
                  <a:cubicBezTo>
                    <a:pt x="8304" y="16256"/>
                    <a:pt x="8574" y="16233"/>
                    <a:pt x="8844" y="16205"/>
                  </a:cubicBezTo>
                  <a:cubicBezTo>
                    <a:pt x="9278" y="16161"/>
                    <a:pt x="9712" y="16111"/>
                    <a:pt x="10146" y="16065"/>
                  </a:cubicBezTo>
                  <a:cubicBezTo>
                    <a:pt x="10266" y="16052"/>
                    <a:pt x="10301" y="15997"/>
                    <a:pt x="10270" y="15856"/>
                  </a:cubicBezTo>
                  <a:cubicBezTo>
                    <a:pt x="10266" y="15840"/>
                    <a:pt x="10262" y="15825"/>
                    <a:pt x="10258" y="15811"/>
                  </a:cubicBezTo>
                  <a:cubicBezTo>
                    <a:pt x="10116" y="15293"/>
                    <a:pt x="9964" y="14779"/>
                    <a:pt x="9788" y="14275"/>
                  </a:cubicBezTo>
                  <a:cubicBezTo>
                    <a:pt x="9728" y="14104"/>
                    <a:pt x="9665" y="13935"/>
                    <a:pt x="9608" y="13763"/>
                  </a:cubicBezTo>
                  <a:cubicBezTo>
                    <a:pt x="9503" y="13448"/>
                    <a:pt x="9399" y="13133"/>
                    <a:pt x="9297" y="12818"/>
                  </a:cubicBezTo>
                  <a:cubicBezTo>
                    <a:pt x="9074" y="12120"/>
                    <a:pt x="8865" y="11417"/>
                    <a:pt x="8626" y="10727"/>
                  </a:cubicBezTo>
                  <a:cubicBezTo>
                    <a:pt x="8460" y="10247"/>
                    <a:pt x="8319" y="9757"/>
                    <a:pt x="8192" y="9261"/>
                  </a:cubicBezTo>
                  <a:cubicBezTo>
                    <a:pt x="8041" y="8669"/>
                    <a:pt x="7880" y="8080"/>
                    <a:pt x="7690" y="7504"/>
                  </a:cubicBezTo>
                  <a:cubicBezTo>
                    <a:pt x="7421" y="6697"/>
                    <a:pt x="7146" y="5894"/>
                    <a:pt x="6873" y="5089"/>
                  </a:cubicBezTo>
                  <a:cubicBezTo>
                    <a:pt x="6858" y="5045"/>
                    <a:pt x="6842" y="5002"/>
                    <a:pt x="6826" y="4959"/>
                  </a:cubicBezTo>
                  <a:cubicBezTo>
                    <a:pt x="6705" y="4646"/>
                    <a:pt x="6582" y="4334"/>
                    <a:pt x="6464" y="4020"/>
                  </a:cubicBezTo>
                  <a:cubicBezTo>
                    <a:pt x="6181" y="3261"/>
                    <a:pt x="5856" y="2526"/>
                    <a:pt x="5517" y="1800"/>
                  </a:cubicBezTo>
                  <a:cubicBezTo>
                    <a:pt x="5405" y="1559"/>
                    <a:pt x="5289" y="1321"/>
                    <a:pt x="5178" y="1080"/>
                  </a:cubicBezTo>
                  <a:cubicBezTo>
                    <a:pt x="5093" y="900"/>
                    <a:pt x="5010" y="719"/>
                    <a:pt x="4930" y="536"/>
                  </a:cubicBezTo>
                  <a:cubicBezTo>
                    <a:pt x="4874" y="405"/>
                    <a:pt x="4812" y="274"/>
                    <a:pt x="4825" y="116"/>
                  </a:cubicBezTo>
                  <a:cubicBezTo>
                    <a:pt x="4826" y="97"/>
                    <a:pt x="4819" y="75"/>
                    <a:pt x="4812" y="56"/>
                  </a:cubicBezTo>
                  <a:cubicBezTo>
                    <a:pt x="4801" y="25"/>
                    <a:pt x="4771" y="0"/>
                    <a:pt x="47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4"/>
            <p:cNvSpPr/>
            <p:nvPr/>
          </p:nvSpPr>
          <p:spPr>
            <a:xfrm>
              <a:off x="4703900" y="400925"/>
              <a:ext cx="87025" cy="89150"/>
            </a:xfrm>
            <a:custGeom>
              <a:rect b="b" l="l" r="r" t="t"/>
              <a:pathLst>
                <a:path extrusionOk="0" h="3566" w="3481">
                  <a:moveTo>
                    <a:pt x="1654" y="0"/>
                  </a:moveTo>
                  <a:cubicBezTo>
                    <a:pt x="1650" y="0"/>
                    <a:pt x="1647" y="0"/>
                    <a:pt x="1643" y="1"/>
                  </a:cubicBezTo>
                  <a:cubicBezTo>
                    <a:pt x="1584" y="5"/>
                    <a:pt x="1542" y="40"/>
                    <a:pt x="1520" y="92"/>
                  </a:cubicBezTo>
                  <a:cubicBezTo>
                    <a:pt x="1494" y="150"/>
                    <a:pt x="1473" y="209"/>
                    <a:pt x="1458" y="271"/>
                  </a:cubicBezTo>
                  <a:cubicBezTo>
                    <a:pt x="1415" y="446"/>
                    <a:pt x="1378" y="623"/>
                    <a:pt x="1336" y="798"/>
                  </a:cubicBezTo>
                  <a:cubicBezTo>
                    <a:pt x="1307" y="921"/>
                    <a:pt x="1274" y="1043"/>
                    <a:pt x="1239" y="1164"/>
                  </a:cubicBezTo>
                  <a:cubicBezTo>
                    <a:pt x="1215" y="1252"/>
                    <a:pt x="1151" y="1299"/>
                    <a:pt x="1059" y="1299"/>
                  </a:cubicBezTo>
                  <a:cubicBezTo>
                    <a:pt x="1014" y="1299"/>
                    <a:pt x="969" y="1299"/>
                    <a:pt x="924" y="1299"/>
                  </a:cubicBezTo>
                  <a:cubicBezTo>
                    <a:pt x="834" y="1299"/>
                    <a:pt x="743" y="1299"/>
                    <a:pt x="653" y="1299"/>
                  </a:cubicBezTo>
                  <a:cubicBezTo>
                    <a:pt x="653" y="1302"/>
                    <a:pt x="653" y="1305"/>
                    <a:pt x="653" y="1308"/>
                  </a:cubicBezTo>
                  <a:cubicBezTo>
                    <a:pt x="560" y="1308"/>
                    <a:pt x="467" y="1306"/>
                    <a:pt x="374" y="1306"/>
                  </a:cubicBezTo>
                  <a:cubicBezTo>
                    <a:pt x="305" y="1306"/>
                    <a:pt x="235" y="1307"/>
                    <a:pt x="165" y="1310"/>
                  </a:cubicBezTo>
                  <a:cubicBezTo>
                    <a:pt x="101" y="1312"/>
                    <a:pt x="46" y="1349"/>
                    <a:pt x="23" y="1417"/>
                  </a:cubicBezTo>
                  <a:cubicBezTo>
                    <a:pt x="0" y="1487"/>
                    <a:pt x="32" y="1542"/>
                    <a:pt x="82" y="1585"/>
                  </a:cubicBezTo>
                  <a:cubicBezTo>
                    <a:pt x="122" y="1620"/>
                    <a:pt x="170" y="1648"/>
                    <a:pt x="218" y="1673"/>
                  </a:cubicBezTo>
                  <a:cubicBezTo>
                    <a:pt x="354" y="1745"/>
                    <a:pt x="494" y="1806"/>
                    <a:pt x="642" y="1848"/>
                  </a:cubicBezTo>
                  <a:cubicBezTo>
                    <a:pt x="720" y="1871"/>
                    <a:pt x="800" y="1890"/>
                    <a:pt x="876" y="1918"/>
                  </a:cubicBezTo>
                  <a:cubicBezTo>
                    <a:pt x="990" y="1960"/>
                    <a:pt x="1015" y="2001"/>
                    <a:pt x="994" y="2125"/>
                  </a:cubicBezTo>
                  <a:cubicBezTo>
                    <a:pt x="960" y="2339"/>
                    <a:pt x="918" y="2550"/>
                    <a:pt x="881" y="2764"/>
                  </a:cubicBezTo>
                  <a:cubicBezTo>
                    <a:pt x="848" y="2960"/>
                    <a:pt x="814" y="3155"/>
                    <a:pt x="789" y="3352"/>
                  </a:cubicBezTo>
                  <a:cubicBezTo>
                    <a:pt x="774" y="3467"/>
                    <a:pt x="810" y="3532"/>
                    <a:pt x="880" y="3556"/>
                  </a:cubicBezTo>
                  <a:cubicBezTo>
                    <a:pt x="900" y="3563"/>
                    <a:pt x="919" y="3566"/>
                    <a:pt x="937" y="3566"/>
                  </a:cubicBezTo>
                  <a:cubicBezTo>
                    <a:pt x="1001" y="3566"/>
                    <a:pt x="1052" y="3527"/>
                    <a:pt x="1094" y="3477"/>
                  </a:cubicBezTo>
                  <a:cubicBezTo>
                    <a:pt x="1151" y="3407"/>
                    <a:pt x="1202" y="3333"/>
                    <a:pt x="1248" y="3256"/>
                  </a:cubicBezTo>
                  <a:cubicBezTo>
                    <a:pt x="1391" y="3015"/>
                    <a:pt x="1529" y="2772"/>
                    <a:pt x="1668" y="2529"/>
                  </a:cubicBezTo>
                  <a:cubicBezTo>
                    <a:pt x="1696" y="2482"/>
                    <a:pt x="1720" y="2434"/>
                    <a:pt x="1750" y="2389"/>
                  </a:cubicBezTo>
                  <a:cubicBezTo>
                    <a:pt x="1779" y="2346"/>
                    <a:pt x="1809" y="2326"/>
                    <a:pt x="1844" y="2326"/>
                  </a:cubicBezTo>
                  <a:cubicBezTo>
                    <a:pt x="1865" y="2326"/>
                    <a:pt x="1887" y="2333"/>
                    <a:pt x="1912" y="2346"/>
                  </a:cubicBezTo>
                  <a:cubicBezTo>
                    <a:pt x="1967" y="2375"/>
                    <a:pt x="2020" y="2410"/>
                    <a:pt x="2074" y="2443"/>
                  </a:cubicBezTo>
                  <a:cubicBezTo>
                    <a:pt x="2352" y="2613"/>
                    <a:pt x="2628" y="2783"/>
                    <a:pt x="2906" y="2951"/>
                  </a:cubicBezTo>
                  <a:cubicBezTo>
                    <a:pt x="2975" y="2993"/>
                    <a:pt x="3047" y="3034"/>
                    <a:pt x="3121" y="3066"/>
                  </a:cubicBezTo>
                  <a:cubicBezTo>
                    <a:pt x="3156" y="3082"/>
                    <a:pt x="3188" y="3090"/>
                    <a:pt x="3216" y="3090"/>
                  </a:cubicBezTo>
                  <a:cubicBezTo>
                    <a:pt x="3258" y="3090"/>
                    <a:pt x="3293" y="3073"/>
                    <a:pt x="3319" y="3043"/>
                  </a:cubicBezTo>
                  <a:cubicBezTo>
                    <a:pt x="3373" y="2977"/>
                    <a:pt x="3363" y="2908"/>
                    <a:pt x="3326" y="2841"/>
                  </a:cubicBezTo>
                  <a:cubicBezTo>
                    <a:pt x="3296" y="2786"/>
                    <a:pt x="3262" y="2732"/>
                    <a:pt x="3224" y="2682"/>
                  </a:cubicBezTo>
                  <a:cubicBezTo>
                    <a:pt x="3136" y="2568"/>
                    <a:pt x="3045" y="2455"/>
                    <a:pt x="2954" y="2343"/>
                  </a:cubicBezTo>
                  <a:cubicBezTo>
                    <a:pt x="2846" y="2210"/>
                    <a:pt x="2735" y="2080"/>
                    <a:pt x="2630" y="1943"/>
                  </a:cubicBezTo>
                  <a:cubicBezTo>
                    <a:pt x="2551" y="1840"/>
                    <a:pt x="2561" y="1791"/>
                    <a:pt x="2658" y="1716"/>
                  </a:cubicBezTo>
                  <a:cubicBezTo>
                    <a:pt x="2708" y="1677"/>
                    <a:pt x="2762" y="1645"/>
                    <a:pt x="2814" y="1608"/>
                  </a:cubicBezTo>
                  <a:cubicBezTo>
                    <a:pt x="2961" y="1503"/>
                    <a:pt x="3107" y="1399"/>
                    <a:pt x="3254" y="1291"/>
                  </a:cubicBezTo>
                  <a:cubicBezTo>
                    <a:pt x="3304" y="1255"/>
                    <a:pt x="3354" y="1215"/>
                    <a:pt x="3399" y="1172"/>
                  </a:cubicBezTo>
                  <a:cubicBezTo>
                    <a:pt x="3465" y="1107"/>
                    <a:pt x="3481" y="1036"/>
                    <a:pt x="3451" y="976"/>
                  </a:cubicBezTo>
                  <a:cubicBezTo>
                    <a:pt x="3429" y="928"/>
                    <a:pt x="3381" y="900"/>
                    <a:pt x="3318" y="900"/>
                  </a:cubicBezTo>
                  <a:cubicBezTo>
                    <a:pt x="3301" y="900"/>
                    <a:pt x="3284" y="902"/>
                    <a:pt x="3265" y="906"/>
                  </a:cubicBezTo>
                  <a:cubicBezTo>
                    <a:pt x="3204" y="920"/>
                    <a:pt x="3143" y="940"/>
                    <a:pt x="3084" y="960"/>
                  </a:cubicBezTo>
                  <a:cubicBezTo>
                    <a:pt x="2835" y="1042"/>
                    <a:pt x="2586" y="1125"/>
                    <a:pt x="2338" y="1205"/>
                  </a:cubicBezTo>
                  <a:cubicBezTo>
                    <a:pt x="2278" y="1225"/>
                    <a:pt x="2217" y="1242"/>
                    <a:pt x="2155" y="1255"/>
                  </a:cubicBezTo>
                  <a:cubicBezTo>
                    <a:pt x="2146" y="1257"/>
                    <a:pt x="2137" y="1257"/>
                    <a:pt x="2128" y="1257"/>
                  </a:cubicBezTo>
                  <a:cubicBezTo>
                    <a:pt x="2079" y="1257"/>
                    <a:pt x="2045" y="1226"/>
                    <a:pt x="2032" y="1177"/>
                  </a:cubicBezTo>
                  <a:cubicBezTo>
                    <a:pt x="2004" y="1054"/>
                    <a:pt x="1982" y="929"/>
                    <a:pt x="1959" y="805"/>
                  </a:cubicBezTo>
                  <a:cubicBezTo>
                    <a:pt x="1924" y="628"/>
                    <a:pt x="1891" y="451"/>
                    <a:pt x="1853" y="275"/>
                  </a:cubicBezTo>
                  <a:cubicBezTo>
                    <a:pt x="1841" y="213"/>
                    <a:pt x="1820" y="153"/>
                    <a:pt x="1794" y="96"/>
                  </a:cubicBezTo>
                  <a:cubicBezTo>
                    <a:pt x="1768" y="37"/>
                    <a:pt x="1720" y="0"/>
                    <a:pt x="16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44"/>
          <p:cNvGrpSpPr/>
          <p:nvPr/>
        </p:nvGrpSpPr>
        <p:grpSpPr>
          <a:xfrm>
            <a:off x="6724630" y="2719906"/>
            <a:ext cx="1741601" cy="1949275"/>
            <a:chOff x="2922400" y="3510225"/>
            <a:chExt cx="379475" cy="424725"/>
          </a:xfrm>
        </p:grpSpPr>
        <p:sp>
          <p:nvSpPr>
            <p:cNvPr id="1426" name="Google Shape;1426;p44"/>
            <p:cNvSpPr/>
            <p:nvPr/>
          </p:nvSpPr>
          <p:spPr>
            <a:xfrm>
              <a:off x="2986675" y="3531075"/>
              <a:ext cx="253875" cy="180050"/>
            </a:xfrm>
            <a:custGeom>
              <a:rect b="b" l="l" r="r" t="t"/>
              <a:pathLst>
                <a:path extrusionOk="0" h="7202" w="10155">
                  <a:moveTo>
                    <a:pt x="5663" y="0"/>
                  </a:moveTo>
                  <a:cubicBezTo>
                    <a:pt x="2254" y="0"/>
                    <a:pt x="1" y="2478"/>
                    <a:pt x="290" y="4480"/>
                  </a:cubicBezTo>
                  <a:cubicBezTo>
                    <a:pt x="538" y="6183"/>
                    <a:pt x="2262" y="7202"/>
                    <a:pt x="4595" y="7202"/>
                  </a:cubicBezTo>
                  <a:cubicBezTo>
                    <a:pt x="5163" y="7202"/>
                    <a:pt x="5766" y="7141"/>
                    <a:pt x="6394" y="7016"/>
                  </a:cubicBezTo>
                  <a:cubicBezTo>
                    <a:pt x="6394" y="7016"/>
                    <a:pt x="8594" y="6430"/>
                    <a:pt x="9374" y="4926"/>
                  </a:cubicBezTo>
                  <a:cubicBezTo>
                    <a:pt x="10154" y="3421"/>
                    <a:pt x="10000" y="336"/>
                    <a:pt x="6259" y="25"/>
                  </a:cubicBezTo>
                  <a:cubicBezTo>
                    <a:pt x="6057" y="9"/>
                    <a:pt x="5858" y="0"/>
                    <a:pt x="5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4"/>
            <p:cNvSpPr/>
            <p:nvPr/>
          </p:nvSpPr>
          <p:spPr>
            <a:xfrm>
              <a:off x="3002975" y="3710250"/>
              <a:ext cx="270900" cy="219575"/>
            </a:xfrm>
            <a:custGeom>
              <a:rect b="b" l="l" r="r" t="t"/>
              <a:pathLst>
                <a:path extrusionOk="0" h="8783" w="10836">
                  <a:moveTo>
                    <a:pt x="5347" y="1"/>
                  </a:moveTo>
                  <a:cubicBezTo>
                    <a:pt x="5203" y="1"/>
                    <a:pt x="5047" y="12"/>
                    <a:pt x="4878" y="34"/>
                  </a:cubicBezTo>
                  <a:cubicBezTo>
                    <a:pt x="3122" y="267"/>
                    <a:pt x="333" y="4577"/>
                    <a:pt x="167" y="6267"/>
                  </a:cubicBezTo>
                  <a:cubicBezTo>
                    <a:pt x="1" y="7957"/>
                    <a:pt x="1166" y="8487"/>
                    <a:pt x="2171" y="8682"/>
                  </a:cubicBezTo>
                  <a:cubicBezTo>
                    <a:pt x="2467" y="8739"/>
                    <a:pt x="3317" y="8782"/>
                    <a:pt x="4374" y="8782"/>
                  </a:cubicBezTo>
                  <a:cubicBezTo>
                    <a:pt x="6908" y="8782"/>
                    <a:pt x="10636" y="8536"/>
                    <a:pt x="10813" y="7651"/>
                  </a:cubicBezTo>
                  <a:cubicBezTo>
                    <a:pt x="10835" y="7535"/>
                    <a:pt x="9949" y="4347"/>
                    <a:pt x="8444" y="2572"/>
                  </a:cubicBezTo>
                  <a:cubicBezTo>
                    <a:pt x="7084" y="967"/>
                    <a:pt x="6703" y="1"/>
                    <a:pt x="5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4"/>
            <p:cNvSpPr/>
            <p:nvPr/>
          </p:nvSpPr>
          <p:spPr>
            <a:xfrm>
              <a:off x="3179100" y="3510225"/>
              <a:ext cx="81550" cy="59850"/>
            </a:xfrm>
            <a:custGeom>
              <a:rect b="b" l="l" r="r" t="t"/>
              <a:pathLst>
                <a:path extrusionOk="0" h="2394" w="3262">
                  <a:moveTo>
                    <a:pt x="2584" y="1"/>
                  </a:moveTo>
                  <a:cubicBezTo>
                    <a:pt x="2584" y="1"/>
                    <a:pt x="981" y="1659"/>
                    <a:pt x="949" y="1659"/>
                  </a:cubicBezTo>
                  <a:cubicBezTo>
                    <a:pt x="949" y="1659"/>
                    <a:pt x="949" y="1659"/>
                    <a:pt x="949" y="1659"/>
                  </a:cubicBezTo>
                  <a:cubicBezTo>
                    <a:pt x="949" y="1625"/>
                    <a:pt x="237" y="711"/>
                    <a:pt x="237" y="711"/>
                  </a:cubicBezTo>
                  <a:lnTo>
                    <a:pt x="340" y="113"/>
                  </a:lnTo>
                  <a:lnTo>
                    <a:pt x="136" y="57"/>
                  </a:lnTo>
                  <a:cubicBezTo>
                    <a:pt x="135" y="57"/>
                    <a:pt x="135" y="57"/>
                    <a:pt x="135" y="57"/>
                  </a:cubicBezTo>
                  <a:cubicBezTo>
                    <a:pt x="89" y="57"/>
                    <a:pt x="1" y="767"/>
                    <a:pt x="1" y="767"/>
                  </a:cubicBezTo>
                  <a:cubicBezTo>
                    <a:pt x="1" y="767"/>
                    <a:pt x="711" y="1863"/>
                    <a:pt x="949" y="1975"/>
                  </a:cubicBezTo>
                  <a:cubicBezTo>
                    <a:pt x="1181" y="2086"/>
                    <a:pt x="2241" y="2393"/>
                    <a:pt x="2321" y="2393"/>
                  </a:cubicBezTo>
                  <a:cubicBezTo>
                    <a:pt x="2323" y="2393"/>
                    <a:pt x="2324" y="2393"/>
                    <a:pt x="2324" y="2393"/>
                  </a:cubicBezTo>
                  <a:cubicBezTo>
                    <a:pt x="2369" y="2382"/>
                    <a:pt x="3081" y="2110"/>
                    <a:pt x="3081" y="2110"/>
                  </a:cubicBezTo>
                  <a:lnTo>
                    <a:pt x="2957" y="1941"/>
                  </a:lnTo>
                  <a:cubicBezTo>
                    <a:pt x="2957" y="1941"/>
                    <a:pt x="2313" y="2167"/>
                    <a:pt x="2279" y="2178"/>
                  </a:cubicBezTo>
                  <a:cubicBezTo>
                    <a:pt x="2279" y="2178"/>
                    <a:pt x="2277" y="2178"/>
                    <a:pt x="2275" y="2178"/>
                  </a:cubicBezTo>
                  <a:cubicBezTo>
                    <a:pt x="2199" y="2178"/>
                    <a:pt x="1241" y="1953"/>
                    <a:pt x="1241" y="1953"/>
                  </a:cubicBezTo>
                  <a:lnTo>
                    <a:pt x="3261" y="317"/>
                  </a:lnTo>
                  <a:lnTo>
                    <a:pt x="258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4"/>
            <p:cNvSpPr/>
            <p:nvPr/>
          </p:nvSpPr>
          <p:spPr>
            <a:xfrm>
              <a:off x="2922400" y="3602325"/>
              <a:ext cx="53900" cy="23900"/>
            </a:xfrm>
            <a:custGeom>
              <a:rect b="b" l="l" r="r" t="t"/>
              <a:pathLst>
                <a:path extrusionOk="0" h="956" w="2156">
                  <a:moveTo>
                    <a:pt x="109" y="1"/>
                  </a:moveTo>
                  <a:cubicBezTo>
                    <a:pt x="109" y="1"/>
                    <a:pt x="0" y="66"/>
                    <a:pt x="47" y="166"/>
                  </a:cubicBezTo>
                  <a:cubicBezTo>
                    <a:pt x="78" y="231"/>
                    <a:pt x="1237" y="646"/>
                    <a:pt x="2136" y="956"/>
                  </a:cubicBezTo>
                  <a:cubicBezTo>
                    <a:pt x="2155" y="701"/>
                    <a:pt x="2138" y="429"/>
                    <a:pt x="2108" y="160"/>
                  </a:cubicBezTo>
                  <a:cubicBezTo>
                    <a:pt x="1971" y="164"/>
                    <a:pt x="1852" y="166"/>
                    <a:pt x="1754" y="166"/>
                  </a:cubicBezTo>
                  <a:cubicBezTo>
                    <a:pt x="1635" y="166"/>
                    <a:pt x="1549" y="163"/>
                    <a:pt x="1504" y="156"/>
                  </a:cubicBezTo>
                  <a:cubicBezTo>
                    <a:pt x="993" y="79"/>
                    <a:pt x="109" y="1"/>
                    <a:pt x="1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4"/>
            <p:cNvSpPr/>
            <p:nvPr/>
          </p:nvSpPr>
          <p:spPr>
            <a:xfrm>
              <a:off x="2975100" y="3606150"/>
              <a:ext cx="7375" cy="21825"/>
            </a:xfrm>
            <a:custGeom>
              <a:rect b="b" l="l" r="r" t="t"/>
              <a:pathLst>
                <a:path extrusionOk="0" h="873" w="295">
                  <a:moveTo>
                    <a:pt x="255" y="0"/>
                  </a:moveTo>
                  <a:cubicBezTo>
                    <a:pt x="165" y="3"/>
                    <a:pt x="79" y="5"/>
                    <a:pt x="0" y="7"/>
                  </a:cubicBezTo>
                  <a:cubicBezTo>
                    <a:pt x="30" y="276"/>
                    <a:pt x="47" y="549"/>
                    <a:pt x="28" y="803"/>
                  </a:cubicBezTo>
                  <a:cubicBezTo>
                    <a:pt x="96" y="826"/>
                    <a:pt x="164" y="850"/>
                    <a:pt x="229" y="872"/>
                  </a:cubicBezTo>
                  <a:cubicBezTo>
                    <a:pt x="261" y="582"/>
                    <a:pt x="295" y="291"/>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4"/>
            <p:cNvSpPr/>
            <p:nvPr/>
          </p:nvSpPr>
          <p:spPr>
            <a:xfrm>
              <a:off x="2980825" y="3604525"/>
              <a:ext cx="40100" cy="34650"/>
            </a:xfrm>
            <a:custGeom>
              <a:rect b="b" l="l" r="r" t="t"/>
              <a:pathLst>
                <a:path extrusionOk="0" h="1386" w="1604">
                  <a:moveTo>
                    <a:pt x="1443" y="1"/>
                  </a:moveTo>
                  <a:cubicBezTo>
                    <a:pt x="915" y="28"/>
                    <a:pt x="420" y="52"/>
                    <a:pt x="26" y="65"/>
                  </a:cubicBezTo>
                  <a:cubicBezTo>
                    <a:pt x="66" y="356"/>
                    <a:pt x="32" y="647"/>
                    <a:pt x="0" y="937"/>
                  </a:cubicBezTo>
                  <a:cubicBezTo>
                    <a:pt x="362" y="1061"/>
                    <a:pt x="657" y="1161"/>
                    <a:pt x="779" y="1199"/>
                  </a:cubicBezTo>
                  <a:cubicBezTo>
                    <a:pt x="889" y="1235"/>
                    <a:pt x="1198" y="1304"/>
                    <a:pt x="1603" y="1386"/>
                  </a:cubicBezTo>
                  <a:cubicBezTo>
                    <a:pt x="1603" y="922"/>
                    <a:pt x="1554" y="456"/>
                    <a:pt x="14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4"/>
            <p:cNvSpPr/>
            <p:nvPr/>
          </p:nvSpPr>
          <p:spPr>
            <a:xfrm>
              <a:off x="3016875" y="3604400"/>
              <a:ext cx="8000" cy="35575"/>
            </a:xfrm>
            <a:custGeom>
              <a:rect b="b" l="l" r="r" t="t"/>
              <a:pathLst>
                <a:path extrusionOk="0" h="1423" w="320">
                  <a:moveTo>
                    <a:pt x="106" y="1"/>
                  </a:moveTo>
                  <a:cubicBezTo>
                    <a:pt x="71" y="3"/>
                    <a:pt x="36" y="5"/>
                    <a:pt x="1" y="6"/>
                  </a:cubicBezTo>
                  <a:cubicBezTo>
                    <a:pt x="112" y="461"/>
                    <a:pt x="161" y="927"/>
                    <a:pt x="161" y="1391"/>
                  </a:cubicBezTo>
                  <a:cubicBezTo>
                    <a:pt x="213" y="1401"/>
                    <a:pt x="265" y="1412"/>
                    <a:pt x="319" y="1423"/>
                  </a:cubicBezTo>
                  <a:cubicBezTo>
                    <a:pt x="262" y="952"/>
                    <a:pt x="187" y="483"/>
                    <a:pt x="1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4"/>
            <p:cNvSpPr/>
            <p:nvPr/>
          </p:nvSpPr>
          <p:spPr>
            <a:xfrm>
              <a:off x="3019525" y="3602850"/>
              <a:ext cx="29400" cy="41600"/>
            </a:xfrm>
            <a:custGeom>
              <a:rect b="b" l="l" r="r" t="t"/>
              <a:pathLst>
                <a:path extrusionOk="0" h="1664" w="1176">
                  <a:moveTo>
                    <a:pt x="1138" y="0"/>
                  </a:moveTo>
                  <a:lnTo>
                    <a:pt x="1138" y="0"/>
                  </a:lnTo>
                  <a:cubicBezTo>
                    <a:pt x="759" y="22"/>
                    <a:pt x="372" y="43"/>
                    <a:pt x="0" y="63"/>
                  </a:cubicBezTo>
                  <a:cubicBezTo>
                    <a:pt x="81" y="545"/>
                    <a:pt x="156" y="1014"/>
                    <a:pt x="213" y="1485"/>
                  </a:cubicBezTo>
                  <a:cubicBezTo>
                    <a:pt x="499" y="1542"/>
                    <a:pt x="822" y="1603"/>
                    <a:pt x="1154" y="1664"/>
                  </a:cubicBezTo>
                  <a:cubicBezTo>
                    <a:pt x="1175" y="1113"/>
                    <a:pt x="1132" y="547"/>
                    <a:pt x="113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4"/>
            <p:cNvSpPr/>
            <p:nvPr/>
          </p:nvSpPr>
          <p:spPr>
            <a:xfrm>
              <a:off x="3047825" y="3602550"/>
              <a:ext cx="5900" cy="42725"/>
            </a:xfrm>
            <a:custGeom>
              <a:rect b="b" l="l" r="r" t="t"/>
              <a:pathLst>
                <a:path extrusionOk="0" h="1709" w="236">
                  <a:moveTo>
                    <a:pt x="200" y="1"/>
                  </a:moveTo>
                  <a:cubicBezTo>
                    <a:pt x="135" y="5"/>
                    <a:pt x="71" y="8"/>
                    <a:pt x="6" y="12"/>
                  </a:cubicBezTo>
                  <a:cubicBezTo>
                    <a:pt x="0" y="559"/>
                    <a:pt x="43" y="1125"/>
                    <a:pt x="22" y="1676"/>
                  </a:cubicBezTo>
                  <a:cubicBezTo>
                    <a:pt x="82" y="1687"/>
                    <a:pt x="143" y="1698"/>
                    <a:pt x="203" y="1708"/>
                  </a:cubicBezTo>
                  <a:cubicBezTo>
                    <a:pt x="236" y="1140"/>
                    <a:pt x="135" y="562"/>
                    <a:pt x="2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4"/>
            <p:cNvSpPr/>
            <p:nvPr/>
          </p:nvSpPr>
          <p:spPr>
            <a:xfrm>
              <a:off x="3051200" y="3600375"/>
              <a:ext cx="52100" cy="52250"/>
            </a:xfrm>
            <a:custGeom>
              <a:rect b="b" l="l" r="r" t="t"/>
              <a:pathLst>
                <a:path extrusionOk="0" h="2090" w="2084">
                  <a:moveTo>
                    <a:pt x="1557" y="1"/>
                  </a:moveTo>
                  <a:cubicBezTo>
                    <a:pt x="1125" y="27"/>
                    <a:pt x="606" y="57"/>
                    <a:pt x="65" y="88"/>
                  </a:cubicBezTo>
                  <a:cubicBezTo>
                    <a:pt x="0" y="649"/>
                    <a:pt x="101" y="1227"/>
                    <a:pt x="68" y="1795"/>
                  </a:cubicBezTo>
                  <a:cubicBezTo>
                    <a:pt x="777" y="1923"/>
                    <a:pt x="1496" y="2041"/>
                    <a:pt x="1933" y="2089"/>
                  </a:cubicBezTo>
                  <a:cubicBezTo>
                    <a:pt x="2084" y="1430"/>
                    <a:pt x="1858" y="634"/>
                    <a:pt x="15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4"/>
            <p:cNvSpPr/>
            <p:nvPr/>
          </p:nvSpPr>
          <p:spPr>
            <a:xfrm>
              <a:off x="3090125" y="3599900"/>
              <a:ext cx="17425" cy="53325"/>
            </a:xfrm>
            <a:custGeom>
              <a:rect b="b" l="l" r="r" t="t"/>
              <a:pathLst>
                <a:path extrusionOk="0" h="2133" w="697">
                  <a:moveTo>
                    <a:pt x="337" y="0"/>
                  </a:moveTo>
                  <a:cubicBezTo>
                    <a:pt x="233" y="7"/>
                    <a:pt x="120" y="13"/>
                    <a:pt x="0" y="20"/>
                  </a:cubicBezTo>
                  <a:cubicBezTo>
                    <a:pt x="301" y="653"/>
                    <a:pt x="527" y="1449"/>
                    <a:pt x="376" y="2108"/>
                  </a:cubicBezTo>
                  <a:cubicBezTo>
                    <a:pt x="512" y="2124"/>
                    <a:pt x="620" y="2132"/>
                    <a:pt x="692" y="2133"/>
                  </a:cubicBezTo>
                  <a:cubicBezTo>
                    <a:pt x="697" y="1427"/>
                    <a:pt x="503" y="696"/>
                    <a:pt x="3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4"/>
            <p:cNvSpPr/>
            <p:nvPr/>
          </p:nvSpPr>
          <p:spPr>
            <a:xfrm>
              <a:off x="3098550" y="3598875"/>
              <a:ext cx="32775" cy="54350"/>
            </a:xfrm>
            <a:custGeom>
              <a:rect b="b" l="l" r="r" t="t"/>
              <a:pathLst>
                <a:path extrusionOk="0" h="2174" w="1311">
                  <a:moveTo>
                    <a:pt x="784" y="1"/>
                  </a:moveTo>
                  <a:cubicBezTo>
                    <a:pt x="714" y="1"/>
                    <a:pt x="423" y="17"/>
                    <a:pt x="0" y="41"/>
                  </a:cubicBezTo>
                  <a:cubicBezTo>
                    <a:pt x="166" y="737"/>
                    <a:pt x="360" y="1468"/>
                    <a:pt x="355" y="2174"/>
                  </a:cubicBezTo>
                  <a:cubicBezTo>
                    <a:pt x="385" y="2174"/>
                    <a:pt x="410" y="2173"/>
                    <a:pt x="427" y="2170"/>
                  </a:cubicBezTo>
                  <a:cubicBezTo>
                    <a:pt x="799" y="2107"/>
                    <a:pt x="1295" y="1349"/>
                    <a:pt x="1295" y="1085"/>
                  </a:cubicBezTo>
                  <a:cubicBezTo>
                    <a:pt x="1295" y="822"/>
                    <a:pt x="1311" y="113"/>
                    <a:pt x="799" y="2"/>
                  </a:cubicBezTo>
                  <a:cubicBezTo>
                    <a:pt x="797" y="1"/>
                    <a:pt x="792" y="1"/>
                    <a:pt x="7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4"/>
            <p:cNvSpPr/>
            <p:nvPr/>
          </p:nvSpPr>
          <p:spPr>
            <a:xfrm>
              <a:off x="3120625" y="3577675"/>
              <a:ext cx="22075" cy="14650"/>
            </a:xfrm>
            <a:custGeom>
              <a:rect b="b" l="l" r="r" t="t"/>
              <a:pathLst>
                <a:path extrusionOk="0" h="586" w="883">
                  <a:moveTo>
                    <a:pt x="571" y="1"/>
                  </a:moveTo>
                  <a:cubicBezTo>
                    <a:pt x="525" y="1"/>
                    <a:pt x="472" y="9"/>
                    <a:pt x="412" y="29"/>
                  </a:cubicBezTo>
                  <a:cubicBezTo>
                    <a:pt x="1" y="161"/>
                    <a:pt x="189" y="492"/>
                    <a:pt x="412" y="568"/>
                  </a:cubicBezTo>
                  <a:cubicBezTo>
                    <a:pt x="447" y="580"/>
                    <a:pt x="481" y="585"/>
                    <a:pt x="515" y="585"/>
                  </a:cubicBezTo>
                  <a:cubicBezTo>
                    <a:pt x="696" y="585"/>
                    <a:pt x="850" y="428"/>
                    <a:pt x="882" y="283"/>
                  </a:cubicBezTo>
                  <a:cubicBezTo>
                    <a:pt x="882" y="283"/>
                    <a:pt x="839" y="1"/>
                    <a:pt x="5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4"/>
            <p:cNvSpPr/>
            <p:nvPr/>
          </p:nvSpPr>
          <p:spPr>
            <a:xfrm>
              <a:off x="3094100" y="3568000"/>
              <a:ext cx="20675" cy="13550"/>
            </a:xfrm>
            <a:custGeom>
              <a:rect b="b" l="l" r="r" t="t"/>
              <a:pathLst>
                <a:path extrusionOk="0" h="542" w="827">
                  <a:moveTo>
                    <a:pt x="504" y="1"/>
                  </a:moveTo>
                  <a:cubicBezTo>
                    <a:pt x="470" y="1"/>
                    <a:pt x="431" y="6"/>
                    <a:pt x="389" y="17"/>
                  </a:cubicBezTo>
                  <a:cubicBezTo>
                    <a:pt x="0" y="122"/>
                    <a:pt x="123" y="443"/>
                    <a:pt x="265" y="519"/>
                  </a:cubicBezTo>
                  <a:cubicBezTo>
                    <a:pt x="294" y="534"/>
                    <a:pt x="331" y="541"/>
                    <a:pt x="372" y="541"/>
                  </a:cubicBezTo>
                  <a:cubicBezTo>
                    <a:pt x="530" y="541"/>
                    <a:pt x="751" y="438"/>
                    <a:pt x="826" y="340"/>
                  </a:cubicBezTo>
                  <a:cubicBezTo>
                    <a:pt x="826" y="340"/>
                    <a:pt x="787" y="1"/>
                    <a:pt x="5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4"/>
            <p:cNvSpPr/>
            <p:nvPr/>
          </p:nvSpPr>
          <p:spPr>
            <a:xfrm>
              <a:off x="3087525" y="3660500"/>
              <a:ext cx="39275" cy="25375"/>
            </a:xfrm>
            <a:custGeom>
              <a:rect b="b" l="l" r="r" t="t"/>
              <a:pathLst>
                <a:path extrusionOk="0" h="1015" w="1571">
                  <a:moveTo>
                    <a:pt x="5" y="1"/>
                  </a:moveTo>
                  <a:lnTo>
                    <a:pt x="5" y="1"/>
                  </a:lnTo>
                  <a:cubicBezTo>
                    <a:pt x="0" y="269"/>
                    <a:pt x="147" y="873"/>
                    <a:pt x="796" y="1004"/>
                  </a:cubicBezTo>
                  <a:cubicBezTo>
                    <a:pt x="834" y="1011"/>
                    <a:pt x="870" y="1015"/>
                    <a:pt x="904" y="1015"/>
                  </a:cubicBezTo>
                  <a:cubicBezTo>
                    <a:pt x="1460" y="1015"/>
                    <a:pt x="1570" y="59"/>
                    <a:pt x="1570" y="59"/>
                  </a:cubicBezTo>
                  <a:lnTo>
                    <a:pt x="1570" y="59"/>
                  </a:lnTo>
                  <a:lnTo>
                    <a:pt x="1439" y="111"/>
                  </a:lnTo>
                  <a:cubicBezTo>
                    <a:pt x="1439" y="111"/>
                    <a:pt x="1161" y="710"/>
                    <a:pt x="796" y="747"/>
                  </a:cubicBezTo>
                  <a:cubicBezTo>
                    <a:pt x="785" y="748"/>
                    <a:pt x="775" y="748"/>
                    <a:pt x="764" y="748"/>
                  </a:cubicBezTo>
                  <a:cubicBezTo>
                    <a:pt x="416" y="748"/>
                    <a:pt x="162" y="188"/>
                    <a:pt x="142" y="126"/>
                  </a:cubicBezTo>
                  <a:cubicBezTo>
                    <a:pt x="121" y="64"/>
                    <a:pt x="5" y="1"/>
                    <a:pt x="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4"/>
            <p:cNvSpPr/>
            <p:nvPr/>
          </p:nvSpPr>
          <p:spPr>
            <a:xfrm>
              <a:off x="2950800" y="3716525"/>
              <a:ext cx="132475" cy="46850"/>
            </a:xfrm>
            <a:custGeom>
              <a:rect b="b" l="l" r="r" t="t"/>
              <a:pathLst>
                <a:path extrusionOk="0" h="1874" w="5299">
                  <a:moveTo>
                    <a:pt x="164" y="0"/>
                  </a:moveTo>
                  <a:lnTo>
                    <a:pt x="1" y="245"/>
                  </a:lnTo>
                  <a:lnTo>
                    <a:pt x="2238" y="1874"/>
                  </a:lnTo>
                  <a:lnTo>
                    <a:pt x="5028" y="1173"/>
                  </a:lnTo>
                  <a:lnTo>
                    <a:pt x="5298" y="853"/>
                  </a:lnTo>
                  <a:lnTo>
                    <a:pt x="2541" y="1648"/>
                  </a:lnTo>
                  <a:lnTo>
                    <a:pt x="2749" y="937"/>
                  </a:lnTo>
                  <a:lnTo>
                    <a:pt x="2412" y="937"/>
                  </a:lnTo>
                  <a:lnTo>
                    <a:pt x="2238" y="1678"/>
                  </a:lnTo>
                  <a:lnTo>
                    <a:pt x="16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4"/>
            <p:cNvSpPr/>
            <p:nvPr/>
          </p:nvSpPr>
          <p:spPr>
            <a:xfrm>
              <a:off x="3081475" y="3739925"/>
              <a:ext cx="65875" cy="53075"/>
            </a:xfrm>
            <a:custGeom>
              <a:rect b="b" l="l" r="r" t="t"/>
              <a:pathLst>
                <a:path extrusionOk="0" h="2123" w="2635">
                  <a:moveTo>
                    <a:pt x="1443" y="1"/>
                  </a:moveTo>
                  <a:cubicBezTo>
                    <a:pt x="1441" y="1"/>
                    <a:pt x="1439" y="1"/>
                    <a:pt x="1438" y="1"/>
                  </a:cubicBezTo>
                  <a:cubicBezTo>
                    <a:pt x="519" y="7"/>
                    <a:pt x="0" y="1071"/>
                    <a:pt x="373" y="1696"/>
                  </a:cubicBezTo>
                  <a:cubicBezTo>
                    <a:pt x="535" y="1969"/>
                    <a:pt x="947" y="2122"/>
                    <a:pt x="1377" y="2122"/>
                  </a:cubicBezTo>
                  <a:cubicBezTo>
                    <a:pt x="1934" y="2122"/>
                    <a:pt x="2522" y="1864"/>
                    <a:pt x="2634" y="1270"/>
                  </a:cubicBezTo>
                  <a:cubicBezTo>
                    <a:pt x="2634" y="1270"/>
                    <a:pt x="2356" y="1"/>
                    <a:pt x="14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4"/>
            <p:cNvSpPr/>
            <p:nvPr/>
          </p:nvSpPr>
          <p:spPr>
            <a:xfrm>
              <a:off x="3070650" y="3815625"/>
              <a:ext cx="56075" cy="44675"/>
            </a:xfrm>
            <a:custGeom>
              <a:rect b="b" l="l" r="r" t="t"/>
              <a:pathLst>
                <a:path extrusionOk="0" h="1787" w="2243">
                  <a:moveTo>
                    <a:pt x="1154" y="0"/>
                  </a:moveTo>
                  <a:cubicBezTo>
                    <a:pt x="506" y="0"/>
                    <a:pt x="0" y="534"/>
                    <a:pt x="127" y="1077"/>
                  </a:cubicBezTo>
                  <a:cubicBezTo>
                    <a:pt x="213" y="1441"/>
                    <a:pt x="834" y="1787"/>
                    <a:pt x="1383" y="1787"/>
                  </a:cubicBezTo>
                  <a:cubicBezTo>
                    <a:pt x="1777" y="1787"/>
                    <a:pt x="2134" y="1608"/>
                    <a:pt x="2229" y="1130"/>
                  </a:cubicBezTo>
                  <a:cubicBezTo>
                    <a:pt x="2229" y="1130"/>
                    <a:pt x="2242" y="238"/>
                    <a:pt x="1457" y="39"/>
                  </a:cubicBezTo>
                  <a:cubicBezTo>
                    <a:pt x="1354" y="13"/>
                    <a:pt x="1253" y="0"/>
                    <a:pt x="1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4"/>
            <p:cNvSpPr/>
            <p:nvPr/>
          </p:nvSpPr>
          <p:spPr>
            <a:xfrm>
              <a:off x="3182800" y="3874850"/>
              <a:ext cx="119075" cy="60100"/>
            </a:xfrm>
            <a:custGeom>
              <a:rect b="b" l="l" r="r" t="t"/>
              <a:pathLst>
                <a:path extrusionOk="0" h="2404" w="4763">
                  <a:moveTo>
                    <a:pt x="2814" y="1"/>
                  </a:moveTo>
                  <a:cubicBezTo>
                    <a:pt x="2738" y="1"/>
                    <a:pt x="2659" y="4"/>
                    <a:pt x="2578" y="10"/>
                  </a:cubicBezTo>
                  <a:cubicBezTo>
                    <a:pt x="589" y="157"/>
                    <a:pt x="0" y="1736"/>
                    <a:pt x="270" y="2199"/>
                  </a:cubicBezTo>
                  <a:cubicBezTo>
                    <a:pt x="353" y="2340"/>
                    <a:pt x="789" y="2404"/>
                    <a:pt x="1359" y="2404"/>
                  </a:cubicBezTo>
                  <a:cubicBezTo>
                    <a:pt x="2654" y="2404"/>
                    <a:pt x="4643" y="2075"/>
                    <a:pt x="4762" y="1581"/>
                  </a:cubicBezTo>
                  <a:cubicBezTo>
                    <a:pt x="4762" y="1581"/>
                    <a:pt x="4581" y="1"/>
                    <a:pt x="28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4"/>
            <p:cNvSpPr/>
            <p:nvPr/>
          </p:nvSpPr>
          <p:spPr>
            <a:xfrm>
              <a:off x="3099325" y="3751525"/>
              <a:ext cx="8950" cy="8375"/>
            </a:xfrm>
            <a:custGeom>
              <a:rect b="b" l="l" r="r" t="t"/>
              <a:pathLst>
                <a:path extrusionOk="0" h="335" w="358">
                  <a:moveTo>
                    <a:pt x="178" y="1"/>
                  </a:moveTo>
                  <a:cubicBezTo>
                    <a:pt x="162" y="1"/>
                    <a:pt x="146" y="4"/>
                    <a:pt x="130" y="11"/>
                  </a:cubicBezTo>
                  <a:cubicBezTo>
                    <a:pt x="1" y="67"/>
                    <a:pt x="17" y="262"/>
                    <a:pt x="130" y="318"/>
                  </a:cubicBezTo>
                  <a:cubicBezTo>
                    <a:pt x="153" y="330"/>
                    <a:pt x="175" y="335"/>
                    <a:pt x="196" y="335"/>
                  </a:cubicBezTo>
                  <a:cubicBezTo>
                    <a:pt x="279" y="335"/>
                    <a:pt x="344" y="252"/>
                    <a:pt x="357" y="148"/>
                  </a:cubicBezTo>
                  <a:cubicBezTo>
                    <a:pt x="357" y="148"/>
                    <a:pt x="283" y="1"/>
                    <a:pt x="1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4"/>
            <p:cNvSpPr/>
            <p:nvPr/>
          </p:nvSpPr>
          <p:spPr>
            <a:xfrm>
              <a:off x="3120000" y="3751525"/>
              <a:ext cx="7450" cy="8425"/>
            </a:xfrm>
            <a:custGeom>
              <a:rect b="b" l="l" r="r" t="t"/>
              <a:pathLst>
                <a:path extrusionOk="0" h="337" w="298">
                  <a:moveTo>
                    <a:pt x="101" y="1"/>
                  </a:moveTo>
                  <a:cubicBezTo>
                    <a:pt x="1" y="1"/>
                    <a:pt x="33" y="311"/>
                    <a:pt x="137" y="334"/>
                  </a:cubicBezTo>
                  <a:cubicBezTo>
                    <a:pt x="144" y="336"/>
                    <a:pt x="151" y="337"/>
                    <a:pt x="157" y="337"/>
                  </a:cubicBezTo>
                  <a:cubicBezTo>
                    <a:pt x="250" y="337"/>
                    <a:pt x="298" y="182"/>
                    <a:pt x="255" y="75"/>
                  </a:cubicBezTo>
                  <a:cubicBezTo>
                    <a:pt x="255" y="75"/>
                    <a:pt x="210" y="6"/>
                    <a:pt x="104" y="1"/>
                  </a:cubicBezTo>
                  <a:cubicBezTo>
                    <a:pt x="103" y="1"/>
                    <a:pt x="102" y="1"/>
                    <a:pt x="1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4"/>
            <p:cNvSpPr/>
            <p:nvPr/>
          </p:nvSpPr>
          <p:spPr>
            <a:xfrm>
              <a:off x="3121600" y="3772075"/>
              <a:ext cx="10125" cy="9525"/>
            </a:xfrm>
            <a:custGeom>
              <a:rect b="b" l="l" r="r" t="t"/>
              <a:pathLst>
                <a:path extrusionOk="0" h="381" w="405">
                  <a:moveTo>
                    <a:pt x="235" y="1"/>
                  </a:moveTo>
                  <a:cubicBezTo>
                    <a:pt x="221" y="1"/>
                    <a:pt x="207" y="3"/>
                    <a:pt x="191" y="7"/>
                  </a:cubicBezTo>
                  <a:cubicBezTo>
                    <a:pt x="1" y="55"/>
                    <a:pt x="106" y="314"/>
                    <a:pt x="207" y="370"/>
                  </a:cubicBezTo>
                  <a:cubicBezTo>
                    <a:pt x="220" y="378"/>
                    <a:pt x="233" y="381"/>
                    <a:pt x="246" y="381"/>
                  </a:cubicBezTo>
                  <a:cubicBezTo>
                    <a:pt x="331" y="381"/>
                    <a:pt x="405" y="233"/>
                    <a:pt x="405" y="233"/>
                  </a:cubicBezTo>
                  <a:cubicBezTo>
                    <a:pt x="405" y="233"/>
                    <a:pt x="386" y="1"/>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4"/>
            <p:cNvSpPr/>
            <p:nvPr/>
          </p:nvSpPr>
          <p:spPr>
            <a:xfrm>
              <a:off x="3098000" y="3770175"/>
              <a:ext cx="8850" cy="8525"/>
            </a:xfrm>
            <a:custGeom>
              <a:rect b="b" l="l" r="r" t="t"/>
              <a:pathLst>
                <a:path extrusionOk="0" h="341" w="354">
                  <a:moveTo>
                    <a:pt x="210" y="0"/>
                  </a:moveTo>
                  <a:cubicBezTo>
                    <a:pt x="204" y="0"/>
                    <a:pt x="198" y="1"/>
                    <a:pt x="191" y="2"/>
                  </a:cubicBezTo>
                  <a:cubicBezTo>
                    <a:pt x="29" y="26"/>
                    <a:pt x="1" y="245"/>
                    <a:pt x="92" y="317"/>
                  </a:cubicBezTo>
                  <a:cubicBezTo>
                    <a:pt x="113" y="334"/>
                    <a:pt x="137" y="340"/>
                    <a:pt x="163" y="340"/>
                  </a:cubicBezTo>
                  <a:cubicBezTo>
                    <a:pt x="249" y="340"/>
                    <a:pt x="346" y="267"/>
                    <a:pt x="346" y="267"/>
                  </a:cubicBezTo>
                  <a:cubicBezTo>
                    <a:pt x="346" y="267"/>
                    <a:pt x="353" y="0"/>
                    <a:pt x="2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4"/>
            <p:cNvSpPr/>
            <p:nvPr/>
          </p:nvSpPr>
          <p:spPr>
            <a:xfrm>
              <a:off x="3086800" y="3823400"/>
              <a:ext cx="9725" cy="7125"/>
            </a:xfrm>
            <a:custGeom>
              <a:rect b="b" l="l" r="r" t="t"/>
              <a:pathLst>
                <a:path extrusionOk="0" h="285" w="389">
                  <a:moveTo>
                    <a:pt x="238" y="0"/>
                  </a:moveTo>
                  <a:cubicBezTo>
                    <a:pt x="222" y="0"/>
                    <a:pt x="204" y="3"/>
                    <a:pt x="186" y="9"/>
                  </a:cubicBezTo>
                  <a:cubicBezTo>
                    <a:pt x="48" y="58"/>
                    <a:pt x="0" y="212"/>
                    <a:pt x="89" y="268"/>
                  </a:cubicBezTo>
                  <a:cubicBezTo>
                    <a:pt x="107" y="280"/>
                    <a:pt x="130" y="285"/>
                    <a:pt x="154" y="285"/>
                  </a:cubicBezTo>
                  <a:cubicBezTo>
                    <a:pt x="254" y="285"/>
                    <a:pt x="388" y="204"/>
                    <a:pt x="388" y="139"/>
                  </a:cubicBezTo>
                  <a:cubicBezTo>
                    <a:pt x="388" y="117"/>
                    <a:pt x="340" y="0"/>
                    <a:pt x="2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4"/>
            <p:cNvSpPr/>
            <p:nvPr/>
          </p:nvSpPr>
          <p:spPr>
            <a:xfrm>
              <a:off x="3104200" y="3825225"/>
              <a:ext cx="9525" cy="7375"/>
            </a:xfrm>
            <a:custGeom>
              <a:rect b="b" l="l" r="r" t="t"/>
              <a:pathLst>
                <a:path extrusionOk="0" h="295" w="381">
                  <a:moveTo>
                    <a:pt x="243" y="0"/>
                  </a:moveTo>
                  <a:cubicBezTo>
                    <a:pt x="238" y="0"/>
                    <a:pt x="232" y="1"/>
                    <a:pt x="227" y="2"/>
                  </a:cubicBezTo>
                  <a:cubicBezTo>
                    <a:pt x="113" y="25"/>
                    <a:pt x="0" y="188"/>
                    <a:pt x="98" y="269"/>
                  </a:cubicBezTo>
                  <a:cubicBezTo>
                    <a:pt x="120" y="287"/>
                    <a:pt x="146" y="294"/>
                    <a:pt x="174" y="294"/>
                  </a:cubicBezTo>
                  <a:cubicBezTo>
                    <a:pt x="269" y="294"/>
                    <a:pt x="380" y="212"/>
                    <a:pt x="380" y="212"/>
                  </a:cubicBezTo>
                  <a:cubicBezTo>
                    <a:pt x="380" y="212"/>
                    <a:pt x="344"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4"/>
            <p:cNvSpPr/>
            <p:nvPr/>
          </p:nvSpPr>
          <p:spPr>
            <a:xfrm>
              <a:off x="3082925" y="3839800"/>
              <a:ext cx="8900" cy="5900"/>
            </a:xfrm>
            <a:custGeom>
              <a:rect b="b" l="l" r="r" t="t"/>
              <a:pathLst>
                <a:path extrusionOk="0" h="236" w="356">
                  <a:moveTo>
                    <a:pt x="211" y="0"/>
                  </a:moveTo>
                  <a:cubicBezTo>
                    <a:pt x="205" y="0"/>
                    <a:pt x="199" y="1"/>
                    <a:pt x="193" y="1"/>
                  </a:cubicBezTo>
                  <a:cubicBezTo>
                    <a:pt x="25" y="18"/>
                    <a:pt x="1" y="107"/>
                    <a:pt x="34" y="196"/>
                  </a:cubicBezTo>
                  <a:cubicBezTo>
                    <a:pt x="44" y="226"/>
                    <a:pt x="78" y="235"/>
                    <a:pt x="117" y="235"/>
                  </a:cubicBezTo>
                  <a:cubicBezTo>
                    <a:pt x="197" y="235"/>
                    <a:pt x="301" y="196"/>
                    <a:pt x="301" y="196"/>
                  </a:cubicBezTo>
                  <a:cubicBezTo>
                    <a:pt x="301" y="196"/>
                    <a:pt x="356" y="0"/>
                    <a:pt x="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4"/>
            <p:cNvSpPr/>
            <p:nvPr/>
          </p:nvSpPr>
          <p:spPr>
            <a:xfrm>
              <a:off x="3107025" y="3844525"/>
              <a:ext cx="6700" cy="6175"/>
            </a:xfrm>
            <a:custGeom>
              <a:rect b="b" l="l" r="r" t="t"/>
              <a:pathLst>
                <a:path extrusionOk="0" h="247" w="268">
                  <a:moveTo>
                    <a:pt x="173" y="0"/>
                  </a:moveTo>
                  <a:cubicBezTo>
                    <a:pt x="165" y="0"/>
                    <a:pt x="156" y="2"/>
                    <a:pt x="146" y="7"/>
                  </a:cubicBezTo>
                  <a:cubicBezTo>
                    <a:pt x="57" y="47"/>
                    <a:pt x="0" y="210"/>
                    <a:pt x="49" y="241"/>
                  </a:cubicBezTo>
                  <a:cubicBezTo>
                    <a:pt x="55" y="245"/>
                    <a:pt x="62" y="247"/>
                    <a:pt x="71" y="247"/>
                  </a:cubicBezTo>
                  <a:cubicBezTo>
                    <a:pt x="135" y="247"/>
                    <a:pt x="267" y="152"/>
                    <a:pt x="267" y="152"/>
                  </a:cubicBezTo>
                  <a:cubicBezTo>
                    <a:pt x="267" y="138"/>
                    <a:pt x="242" y="0"/>
                    <a:pt x="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4"/>
            <p:cNvSpPr/>
            <p:nvPr/>
          </p:nvSpPr>
          <p:spPr>
            <a:xfrm>
              <a:off x="3076475" y="3709425"/>
              <a:ext cx="26700" cy="23500"/>
            </a:xfrm>
            <a:custGeom>
              <a:rect b="b" l="l" r="r" t="t"/>
              <a:pathLst>
                <a:path extrusionOk="0" h="940" w="1068">
                  <a:moveTo>
                    <a:pt x="1" y="1"/>
                  </a:moveTo>
                  <a:lnTo>
                    <a:pt x="1" y="1"/>
                  </a:lnTo>
                  <a:cubicBezTo>
                    <a:pt x="1" y="1"/>
                    <a:pt x="142" y="880"/>
                    <a:pt x="457" y="926"/>
                  </a:cubicBezTo>
                  <a:cubicBezTo>
                    <a:pt x="521" y="936"/>
                    <a:pt x="664" y="940"/>
                    <a:pt x="853" y="940"/>
                  </a:cubicBezTo>
                  <a:cubicBezTo>
                    <a:pt x="920" y="940"/>
                    <a:pt x="991" y="939"/>
                    <a:pt x="1067" y="938"/>
                  </a:cubicBezTo>
                  <a:cubicBezTo>
                    <a:pt x="977" y="644"/>
                    <a:pt x="894" y="344"/>
                    <a:pt x="819" y="35"/>
                  </a:cubicBezTo>
                  <a:cubicBezTo>
                    <a:pt x="763" y="36"/>
                    <a:pt x="708" y="37"/>
                    <a:pt x="652" y="37"/>
                  </a:cubicBezTo>
                  <a:cubicBezTo>
                    <a:pt x="434" y="37"/>
                    <a:pt x="216" y="25"/>
                    <a:pt x="1"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4"/>
            <p:cNvSpPr/>
            <p:nvPr/>
          </p:nvSpPr>
          <p:spPr>
            <a:xfrm>
              <a:off x="3096925" y="3708200"/>
              <a:ext cx="29475" cy="24700"/>
            </a:xfrm>
            <a:custGeom>
              <a:rect b="b" l="l" r="r" t="t"/>
              <a:pathLst>
                <a:path extrusionOk="0" h="988" w="1179">
                  <a:moveTo>
                    <a:pt x="959" y="1"/>
                  </a:moveTo>
                  <a:cubicBezTo>
                    <a:pt x="647" y="46"/>
                    <a:pt x="324" y="76"/>
                    <a:pt x="1" y="84"/>
                  </a:cubicBezTo>
                  <a:cubicBezTo>
                    <a:pt x="76" y="393"/>
                    <a:pt x="159" y="693"/>
                    <a:pt x="249" y="987"/>
                  </a:cubicBezTo>
                  <a:cubicBezTo>
                    <a:pt x="528" y="985"/>
                    <a:pt x="862" y="979"/>
                    <a:pt x="1179" y="973"/>
                  </a:cubicBezTo>
                  <a:cubicBezTo>
                    <a:pt x="1092" y="659"/>
                    <a:pt x="1013" y="336"/>
                    <a:pt x="959"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4"/>
            <p:cNvSpPr/>
            <p:nvPr/>
          </p:nvSpPr>
          <p:spPr>
            <a:xfrm>
              <a:off x="3159825" y="3689925"/>
              <a:ext cx="31225" cy="39500"/>
            </a:xfrm>
            <a:custGeom>
              <a:rect b="b" l="l" r="r" t="t"/>
              <a:pathLst>
                <a:path extrusionOk="0" h="1580" w="1249">
                  <a:moveTo>
                    <a:pt x="1127" y="1"/>
                  </a:moveTo>
                  <a:cubicBezTo>
                    <a:pt x="1127" y="1"/>
                    <a:pt x="678" y="191"/>
                    <a:pt x="1" y="389"/>
                  </a:cubicBezTo>
                  <a:cubicBezTo>
                    <a:pt x="152" y="902"/>
                    <a:pt x="513" y="1380"/>
                    <a:pt x="960" y="1579"/>
                  </a:cubicBezTo>
                  <a:cubicBezTo>
                    <a:pt x="961" y="1579"/>
                    <a:pt x="1134" y="1377"/>
                    <a:pt x="1191" y="1064"/>
                  </a:cubicBezTo>
                  <a:cubicBezTo>
                    <a:pt x="1249" y="751"/>
                    <a:pt x="1127" y="1"/>
                    <a:pt x="1127"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4"/>
            <p:cNvSpPr/>
            <p:nvPr/>
          </p:nvSpPr>
          <p:spPr>
            <a:xfrm>
              <a:off x="3120875" y="3699625"/>
              <a:ext cx="70125" cy="51550"/>
            </a:xfrm>
            <a:custGeom>
              <a:rect b="b" l="l" r="r" t="t"/>
              <a:pathLst>
                <a:path extrusionOk="0" h="2062" w="2805">
                  <a:moveTo>
                    <a:pt x="1559" y="1"/>
                  </a:moveTo>
                  <a:cubicBezTo>
                    <a:pt x="1116" y="130"/>
                    <a:pt x="576" y="261"/>
                    <a:pt x="1" y="344"/>
                  </a:cubicBezTo>
                  <a:cubicBezTo>
                    <a:pt x="55" y="679"/>
                    <a:pt x="134" y="1002"/>
                    <a:pt x="221" y="1316"/>
                  </a:cubicBezTo>
                  <a:cubicBezTo>
                    <a:pt x="534" y="1310"/>
                    <a:pt x="832" y="1305"/>
                    <a:pt x="1042" y="1305"/>
                  </a:cubicBezTo>
                  <a:cubicBezTo>
                    <a:pt x="1211" y="1305"/>
                    <a:pt x="1324" y="1309"/>
                    <a:pt x="1344" y="1318"/>
                  </a:cubicBezTo>
                  <a:cubicBezTo>
                    <a:pt x="1380" y="1336"/>
                    <a:pt x="1470" y="1653"/>
                    <a:pt x="1584" y="2061"/>
                  </a:cubicBezTo>
                  <a:cubicBezTo>
                    <a:pt x="1988" y="1976"/>
                    <a:pt x="2397" y="1900"/>
                    <a:pt x="2805" y="1799"/>
                  </a:cubicBezTo>
                  <a:cubicBezTo>
                    <a:pt x="2642" y="1452"/>
                    <a:pt x="2518" y="1191"/>
                    <a:pt x="2518" y="1191"/>
                  </a:cubicBezTo>
                  <a:cubicBezTo>
                    <a:pt x="2071" y="992"/>
                    <a:pt x="1710" y="514"/>
                    <a:pt x="1559"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4"/>
            <p:cNvSpPr/>
            <p:nvPr/>
          </p:nvSpPr>
          <p:spPr>
            <a:xfrm>
              <a:off x="3160475" y="3744600"/>
              <a:ext cx="41575" cy="32500"/>
            </a:xfrm>
            <a:custGeom>
              <a:rect b="b" l="l" r="r" t="t"/>
              <a:pathLst>
                <a:path extrusionOk="0" h="1300" w="1663">
                  <a:moveTo>
                    <a:pt x="1221" y="0"/>
                  </a:moveTo>
                  <a:cubicBezTo>
                    <a:pt x="813" y="101"/>
                    <a:pt x="404" y="177"/>
                    <a:pt x="0" y="262"/>
                  </a:cubicBezTo>
                  <a:cubicBezTo>
                    <a:pt x="92" y="586"/>
                    <a:pt x="198" y="966"/>
                    <a:pt x="307" y="1299"/>
                  </a:cubicBezTo>
                  <a:cubicBezTo>
                    <a:pt x="753" y="1175"/>
                    <a:pt x="1209" y="1080"/>
                    <a:pt x="1663" y="964"/>
                  </a:cubicBezTo>
                  <a:cubicBezTo>
                    <a:pt x="1523" y="651"/>
                    <a:pt x="1358" y="295"/>
                    <a:pt x="1221"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4"/>
            <p:cNvSpPr/>
            <p:nvPr/>
          </p:nvSpPr>
          <p:spPr>
            <a:xfrm>
              <a:off x="3168125" y="3768675"/>
              <a:ext cx="41900" cy="30425"/>
            </a:xfrm>
            <a:custGeom>
              <a:rect b="b" l="l" r="r" t="t"/>
              <a:pathLst>
                <a:path extrusionOk="0" h="1217" w="1676">
                  <a:moveTo>
                    <a:pt x="1357" y="1"/>
                  </a:moveTo>
                  <a:cubicBezTo>
                    <a:pt x="903" y="116"/>
                    <a:pt x="447" y="212"/>
                    <a:pt x="1" y="335"/>
                  </a:cubicBezTo>
                  <a:cubicBezTo>
                    <a:pt x="126" y="726"/>
                    <a:pt x="253" y="1052"/>
                    <a:pt x="359" y="1143"/>
                  </a:cubicBezTo>
                  <a:cubicBezTo>
                    <a:pt x="418" y="1195"/>
                    <a:pt x="502" y="1216"/>
                    <a:pt x="599" y="1216"/>
                  </a:cubicBezTo>
                  <a:cubicBezTo>
                    <a:pt x="1008" y="1216"/>
                    <a:pt x="1652" y="836"/>
                    <a:pt x="1668" y="758"/>
                  </a:cubicBezTo>
                  <a:cubicBezTo>
                    <a:pt x="1675" y="723"/>
                    <a:pt x="1536" y="398"/>
                    <a:pt x="1357"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4"/>
            <p:cNvSpPr/>
            <p:nvPr/>
          </p:nvSpPr>
          <p:spPr>
            <a:xfrm>
              <a:off x="3197100" y="3753825"/>
              <a:ext cx="101825" cy="43775"/>
            </a:xfrm>
            <a:custGeom>
              <a:rect b="b" l="l" r="r" t="t"/>
              <a:pathLst>
                <a:path extrusionOk="0" h="1751" w="4073">
                  <a:moveTo>
                    <a:pt x="0" y="1"/>
                  </a:moveTo>
                  <a:cubicBezTo>
                    <a:pt x="0" y="1"/>
                    <a:pt x="297" y="364"/>
                    <a:pt x="311" y="382"/>
                  </a:cubicBezTo>
                  <a:cubicBezTo>
                    <a:pt x="325" y="399"/>
                    <a:pt x="3048" y="1750"/>
                    <a:pt x="3048" y="1750"/>
                  </a:cubicBezTo>
                  <a:lnTo>
                    <a:pt x="4072" y="1437"/>
                  </a:lnTo>
                  <a:lnTo>
                    <a:pt x="4072" y="1337"/>
                  </a:lnTo>
                  <a:cubicBezTo>
                    <a:pt x="4072" y="1337"/>
                    <a:pt x="3161" y="1437"/>
                    <a:pt x="3118" y="1437"/>
                  </a:cubicBezTo>
                  <a:cubicBezTo>
                    <a:pt x="3076" y="1437"/>
                    <a:pt x="2150" y="994"/>
                    <a:pt x="2150" y="994"/>
                  </a:cubicBezTo>
                  <a:lnTo>
                    <a:pt x="3233" y="595"/>
                  </a:lnTo>
                  <a:lnTo>
                    <a:pt x="3147" y="382"/>
                  </a:lnTo>
                  <a:lnTo>
                    <a:pt x="1914" y="824"/>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 name="Google Shape;1460;p44"/>
          <p:cNvSpPr/>
          <p:nvPr/>
        </p:nvSpPr>
        <p:spPr>
          <a:xfrm>
            <a:off x="5278451" y="80532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4"/>
          <p:cNvSpPr/>
          <p:nvPr/>
        </p:nvSpPr>
        <p:spPr>
          <a:xfrm>
            <a:off x="7353176" y="1790353"/>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4"/>
          <p:cNvSpPr/>
          <p:nvPr/>
        </p:nvSpPr>
        <p:spPr>
          <a:xfrm>
            <a:off x="3102826" y="539488"/>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4"/>
          <p:cNvSpPr/>
          <p:nvPr/>
        </p:nvSpPr>
        <p:spPr>
          <a:xfrm>
            <a:off x="7353176" y="7932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4"/>
          <p:cNvSpPr/>
          <p:nvPr/>
        </p:nvSpPr>
        <p:spPr>
          <a:xfrm>
            <a:off x="7991951" y="10396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4"/>
          <p:cNvSpPr/>
          <p:nvPr/>
        </p:nvSpPr>
        <p:spPr>
          <a:xfrm>
            <a:off x="2667676" y="128612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4"/>
          <p:cNvSpPr/>
          <p:nvPr/>
        </p:nvSpPr>
        <p:spPr>
          <a:xfrm>
            <a:off x="1871288" y="1643453"/>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4"/>
          <p:cNvSpPr/>
          <p:nvPr/>
        </p:nvSpPr>
        <p:spPr>
          <a:xfrm>
            <a:off x="7556951" y="12454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4"/>
          <p:cNvSpPr/>
          <p:nvPr/>
        </p:nvSpPr>
        <p:spPr>
          <a:xfrm>
            <a:off x="3127176" y="167790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4"/>
          <p:cNvSpPr/>
          <p:nvPr/>
        </p:nvSpPr>
        <p:spPr>
          <a:xfrm>
            <a:off x="7039901" y="132362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4"/>
          <p:cNvSpPr/>
          <p:nvPr/>
        </p:nvSpPr>
        <p:spPr>
          <a:xfrm>
            <a:off x="4789776" y="14268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1" name="Google Shape;1471;p44"/>
          <p:cNvGrpSpPr/>
          <p:nvPr/>
        </p:nvGrpSpPr>
        <p:grpSpPr>
          <a:xfrm>
            <a:off x="317150" y="2333411"/>
            <a:ext cx="1741603" cy="2270580"/>
            <a:chOff x="295275" y="2098636"/>
            <a:chExt cx="1741603" cy="2270580"/>
          </a:xfrm>
        </p:grpSpPr>
        <p:sp>
          <p:nvSpPr>
            <p:cNvPr id="1472" name="Google Shape;1472;p44"/>
            <p:cNvSpPr/>
            <p:nvPr/>
          </p:nvSpPr>
          <p:spPr>
            <a:xfrm>
              <a:off x="295275" y="2490883"/>
              <a:ext cx="1741603" cy="1878333"/>
            </a:xfrm>
            <a:custGeom>
              <a:rect b="b" l="l" r="r" t="t"/>
              <a:pathLst>
                <a:path extrusionOk="0" h="12982" w="12037">
                  <a:moveTo>
                    <a:pt x="5358" y="0"/>
                  </a:moveTo>
                  <a:cubicBezTo>
                    <a:pt x="5299" y="0"/>
                    <a:pt x="5237" y="40"/>
                    <a:pt x="5166" y="118"/>
                  </a:cubicBezTo>
                  <a:cubicBezTo>
                    <a:pt x="5141" y="146"/>
                    <a:pt x="5115" y="174"/>
                    <a:pt x="5095" y="205"/>
                  </a:cubicBezTo>
                  <a:cubicBezTo>
                    <a:pt x="5038" y="291"/>
                    <a:pt x="4973" y="371"/>
                    <a:pt x="4933" y="465"/>
                  </a:cubicBezTo>
                  <a:cubicBezTo>
                    <a:pt x="4811" y="747"/>
                    <a:pt x="4650" y="1007"/>
                    <a:pt x="4488" y="1266"/>
                  </a:cubicBezTo>
                  <a:cubicBezTo>
                    <a:pt x="4350" y="1485"/>
                    <a:pt x="4252" y="1725"/>
                    <a:pt x="4144" y="1959"/>
                  </a:cubicBezTo>
                  <a:cubicBezTo>
                    <a:pt x="3813" y="2678"/>
                    <a:pt x="3497" y="3401"/>
                    <a:pt x="3190" y="4129"/>
                  </a:cubicBezTo>
                  <a:cubicBezTo>
                    <a:pt x="3124" y="4283"/>
                    <a:pt x="3057" y="4435"/>
                    <a:pt x="2996" y="4591"/>
                  </a:cubicBezTo>
                  <a:cubicBezTo>
                    <a:pt x="2753" y="5211"/>
                    <a:pt x="2508" y="5832"/>
                    <a:pt x="2272" y="6455"/>
                  </a:cubicBezTo>
                  <a:cubicBezTo>
                    <a:pt x="1943" y="7330"/>
                    <a:pt x="1620" y="8209"/>
                    <a:pt x="1297" y="9087"/>
                  </a:cubicBezTo>
                  <a:cubicBezTo>
                    <a:pt x="1131" y="9535"/>
                    <a:pt x="942" y="9975"/>
                    <a:pt x="768" y="10421"/>
                  </a:cubicBezTo>
                  <a:cubicBezTo>
                    <a:pt x="626" y="10781"/>
                    <a:pt x="480" y="11139"/>
                    <a:pt x="300" y="11482"/>
                  </a:cubicBezTo>
                  <a:cubicBezTo>
                    <a:pt x="196" y="11678"/>
                    <a:pt x="117" y="11883"/>
                    <a:pt x="57" y="12096"/>
                  </a:cubicBezTo>
                  <a:cubicBezTo>
                    <a:pt x="1" y="12294"/>
                    <a:pt x="75" y="12548"/>
                    <a:pt x="294" y="12681"/>
                  </a:cubicBezTo>
                  <a:cubicBezTo>
                    <a:pt x="357" y="12720"/>
                    <a:pt x="428" y="12750"/>
                    <a:pt x="497" y="12777"/>
                  </a:cubicBezTo>
                  <a:cubicBezTo>
                    <a:pt x="658" y="12841"/>
                    <a:pt x="827" y="12878"/>
                    <a:pt x="997" y="12902"/>
                  </a:cubicBezTo>
                  <a:cubicBezTo>
                    <a:pt x="1392" y="12960"/>
                    <a:pt x="1789" y="12982"/>
                    <a:pt x="2186" y="12982"/>
                  </a:cubicBezTo>
                  <a:cubicBezTo>
                    <a:pt x="2256" y="12982"/>
                    <a:pt x="2326" y="12981"/>
                    <a:pt x="2395" y="12980"/>
                  </a:cubicBezTo>
                  <a:cubicBezTo>
                    <a:pt x="2659" y="12975"/>
                    <a:pt x="2922" y="12962"/>
                    <a:pt x="3186" y="12953"/>
                  </a:cubicBezTo>
                  <a:cubicBezTo>
                    <a:pt x="3186" y="12953"/>
                    <a:pt x="3186" y="12954"/>
                    <a:pt x="3186" y="12954"/>
                  </a:cubicBezTo>
                  <a:cubicBezTo>
                    <a:pt x="3465" y="12945"/>
                    <a:pt x="3744" y="12936"/>
                    <a:pt x="4024" y="12926"/>
                  </a:cubicBezTo>
                  <a:cubicBezTo>
                    <a:pt x="4120" y="12922"/>
                    <a:pt x="4217" y="12916"/>
                    <a:pt x="4314" y="12907"/>
                  </a:cubicBezTo>
                  <a:cubicBezTo>
                    <a:pt x="4614" y="12881"/>
                    <a:pt x="4912" y="12850"/>
                    <a:pt x="5212" y="12825"/>
                  </a:cubicBezTo>
                  <a:cubicBezTo>
                    <a:pt x="5507" y="12802"/>
                    <a:pt x="5802" y="12792"/>
                    <a:pt x="6097" y="12768"/>
                  </a:cubicBezTo>
                  <a:cubicBezTo>
                    <a:pt x="6494" y="12737"/>
                    <a:pt x="6887" y="12677"/>
                    <a:pt x="7279" y="12614"/>
                  </a:cubicBezTo>
                  <a:cubicBezTo>
                    <a:pt x="7788" y="12532"/>
                    <a:pt x="8297" y="12444"/>
                    <a:pt x="8806" y="12369"/>
                  </a:cubicBezTo>
                  <a:cubicBezTo>
                    <a:pt x="9269" y="12300"/>
                    <a:pt x="9729" y="12215"/>
                    <a:pt x="10193" y="12159"/>
                  </a:cubicBezTo>
                  <a:cubicBezTo>
                    <a:pt x="10523" y="12119"/>
                    <a:pt x="10854" y="12080"/>
                    <a:pt x="11188" y="12069"/>
                  </a:cubicBezTo>
                  <a:cubicBezTo>
                    <a:pt x="11333" y="12065"/>
                    <a:pt x="11478" y="12058"/>
                    <a:pt x="11623" y="12051"/>
                  </a:cubicBezTo>
                  <a:cubicBezTo>
                    <a:pt x="11666" y="12049"/>
                    <a:pt x="11709" y="12046"/>
                    <a:pt x="11752" y="12039"/>
                  </a:cubicBezTo>
                  <a:cubicBezTo>
                    <a:pt x="11959" y="12002"/>
                    <a:pt x="12036" y="11891"/>
                    <a:pt x="11994" y="11684"/>
                  </a:cubicBezTo>
                  <a:cubicBezTo>
                    <a:pt x="11984" y="11632"/>
                    <a:pt x="11970" y="11579"/>
                    <a:pt x="11952" y="11528"/>
                  </a:cubicBezTo>
                  <a:cubicBezTo>
                    <a:pt x="11918" y="11432"/>
                    <a:pt x="11885" y="11336"/>
                    <a:pt x="11843" y="11243"/>
                  </a:cubicBezTo>
                  <a:cubicBezTo>
                    <a:pt x="11564" y="10624"/>
                    <a:pt x="11284" y="10008"/>
                    <a:pt x="11004" y="9391"/>
                  </a:cubicBezTo>
                  <a:cubicBezTo>
                    <a:pt x="10825" y="8994"/>
                    <a:pt x="10610" y="8615"/>
                    <a:pt x="10417" y="8225"/>
                  </a:cubicBezTo>
                  <a:cubicBezTo>
                    <a:pt x="10155" y="7695"/>
                    <a:pt x="9897" y="7162"/>
                    <a:pt x="9659" y="6621"/>
                  </a:cubicBezTo>
                  <a:cubicBezTo>
                    <a:pt x="9406" y="6045"/>
                    <a:pt x="9146" y="5472"/>
                    <a:pt x="8850" y="4916"/>
                  </a:cubicBezTo>
                  <a:cubicBezTo>
                    <a:pt x="8696" y="4627"/>
                    <a:pt x="8524" y="4347"/>
                    <a:pt x="8358" y="4065"/>
                  </a:cubicBezTo>
                  <a:cubicBezTo>
                    <a:pt x="7990" y="3438"/>
                    <a:pt x="7572" y="2846"/>
                    <a:pt x="7138" y="2263"/>
                  </a:cubicBezTo>
                  <a:cubicBezTo>
                    <a:pt x="6708" y="1685"/>
                    <a:pt x="6263" y="1119"/>
                    <a:pt x="5844" y="532"/>
                  </a:cubicBezTo>
                  <a:cubicBezTo>
                    <a:pt x="5747" y="396"/>
                    <a:pt x="5646" y="263"/>
                    <a:pt x="5546" y="130"/>
                  </a:cubicBezTo>
                  <a:cubicBezTo>
                    <a:pt x="5480" y="43"/>
                    <a:pt x="5420" y="0"/>
                    <a:pt x="53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4"/>
            <p:cNvSpPr/>
            <p:nvPr/>
          </p:nvSpPr>
          <p:spPr>
            <a:xfrm>
              <a:off x="879811" y="2098636"/>
              <a:ext cx="359693" cy="333215"/>
            </a:xfrm>
            <a:custGeom>
              <a:rect b="b" l="l" r="r" t="t"/>
              <a:pathLst>
                <a:path extrusionOk="0" h="2303" w="2486">
                  <a:moveTo>
                    <a:pt x="1186" y="0"/>
                  </a:moveTo>
                  <a:cubicBezTo>
                    <a:pt x="1151" y="0"/>
                    <a:pt x="1117" y="15"/>
                    <a:pt x="1086" y="45"/>
                  </a:cubicBezTo>
                  <a:cubicBezTo>
                    <a:pt x="1046" y="83"/>
                    <a:pt x="1024" y="131"/>
                    <a:pt x="1002" y="180"/>
                  </a:cubicBezTo>
                  <a:cubicBezTo>
                    <a:pt x="945" y="309"/>
                    <a:pt x="896" y="441"/>
                    <a:pt x="856" y="578"/>
                  </a:cubicBezTo>
                  <a:cubicBezTo>
                    <a:pt x="847" y="610"/>
                    <a:pt x="838" y="643"/>
                    <a:pt x="827" y="676"/>
                  </a:cubicBezTo>
                  <a:cubicBezTo>
                    <a:pt x="814" y="721"/>
                    <a:pt x="783" y="747"/>
                    <a:pt x="736" y="747"/>
                  </a:cubicBezTo>
                  <a:cubicBezTo>
                    <a:pt x="734" y="747"/>
                    <a:pt x="732" y="746"/>
                    <a:pt x="730" y="746"/>
                  </a:cubicBezTo>
                  <a:cubicBezTo>
                    <a:pt x="667" y="744"/>
                    <a:pt x="603" y="744"/>
                    <a:pt x="541" y="735"/>
                  </a:cubicBezTo>
                  <a:cubicBezTo>
                    <a:pt x="507" y="730"/>
                    <a:pt x="474" y="728"/>
                    <a:pt x="440" y="728"/>
                  </a:cubicBezTo>
                  <a:cubicBezTo>
                    <a:pt x="357" y="728"/>
                    <a:pt x="274" y="742"/>
                    <a:pt x="193" y="759"/>
                  </a:cubicBezTo>
                  <a:cubicBezTo>
                    <a:pt x="49" y="789"/>
                    <a:pt x="0" y="908"/>
                    <a:pt x="67" y="1037"/>
                  </a:cubicBezTo>
                  <a:cubicBezTo>
                    <a:pt x="99" y="1099"/>
                    <a:pt x="145" y="1150"/>
                    <a:pt x="198" y="1193"/>
                  </a:cubicBezTo>
                  <a:cubicBezTo>
                    <a:pt x="273" y="1254"/>
                    <a:pt x="350" y="1314"/>
                    <a:pt x="427" y="1373"/>
                  </a:cubicBezTo>
                  <a:cubicBezTo>
                    <a:pt x="470" y="1405"/>
                    <a:pt x="513" y="1436"/>
                    <a:pt x="556" y="1468"/>
                  </a:cubicBezTo>
                  <a:cubicBezTo>
                    <a:pt x="593" y="1495"/>
                    <a:pt x="601" y="1530"/>
                    <a:pt x="587" y="1571"/>
                  </a:cubicBezTo>
                  <a:cubicBezTo>
                    <a:pt x="567" y="1631"/>
                    <a:pt x="548" y="1691"/>
                    <a:pt x="530" y="1752"/>
                  </a:cubicBezTo>
                  <a:cubicBezTo>
                    <a:pt x="497" y="1864"/>
                    <a:pt x="471" y="1978"/>
                    <a:pt x="464" y="2096"/>
                  </a:cubicBezTo>
                  <a:cubicBezTo>
                    <a:pt x="466" y="2125"/>
                    <a:pt x="465" y="2154"/>
                    <a:pt x="470" y="2183"/>
                  </a:cubicBezTo>
                  <a:cubicBezTo>
                    <a:pt x="483" y="2260"/>
                    <a:pt x="529" y="2303"/>
                    <a:pt x="596" y="2303"/>
                  </a:cubicBezTo>
                  <a:cubicBezTo>
                    <a:pt x="613" y="2303"/>
                    <a:pt x="632" y="2300"/>
                    <a:pt x="651" y="2294"/>
                  </a:cubicBezTo>
                  <a:cubicBezTo>
                    <a:pt x="693" y="2282"/>
                    <a:pt x="733" y="2263"/>
                    <a:pt x="772" y="2244"/>
                  </a:cubicBezTo>
                  <a:cubicBezTo>
                    <a:pt x="904" y="2180"/>
                    <a:pt x="1023" y="2095"/>
                    <a:pt x="1142" y="2010"/>
                  </a:cubicBezTo>
                  <a:cubicBezTo>
                    <a:pt x="1236" y="1942"/>
                    <a:pt x="1276" y="1911"/>
                    <a:pt x="1313" y="1911"/>
                  </a:cubicBezTo>
                  <a:cubicBezTo>
                    <a:pt x="1352" y="1911"/>
                    <a:pt x="1388" y="1945"/>
                    <a:pt x="1479" y="2008"/>
                  </a:cubicBezTo>
                  <a:cubicBezTo>
                    <a:pt x="1588" y="2082"/>
                    <a:pt x="1691" y="2163"/>
                    <a:pt x="1812" y="2218"/>
                  </a:cubicBezTo>
                  <a:cubicBezTo>
                    <a:pt x="1856" y="2238"/>
                    <a:pt x="1901" y="2258"/>
                    <a:pt x="1948" y="2270"/>
                  </a:cubicBezTo>
                  <a:cubicBezTo>
                    <a:pt x="1960" y="2272"/>
                    <a:pt x="1971" y="2274"/>
                    <a:pt x="1982" y="2274"/>
                  </a:cubicBezTo>
                  <a:cubicBezTo>
                    <a:pt x="2046" y="2274"/>
                    <a:pt x="2095" y="2229"/>
                    <a:pt x="2105" y="2159"/>
                  </a:cubicBezTo>
                  <a:cubicBezTo>
                    <a:pt x="2111" y="2116"/>
                    <a:pt x="2109" y="2071"/>
                    <a:pt x="2103" y="2028"/>
                  </a:cubicBezTo>
                  <a:cubicBezTo>
                    <a:pt x="2089" y="1937"/>
                    <a:pt x="2071" y="1847"/>
                    <a:pt x="2039" y="1759"/>
                  </a:cubicBezTo>
                  <a:cubicBezTo>
                    <a:pt x="2002" y="1653"/>
                    <a:pt x="1968" y="1547"/>
                    <a:pt x="1930" y="1441"/>
                  </a:cubicBezTo>
                  <a:cubicBezTo>
                    <a:pt x="1915" y="1398"/>
                    <a:pt x="1924" y="1365"/>
                    <a:pt x="1957" y="1337"/>
                  </a:cubicBezTo>
                  <a:cubicBezTo>
                    <a:pt x="1978" y="1318"/>
                    <a:pt x="2002" y="1299"/>
                    <a:pt x="2024" y="1281"/>
                  </a:cubicBezTo>
                  <a:cubicBezTo>
                    <a:pt x="2153" y="1176"/>
                    <a:pt x="2270" y="1059"/>
                    <a:pt x="2383" y="940"/>
                  </a:cubicBezTo>
                  <a:cubicBezTo>
                    <a:pt x="2410" y="912"/>
                    <a:pt x="2434" y="879"/>
                    <a:pt x="2449" y="844"/>
                  </a:cubicBezTo>
                  <a:cubicBezTo>
                    <a:pt x="2486" y="761"/>
                    <a:pt x="2450" y="688"/>
                    <a:pt x="2363" y="662"/>
                  </a:cubicBezTo>
                  <a:cubicBezTo>
                    <a:pt x="2301" y="645"/>
                    <a:pt x="2239" y="639"/>
                    <a:pt x="2176" y="637"/>
                  </a:cubicBezTo>
                  <a:cubicBezTo>
                    <a:pt x="2165" y="637"/>
                    <a:pt x="2154" y="636"/>
                    <a:pt x="2143" y="636"/>
                  </a:cubicBezTo>
                  <a:cubicBezTo>
                    <a:pt x="2012" y="636"/>
                    <a:pt x="1884" y="658"/>
                    <a:pt x="1754" y="671"/>
                  </a:cubicBezTo>
                  <a:cubicBezTo>
                    <a:pt x="1710" y="675"/>
                    <a:pt x="1678" y="678"/>
                    <a:pt x="1653" y="678"/>
                  </a:cubicBezTo>
                  <a:cubicBezTo>
                    <a:pt x="1582" y="678"/>
                    <a:pt x="1571" y="650"/>
                    <a:pt x="1529" y="531"/>
                  </a:cubicBezTo>
                  <a:cubicBezTo>
                    <a:pt x="1483" y="403"/>
                    <a:pt x="1439" y="275"/>
                    <a:pt x="1371" y="155"/>
                  </a:cubicBezTo>
                  <a:cubicBezTo>
                    <a:pt x="1345" y="108"/>
                    <a:pt x="1317" y="62"/>
                    <a:pt x="1272" y="31"/>
                  </a:cubicBezTo>
                  <a:cubicBezTo>
                    <a:pt x="1243" y="11"/>
                    <a:pt x="1214"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7" name="Shape 1477"/>
        <p:cNvGrpSpPr/>
        <p:nvPr/>
      </p:nvGrpSpPr>
      <p:grpSpPr>
        <a:xfrm>
          <a:off x="0" y="0"/>
          <a:ext cx="0" cy="0"/>
          <a:chOff x="0" y="0"/>
          <a:chExt cx="0" cy="0"/>
        </a:xfrm>
      </p:grpSpPr>
      <p:sp>
        <p:nvSpPr>
          <p:cNvPr id="1478" name="Google Shape;1478;p45"/>
          <p:cNvSpPr txBox="1"/>
          <p:nvPr>
            <p:ph type="title"/>
          </p:nvPr>
        </p:nvSpPr>
        <p:spPr>
          <a:xfrm>
            <a:off x="4306975" y="908338"/>
            <a:ext cx="4123800" cy="75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479" name="Google Shape;1479;p45"/>
          <p:cNvSpPr txBox="1"/>
          <p:nvPr>
            <p:ph idx="1" type="subTitle"/>
          </p:nvPr>
        </p:nvSpPr>
        <p:spPr>
          <a:xfrm>
            <a:off x="4306975" y="1710644"/>
            <a:ext cx="4123800" cy="32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480" name="Google Shape;1480;p45"/>
          <p:cNvSpPr txBox="1"/>
          <p:nvPr>
            <p:ph idx="2" type="title"/>
          </p:nvPr>
        </p:nvSpPr>
        <p:spPr>
          <a:xfrm>
            <a:off x="4306975" y="2638757"/>
            <a:ext cx="4123800" cy="75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481" name="Google Shape;1481;p45"/>
          <p:cNvSpPr txBox="1"/>
          <p:nvPr>
            <p:ph idx="3" type="subTitle"/>
          </p:nvPr>
        </p:nvSpPr>
        <p:spPr>
          <a:xfrm>
            <a:off x="4306975" y="3440985"/>
            <a:ext cx="4123800" cy="32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1482" name="Google Shape;1482;p45"/>
          <p:cNvGrpSpPr/>
          <p:nvPr/>
        </p:nvGrpSpPr>
        <p:grpSpPr>
          <a:xfrm>
            <a:off x="740810" y="2261925"/>
            <a:ext cx="1195791" cy="2345653"/>
            <a:chOff x="2905550" y="1309825"/>
            <a:chExt cx="430900" cy="845250"/>
          </a:xfrm>
        </p:grpSpPr>
        <p:sp>
          <p:nvSpPr>
            <p:cNvPr id="1483" name="Google Shape;1483;p45"/>
            <p:cNvSpPr/>
            <p:nvPr/>
          </p:nvSpPr>
          <p:spPr>
            <a:xfrm>
              <a:off x="3115375" y="1930550"/>
              <a:ext cx="87900" cy="136250"/>
            </a:xfrm>
            <a:custGeom>
              <a:rect b="b" l="l" r="r" t="t"/>
              <a:pathLst>
                <a:path extrusionOk="0" h="5450" w="3516">
                  <a:moveTo>
                    <a:pt x="1839" y="1"/>
                  </a:moveTo>
                  <a:lnTo>
                    <a:pt x="1" y="1758"/>
                  </a:lnTo>
                  <a:cubicBezTo>
                    <a:pt x="1" y="1758"/>
                    <a:pt x="282" y="2781"/>
                    <a:pt x="623" y="3092"/>
                  </a:cubicBezTo>
                  <a:lnTo>
                    <a:pt x="964" y="3404"/>
                  </a:lnTo>
                  <a:lnTo>
                    <a:pt x="742" y="5376"/>
                  </a:lnTo>
                  <a:lnTo>
                    <a:pt x="1172" y="5376"/>
                  </a:lnTo>
                  <a:lnTo>
                    <a:pt x="1320" y="3685"/>
                  </a:lnTo>
                  <a:cubicBezTo>
                    <a:pt x="1320" y="3685"/>
                    <a:pt x="1653" y="3812"/>
                    <a:pt x="1864" y="3812"/>
                  </a:cubicBezTo>
                  <a:cubicBezTo>
                    <a:pt x="1893" y="3812"/>
                    <a:pt x="1919" y="3809"/>
                    <a:pt x="1943" y="3804"/>
                  </a:cubicBezTo>
                  <a:cubicBezTo>
                    <a:pt x="2135" y="3760"/>
                    <a:pt x="2282" y="3641"/>
                    <a:pt x="2282" y="3641"/>
                  </a:cubicBezTo>
                  <a:lnTo>
                    <a:pt x="2434" y="5450"/>
                  </a:lnTo>
                  <a:lnTo>
                    <a:pt x="2759" y="5450"/>
                  </a:lnTo>
                  <a:lnTo>
                    <a:pt x="2610" y="4071"/>
                  </a:lnTo>
                  <a:cubicBezTo>
                    <a:pt x="2610" y="4071"/>
                    <a:pt x="3129" y="3685"/>
                    <a:pt x="3307" y="2914"/>
                  </a:cubicBezTo>
                  <a:cubicBezTo>
                    <a:pt x="3485" y="2143"/>
                    <a:pt x="3515" y="1208"/>
                    <a:pt x="3515" y="1208"/>
                  </a:cubicBezTo>
                  <a:lnTo>
                    <a:pt x="183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3014275" y="1773150"/>
              <a:ext cx="247025" cy="219575"/>
            </a:xfrm>
            <a:custGeom>
              <a:rect b="b" l="l" r="r" t="t"/>
              <a:pathLst>
                <a:path extrusionOk="0" h="8783" w="9881">
                  <a:moveTo>
                    <a:pt x="6621" y="0"/>
                  </a:moveTo>
                  <a:cubicBezTo>
                    <a:pt x="6253" y="0"/>
                    <a:pt x="3593" y="424"/>
                    <a:pt x="3593" y="424"/>
                  </a:cubicBezTo>
                  <a:cubicBezTo>
                    <a:pt x="3593" y="424"/>
                    <a:pt x="3454" y="394"/>
                    <a:pt x="3289" y="394"/>
                  </a:cubicBezTo>
                  <a:cubicBezTo>
                    <a:pt x="3138" y="394"/>
                    <a:pt x="2966" y="419"/>
                    <a:pt x="2860" y="515"/>
                  </a:cubicBezTo>
                  <a:cubicBezTo>
                    <a:pt x="2640" y="717"/>
                    <a:pt x="0" y="5428"/>
                    <a:pt x="0" y="5428"/>
                  </a:cubicBezTo>
                  <a:lnTo>
                    <a:pt x="2915" y="7004"/>
                  </a:lnTo>
                  <a:lnTo>
                    <a:pt x="3227" y="6656"/>
                  </a:lnTo>
                  <a:lnTo>
                    <a:pt x="1247" y="5263"/>
                  </a:lnTo>
                  <a:lnTo>
                    <a:pt x="3568" y="1734"/>
                  </a:lnTo>
                  <a:lnTo>
                    <a:pt x="3768" y="5520"/>
                  </a:lnTo>
                  <a:lnTo>
                    <a:pt x="3768" y="8782"/>
                  </a:lnTo>
                  <a:cubicBezTo>
                    <a:pt x="3768" y="8782"/>
                    <a:pt x="5316" y="8214"/>
                    <a:pt x="5536" y="7352"/>
                  </a:cubicBezTo>
                  <a:lnTo>
                    <a:pt x="5756" y="6491"/>
                  </a:lnTo>
                  <a:cubicBezTo>
                    <a:pt x="5756" y="6491"/>
                    <a:pt x="5976" y="7169"/>
                    <a:pt x="6765" y="7554"/>
                  </a:cubicBezTo>
                  <a:cubicBezTo>
                    <a:pt x="7553" y="7939"/>
                    <a:pt x="7809" y="8067"/>
                    <a:pt x="7809" y="8067"/>
                  </a:cubicBezTo>
                  <a:lnTo>
                    <a:pt x="5921" y="1011"/>
                  </a:lnTo>
                  <a:lnTo>
                    <a:pt x="6306" y="863"/>
                  </a:lnTo>
                  <a:lnTo>
                    <a:pt x="9092" y="3485"/>
                  </a:lnTo>
                  <a:lnTo>
                    <a:pt x="7809" y="5739"/>
                  </a:lnTo>
                  <a:lnTo>
                    <a:pt x="8212" y="6216"/>
                  </a:lnTo>
                  <a:cubicBezTo>
                    <a:pt x="8212" y="6216"/>
                    <a:pt x="9881" y="3815"/>
                    <a:pt x="9844" y="3576"/>
                  </a:cubicBezTo>
                  <a:cubicBezTo>
                    <a:pt x="9807" y="3339"/>
                    <a:pt x="6837" y="39"/>
                    <a:pt x="6654" y="2"/>
                  </a:cubicBezTo>
                  <a:cubicBezTo>
                    <a:pt x="6647" y="1"/>
                    <a:pt x="6636"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3091600" y="1755250"/>
              <a:ext cx="100575" cy="133650"/>
            </a:xfrm>
            <a:custGeom>
              <a:rect b="b" l="l" r="r" t="t"/>
              <a:pathLst>
                <a:path extrusionOk="0" h="5346" w="4023">
                  <a:moveTo>
                    <a:pt x="3183" y="1"/>
                  </a:moveTo>
                  <a:lnTo>
                    <a:pt x="475" y="490"/>
                  </a:lnTo>
                  <a:cubicBezTo>
                    <a:pt x="475" y="490"/>
                    <a:pt x="237" y="2451"/>
                    <a:pt x="1" y="2787"/>
                  </a:cubicBezTo>
                  <a:lnTo>
                    <a:pt x="475" y="2451"/>
                  </a:lnTo>
                  <a:lnTo>
                    <a:pt x="475" y="2451"/>
                  </a:lnTo>
                  <a:cubicBezTo>
                    <a:pt x="475" y="2452"/>
                    <a:pt x="400" y="3739"/>
                    <a:pt x="382" y="4300"/>
                  </a:cubicBezTo>
                  <a:cubicBezTo>
                    <a:pt x="363" y="4860"/>
                    <a:pt x="325" y="5345"/>
                    <a:pt x="325" y="5345"/>
                  </a:cubicBezTo>
                  <a:cubicBezTo>
                    <a:pt x="325" y="5345"/>
                    <a:pt x="1278" y="4449"/>
                    <a:pt x="1465" y="3665"/>
                  </a:cubicBezTo>
                  <a:cubicBezTo>
                    <a:pt x="1651" y="2880"/>
                    <a:pt x="1757" y="2208"/>
                    <a:pt x="1757" y="2208"/>
                  </a:cubicBezTo>
                  <a:lnTo>
                    <a:pt x="2418" y="4038"/>
                  </a:lnTo>
                  <a:lnTo>
                    <a:pt x="2287" y="2507"/>
                  </a:lnTo>
                  <a:lnTo>
                    <a:pt x="2287" y="2507"/>
                  </a:lnTo>
                  <a:cubicBezTo>
                    <a:pt x="2287" y="2508"/>
                    <a:pt x="2362" y="3236"/>
                    <a:pt x="3052" y="3982"/>
                  </a:cubicBezTo>
                  <a:cubicBezTo>
                    <a:pt x="3743" y="4729"/>
                    <a:pt x="4023" y="5010"/>
                    <a:pt x="4023" y="5010"/>
                  </a:cubicBezTo>
                  <a:lnTo>
                    <a:pt x="2959" y="1741"/>
                  </a:lnTo>
                  <a:lnTo>
                    <a:pt x="3415" y="2395"/>
                  </a:lnTo>
                  <a:lnTo>
                    <a:pt x="31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a:off x="2971625" y="1323275"/>
              <a:ext cx="327425" cy="271300"/>
            </a:xfrm>
            <a:custGeom>
              <a:rect b="b" l="l" r="r" t="t"/>
              <a:pathLst>
                <a:path extrusionOk="0" h="10852" w="13097">
                  <a:moveTo>
                    <a:pt x="6781" y="1"/>
                  </a:moveTo>
                  <a:cubicBezTo>
                    <a:pt x="4669" y="1"/>
                    <a:pt x="1294" y="2305"/>
                    <a:pt x="707" y="3810"/>
                  </a:cubicBezTo>
                  <a:cubicBezTo>
                    <a:pt x="1" y="5625"/>
                    <a:pt x="968" y="10172"/>
                    <a:pt x="968" y="10172"/>
                  </a:cubicBezTo>
                  <a:cubicBezTo>
                    <a:pt x="968" y="10172"/>
                    <a:pt x="2204" y="10852"/>
                    <a:pt x="3411" y="10852"/>
                  </a:cubicBezTo>
                  <a:cubicBezTo>
                    <a:pt x="3443" y="10852"/>
                    <a:pt x="3475" y="10851"/>
                    <a:pt x="3507" y="10850"/>
                  </a:cubicBezTo>
                  <a:cubicBezTo>
                    <a:pt x="4744" y="10813"/>
                    <a:pt x="7851" y="9771"/>
                    <a:pt x="7851" y="9516"/>
                  </a:cubicBezTo>
                  <a:cubicBezTo>
                    <a:pt x="7851" y="9261"/>
                    <a:pt x="7813" y="4042"/>
                    <a:pt x="8214" y="3559"/>
                  </a:cubicBezTo>
                  <a:cubicBezTo>
                    <a:pt x="8296" y="3459"/>
                    <a:pt x="8411" y="3417"/>
                    <a:pt x="8549" y="3417"/>
                  </a:cubicBezTo>
                  <a:cubicBezTo>
                    <a:pt x="9079" y="3417"/>
                    <a:pt x="9965" y="4024"/>
                    <a:pt x="10795" y="4242"/>
                  </a:cubicBezTo>
                  <a:cubicBezTo>
                    <a:pt x="10921" y="4275"/>
                    <a:pt x="11044" y="4291"/>
                    <a:pt x="11162" y="4291"/>
                  </a:cubicBezTo>
                  <a:cubicBezTo>
                    <a:pt x="12029" y="4291"/>
                    <a:pt x="12677" y="3478"/>
                    <a:pt x="12873" y="2891"/>
                  </a:cubicBezTo>
                  <a:cubicBezTo>
                    <a:pt x="13097" y="2224"/>
                    <a:pt x="12985" y="1068"/>
                    <a:pt x="12985" y="1068"/>
                  </a:cubicBezTo>
                  <a:lnTo>
                    <a:pt x="12725" y="842"/>
                  </a:lnTo>
                  <a:cubicBezTo>
                    <a:pt x="12725" y="842"/>
                    <a:pt x="12688" y="1363"/>
                    <a:pt x="12502" y="2182"/>
                  </a:cubicBezTo>
                  <a:cubicBezTo>
                    <a:pt x="12363" y="2790"/>
                    <a:pt x="12369" y="2926"/>
                    <a:pt x="12044" y="2926"/>
                  </a:cubicBezTo>
                  <a:cubicBezTo>
                    <a:pt x="11932" y="2926"/>
                    <a:pt x="11781" y="2910"/>
                    <a:pt x="11571" y="2891"/>
                  </a:cubicBezTo>
                  <a:cubicBezTo>
                    <a:pt x="10753" y="2820"/>
                    <a:pt x="9600" y="1623"/>
                    <a:pt x="7888" y="321"/>
                  </a:cubicBezTo>
                  <a:cubicBezTo>
                    <a:pt x="7596" y="99"/>
                    <a:pt x="7215" y="1"/>
                    <a:pt x="67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2905550" y="1491275"/>
              <a:ext cx="374850" cy="279725"/>
            </a:xfrm>
            <a:custGeom>
              <a:rect b="b" l="l" r="r" t="t"/>
              <a:pathLst>
                <a:path extrusionOk="0" h="11189" w="14994">
                  <a:moveTo>
                    <a:pt x="14480" y="1"/>
                  </a:moveTo>
                  <a:cubicBezTo>
                    <a:pt x="14480" y="1"/>
                    <a:pt x="12715" y="1767"/>
                    <a:pt x="12329" y="2793"/>
                  </a:cubicBezTo>
                  <a:cubicBezTo>
                    <a:pt x="11944" y="3821"/>
                    <a:pt x="11911" y="3949"/>
                    <a:pt x="11911" y="3949"/>
                  </a:cubicBezTo>
                  <a:lnTo>
                    <a:pt x="11719" y="3500"/>
                  </a:lnTo>
                  <a:lnTo>
                    <a:pt x="3339" y="5202"/>
                  </a:lnTo>
                  <a:lnTo>
                    <a:pt x="3211" y="5940"/>
                  </a:lnTo>
                  <a:cubicBezTo>
                    <a:pt x="3211" y="5940"/>
                    <a:pt x="1445" y="2858"/>
                    <a:pt x="1" y="2024"/>
                  </a:cubicBezTo>
                  <a:lnTo>
                    <a:pt x="1" y="2024"/>
                  </a:lnTo>
                  <a:cubicBezTo>
                    <a:pt x="1" y="2024"/>
                    <a:pt x="1" y="6839"/>
                    <a:pt x="1317" y="8316"/>
                  </a:cubicBezTo>
                  <a:cubicBezTo>
                    <a:pt x="2020" y="9106"/>
                    <a:pt x="2742" y="9289"/>
                    <a:pt x="3262" y="9289"/>
                  </a:cubicBezTo>
                  <a:cubicBezTo>
                    <a:pt x="3714" y="9289"/>
                    <a:pt x="4014" y="9150"/>
                    <a:pt x="4014" y="9150"/>
                  </a:cubicBezTo>
                  <a:cubicBezTo>
                    <a:pt x="4014" y="9150"/>
                    <a:pt x="5556" y="11189"/>
                    <a:pt x="8615" y="11189"/>
                  </a:cubicBezTo>
                  <a:cubicBezTo>
                    <a:pt x="8768" y="11189"/>
                    <a:pt x="8925" y="11184"/>
                    <a:pt x="9086" y="11173"/>
                  </a:cubicBezTo>
                  <a:cubicBezTo>
                    <a:pt x="12458" y="10949"/>
                    <a:pt x="13357" y="7408"/>
                    <a:pt x="13357" y="7075"/>
                  </a:cubicBezTo>
                  <a:lnTo>
                    <a:pt x="13357" y="6903"/>
                  </a:lnTo>
                  <a:cubicBezTo>
                    <a:pt x="13357" y="6903"/>
                    <a:pt x="14736" y="6711"/>
                    <a:pt x="14865" y="4110"/>
                  </a:cubicBezTo>
                  <a:cubicBezTo>
                    <a:pt x="14993" y="1510"/>
                    <a:pt x="14480" y="1"/>
                    <a:pt x="14480" y="1"/>
                  </a:cubicBezTo>
                  <a:close/>
                </a:path>
              </a:pathLst>
            </a:custGeom>
            <a:solidFill>
              <a:srgbClr val="FA92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2905550" y="1541825"/>
              <a:ext cx="288450" cy="224275"/>
            </a:xfrm>
            <a:custGeom>
              <a:rect b="b" l="l" r="r" t="t"/>
              <a:pathLst>
                <a:path extrusionOk="0" h="8971" w="11538">
                  <a:moveTo>
                    <a:pt x="1" y="0"/>
                  </a:moveTo>
                  <a:cubicBezTo>
                    <a:pt x="1" y="1"/>
                    <a:pt x="1" y="4817"/>
                    <a:pt x="1317" y="6294"/>
                  </a:cubicBezTo>
                  <a:cubicBezTo>
                    <a:pt x="2021" y="7083"/>
                    <a:pt x="2743" y="7267"/>
                    <a:pt x="3263" y="7267"/>
                  </a:cubicBezTo>
                  <a:cubicBezTo>
                    <a:pt x="3715" y="7267"/>
                    <a:pt x="4014" y="7128"/>
                    <a:pt x="4014" y="7128"/>
                  </a:cubicBezTo>
                  <a:cubicBezTo>
                    <a:pt x="4014" y="7128"/>
                    <a:pt x="5025" y="8462"/>
                    <a:pt x="7030" y="8971"/>
                  </a:cubicBezTo>
                  <a:cubicBezTo>
                    <a:pt x="8216" y="8466"/>
                    <a:pt x="9303" y="7712"/>
                    <a:pt x="10216" y="6741"/>
                  </a:cubicBezTo>
                  <a:cubicBezTo>
                    <a:pt x="11537" y="5421"/>
                    <a:pt x="11519" y="3431"/>
                    <a:pt x="11077" y="1609"/>
                  </a:cubicBezTo>
                  <a:lnTo>
                    <a:pt x="11077" y="1609"/>
                  </a:lnTo>
                  <a:lnTo>
                    <a:pt x="3340" y="3179"/>
                  </a:lnTo>
                  <a:lnTo>
                    <a:pt x="3211" y="3918"/>
                  </a:lnTo>
                  <a:cubicBezTo>
                    <a:pt x="3211" y="3918"/>
                    <a:pt x="1445" y="836"/>
                    <a:pt x="1" y="0"/>
                  </a:cubicBezTo>
                  <a:close/>
                </a:path>
              </a:pathLst>
            </a:custGeom>
            <a:solidFill>
              <a:srgbClr val="FA92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3034075" y="1617600"/>
              <a:ext cx="146700" cy="117500"/>
            </a:xfrm>
            <a:custGeom>
              <a:rect b="b" l="l" r="r" t="t"/>
              <a:pathLst>
                <a:path extrusionOk="0" h="4700" w="5868">
                  <a:moveTo>
                    <a:pt x="3690" y="0"/>
                  </a:moveTo>
                  <a:cubicBezTo>
                    <a:pt x="3298" y="0"/>
                    <a:pt x="3006" y="67"/>
                    <a:pt x="3006" y="67"/>
                  </a:cubicBezTo>
                  <a:cubicBezTo>
                    <a:pt x="3006" y="67"/>
                    <a:pt x="547" y="340"/>
                    <a:pt x="274" y="2065"/>
                  </a:cubicBezTo>
                  <a:cubicBezTo>
                    <a:pt x="1" y="3790"/>
                    <a:pt x="1299" y="4626"/>
                    <a:pt x="2750" y="4695"/>
                  </a:cubicBezTo>
                  <a:cubicBezTo>
                    <a:pt x="2809" y="4698"/>
                    <a:pt x="2868" y="4699"/>
                    <a:pt x="2927" y="4699"/>
                  </a:cubicBezTo>
                  <a:cubicBezTo>
                    <a:pt x="4334" y="4699"/>
                    <a:pt x="5868" y="3904"/>
                    <a:pt x="5704" y="1741"/>
                  </a:cubicBezTo>
                  <a:cubicBezTo>
                    <a:pt x="5592" y="253"/>
                    <a:pt x="4452" y="0"/>
                    <a:pt x="3690" y="0"/>
                  </a:cubicBezTo>
                  <a:close/>
                </a:path>
              </a:pathLst>
            </a:custGeom>
            <a:solidFill>
              <a:srgbClr val="D767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2908875" y="1443500"/>
              <a:ext cx="300800" cy="181275"/>
            </a:xfrm>
            <a:custGeom>
              <a:rect b="b" l="l" r="r" t="t"/>
              <a:pathLst>
                <a:path extrusionOk="0" h="7251" w="12032">
                  <a:moveTo>
                    <a:pt x="7444" y="1"/>
                  </a:moveTo>
                  <a:cubicBezTo>
                    <a:pt x="7444" y="1"/>
                    <a:pt x="7379" y="2348"/>
                    <a:pt x="7238" y="3549"/>
                  </a:cubicBezTo>
                  <a:cubicBezTo>
                    <a:pt x="7097" y="4749"/>
                    <a:pt x="7044" y="4936"/>
                    <a:pt x="7044" y="4936"/>
                  </a:cubicBezTo>
                  <a:lnTo>
                    <a:pt x="6570" y="3282"/>
                  </a:lnTo>
                  <a:lnTo>
                    <a:pt x="6083" y="5363"/>
                  </a:lnTo>
                  <a:cubicBezTo>
                    <a:pt x="6083" y="5363"/>
                    <a:pt x="5496" y="4162"/>
                    <a:pt x="5549" y="2989"/>
                  </a:cubicBezTo>
                  <a:cubicBezTo>
                    <a:pt x="5603" y="1815"/>
                    <a:pt x="5683" y="161"/>
                    <a:pt x="5683" y="161"/>
                  </a:cubicBezTo>
                  <a:lnTo>
                    <a:pt x="5683" y="161"/>
                  </a:lnTo>
                  <a:cubicBezTo>
                    <a:pt x="5683" y="161"/>
                    <a:pt x="3896" y="1922"/>
                    <a:pt x="3709" y="4856"/>
                  </a:cubicBezTo>
                  <a:cubicBezTo>
                    <a:pt x="3709" y="4856"/>
                    <a:pt x="2322" y="2856"/>
                    <a:pt x="1228" y="2535"/>
                  </a:cubicBezTo>
                  <a:cubicBezTo>
                    <a:pt x="135" y="2215"/>
                    <a:pt x="1" y="2188"/>
                    <a:pt x="1" y="2188"/>
                  </a:cubicBezTo>
                  <a:lnTo>
                    <a:pt x="1" y="2188"/>
                  </a:lnTo>
                  <a:cubicBezTo>
                    <a:pt x="1" y="2188"/>
                    <a:pt x="3082" y="5378"/>
                    <a:pt x="3182" y="7250"/>
                  </a:cubicBezTo>
                  <a:cubicBezTo>
                    <a:pt x="3182" y="7250"/>
                    <a:pt x="7069" y="6776"/>
                    <a:pt x="8846" y="6192"/>
                  </a:cubicBezTo>
                  <a:cubicBezTo>
                    <a:pt x="10623" y="5606"/>
                    <a:pt x="11439" y="5441"/>
                    <a:pt x="11439" y="5441"/>
                  </a:cubicBezTo>
                  <a:lnTo>
                    <a:pt x="12032" y="2028"/>
                  </a:lnTo>
                  <a:lnTo>
                    <a:pt x="11444" y="3442"/>
                  </a:lnTo>
                  <a:cubicBezTo>
                    <a:pt x="11444" y="3442"/>
                    <a:pt x="11258" y="2321"/>
                    <a:pt x="11338" y="1468"/>
                  </a:cubicBezTo>
                  <a:lnTo>
                    <a:pt x="11418" y="615"/>
                  </a:lnTo>
                  <a:lnTo>
                    <a:pt x="11418" y="615"/>
                  </a:lnTo>
                  <a:cubicBezTo>
                    <a:pt x="11418" y="615"/>
                    <a:pt x="9630" y="2295"/>
                    <a:pt x="9258" y="3469"/>
                  </a:cubicBezTo>
                  <a:lnTo>
                    <a:pt x="8884" y="4642"/>
                  </a:lnTo>
                  <a:cubicBezTo>
                    <a:pt x="8884" y="4642"/>
                    <a:pt x="8436" y="3175"/>
                    <a:pt x="8193" y="2082"/>
                  </a:cubicBezTo>
                  <a:cubicBezTo>
                    <a:pt x="7951" y="988"/>
                    <a:pt x="7444" y="1"/>
                    <a:pt x="74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3270775" y="1309825"/>
              <a:ext cx="65675" cy="48050"/>
            </a:xfrm>
            <a:custGeom>
              <a:rect b="b" l="l" r="r" t="t"/>
              <a:pathLst>
                <a:path extrusionOk="0" h="1922" w="2627">
                  <a:moveTo>
                    <a:pt x="1338" y="0"/>
                  </a:moveTo>
                  <a:cubicBezTo>
                    <a:pt x="860" y="0"/>
                    <a:pt x="295" y="251"/>
                    <a:pt x="178" y="813"/>
                  </a:cubicBezTo>
                  <a:cubicBezTo>
                    <a:pt x="0" y="1667"/>
                    <a:pt x="750" y="1917"/>
                    <a:pt x="817" y="1917"/>
                  </a:cubicBezTo>
                  <a:cubicBezTo>
                    <a:pt x="818" y="1917"/>
                    <a:pt x="820" y="1916"/>
                    <a:pt x="820" y="1916"/>
                  </a:cubicBezTo>
                  <a:cubicBezTo>
                    <a:pt x="820" y="1916"/>
                    <a:pt x="855" y="1921"/>
                    <a:pt x="920" y="1921"/>
                  </a:cubicBezTo>
                  <a:cubicBezTo>
                    <a:pt x="1084" y="1921"/>
                    <a:pt x="1441" y="1890"/>
                    <a:pt x="1935" y="1674"/>
                  </a:cubicBezTo>
                  <a:cubicBezTo>
                    <a:pt x="2626" y="1371"/>
                    <a:pt x="2299" y="619"/>
                    <a:pt x="1960" y="219"/>
                  </a:cubicBezTo>
                  <a:cubicBezTo>
                    <a:pt x="1839" y="77"/>
                    <a:pt x="1602" y="0"/>
                    <a:pt x="13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3113275" y="1728025"/>
              <a:ext cx="44925" cy="27250"/>
            </a:xfrm>
            <a:custGeom>
              <a:rect b="b" l="l" r="r" t="t"/>
              <a:pathLst>
                <a:path extrusionOk="0" h="1090" w="1797">
                  <a:moveTo>
                    <a:pt x="1780" y="1"/>
                  </a:moveTo>
                  <a:cubicBezTo>
                    <a:pt x="1780" y="1"/>
                    <a:pt x="1448" y="728"/>
                    <a:pt x="955" y="866"/>
                  </a:cubicBezTo>
                  <a:cubicBezTo>
                    <a:pt x="893" y="883"/>
                    <a:pt x="831" y="890"/>
                    <a:pt x="771" y="890"/>
                  </a:cubicBezTo>
                  <a:cubicBezTo>
                    <a:pt x="353" y="890"/>
                    <a:pt x="1" y="526"/>
                    <a:pt x="1" y="526"/>
                  </a:cubicBezTo>
                  <a:lnTo>
                    <a:pt x="1" y="526"/>
                  </a:lnTo>
                  <a:cubicBezTo>
                    <a:pt x="84" y="723"/>
                    <a:pt x="406" y="1090"/>
                    <a:pt x="840" y="1090"/>
                  </a:cubicBezTo>
                  <a:cubicBezTo>
                    <a:pt x="950" y="1090"/>
                    <a:pt x="1067" y="1067"/>
                    <a:pt x="1189" y="1011"/>
                  </a:cubicBezTo>
                  <a:cubicBezTo>
                    <a:pt x="1796" y="737"/>
                    <a:pt x="1780" y="1"/>
                    <a:pt x="17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a:off x="3070725" y="1608700"/>
              <a:ext cx="19125" cy="16075"/>
            </a:xfrm>
            <a:custGeom>
              <a:rect b="b" l="l" r="r" t="t"/>
              <a:pathLst>
                <a:path extrusionOk="0" h="643" w="765">
                  <a:moveTo>
                    <a:pt x="431" y="0"/>
                  </a:moveTo>
                  <a:cubicBezTo>
                    <a:pt x="185" y="0"/>
                    <a:pt x="1" y="293"/>
                    <a:pt x="148" y="523"/>
                  </a:cubicBezTo>
                  <a:cubicBezTo>
                    <a:pt x="202" y="607"/>
                    <a:pt x="291" y="643"/>
                    <a:pt x="385" y="643"/>
                  </a:cubicBezTo>
                  <a:cubicBezTo>
                    <a:pt x="561" y="643"/>
                    <a:pt x="753" y="519"/>
                    <a:pt x="764" y="357"/>
                  </a:cubicBezTo>
                  <a:cubicBezTo>
                    <a:pt x="764" y="357"/>
                    <a:pt x="732" y="35"/>
                    <a:pt x="468" y="2"/>
                  </a:cubicBezTo>
                  <a:cubicBezTo>
                    <a:pt x="456" y="1"/>
                    <a:pt x="443" y="0"/>
                    <a:pt x="4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a:off x="3110625" y="1598275"/>
              <a:ext cx="19425" cy="14650"/>
            </a:xfrm>
            <a:custGeom>
              <a:rect b="b" l="l" r="r" t="t"/>
              <a:pathLst>
                <a:path extrusionOk="0" h="586" w="777">
                  <a:moveTo>
                    <a:pt x="388" y="0"/>
                  </a:moveTo>
                  <a:cubicBezTo>
                    <a:pt x="353" y="0"/>
                    <a:pt x="318" y="6"/>
                    <a:pt x="281" y="20"/>
                  </a:cubicBezTo>
                  <a:cubicBezTo>
                    <a:pt x="0" y="124"/>
                    <a:pt x="145" y="500"/>
                    <a:pt x="321" y="564"/>
                  </a:cubicBezTo>
                  <a:cubicBezTo>
                    <a:pt x="360" y="578"/>
                    <a:pt x="402" y="585"/>
                    <a:pt x="444" y="585"/>
                  </a:cubicBezTo>
                  <a:cubicBezTo>
                    <a:pt x="595" y="585"/>
                    <a:pt x="752" y="490"/>
                    <a:pt x="776" y="260"/>
                  </a:cubicBezTo>
                  <a:cubicBezTo>
                    <a:pt x="776" y="260"/>
                    <a:pt x="614" y="0"/>
                    <a:pt x="3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3108000" y="1886750"/>
              <a:ext cx="84175" cy="44975"/>
            </a:xfrm>
            <a:custGeom>
              <a:rect b="b" l="l" r="r" t="t"/>
              <a:pathLst>
                <a:path extrusionOk="0" h="1799" w="3367">
                  <a:moveTo>
                    <a:pt x="3118" y="0"/>
                  </a:moveTo>
                  <a:lnTo>
                    <a:pt x="1" y="617"/>
                  </a:lnTo>
                  <a:cubicBezTo>
                    <a:pt x="1" y="617"/>
                    <a:pt x="19" y="1749"/>
                    <a:pt x="1" y="1797"/>
                  </a:cubicBezTo>
                  <a:cubicBezTo>
                    <a:pt x="0" y="1798"/>
                    <a:pt x="2" y="1799"/>
                    <a:pt x="6" y="1799"/>
                  </a:cubicBezTo>
                  <a:cubicBezTo>
                    <a:pt x="147" y="1799"/>
                    <a:pt x="3367" y="933"/>
                    <a:pt x="3367" y="933"/>
                  </a:cubicBezTo>
                  <a:lnTo>
                    <a:pt x="31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3139350" y="1890875"/>
              <a:ext cx="33075" cy="32000"/>
            </a:xfrm>
            <a:custGeom>
              <a:rect b="b" l="l" r="r" t="t"/>
              <a:pathLst>
                <a:path extrusionOk="0" h="1280" w="1323">
                  <a:moveTo>
                    <a:pt x="1030" y="0"/>
                  </a:moveTo>
                  <a:lnTo>
                    <a:pt x="1" y="204"/>
                  </a:lnTo>
                  <a:cubicBezTo>
                    <a:pt x="1" y="204"/>
                    <a:pt x="143" y="1280"/>
                    <a:pt x="182" y="1280"/>
                  </a:cubicBezTo>
                  <a:cubicBezTo>
                    <a:pt x="182" y="1280"/>
                    <a:pt x="182" y="1280"/>
                    <a:pt x="182" y="1280"/>
                  </a:cubicBezTo>
                  <a:cubicBezTo>
                    <a:pt x="221" y="1271"/>
                    <a:pt x="1323" y="979"/>
                    <a:pt x="1323" y="979"/>
                  </a:cubicBezTo>
                  <a:lnTo>
                    <a:pt x="1215" y="734"/>
                  </a:lnTo>
                  <a:lnTo>
                    <a:pt x="318" y="999"/>
                  </a:lnTo>
                  <a:lnTo>
                    <a:pt x="226" y="401"/>
                  </a:lnTo>
                  <a:lnTo>
                    <a:pt x="1050" y="226"/>
                  </a:lnTo>
                  <a:lnTo>
                    <a:pt x="10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3174750" y="1900400"/>
              <a:ext cx="59250" cy="60350"/>
            </a:xfrm>
            <a:custGeom>
              <a:rect b="b" l="l" r="r" t="t"/>
              <a:pathLst>
                <a:path extrusionOk="0" h="2414" w="2370">
                  <a:moveTo>
                    <a:pt x="1294" y="0"/>
                  </a:moveTo>
                  <a:lnTo>
                    <a:pt x="917" y="1207"/>
                  </a:lnTo>
                  <a:cubicBezTo>
                    <a:pt x="917" y="1207"/>
                    <a:pt x="727" y="1010"/>
                    <a:pt x="458" y="1010"/>
                  </a:cubicBezTo>
                  <a:cubicBezTo>
                    <a:pt x="418" y="1010"/>
                    <a:pt x="376" y="1015"/>
                    <a:pt x="333" y="1025"/>
                  </a:cubicBezTo>
                  <a:cubicBezTo>
                    <a:pt x="1" y="1101"/>
                    <a:pt x="64" y="1447"/>
                    <a:pt x="64" y="1447"/>
                  </a:cubicBezTo>
                  <a:cubicBezTo>
                    <a:pt x="64" y="1447"/>
                    <a:pt x="628" y="1755"/>
                    <a:pt x="782" y="1806"/>
                  </a:cubicBezTo>
                  <a:cubicBezTo>
                    <a:pt x="935" y="1857"/>
                    <a:pt x="1239" y="2414"/>
                    <a:pt x="1239" y="2414"/>
                  </a:cubicBezTo>
                  <a:lnTo>
                    <a:pt x="2369" y="899"/>
                  </a:lnTo>
                  <a:lnTo>
                    <a:pt x="129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a:off x="3064275" y="1916375"/>
              <a:ext cx="58950" cy="49050"/>
            </a:xfrm>
            <a:custGeom>
              <a:rect b="b" l="l" r="r" t="t"/>
              <a:pathLst>
                <a:path extrusionOk="0" h="1962" w="2358">
                  <a:moveTo>
                    <a:pt x="641" y="1"/>
                  </a:moveTo>
                  <a:lnTo>
                    <a:pt x="399" y="344"/>
                  </a:lnTo>
                  <a:lnTo>
                    <a:pt x="1" y="974"/>
                  </a:lnTo>
                  <a:lnTo>
                    <a:pt x="1750" y="1961"/>
                  </a:lnTo>
                  <a:cubicBezTo>
                    <a:pt x="1750" y="1961"/>
                    <a:pt x="1832" y="1590"/>
                    <a:pt x="1948" y="1576"/>
                  </a:cubicBezTo>
                  <a:cubicBezTo>
                    <a:pt x="2063" y="1564"/>
                    <a:pt x="2357" y="1462"/>
                    <a:pt x="2357" y="1462"/>
                  </a:cubicBezTo>
                  <a:cubicBezTo>
                    <a:pt x="2357" y="1462"/>
                    <a:pt x="2191" y="1051"/>
                    <a:pt x="2038" y="988"/>
                  </a:cubicBezTo>
                  <a:cubicBezTo>
                    <a:pt x="2007" y="975"/>
                    <a:pt x="1978" y="969"/>
                    <a:pt x="1952" y="969"/>
                  </a:cubicBezTo>
                  <a:cubicBezTo>
                    <a:pt x="1851" y="969"/>
                    <a:pt x="1794" y="1051"/>
                    <a:pt x="1794" y="1051"/>
                  </a:cubicBezTo>
                  <a:lnTo>
                    <a:pt x="6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3026250" y="2127500"/>
              <a:ext cx="84125" cy="27575"/>
            </a:xfrm>
            <a:custGeom>
              <a:rect b="b" l="l" r="r" t="t"/>
              <a:pathLst>
                <a:path extrusionOk="0" h="1103" w="3365">
                  <a:moveTo>
                    <a:pt x="2175" y="1"/>
                  </a:moveTo>
                  <a:cubicBezTo>
                    <a:pt x="2062" y="1"/>
                    <a:pt x="1958" y="17"/>
                    <a:pt x="1871" y="57"/>
                  </a:cubicBezTo>
                  <a:cubicBezTo>
                    <a:pt x="1489" y="233"/>
                    <a:pt x="1069" y="730"/>
                    <a:pt x="751" y="768"/>
                  </a:cubicBezTo>
                  <a:cubicBezTo>
                    <a:pt x="669" y="778"/>
                    <a:pt x="583" y="782"/>
                    <a:pt x="500" y="782"/>
                  </a:cubicBezTo>
                  <a:cubicBezTo>
                    <a:pt x="263" y="782"/>
                    <a:pt x="51" y="749"/>
                    <a:pt x="14" y="730"/>
                  </a:cubicBezTo>
                  <a:cubicBezTo>
                    <a:pt x="12" y="729"/>
                    <a:pt x="11" y="729"/>
                    <a:pt x="11" y="729"/>
                  </a:cubicBezTo>
                  <a:lnTo>
                    <a:pt x="11" y="729"/>
                  </a:lnTo>
                  <a:cubicBezTo>
                    <a:pt x="1" y="729"/>
                    <a:pt x="530" y="1062"/>
                    <a:pt x="738" y="1099"/>
                  </a:cubicBezTo>
                  <a:cubicBezTo>
                    <a:pt x="749" y="1101"/>
                    <a:pt x="771" y="1102"/>
                    <a:pt x="803" y="1102"/>
                  </a:cubicBezTo>
                  <a:cubicBezTo>
                    <a:pt x="1103" y="1102"/>
                    <a:pt x="2284" y="1018"/>
                    <a:pt x="3364" y="936"/>
                  </a:cubicBezTo>
                  <a:cubicBezTo>
                    <a:pt x="3248" y="573"/>
                    <a:pt x="3022" y="264"/>
                    <a:pt x="2700" y="78"/>
                  </a:cubicBezTo>
                  <a:cubicBezTo>
                    <a:pt x="2523" y="35"/>
                    <a:pt x="2340" y="1"/>
                    <a:pt x="21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3093725" y="2125075"/>
              <a:ext cx="44050" cy="25825"/>
            </a:xfrm>
            <a:custGeom>
              <a:rect b="b" l="l" r="r" t="t"/>
              <a:pathLst>
                <a:path extrusionOk="0" h="1033" w="1762">
                  <a:moveTo>
                    <a:pt x="1204" y="1"/>
                  </a:moveTo>
                  <a:cubicBezTo>
                    <a:pt x="1183" y="146"/>
                    <a:pt x="996" y="341"/>
                    <a:pt x="721" y="341"/>
                  </a:cubicBezTo>
                  <a:cubicBezTo>
                    <a:pt x="685" y="341"/>
                    <a:pt x="648" y="338"/>
                    <a:pt x="609" y="330"/>
                  </a:cubicBezTo>
                  <a:cubicBezTo>
                    <a:pt x="457" y="303"/>
                    <a:pt x="235" y="231"/>
                    <a:pt x="1" y="174"/>
                  </a:cubicBezTo>
                  <a:lnTo>
                    <a:pt x="1" y="174"/>
                  </a:lnTo>
                  <a:cubicBezTo>
                    <a:pt x="323" y="361"/>
                    <a:pt x="549" y="670"/>
                    <a:pt x="665" y="1033"/>
                  </a:cubicBezTo>
                  <a:cubicBezTo>
                    <a:pt x="1061" y="1002"/>
                    <a:pt x="1442" y="972"/>
                    <a:pt x="1761" y="948"/>
                  </a:cubicBezTo>
                  <a:cubicBezTo>
                    <a:pt x="1670" y="588"/>
                    <a:pt x="1478" y="260"/>
                    <a:pt x="12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3112100" y="2052550"/>
              <a:ext cx="47225" cy="96225"/>
            </a:xfrm>
            <a:custGeom>
              <a:rect b="b" l="l" r="r" t="t"/>
              <a:pathLst>
                <a:path extrusionOk="0" h="3849" w="1889">
                  <a:moveTo>
                    <a:pt x="1821" y="1"/>
                  </a:moveTo>
                  <a:lnTo>
                    <a:pt x="1" y="128"/>
                  </a:lnTo>
                  <a:cubicBezTo>
                    <a:pt x="1" y="128"/>
                    <a:pt x="485" y="2723"/>
                    <a:pt x="472" y="2888"/>
                  </a:cubicBezTo>
                  <a:cubicBezTo>
                    <a:pt x="472" y="2893"/>
                    <a:pt x="470" y="2897"/>
                    <a:pt x="469" y="2902"/>
                  </a:cubicBezTo>
                  <a:cubicBezTo>
                    <a:pt x="743" y="3161"/>
                    <a:pt x="935" y="3489"/>
                    <a:pt x="1026" y="3849"/>
                  </a:cubicBezTo>
                  <a:cubicBezTo>
                    <a:pt x="1536" y="3809"/>
                    <a:pt x="1888" y="3780"/>
                    <a:pt x="1888" y="3780"/>
                  </a:cubicBezTo>
                  <a:lnTo>
                    <a:pt x="18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3196200" y="2126325"/>
              <a:ext cx="36075" cy="23075"/>
            </a:xfrm>
            <a:custGeom>
              <a:rect b="b" l="l" r="r" t="t"/>
              <a:pathLst>
                <a:path extrusionOk="0" h="923" w="1443">
                  <a:moveTo>
                    <a:pt x="339" y="1"/>
                  </a:moveTo>
                  <a:cubicBezTo>
                    <a:pt x="301" y="1"/>
                    <a:pt x="268" y="5"/>
                    <a:pt x="236" y="11"/>
                  </a:cubicBezTo>
                  <a:cubicBezTo>
                    <a:pt x="118" y="260"/>
                    <a:pt x="44" y="527"/>
                    <a:pt x="1" y="813"/>
                  </a:cubicBezTo>
                  <a:cubicBezTo>
                    <a:pt x="321" y="846"/>
                    <a:pt x="688" y="885"/>
                    <a:pt x="1048" y="922"/>
                  </a:cubicBezTo>
                  <a:cubicBezTo>
                    <a:pt x="1145" y="615"/>
                    <a:pt x="1272" y="319"/>
                    <a:pt x="1443" y="48"/>
                  </a:cubicBezTo>
                  <a:lnTo>
                    <a:pt x="1443" y="48"/>
                  </a:lnTo>
                  <a:cubicBezTo>
                    <a:pt x="1146" y="209"/>
                    <a:pt x="861" y="447"/>
                    <a:pt x="734" y="447"/>
                  </a:cubicBezTo>
                  <a:cubicBezTo>
                    <a:pt x="730" y="447"/>
                    <a:pt x="725" y="447"/>
                    <a:pt x="721" y="446"/>
                  </a:cubicBezTo>
                  <a:cubicBezTo>
                    <a:pt x="555" y="421"/>
                    <a:pt x="543" y="1"/>
                    <a:pt x="3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3172550" y="2047125"/>
              <a:ext cx="29550" cy="99525"/>
            </a:xfrm>
            <a:custGeom>
              <a:rect b="b" l="l" r="r" t="t"/>
              <a:pathLst>
                <a:path extrusionOk="0" h="3981" w="1182">
                  <a:moveTo>
                    <a:pt x="1" y="1"/>
                  </a:moveTo>
                  <a:lnTo>
                    <a:pt x="1" y="3881"/>
                  </a:lnTo>
                  <a:cubicBezTo>
                    <a:pt x="1" y="3881"/>
                    <a:pt x="406" y="3924"/>
                    <a:pt x="947" y="3981"/>
                  </a:cubicBezTo>
                  <a:cubicBezTo>
                    <a:pt x="990" y="3695"/>
                    <a:pt x="1064" y="3428"/>
                    <a:pt x="1182" y="3179"/>
                  </a:cubicBezTo>
                  <a:lnTo>
                    <a:pt x="1182" y="3179"/>
                  </a:lnTo>
                  <a:cubicBezTo>
                    <a:pt x="1044" y="3205"/>
                    <a:pt x="967" y="3272"/>
                    <a:pt x="967" y="3272"/>
                  </a:cubicBezTo>
                  <a:lnTo>
                    <a:pt x="1171" y="33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3222375" y="2124025"/>
              <a:ext cx="57700" cy="29375"/>
            </a:xfrm>
            <a:custGeom>
              <a:rect b="b" l="l" r="r" t="t"/>
              <a:pathLst>
                <a:path extrusionOk="0" h="1175" w="2308">
                  <a:moveTo>
                    <a:pt x="799" y="1"/>
                  </a:moveTo>
                  <a:cubicBezTo>
                    <a:pt x="784" y="1"/>
                    <a:pt x="770" y="2"/>
                    <a:pt x="755" y="4"/>
                  </a:cubicBezTo>
                  <a:cubicBezTo>
                    <a:pt x="639" y="22"/>
                    <a:pt x="517" y="75"/>
                    <a:pt x="396" y="140"/>
                  </a:cubicBezTo>
                  <a:cubicBezTo>
                    <a:pt x="225" y="411"/>
                    <a:pt x="98" y="707"/>
                    <a:pt x="1" y="1014"/>
                  </a:cubicBezTo>
                  <a:cubicBezTo>
                    <a:pt x="808" y="1098"/>
                    <a:pt x="1570" y="1174"/>
                    <a:pt x="1652" y="1174"/>
                  </a:cubicBezTo>
                  <a:cubicBezTo>
                    <a:pt x="1655" y="1174"/>
                    <a:pt x="1657" y="1174"/>
                    <a:pt x="1658" y="1174"/>
                  </a:cubicBezTo>
                  <a:cubicBezTo>
                    <a:pt x="1721" y="1162"/>
                    <a:pt x="2307" y="703"/>
                    <a:pt x="2307" y="703"/>
                  </a:cubicBezTo>
                  <a:lnTo>
                    <a:pt x="2307" y="703"/>
                  </a:lnTo>
                  <a:cubicBezTo>
                    <a:pt x="2307" y="703"/>
                    <a:pt x="1951" y="805"/>
                    <a:pt x="1786" y="805"/>
                  </a:cubicBezTo>
                  <a:cubicBezTo>
                    <a:pt x="1626" y="805"/>
                    <a:pt x="1195" y="1"/>
                    <a:pt x="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3098275" y="2117675"/>
              <a:ext cx="24000" cy="19025"/>
            </a:xfrm>
            <a:custGeom>
              <a:rect b="b" l="l" r="r" t="t"/>
              <a:pathLst>
                <a:path extrusionOk="0" h="761" w="960">
                  <a:moveTo>
                    <a:pt x="492" y="1"/>
                  </a:moveTo>
                  <a:cubicBezTo>
                    <a:pt x="488" y="1"/>
                    <a:pt x="485" y="1"/>
                    <a:pt x="481" y="1"/>
                  </a:cubicBezTo>
                  <a:cubicBezTo>
                    <a:pt x="1" y="10"/>
                    <a:pt x="54" y="722"/>
                    <a:pt x="481" y="757"/>
                  </a:cubicBezTo>
                  <a:cubicBezTo>
                    <a:pt x="507" y="760"/>
                    <a:pt x="531" y="761"/>
                    <a:pt x="554" y="761"/>
                  </a:cubicBezTo>
                  <a:cubicBezTo>
                    <a:pt x="904" y="761"/>
                    <a:pt x="875" y="522"/>
                    <a:pt x="875" y="522"/>
                  </a:cubicBezTo>
                  <a:cubicBezTo>
                    <a:pt x="875" y="522"/>
                    <a:pt x="960" y="1"/>
                    <a:pt x="4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3204275" y="2119425"/>
              <a:ext cx="24000" cy="19000"/>
            </a:xfrm>
            <a:custGeom>
              <a:rect b="b" l="l" r="r" t="t"/>
              <a:pathLst>
                <a:path extrusionOk="0" h="760" w="960">
                  <a:moveTo>
                    <a:pt x="493" y="0"/>
                  </a:moveTo>
                  <a:cubicBezTo>
                    <a:pt x="489" y="0"/>
                    <a:pt x="485" y="0"/>
                    <a:pt x="481" y="1"/>
                  </a:cubicBezTo>
                  <a:cubicBezTo>
                    <a:pt x="1" y="10"/>
                    <a:pt x="54" y="721"/>
                    <a:pt x="481" y="756"/>
                  </a:cubicBezTo>
                  <a:cubicBezTo>
                    <a:pt x="508" y="758"/>
                    <a:pt x="532" y="759"/>
                    <a:pt x="555" y="759"/>
                  </a:cubicBezTo>
                  <a:cubicBezTo>
                    <a:pt x="904" y="759"/>
                    <a:pt x="875" y="522"/>
                    <a:pt x="875" y="522"/>
                  </a:cubicBezTo>
                  <a:cubicBezTo>
                    <a:pt x="875" y="522"/>
                    <a:pt x="960" y="0"/>
                    <a:pt x="4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3218950" y="1507625"/>
              <a:ext cx="45200" cy="148500"/>
            </a:xfrm>
            <a:custGeom>
              <a:rect b="b" l="l" r="r" t="t"/>
              <a:pathLst>
                <a:path extrusionOk="0" h="5940" w="1808">
                  <a:moveTo>
                    <a:pt x="1793" y="1"/>
                  </a:moveTo>
                  <a:cubicBezTo>
                    <a:pt x="1793" y="1"/>
                    <a:pt x="1050" y="854"/>
                    <a:pt x="664" y="2025"/>
                  </a:cubicBezTo>
                  <a:cubicBezTo>
                    <a:pt x="279" y="3195"/>
                    <a:pt x="1" y="4211"/>
                    <a:pt x="1" y="4211"/>
                  </a:cubicBezTo>
                  <a:cubicBezTo>
                    <a:pt x="1" y="4211"/>
                    <a:pt x="616" y="5282"/>
                    <a:pt x="757" y="5939"/>
                  </a:cubicBezTo>
                  <a:cubicBezTo>
                    <a:pt x="757" y="5939"/>
                    <a:pt x="1807" y="4893"/>
                    <a:pt x="1793" y="4043"/>
                  </a:cubicBezTo>
                  <a:cubicBezTo>
                    <a:pt x="1780" y="3195"/>
                    <a:pt x="954" y="2969"/>
                    <a:pt x="954" y="2969"/>
                  </a:cubicBezTo>
                  <a:cubicBezTo>
                    <a:pt x="954" y="2969"/>
                    <a:pt x="1793" y="83"/>
                    <a:pt x="1793" y="1"/>
                  </a:cubicBezTo>
                  <a:close/>
                </a:path>
              </a:pathLst>
            </a:custGeom>
            <a:solidFill>
              <a:srgbClr val="D73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2919175" y="1564675"/>
              <a:ext cx="81075" cy="146225"/>
            </a:xfrm>
            <a:custGeom>
              <a:rect b="b" l="l" r="r" t="t"/>
              <a:pathLst>
                <a:path extrusionOk="0" h="5849" w="3243">
                  <a:moveTo>
                    <a:pt x="0" y="1"/>
                  </a:moveTo>
                  <a:lnTo>
                    <a:pt x="0" y="1"/>
                  </a:lnTo>
                  <a:cubicBezTo>
                    <a:pt x="667" y="871"/>
                    <a:pt x="1870" y="4074"/>
                    <a:pt x="1870" y="4074"/>
                  </a:cubicBezTo>
                  <a:cubicBezTo>
                    <a:pt x="1870" y="4074"/>
                    <a:pt x="1074" y="4518"/>
                    <a:pt x="1455" y="5258"/>
                  </a:cubicBezTo>
                  <a:cubicBezTo>
                    <a:pt x="1718" y="5769"/>
                    <a:pt x="2470" y="5848"/>
                    <a:pt x="2910" y="5848"/>
                  </a:cubicBezTo>
                  <a:cubicBezTo>
                    <a:pt x="3108" y="5848"/>
                    <a:pt x="3242" y="5832"/>
                    <a:pt x="3242" y="5832"/>
                  </a:cubicBezTo>
                  <a:cubicBezTo>
                    <a:pt x="3242" y="5832"/>
                    <a:pt x="3121" y="5584"/>
                    <a:pt x="2912" y="5027"/>
                  </a:cubicBezTo>
                  <a:cubicBezTo>
                    <a:pt x="2703" y="4471"/>
                    <a:pt x="2670" y="3657"/>
                    <a:pt x="2670" y="3657"/>
                  </a:cubicBezTo>
                  <a:cubicBezTo>
                    <a:pt x="2670" y="3657"/>
                    <a:pt x="2425" y="3241"/>
                    <a:pt x="1870" y="2277"/>
                  </a:cubicBezTo>
                  <a:cubicBezTo>
                    <a:pt x="1315" y="1315"/>
                    <a:pt x="1" y="1"/>
                    <a:pt x="0" y="1"/>
                  </a:cubicBezTo>
                  <a:close/>
                </a:path>
              </a:pathLst>
            </a:custGeom>
            <a:solidFill>
              <a:srgbClr val="D73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 name="Google Shape;1509;p45"/>
          <p:cNvGrpSpPr/>
          <p:nvPr/>
        </p:nvGrpSpPr>
        <p:grpSpPr>
          <a:xfrm>
            <a:off x="1667816" y="1396166"/>
            <a:ext cx="2465849" cy="3255907"/>
            <a:chOff x="1717355" y="2571761"/>
            <a:chExt cx="1777189" cy="2346599"/>
          </a:xfrm>
        </p:grpSpPr>
        <p:sp>
          <p:nvSpPr>
            <p:cNvPr id="1510" name="Google Shape;1510;p45"/>
            <p:cNvSpPr/>
            <p:nvPr/>
          </p:nvSpPr>
          <p:spPr>
            <a:xfrm flipH="1">
              <a:off x="1998427" y="3839959"/>
              <a:ext cx="516431" cy="378354"/>
            </a:xfrm>
            <a:custGeom>
              <a:rect b="b" l="l" r="r" t="t"/>
              <a:pathLst>
                <a:path extrusionOk="0" h="2839" w="3875">
                  <a:moveTo>
                    <a:pt x="0" y="0"/>
                  </a:moveTo>
                  <a:lnTo>
                    <a:pt x="184" y="588"/>
                  </a:lnTo>
                  <a:lnTo>
                    <a:pt x="1882" y="2000"/>
                  </a:lnTo>
                  <a:lnTo>
                    <a:pt x="2582" y="2065"/>
                  </a:lnTo>
                  <a:lnTo>
                    <a:pt x="3596" y="2839"/>
                  </a:lnTo>
                  <a:lnTo>
                    <a:pt x="3875" y="2731"/>
                  </a:lnTo>
                  <a:lnTo>
                    <a:pt x="3072" y="2043"/>
                  </a:lnTo>
                  <a:lnTo>
                    <a:pt x="3875" y="2043"/>
                  </a:lnTo>
                  <a:lnTo>
                    <a:pt x="3875" y="1833"/>
                  </a:lnTo>
                  <a:lnTo>
                    <a:pt x="1984" y="1833"/>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flipH="1">
              <a:off x="2289494" y="2717959"/>
              <a:ext cx="1011938" cy="863190"/>
            </a:xfrm>
            <a:custGeom>
              <a:rect b="b" l="l" r="r" t="t"/>
              <a:pathLst>
                <a:path extrusionOk="0" h="6477" w="7593">
                  <a:moveTo>
                    <a:pt x="4598" y="0"/>
                  </a:moveTo>
                  <a:cubicBezTo>
                    <a:pt x="4492" y="0"/>
                    <a:pt x="4384" y="6"/>
                    <a:pt x="4271" y="18"/>
                  </a:cubicBezTo>
                  <a:cubicBezTo>
                    <a:pt x="1696" y="289"/>
                    <a:pt x="1" y="2627"/>
                    <a:pt x="103" y="3780"/>
                  </a:cubicBezTo>
                  <a:cubicBezTo>
                    <a:pt x="204" y="4932"/>
                    <a:pt x="1086" y="6016"/>
                    <a:pt x="1899" y="6322"/>
                  </a:cubicBezTo>
                  <a:cubicBezTo>
                    <a:pt x="2170" y="6423"/>
                    <a:pt x="2626" y="6476"/>
                    <a:pt x="3153" y="6476"/>
                  </a:cubicBezTo>
                  <a:cubicBezTo>
                    <a:pt x="4205" y="6476"/>
                    <a:pt x="5537" y="6265"/>
                    <a:pt x="6237" y="5814"/>
                  </a:cubicBezTo>
                  <a:cubicBezTo>
                    <a:pt x="6237" y="5814"/>
                    <a:pt x="7592" y="4932"/>
                    <a:pt x="7558" y="3814"/>
                  </a:cubicBezTo>
                  <a:cubicBezTo>
                    <a:pt x="7526" y="2744"/>
                    <a:pt x="6905" y="0"/>
                    <a:pt x="4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flipH="1">
              <a:off x="2316144" y="3709479"/>
              <a:ext cx="763785" cy="1208882"/>
            </a:xfrm>
            <a:custGeom>
              <a:rect b="b" l="l" r="r" t="t"/>
              <a:pathLst>
                <a:path extrusionOk="0" h="8702" w="5731">
                  <a:moveTo>
                    <a:pt x="2167" y="0"/>
                  </a:moveTo>
                  <a:cubicBezTo>
                    <a:pt x="674" y="746"/>
                    <a:pt x="0" y="7388"/>
                    <a:pt x="847" y="8168"/>
                  </a:cubicBezTo>
                  <a:cubicBezTo>
                    <a:pt x="1270" y="8558"/>
                    <a:pt x="2134" y="8701"/>
                    <a:pt x="2981" y="8701"/>
                  </a:cubicBezTo>
                  <a:cubicBezTo>
                    <a:pt x="3829" y="8701"/>
                    <a:pt x="4660" y="8557"/>
                    <a:pt x="5017" y="8371"/>
                  </a:cubicBezTo>
                  <a:cubicBezTo>
                    <a:pt x="5730" y="7998"/>
                    <a:pt x="4642" y="2576"/>
                    <a:pt x="3998" y="1288"/>
                  </a:cubicBezTo>
                  <a:cubicBezTo>
                    <a:pt x="3355" y="0"/>
                    <a:pt x="2167" y="0"/>
                    <a:pt x="2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flipH="1">
              <a:off x="2590690" y="2975703"/>
              <a:ext cx="127009" cy="273204"/>
            </a:xfrm>
            <a:custGeom>
              <a:rect b="b" l="l" r="r" t="t"/>
              <a:pathLst>
                <a:path extrusionOk="0" h="2050" w="953">
                  <a:moveTo>
                    <a:pt x="953" y="0"/>
                  </a:moveTo>
                  <a:lnTo>
                    <a:pt x="953" y="0"/>
                  </a:lnTo>
                  <a:cubicBezTo>
                    <a:pt x="674" y="50"/>
                    <a:pt x="464" y="110"/>
                    <a:pt x="387" y="177"/>
                  </a:cubicBezTo>
                  <a:cubicBezTo>
                    <a:pt x="387" y="177"/>
                    <a:pt x="65" y="580"/>
                    <a:pt x="33" y="965"/>
                  </a:cubicBezTo>
                  <a:cubicBezTo>
                    <a:pt x="1" y="1352"/>
                    <a:pt x="178" y="1884"/>
                    <a:pt x="484" y="2013"/>
                  </a:cubicBezTo>
                  <a:cubicBezTo>
                    <a:pt x="545" y="2038"/>
                    <a:pt x="659" y="2049"/>
                    <a:pt x="807" y="2049"/>
                  </a:cubicBezTo>
                  <a:cubicBezTo>
                    <a:pt x="850" y="2049"/>
                    <a:pt x="896" y="2048"/>
                    <a:pt x="945" y="2046"/>
                  </a:cubicBezTo>
                  <a:cubicBezTo>
                    <a:pt x="754" y="1623"/>
                    <a:pt x="698" y="1143"/>
                    <a:pt x="778" y="661"/>
                  </a:cubicBezTo>
                  <a:cubicBezTo>
                    <a:pt x="849" y="445"/>
                    <a:pt x="895" y="217"/>
                    <a:pt x="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flipH="1">
              <a:off x="2545377" y="2968506"/>
              <a:ext cx="79430" cy="280000"/>
            </a:xfrm>
            <a:custGeom>
              <a:rect b="b" l="l" r="r" t="t"/>
              <a:pathLst>
                <a:path extrusionOk="0" h="2101" w="596">
                  <a:moveTo>
                    <a:pt x="583" y="1"/>
                  </a:moveTo>
                  <a:lnTo>
                    <a:pt x="583" y="1"/>
                  </a:lnTo>
                  <a:cubicBezTo>
                    <a:pt x="468" y="17"/>
                    <a:pt x="357" y="35"/>
                    <a:pt x="256" y="53"/>
                  </a:cubicBezTo>
                  <a:cubicBezTo>
                    <a:pt x="198" y="270"/>
                    <a:pt x="152" y="499"/>
                    <a:pt x="81" y="715"/>
                  </a:cubicBezTo>
                  <a:cubicBezTo>
                    <a:pt x="1" y="1197"/>
                    <a:pt x="57" y="1677"/>
                    <a:pt x="248" y="2100"/>
                  </a:cubicBezTo>
                  <a:cubicBezTo>
                    <a:pt x="354" y="2096"/>
                    <a:pt x="472" y="2088"/>
                    <a:pt x="596" y="2077"/>
                  </a:cubicBezTo>
                  <a:cubicBezTo>
                    <a:pt x="303" y="1470"/>
                    <a:pt x="402" y="685"/>
                    <a:pt x="5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flipH="1">
              <a:off x="2351999" y="2948915"/>
              <a:ext cx="232561" cy="296392"/>
            </a:xfrm>
            <a:custGeom>
              <a:rect b="b" l="l" r="r" t="t"/>
              <a:pathLst>
                <a:path extrusionOk="0" h="2224" w="1745">
                  <a:moveTo>
                    <a:pt x="1744" y="0"/>
                  </a:moveTo>
                  <a:lnTo>
                    <a:pt x="1744" y="0"/>
                  </a:lnTo>
                  <a:cubicBezTo>
                    <a:pt x="1296" y="34"/>
                    <a:pt x="743" y="83"/>
                    <a:pt x="281" y="148"/>
                  </a:cubicBezTo>
                  <a:cubicBezTo>
                    <a:pt x="100" y="832"/>
                    <a:pt x="1" y="1616"/>
                    <a:pt x="294" y="2224"/>
                  </a:cubicBezTo>
                  <a:cubicBezTo>
                    <a:pt x="751" y="2183"/>
                    <a:pt x="1295" y="2100"/>
                    <a:pt x="1673" y="2023"/>
                  </a:cubicBezTo>
                  <a:cubicBezTo>
                    <a:pt x="1509" y="1377"/>
                    <a:pt x="1584" y="668"/>
                    <a:pt x="17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flipH="1">
              <a:off x="2327077" y="2947183"/>
              <a:ext cx="56508" cy="271471"/>
            </a:xfrm>
            <a:custGeom>
              <a:rect b="b" l="l" r="r" t="t"/>
              <a:pathLst>
                <a:path extrusionOk="0" h="2037" w="424">
                  <a:moveTo>
                    <a:pt x="424" y="0"/>
                  </a:moveTo>
                  <a:lnTo>
                    <a:pt x="424" y="0"/>
                  </a:lnTo>
                  <a:cubicBezTo>
                    <a:pt x="363" y="4"/>
                    <a:pt x="302" y="8"/>
                    <a:pt x="236" y="13"/>
                  </a:cubicBezTo>
                  <a:cubicBezTo>
                    <a:pt x="76" y="681"/>
                    <a:pt x="1" y="1390"/>
                    <a:pt x="165" y="2036"/>
                  </a:cubicBezTo>
                  <a:cubicBezTo>
                    <a:pt x="183" y="2032"/>
                    <a:pt x="201" y="2029"/>
                    <a:pt x="219" y="2025"/>
                  </a:cubicBezTo>
                  <a:cubicBezTo>
                    <a:pt x="138" y="1350"/>
                    <a:pt x="291" y="694"/>
                    <a:pt x="4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flipH="1">
              <a:off x="2170748" y="2943185"/>
              <a:ext cx="194578" cy="273870"/>
            </a:xfrm>
            <a:custGeom>
              <a:rect b="b" l="l" r="r" t="t"/>
              <a:pathLst>
                <a:path extrusionOk="0" h="2055" w="1460">
                  <a:moveTo>
                    <a:pt x="755" y="0"/>
                  </a:moveTo>
                  <a:cubicBezTo>
                    <a:pt x="739" y="0"/>
                    <a:pt x="723" y="1"/>
                    <a:pt x="706" y="2"/>
                  </a:cubicBezTo>
                  <a:cubicBezTo>
                    <a:pt x="597" y="9"/>
                    <a:pt x="452" y="18"/>
                    <a:pt x="287" y="30"/>
                  </a:cubicBezTo>
                  <a:cubicBezTo>
                    <a:pt x="154" y="724"/>
                    <a:pt x="1" y="1379"/>
                    <a:pt x="82" y="2055"/>
                  </a:cubicBezTo>
                  <a:cubicBezTo>
                    <a:pt x="175" y="2036"/>
                    <a:pt x="256" y="2016"/>
                    <a:pt x="320" y="1999"/>
                  </a:cubicBezTo>
                  <a:cubicBezTo>
                    <a:pt x="757" y="1880"/>
                    <a:pt x="1030" y="1794"/>
                    <a:pt x="1248" y="1794"/>
                  </a:cubicBezTo>
                  <a:cubicBezTo>
                    <a:pt x="1256" y="1794"/>
                    <a:pt x="1265" y="1794"/>
                    <a:pt x="1273" y="1794"/>
                  </a:cubicBezTo>
                  <a:cubicBezTo>
                    <a:pt x="1228" y="1286"/>
                    <a:pt x="1297" y="741"/>
                    <a:pt x="1460" y="242"/>
                  </a:cubicBezTo>
                  <a:cubicBezTo>
                    <a:pt x="1232" y="101"/>
                    <a:pt x="992" y="0"/>
                    <a:pt x="7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flipH="1">
              <a:off x="2084388" y="2975436"/>
              <a:ext cx="117280" cy="216697"/>
            </a:xfrm>
            <a:custGeom>
              <a:rect b="b" l="l" r="r" t="t"/>
              <a:pathLst>
                <a:path extrusionOk="0" h="1626" w="880">
                  <a:moveTo>
                    <a:pt x="232" y="0"/>
                  </a:moveTo>
                  <a:cubicBezTo>
                    <a:pt x="69" y="499"/>
                    <a:pt x="0" y="1044"/>
                    <a:pt x="45" y="1552"/>
                  </a:cubicBezTo>
                  <a:cubicBezTo>
                    <a:pt x="83" y="1553"/>
                    <a:pt x="119" y="1557"/>
                    <a:pt x="155" y="1564"/>
                  </a:cubicBezTo>
                  <a:cubicBezTo>
                    <a:pt x="217" y="1577"/>
                    <a:pt x="322" y="1599"/>
                    <a:pt x="450" y="1626"/>
                  </a:cubicBezTo>
                  <a:cubicBezTo>
                    <a:pt x="494" y="1218"/>
                    <a:pt x="615" y="828"/>
                    <a:pt x="880" y="500"/>
                  </a:cubicBezTo>
                  <a:cubicBezTo>
                    <a:pt x="691" y="337"/>
                    <a:pt x="469" y="146"/>
                    <a:pt x="23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flipH="1">
              <a:off x="1956846" y="3041938"/>
              <a:ext cx="184982" cy="170852"/>
            </a:xfrm>
            <a:custGeom>
              <a:rect b="b" l="l" r="r" t="t"/>
              <a:pathLst>
                <a:path extrusionOk="0" h="1282" w="1388">
                  <a:moveTo>
                    <a:pt x="431" y="1"/>
                  </a:moveTo>
                  <a:cubicBezTo>
                    <a:pt x="166" y="329"/>
                    <a:pt x="45" y="719"/>
                    <a:pt x="1" y="1127"/>
                  </a:cubicBezTo>
                  <a:cubicBezTo>
                    <a:pt x="318" y="1193"/>
                    <a:pt x="775" y="1281"/>
                    <a:pt x="1064" y="1281"/>
                  </a:cubicBezTo>
                  <a:cubicBezTo>
                    <a:pt x="1110" y="1281"/>
                    <a:pt x="1152" y="1279"/>
                    <a:pt x="1188" y="1274"/>
                  </a:cubicBezTo>
                  <a:cubicBezTo>
                    <a:pt x="1262" y="1264"/>
                    <a:pt x="1326" y="1251"/>
                    <a:pt x="1388" y="1234"/>
                  </a:cubicBezTo>
                  <a:cubicBezTo>
                    <a:pt x="1325" y="938"/>
                    <a:pt x="1285" y="642"/>
                    <a:pt x="1313" y="356"/>
                  </a:cubicBezTo>
                  <a:lnTo>
                    <a:pt x="1313" y="356"/>
                  </a:lnTo>
                  <a:cubicBezTo>
                    <a:pt x="1246" y="364"/>
                    <a:pt x="1180" y="369"/>
                    <a:pt x="1118" y="369"/>
                  </a:cubicBezTo>
                  <a:cubicBezTo>
                    <a:pt x="985" y="369"/>
                    <a:pt x="869" y="347"/>
                    <a:pt x="785" y="291"/>
                  </a:cubicBezTo>
                  <a:cubicBezTo>
                    <a:pt x="693" y="231"/>
                    <a:pt x="572" y="123"/>
                    <a:pt x="4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flipH="1">
              <a:off x="1906469" y="3076322"/>
              <a:ext cx="64104" cy="130205"/>
            </a:xfrm>
            <a:custGeom>
              <a:rect b="b" l="l" r="r" t="t"/>
              <a:pathLst>
                <a:path extrusionOk="0" h="977" w="481">
                  <a:moveTo>
                    <a:pt x="481" y="1"/>
                  </a:moveTo>
                  <a:lnTo>
                    <a:pt x="481" y="1"/>
                  </a:lnTo>
                  <a:cubicBezTo>
                    <a:pt x="333" y="43"/>
                    <a:pt x="177" y="79"/>
                    <a:pt x="28" y="98"/>
                  </a:cubicBezTo>
                  <a:cubicBezTo>
                    <a:pt x="0" y="384"/>
                    <a:pt x="39" y="680"/>
                    <a:pt x="102" y="976"/>
                  </a:cubicBezTo>
                  <a:cubicBezTo>
                    <a:pt x="232" y="942"/>
                    <a:pt x="340" y="893"/>
                    <a:pt x="452" y="827"/>
                  </a:cubicBezTo>
                  <a:cubicBezTo>
                    <a:pt x="459" y="549"/>
                    <a:pt x="471" y="272"/>
                    <a:pt x="4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flipH="1">
              <a:off x="1717355" y="3019282"/>
              <a:ext cx="193112" cy="167254"/>
            </a:xfrm>
            <a:custGeom>
              <a:rect b="b" l="l" r="r" t="t"/>
              <a:pathLst>
                <a:path extrusionOk="0" h="1255" w="1449">
                  <a:moveTo>
                    <a:pt x="1305" y="1"/>
                  </a:moveTo>
                  <a:cubicBezTo>
                    <a:pt x="1126" y="1"/>
                    <a:pt x="778" y="140"/>
                    <a:pt x="563" y="236"/>
                  </a:cubicBezTo>
                  <a:cubicBezTo>
                    <a:pt x="451" y="286"/>
                    <a:pt x="252" y="364"/>
                    <a:pt x="30" y="429"/>
                  </a:cubicBezTo>
                  <a:cubicBezTo>
                    <a:pt x="20" y="700"/>
                    <a:pt x="8" y="977"/>
                    <a:pt x="1" y="1255"/>
                  </a:cubicBezTo>
                  <a:cubicBezTo>
                    <a:pt x="90" y="1201"/>
                    <a:pt x="182" y="1137"/>
                    <a:pt x="289" y="1058"/>
                  </a:cubicBezTo>
                  <a:cubicBezTo>
                    <a:pt x="595" y="832"/>
                    <a:pt x="1448" y="220"/>
                    <a:pt x="1417" y="59"/>
                  </a:cubicBezTo>
                  <a:cubicBezTo>
                    <a:pt x="1408" y="18"/>
                    <a:pt x="1367" y="1"/>
                    <a:pt x="13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flipH="1">
              <a:off x="2803126" y="2985831"/>
              <a:ext cx="96356" cy="83027"/>
            </a:xfrm>
            <a:custGeom>
              <a:rect b="b" l="l" r="r" t="t"/>
              <a:pathLst>
                <a:path extrusionOk="0" h="623" w="723">
                  <a:moveTo>
                    <a:pt x="305" y="0"/>
                  </a:moveTo>
                  <a:cubicBezTo>
                    <a:pt x="296" y="0"/>
                    <a:pt x="286" y="1"/>
                    <a:pt x="277" y="2"/>
                  </a:cubicBezTo>
                  <a:cubicBezTo>
                    <a:pt x="56" y="24"/>
                    <a:pt x="0" y="398"/>
                    <a:pt x="133" y="535"/>
                  </a:cubicBezTo>
                  <a:cubicBezTo>
                    <a:pt x="184" y="587"/>
                    <a:pt x="284" y="623"/>
                    <a:pt x="385" y="623"/>
                  </a:cubicBezTo>
                  <a:cubicBezTo>
                    <a:pt x="552" y="623"/>
                    <a:pt x="722" y="524"/>
                    <a:pt x="668" y="236"/>
                  </a:cubicBezTo>
                  <a:cubicBezTo>
                    <a:pt x="668" y="236"/>
                    <a:pt x="511" y="0"/>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flipH="1">
              <a:off x="2694642" y="2888144"/>
              <a:ext cx="92758" cy="88758"/>
            </a:xfrm>
            <a:custGeom>
              <a:rect b="b" l="l" r="r" t="t"/>
              <a:pathLst>
                <a:path extrusionOk="0" h="666" w="696">
                  <a:moveTo>
                    <a:pt x="263" y="0"/>
                  </a:moveTo>
                  <a:cubicBezTo>
                    <a:pt x="229" y="0"/>
                    <a:pt x="196" y="7"/>
                    <a:pt x="167" y="21"/>
                  </a:cubicBezTo>
                  <a:cubicBezTo>
                    <a:pt x="1" y="104"/>
                    <a:pt x="107" y="588"/>
                    <a:pt x="314" y="656"/>
                  </a:cubicBezTo>
                  <a:cubicBezTo>
                    <a:pt x="333" y="662"/>
                    <a:pt x="351" y="665"/>
                    <a:pt x="369" y="665"/>
                  </a:cubicBezTo>
                  <a:cubicBezTo>
                    <a:pt x="551" y="665"/>
                    <a:pt x="695" y="362"/>
                    <a:pt x="595" y="128"/>
                  </a:cubicBezTo>
                  <a:cubicBezTo>
                    <a:pt x="595" y="128"/>
                    <a:pt x="41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flipH="1">
              <a:off x="2621342" y="3219720"/>
              <a:ext cx="212170" cy="173251"/>
            </a:xfrm>
            <a:custGeom>
              <a:rect b="b" l="l" r="r" t="t"/>
              <a:pathLst>
                <a:path extrusionOk="0" h="1300" w="1592">
                  <a:moveTo>
                    <a:pt x="59" y="0"/>
                  </a:moveTo>
                  <a:cubicBezTo>
                    <a:pt x="52" y="0"/>
                    <a:pt x="48" y="1"/>
                    <a:pt x="50" y="4"/>
                  </a:cubicBezTo>
                  <a:lnTo>
                    <a:pt x="1" y="121"/>
                  </a:lnTo>
                  <a:lnTo>
                    <a:pt x="157" y="116"/>
                  </a:lnTo>
                  <a:cubicBezTo>
                    <a:pt x="157" y="116"/>
                    <a:pt x="177" y="278"/>
                    <a:pt x="183" y="420"/>
                  </a:cubicBezTo>
                  <a:cubicBezTo>
                    <a:pt x="188" y="561"/>
                    <a:pt x="397" y="1208"/>
                    <a:pt x="745" y="1291"/>
                  </a:cubicBezTo>
                  <a:cubicBezTo>
                    <a:pt x="768" y="1297"/>
                    <a:pt x="790" y="1299"/>
                    <a:pt x="812" y="1299"/>
                  </a:cubicBezTo>
                  <a:cubicBezTo>
                    <a:pt x="1117" y="1299"/>
                    <a:pt x="1285" y="791"/>
                    <a:pt x="1308" y="787"/>
                  </a:cubicBezTo>
                  <a:cubicBezTo>
                    <a:pt x="1309" y="787"/>
                    <a:pt x="1309" y="786"/>
                    <a:pt x="1310" y="786"/>
                  </a:cubicBezTo>
                  <a:cubicBezTo>
                    <a:pt x="1340" y="786"/>
                    <a:pt x="1498" y="865"/>
                    <a:pt x="1498" y="865"/>
                  </a:cubicBezTo>
                  <a:lnTo>
                    <a:pt x="1592" y="797"/>
                  </a:lnTo>
                  <a:lnTo>
                    <a:pt x="1498" y="714"/>
                  </a:lnTo>
                  <a:cubicBezTo>
                    <a:pt x="1498" y="714"/>
                    <a:pt x="1336" y="695"/>
                    <a:pt x="1256" y="695"/>
                  </a:cubicBezTo>
                  <a:cubicBezTo>
                    <a:pt x="1236" y="695"/>
                    <a:pt x="1221" y="696"/>
                    <a:pt x="1215" y="699"/>
                  </a:cubicBezTo>
                  <a:cubicBezTo>
                    <a:pt x="1185" y="712"/>
                    <a:pt x="1091" y="1067"/>
                    <a:pt x="839" y="1067"/>
                  </a:cubicBezTo>
                  <a:cubicBezTo>
                    <a:pt x="810" y="1067"/>
                    <a:pt x="779" y="1062"/>
                    <a:pt x="745" y="1052"/>
                  </a:cubicBezTo>
                  <a:cubicBezTo>
                    <a:pt x="422" y="948"/>
                    <a:pt x="236" y="28"/>
                    <a:pt x="236" y="28"/>
                  </a:cubicBezTo>
                  <a:cubicBezTo>
                    <a:pt x="236" y="28"/>
                    <a:pt x="96" y="0"/>
                    <a:pt x="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flipH="1">
              <a:off x="2801527" y="3195198"/>
              <a:ext cx="53576" cy="21323"/>
            </a:xfrm>
            <a:custGeom>
              <a:rect b="b" l="l" r="r" t="t"/>
              <a:pathLst>
                <a:path extrusionOk="0" h="160" w="402">
                  <a:moveTo>
                    <a:pt x="166" y="1"/>
                  </a:moveTo>
                  <a:cubicBezTo>
                    <a:pt x="81" y="1"/>
                    <a:pt x="37" y="8"/>
                    <a:pt x="37" y="8"/>
                  </a:cubicBezTo>
                  <a:lnTo>
                    <a:pt x="0" y="113"/>
                  </a:lnTo>
                  <a:cubicBezTo>
                    <a:pt x="0" y="113"/>
                    <a:pt x="156" y="79"/>
                    <a:pt x="234" y="79"/>
                  </a:cubicBezTo>
                  <a:cubicBezTo>
                    <a:pt x="242" y="79"/>
                    <a:pt x="250" y="79"/>
                    <a:pt x="256" y="80"/>
                  </a:cubicBezTo>
                  <a:cubicBezTo>
                    <a:pt x="320" y="90"/>
                    <a:pt x="401" y="160"/>
                    <a:pt x="401" y="160"/>
                  </a:cubicBezTo>
                  <a:cubicBezTo>
                    <a:pt x="401" y="160"/>
                    <a:pt x="373" y="8"/>
                    <a:pt x="239" y="2"/>
                  </a:cubicBezTo>
                  <a:cubicBezTo>
                    <a:pt x="212" y="1"/>
                    <a:pt x="188" y="1"/>
                    <a:pt x="1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flipH="1">
              <a:off x="2617078" y="3281557"/>
              <a:ext cx="55974" cy="30252"/>
            </a:xfrm>
            <a:custGeom>
              <a:rect b="b" l="l" r="r" t="t"/>
              <a:pathLst>
                <a:path extrusionOk="0" h="227" w="420">
                  <a:moveTo>
                    <a:pt x="170" y="0"/>
                  </a:moveTo>
                  <a:cubicBezTo>
                    <a:pt x="83" y="0"/>
                    <a:pt x="1" y="64"/>
                    <a:pt x="1" y="64"/>
                  </a:cubicBezTo>
                  <a:cubicBezTo>
                    <a:pt x="1" y="64"/>
                    <a:pt x="83" y="45"/>
                    <a:pt x="145" y="45"/>
                  </a:cubicBezTo>
                  <a:cubicBezTo>
                    <a:pt x="176" y="45"/>
                    <a:pt x="202" y="50"/>
                    <a:pt x="209" y="64"/>
                  </a:cubicBezTo>
                  <a:cubicBezTo>
                    <a:pt x="233" y="105"/>
                    <a:pt x="388" y="226"/>
                    <a:pt x="388" y="226"/>
                  </a:cubicBezTo>
                  <a:lnTo>
                    <a:pt x="419" y="128"/>
                  </a:lnTo>
                  <a:cubicBezTo>
                    <a:pt x="419" y="128"/>
                    <a:pt x="257" y="0"/>
                    <a:pt x="1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flipH="1">
              <a:off x="2891219" y="2571761"/>
              <a:ext cx="603325" cy="407007"/>
            </a:xfrm>
            <a:custGeom>
              <a:rect b="b" l="l" r="r" t="t"/>
              <a:pathLst>
                <a:path extrusionOk="0" h="3054" w="4527">
                  <a:moveTo>
                    <a:pt x="327" y="1"/>
                  </a:moveTo>
                  <a:cubicBezTo>
                    <a:pt x="327" y="1"/>
                    <a:pt x="326" y="1"/>
                    <a:pt x="326" y="1"/>
                  </a:cubicBezTo>
                  <a:cubicBezTo>
                    <a:pt x="286" y="41"/>
                    <a:pt x="0" y="624"/>
                    <a:pt x="41" y="652"/>
                  </a:cubicBezTo>
                  <a:cubicBezTo>
                    <a:pt x="82" y="679"/>
                    <a:pt x="2497" y="2443"/>
                    <a:pt x="2497" y="2443"/>
                  </a:cubicBezTo>
                  <a:lnTo>
                    <a:pt x="2469" y="2707"/>
                  </a:lnTo>
                  <a:lnTo>
                    <a:pt x="597" y="2707"/>
                  </a:lnTo>
                  <a:cubicBezTo>
                    <a:pt x="597" y="2707"/>
                    <a:pt x="638" y="2972"/>
                    <a:pt x="774" y="3039"/>
                  </a:cubicBezTo>
                  <a:cubicBezTo>
                    <a:pt x="794" y="3049"/>
                    <a:pt x="842" y="3053"/>
                    <a:pt x="910" y="3053"/>
                  </a:cubicBezTo>
                  <a:cubicBezTo>
                    <a:pt x="1313" y="3053"/>
                    <a:pt x="2415" y="2905"/>
                    <a:pt x="2415" y="2905"/>
                  </a:cubicBezTo>
                  <a:cubicBezTo>
                    <a:pt x="2415" y="2905"/>
                    <a:pt x="3839" y="2008"/>
                    <a:pt x="3975" y="1940"/>
                  </a:cubicBezTo>
                  <a:cubicBezTo>
                    <a:pt x="4110" y="1872"/>
                    <a:pt x="4527" y="611"/>
                    <a:pt x="4527" y="611"/>
                  </a:cubicBezTo>
                  <a:lnTo>
                    <a:pt x="4246" y="312"/>
                  </a:lnTo>
                  <a:lnTo>
                    <a:pt x="3717" y="1710"/>
                  </a:lnTo>
                  <a:lnTo>
                    <a:pt x="3154" y="2190"/>
                  </a:lnTo>
                  <a:cubicBezTo>
                    <a:pt x="3154" y="2190"/>
                    <a:pt x="417" y="1"/>
                    <a:pt x="3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5"/>
            <p:cNvSpPr/>
            <p:nvPr/>
          </p:nvSpPr>
          <p:spPr>
            <a:xfrm flipH="1">
              <a:off x="2732358" y="3562890"/>
              <a:ext cx="181784" cy="262275"/>
            </a:xfrm>
            <a:custGeom>
              <a:rect b="b" l="l" r="r" t="t"/>
              <a:pathLst>
                <a:path extrusionOk="0" h="1968" w="1364">
                  <a:moveTo>
                    <a:pt x="1363" y="1"/>
                  </a:moveTo>
                  <a:cubicBezTo>
                    <a:pt x="1011" y="44"/>
                    <a:pt x="609" y="73"/>
                    <a:pt x="159" y="77"/>
                  </a:cubicBezTo>
                  <a:cubicBezTo>
                    <a:pt x="118" y="693"/>
                    <a:pt x="1" y="1325"/>
                    <a:pt x="29" y="1948"/>
                  </a:cubicBezTo>
                  <a:cubicBezTo>
                    <a:pt x="165" y="1962"/>
                    <a:pt x="317" y="1967"/>
                    <a:pt x="468" y="1967"/>
                  </a:cubicBezTo>
                  <a:cubicBezTo>
                    <a:pt x="735" y="1967"/>
                    <a:pt x="1002" y="1952"/>
                    <a:pt x="1176" y="1947"/>
                  </a:cubicBezTo>
                  <a:cubicBezTo>
                    <a:pt x="1201" y="1946"/>
                    <a:pt x="1225" y="1945"/>
                    <a:pt x="1250" y="1944"/>
                  </a:cubicBezTo>
                  <a:cubicBezTo>
                    <a:pt x="1276" y="1283"/>
                    <a:pt x="1251" y="630"/>
                    <a:pt x="13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flipH="1">
              <a:off x="2458617" y="3527707"/>
              <a:ext cx="289068" cy="390614"/>
            </a:xfrm>
            <a:custGeom>
              <a:rect b="b" l="l" r="r" t="t"/>
              <a:pathLst>
                <a:path extrusionOk="0" h="2931" w="2169">
                  <a:moveTo>
                    <a:pt x="1413" y="1"/>
                  </a:moveTo>
                  <a:cubicBezTo>
                    <a:pt x="1099" y="95"/>
                    <a:pt x="667" y="197"/>
                    <a:pt x="114" y="265"/>
                  </a:cubicBezTo>
                  <a:cubicBezTo>
                    <a:pt x="2" y="894"/>
                    <a:pt x="27" y="1547"/>
                    <a:pt x="1" y="2208"/>
                  </a:cubicBezTo>
                  <a:cubicBezTo>
                    <a:pt x="403" y="2194"/>
                    <a:pt x="813" y="2161"/>
                    <a:pt x="813" y="2161"/>
                  </a:cubicBezTo>
                  <a:cubicBezTo>
                    <a:pt x="813" y="2161"/>
                    <a:pt x="908" y="2471"/>
                    <a:pt x="1051" y="2931"/>
                  </a:cubicBezTo>
                  <a:cubicBezTo>
                    <a:pt x="1395" y="2742"/>
                    <a:pt x="1779" y="2620"/>
                    <a:pt x="2169" y="2510"/>
                  </a:cubicBezTo>
                  <a:cubicBezTo>
                    <a:pt x="1971" y="2137"/>
                    <a:pt x="1837" y="1886"/>
                    <a:pt x="1837" y="1886"/>
                  </a:cubicBezTo>
                  <a:cubicBezTo>
                    <a:pt x="1837" y="1886"/>
                    <a:pt x="2075" y="1424"/>
                    <a:pt x="2087" y="1137"/>
                  </a:cubicBezTo>
                  <a:cubicBezTo>
                    <a:pt x="2090" y="1056"/>
                    <a:pt x="2088" y="915"/>
                    <a:pt x="2081" y="751"/>
                  </a:cubicBezTo>
                  <a:cubicBezTo>
                    <a:pt x="1880" y="483"/>
                    <a:pt x="1654" y="232"/>
                    <a:pt x="14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5"/>
            <p:cNvSpPr/>
            <p:nvPr/>
          </p:nvSpPr>
          <p:spPr>
            <a:xfrm flipH="1">
              <a:off x="2379586" y="3862082"/>
              <a:ext cx="228163" cy="222294"/>
            </a:xfrm>
            <a:custGeom>
              <a:rect b="b" l="l" r="r" t="t"/>
              <a:pathLst>
                <a:path extrusionOk="0" h="1668" w="1712">
                  <a:moveTo>
                    <a:pt x="1119" y="1"/>
                  </a:moveTo>
                  <a:cubicBezTo>
                    <a:pt x="729" y="111"/>
                    <a:pt x="345" y="233"/>
                    <a:pt x="1" y="422"/>
                  </a:cubicBezTo>
                  <a:cubicBezTo>
                    <a:pt x="112" y="774"/>
                    <a:pt x="250" y="1213"/>
                    <a:pt x="396" y="1667"/>
                  </a:cubicBezTo>
                  <a:cubicBezTo>
                    <a:pt x="829" y="1461"/>
                    <a:pt x="1275" y="1301"/>
                    <a:pt x="1711" y="1129"/>
                  </a:cubicBezTo>
                  <a:cubicBezTo>
                    <a:pt x="1498" y="717"/>
                    <a:pt x="1286" y="315"/>
                    <a:pt x="11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5"/>
            <p:cNvSpPr/>
            <p:nvPr/>
          </p:nvSpPr>
          <p:spPr>
            <a:xfrm flipH="1">
              <a:off x="2229921" y="4173800"/>
              <a:ext cx="260414" cy="257611"/>
            </a:xfrm>
            <a:custGeom>
              <a:rect b="b" l="l" r="r" t="t"/>
              <a:pathLst>
                <a:path extrusionOk="0" h="1933" w="1954">
                  <a:moveTo>
                    <a:pt x="1448" y="1"/>
                  </a:moveTo>
                  <a:cubicBezTo>
                    <a:pt x="973" y="273"/>
                    <a:pt x="488" y="525"/>
                    <a:pt x="0" y="779"/>
                  </a:cubicBezTo>
                  <a:cubicBezTo>
                    <a:pt x="232" y="1442"/>
                    <a:pt x="426" y="1933"/>
                    <a:pt x="492" y="1933"/>
                  </a:cubicBezTo>
                  <a:cubicBezTo>
                    <a:pt x="492" y="1933"/>
                    <a:pt x="492" y="1933"/>
                    <a:pt x="493" y="1933"/>
                  </a:cubicBezTo>
                  <a:cubicBezTo>
                    <a:pt x="692" y="1920"/>
                    <a:pt x="1953" y="1270"/>
                    <a:pt x="1816" y="809"/>
                  </a:cubicBezTo>
                  <a:cubicBezTo>
                    <a:pt x="1781" y="691"/>
                    <a:pt x="1639" y="387"/>
                    <a:pt x="14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flipH="1">
              <a:off x="2297224" y="4012410"/>
              <a:ext cx="257616" cy="265207"/>
            </a:xfrm>
            <a:custGeom>
              <a:rect b="b" l="l" r="r" t="t"/>
              <a:pathLst>
                <a:path extrusionOk="0" h="1990" w="1933">
                  <a:moveTo>
                    <a:pt x="1314" y="1"/>
                  </a:moveTo>
                  <a:cubicBezTo>
                    <a:pt x="878" y="173"/>
                    <a:pt x="432" y="333"/>
                    <a:pt x="0" y="539"/>
                  </a:cubicBezTo>
                  <a:cubicBezTo>
                    <a:pt x="160" y="1036"/>
                    <a:pt x="331" y="1551"/>
                    <a:pt x="484" y="1990"/>
                  </a:cubicBezTo>
                  <a:cubicBezTo>
                    <a:pt x="972" y="1736"/>
                    <a:pt x="1457" y="1484"/>
                    <a:pt x="1933" y="1212"/>
                  </a:cubicBezTo>
                  <a:cubicBezTo>
                    <a:pt x="1754" y="853"/>
                    <a:pt x="1534" y="422"/>
                    <a:pt x="13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5"/>
            <p:cNvSpPr/>
            <p:nvPr/>
          </p:nvSpPr>
          <p:spPr>
            <a:xfrm flipH="1">
              <a:off x="2470345" y="3496922"/>
              <a:ext cx="89026" cy="131004"/>
            </a:xfrm>
            <a:custGeom>
              <a:rect b="b" l="l" r="r" t="t"/>
              <a:pathLst>
                <a:path extrusionOk="0" h="983" w="668">
                  <a:moveTo>
                    <a:pt x="616" y="1"/>
                  </a:moveTo>
                  <a:cubicBezTo>
                    <a:pt x="616" y="1"/>
                    <a:pt x="410" y="110"/>
                    <a:pt x="0" y="232"/>
                  </a:cubicBezTo>
                  <a:cubicBezTo>
                    <a:pt x="241" y="463"/>
                    <a:pt x="467" y="714"/>
                    <a:pt x="668" y="982"/>
                  </a:cubicBezTo>
                  <a:cubicBezTo>
                    <a:pt x="652" y="561"/>
                    <a:pt x="616" y="1"/>
                    <a:pt x="6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5"/>
            <p:cNvSpPr/>
            <p:nvPr/>
          </p:nvSpPr>
          <p:spPr>
            <a:xfrm flipH="1">
              <a:off x="2892819" y="3569421"/>
              <a:ext cx="123677" cy="253080"/>
            </a:xfrm>
            <a:custGeom>
              <a:rect b="b" l="l" r="r" t="t"/>
              <a:pathLst>
                <a:path extrusionOk="0" h="1899" w="928">
                  <a:moveTo>
                    <a:pt x="0" y="0"/>
                  </a:moveTo>
                  <a:cubicBezTo>
                    <a:pt x="0" y="0"/>
                    <a:pt x="171" y="1511"/>
                    <a:pt x="358" y="1747"/>
                  </a:cubicBezTo>
                  <a:cubicBezTo>
                    <a:pt x="425" y="1832"/>
                    <a:pt x="592" y="1876"/>
                    <a:pt x="797" y="1899"/>
                  </a:cubicBezTo>
                  <a:cubicBezTo>
                    <a:pt x="769" y="1276"/>
                    <a:pt x="886" y="644"/>
                    <a:pt x="927" y="28"/>
                  </a:cubicBezTo>
                  <a:lnTo>
                    <a:pt x="927" y="28"/>
                  </a:lnTo>
                  <a:cubicBezTo>
                    <a:pt x="899" y="28"/>
                    <a:pt x="870" y="28"/>
                    <a:pt x="841" y="28"/>
                  </a:cubicBezTo>
                  <a:cubicBezTo>
                    <a:pt x="577" y="28"/>
                    <a:pt x="297" y="1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flipH="1">
              <a:off x="2884822" y="3822367"/>
              <a:ext cx="532024" cy="532947"/>
            </a:xfrm>
            <a:custGeom>
              <a:rect b="b" l="l" r="r" t="t"/>
              <a:pathLst>
                <a:path extrusionOk="0" h="3999" w="3992">
                  <a:moveTo>
                    <a:pt x="3801" y="1"/>
                  </a:moveTo>
                  <a:lnTo>
                    <a:pt x="2563" y="2338"/>
                  </a:lnTo>
                  <a:lnTo>
                    <a:pt x="968" y="2338"/>
                  </a:lnTo>
                  <a:lnTo>
                    <a:pt x="968" y="2536"/>
                  </a:lnTo>
                  <a:lnTo>
                    <a:pt x="2431" y="2536"/>
                  </a:lnTo>
                  <a:lnTo>
                    <a:pt x="2101" y="2953"/>
                  </a:lnTo>
                  <a:lnTo>
                    <a:pt x="1" y="3756"/>
                  </a:lnTo>
                  <a:lnTo>
                    <a:pt x="133" y="3998"/>
                  </a:lnTo>
                  <a:lnTo>
                    <a:pt x="2101" y="3074"/>
                  </a:lnTo>
                  <a:lnTo>
                    <a:pt x="2101" y="3866"/>
                  </a:lnTo>
                  <a:lnTo>
                    <a:pt x="2266" y="3822"/>
                  </a:lnTo>
                  <a:lnTo>
                    <a:pt x="2310" y="3009"/>
                  </a:lnTo>
                  <a:lnTo>
                    <a:pt x="2860" y="2421"/>
                  </a:lnTo>
                  <a:lnTo>
                    <a:pt x="3931" y="299"/>
                  </a:lnTo>
                  <a:lnTo>
                    <a:pt x="3992" y="20"/>
                  </a:lnTo>
                  <a:lnTo>
                    <a:pt x="38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flipH="1">
              <a:off x="2583360" y="3955237"/>
              <a:ext cx="253884" cy="241085"/>
            </a:xfrm>
            <a:custGeom>
              <a:rect b="b" l="l" r="r" t="t"/>
              <a:pathLst>
                <a:path extrusionOk="0" h="1809" w="1905">
                  <a:moveTo>
                    <a:pt x="933" y="0"/>
                  </a:moveTo>
                  <a:cubicBezTo>
                    <a:pt x="909" y="0"/>
                    <a:pt x="885" y="1"/>
                    <a:pt x="860" y="3"/>
                  </a:cubicBezTo>
                  <a:cubicBezTo>
                    <a:pt x="0" y="73"/>
                    <a:pt x="14" y="1291"/>
                    <a:pt x="494" y="1641"/>
                  </a:cubicBezTo>
                  <a:cubicBezTo>
                    <a:pt x="648" y="1754"/>
                    <a:pt x="832" y="1808"/>
                    <a:pt x="1015" y="1808"/>
                  </a:cubicBezTo>
                  <a:cubicBezTo>
                    <a:pt x="1402" y="1808"/>
                    <a:pt x="1790" y="1566"/>
                    <a:pt x="1904" y="1117"/>
                  </a:cubicBezTo>
                  <a:cubicBezTo>
                    <a:pt x="1904" y="1117"/>
                    <a:pt x="1731" y="0"/>
                    <a:pt x="9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flipH="1">
              <a:off x="2554839" y="4381568"/>
              <a:ext cx="263880" cy="246816"/>
            </a:xfrm>
            <a:custGeom>
              <a:rect b="b" l="l" r="r" t="t"/>
              <a:pathLst>
                <a:path extrusionOk="0" h="1852" w="1980">
                  <a:moveTo>
                    <a:pt x="1085" y="1"/>
                  </a:moveTo>
                  <a:cubicBezTo>
                    <a:pt x="1028" y="1"/>
                    <a:pt x="967" y="7"/>
                    <a:pt x="903" y="20"/>
                  </a:cubicBezTo>
                  <a:cubicBezTo>
                    <a:pt x="92" y="190"/>
                    <a:pt x="0" y="1500"/>
                    <a:pt x="747" y="1788"/>
                  </a:cubicBezTo>
                  <a:cubicBezTo>
                    <a:pt x="860" y="1832"/>
                    <a:pt x="967" y="1852"/>
                    <a:pt x="1066" y="1852"/>
                  </a:cubicBezTo>
                  <a:cubicBezTo>
                    <a:pt x="1620" y="1852"/>
                    <a:pt x="1948" y="1245"/>
                    <a:pt x="1979" y="846"/>
                  </a:cubicBezTo>
                  <a:cubicBezTo>
                    <a:pt x="1979" y="846"/>
                    <a:pt x="1755" y="1"/>
                    <a:pt x="10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flipH="1">
              <a:off x="2732358" y="4026803"/>
              <a:ext cx="30386" cy="30519"/>
            </a:xfrm>
            <a:custGeom>
              <a:rect b="b" l="l" r="r" t="t"/>
              <a:pathLst>
                <a:path extrusionOk="0" h="229" w="228">
                  <a:moveTo>
                    <a:pt x="114" y="0"/>
                  </a:moveTo>
                  <a:cubicBezTo>
                    <a:pt x="50" y="0"/>
                    <a:pt x="0" y="52"/>
                    <a:pt x="0" y="114"/>
                  </a:cubicBezTo>
                  <a:cubicBezTo>
                    <a:pt x="0" y="178"/>
                    <a:pt x="50" y="229"/>
                    <a:pt x="114" y="229"/>
                  </a:cubicBezTo>
                  <a:cubicBezTo>
                    <a:pt x="176" y="229"/>
                    <a:pt x="227" y="178"/>
                    <a:pt x="227" y="114"/>
                  </a:cubicBezTo>
                  <a:cubicBezTo>
                    <a:pt x="227" y="52"/>
                    <a:pt x="176" y="0"/>
                    <a:pt x="1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flipH="1">
              <a:off x="2662923" y="4008145"/>
              <a:ext cx="30519" cy="30519"/>
            </a:xfrm>
            <a:custGeom>
              <a:rect b="b" l="l" r="r" t="t"/>
              <a:pathLst>
                <a:path extrusionOk="0" h="229" w="229">
                  <a:moveTo>
                    <a:pt x="114" y="0"/>
                  </a:moveTo>
                  <a:cubicBezTo>
                    <a:pt x="51" y="0"/>
                    <a:pt x="0" y="51"/>
                    <a:pt x="0" y="114"/>
                  </a:cubicBezTo>
                  <a:cubicBezTo>
                    <a:pt x="0" y="177"/>
                    <a:pt x="51" y="228"/>
                    <a:pt x="114" y="228"/>
                  </a:cubicBezTo>
                  <a:cubicBezTo>
                    <a:pt x="177" y="228"/>
                    <a:pt x="228" y="177"/>
                    <a:pt x="228" y="114"/>
                  </a:cubicBezTo>
                  <a:cubicBezTo>
                    <a:pt x="228" y="51"/>
                    <a:pt x="177" y="0"/>
                    <a:pt x="1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flipH="1">
              <a:off x="2712901" y="4108764"/>
              <a:ext cx="30519" cy="30386"/>
            </a:xfrm>
            <a:custGeom>
              <a:rect b="b" l="l" r="r" t="t"/>
              <a:pathLst>
                <a:path extrusionOk="0" h="228" w="229">
                  <a:moveTo>
                    <a:pt x="115" y="1"/>
                  </a:moveTo>
                  <a:cubicBezTo>
                    <a:pt x="52" y="1"/>
                    <a:pt x="0" y="52"/>
                    <a:pt x="0" y="114"/>
                  </a:cubicBezTo>
                  <a:cubicBezTo>
                    <a:pt x="0" y="178"/>
                    <a:pt x="52" y="228"/>
                    <a:pt x="115" y="228"/>
                  </a:cubicBezTo>
                  <a:cubicBezTo>
                    <a:pt x="178" y="228"/>
                    <a:pt x="229" y="178"/>
                    <a:pt x="229" y="114"/>
                  </a:cubicBezTo>
                  <a:cubicBezTo>
                    <a:pt x="229" y="52"/>
                    <a:pt x="178" y="1"/>
                    <a:pt x="1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flipH="1">
              <a:off x="2643466" y="4090107"/>
              <a:ext cx="30519" cy="30519"/>
            </a:xfrm>
            <a:custGeom>
              <a:rect b="b" l="l" r="r" t="t"/>
              <a:pathLst>
                <a:path extrusionOk="0" h="229" w="229">
                  <a:moveTo>
                    <a:pt x="114" y="0"/>
                  </a:moveTo>
                  <a:cubicBezTo>
                    <a:pt x="52" y="0"/>
                    <a:pt x="0" y="52"/>
                    <a:pt x="0" y="114"/>
                  </a:cubicBezTo>
                  <a:cubicBezTo>
                    <a:pt x="0" y="178"/>
                    <a:pt x="52" y="229"/>
                    <a:pt x="114" y="229"/>
                  </a:cubicBezTo>
                  <a:cubicBezTo>
                    <a:pt x="178" y="229"/>
                    <a:pt x="229" y="178"/>
                    <a:pt x="229" y="114"/>
                  </a:cubicBezTo>
                  <a:cubicBezTo>
                    <a:pt x="229" y="52"/>
                    <a:pt x="178" y="0"/>
                    <a:pt x="1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flipH="1">
              <a:off x="2697574" y="4532296"/>
              <a:ext cx="30519" cy="30519"/>
            </a:xfrm>
            <a:custGeom>
              <a:rect b="b" l="l" r="r" t="t"/>
              <a:pathLst>
                <a:path extrusionOk="0" h="229" w="229">
                  <a:moveTo>
                    <a:pt x="114" y="0"/>
                  </a:moveTo>
                  <a:cubicBezTo>
                    <a:pt x="51" y="0"/>
                    <a:pt x="0" y="51"/>
                    <a:pt x="0" y="114"/>
                  </a:cubicBezTo>
                  <a:cubicBezTo>
                    <a:pt x="0" y="177"/>
                    <a:pt x="51" y="228"/>
                    <a:pt x="114" y="228"/>
                  </a:cubicBezTo>
                  <a:cubicBezTo>
                    <a:pt x="177" y="228"/>
                    <a:pt x="228" y="177"/>
                    <a:pt x="228" y="114"/>
                  </a:cubicBezTo>
                  <a:cubicBezTo>
                    <a:pt x="228" y="51"/>
                    <a:pt x="177" y="0"/>
                    <a:pt x="1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flipH="1">
              <a:off x="2613213" y="4532296"/>
              <a:ext cx="30386" cy="30519"/>
            </a:xfrm>
            <a:custGeom>
              <a:rect b="b" l="l" r="r" t="t"/>
              <a:pathLst>
                <a:path extrusionOk="0" h="229" w="228">
                  <a:moveTo>
                    <a:pt x="114" y="0"/>
                  </a:moveTo>
                  <a:cubicBezTo>
                    <a:pt x="52" y="0"/>
                    <a:pt x="1" y="51"/>
                    <a:pt x="1" y="114"/>
                  </a:cubicBezTo>
                  <a:cubicBezTo>
                    <a:pt x="1" y="177"/>
                    <a:pt x="52" y="228"/>
                    <a:pt x="114" y="228"/>
                  </a:cubicBezTo>
                  <a:cubicBezTo>
                    <a:pt x="178" y="228"/>
                    <a:pt x="228" y="177"/>
                    <a:pt x="228" y="114"/>
                  </a:cubicBezTo>
                  <a:cubicBezTo>
                    <a:pt x="228" y="51"/>
                    <a:pt x="178" y="0"/>
                    <a:pt x="1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flipH="1">
              <a:off x="2697574" y="4454333"/>
              <a:ext cx="30519" cy="30519"/>
            </a:xfrm>
            <a:custGeom>
              <a:rect b="b" l="l" r="r" t="t"/>
              <a:pathLst>
                <a:path extrusionOk="0" h="229" w="229">
                  <a:moveTo>
                    <a:pt x="114" y="1"/>
                  </a:moveTo>
                  <a:cubicBezTo>
                    <a:pt x="51" y="1"/>
                    <a:pt x="0" y="52"/>
                    <a:pt x="0" y="115"/>
                  </a:cubicBezTo>
                  <a:cubicBezTo>
                    <a:pt x="0" y="178"/>
                    <a:pt x="51" y="229"/>
                    <a:pt x="114" y="229"/>
                  </a:cubicBezTo>
                  <a:cubicBezTo>
                    <a:pt x="177" y="229"/>
                    <a:pt x="228" y="178"/>
                    <a:pt x="228" y="115"/>
                  </a:cubicBezTo>
                  <a:cubicBezTo>
                    <a:pt x="228" y="52"/>
                    <a:pt x="177" y="1"/>
                    <a:pt x="1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5"/>
            <p:cNvSpPr/>
            <p:nvPr/>
          </p:nvSpPr>
          <p:spPr>
            <a:xfrm flipH="1">
              <a:off x="2607615" y="4454333"/>
              <a:ext cx="30386" cy="30519"/>
            </a:xfrm>
            <a:custGeom>
              <a:rect b="b" l="l" r="r" t="t"/>
              <a:pathLst>
                <a:path extrusionOk="0" h="229" w="228">
                  <a:moveTo>
                    <a:pt x="114" y="1"/>
                  </a:moveTo>
                  <a:cubicBezTo>
                    <a:pt x="52" y="1"/>
                    <a:pt x="1" y="52"/>
                    <a:pt x="1" y="115"/>
                  </a:cubicBezTo>
                  <a:cubicBezTo>
                    <a:pt x="1" y="178"/>
                    <a:pt x="52" y="229"/>
                    <a:pt x="114" y="229"/>
                  </a:cubicBezTo>
                  <a:cubicBezTo>
                    <a:pt x="178" y="229"/>
                    <a:pt x="228" y="178"/>
                    <a:pt x="228" y="115"/>
                  </a:cubicBezTo>
                  <a:cubicBezTo>
                    <a:pt x="228" y="52"/>
                    <a:pt x="178" y="1"/>
                    <a:pt x="1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45"/>
          <p:cNvGrpSpPr/>
          <p:nvPr/>
        </p:nvGrpSpPr>
        <p:grpSpPr>
          <a:xfrm flipH="1">
            <a:off x="7782539" y="3886320"/>
            <a:ext cx="912820" cy="1019282"/>
            <a:chOff x="5950125" y="1065025"/>
            <a:chExt cx="318100" cy="355200"/>
          </a:xfrm>
        </p:grpSpPr>
        <p:sp>
          <p:nvSpPr>
            <p:cNvPr id="1547" name="Google Shape;1547;p45"/>
            <p:cNvSpPr/>
            <p:nvPr/>
          </p:nvSpPr>
          <p:spPr>
            <a:xfrm>
              <a:off x="5950125" y="1065025"/>
              <a:ext cx="318100" cy="355200"/>
            </a:xfrm>
            <a:custGeom>
              <a:rect b="b" l="l" r="r" t="t"/>
              <a:pathLst>
                <a:path extrusionOk="0" h="14208" w="12724">
                  <a:moveTo>
                    <a:pt x="6641" y="6961"/>
                  </a:moveTo>
                  <a:cubicBezTo>
                    <a:pt x="6642" y="6961"/>
                    <a:pt x="6643" y="6961"/>
                    <a:pt x="6644" y="6962"/>
                  </a:cubicBezTo>
                  <a:cubicBezTo>
                    <a:pt x="6659" y="6963"/>
                    <a:pt x="6674" y="6965"/>
                    <a:pt x="6688" y="6967"/>
                  </a:cubicBezTo>
                  <a:cubicBezTo>
                    <a:pt x="6879" y="6990"/>
                    <a:pt x="7070" y="6999"/>
                    <a:pt x="7263" y="7003"/>
                  </a:cubicBezTo>
                  <a:cubicBezTo>
                    <a:pt x="7289" y="7003"/>
                    <a:pt x="7317" y="7005"/>
                    <a:pt x="7344" y="7008"/>
                  </a:cubicBezTo>
                  <a:cubicBezTo>
                    <a:pt x="7370" y="7010"/>
                    <a:pt x="7379" y="7024"/>
                    <a:pt x="7370" y="7049"/>
                  </a:cubicBezTo>
                  <a:cubicBezTo>
                    <a:pt x="7352" y="7103"/>
                    <a:pt x="7331" y="7156"/>
                    <a:pt x="7312" y="7210"/>
                  </a:cubicBezTo>
                  <a:cubicBezTo>
                    <a:pt x="7258" y="7358"/>
                    <a:pt x="7196" y="7502"/>
                    <a:pt x="7123" y="7640"/>
                  </a:cubicBezTo>
                  <a:cubicBezTo>
                    <a:pt x="7084" y="7721"/>
                    <a:pt x="7049" y="7803"/>
                    <a:pt x="7007" y="7883"/>
                  </a:cubicBezTo>
                  <a:cubicBezTo>
                    <a:pt x="6986" y="7923"/>
                    <a:pt x="6972" y="7970"/>
                    <a:pt x="6926" y="7992"/>
                  </a:cubicBezTo>
                  <a:cubicBezTo>
                    <a:pt x="6898" y="7955"/>
                    <a:pt x="6893" y="7910"/>
                    <a:pt x="6881" y="7868"/>
                  </a:cubicBezTo>
                  <a:cubicBezTo>
                    <a:pt x="6876" y="7854"/>
                    <a:pt x="6873" y="7840"/>
                    <a:pt x="6867" y="7825"/>
                  </a:cubicBezTo>
                  <a:cubicBezTo>
                    <a:pt x="6798" y="7604"/>
                    <a:pt x="6727" y="7384"/>
                    <a:pt x="6659" y="7163"/>
                  </a:cubicBezTo>
                  <a:cubicBezTo>
                    <a:pt x="6641" y="7109"/>
                    <a:pt x="6627" y="7054"/>
                    <a:pt x="6613" y="6998"/>
                  </a:cubicBezTo>
                  <a:cubicBezTo>
                    <a:pt x="6607" y="6974"/>
                    <a:pt x="6617" y="6961"/>
                    <a:pt x="6641" y="6961"/>
                  </a:cubicBezTo>
                  <a:close/>
                  <a:moveTo>
                    <a:pt x="7496" y="1"/>
                  </a:moveTo>
                  <a:cubicBezTo>
                    <a:pt x="7468" y="1"/>
                    <a:pt x="7443" y="18"/>
                    <a:pt x="7423" y="54"/>
                  </a:cubicBezTo>
                  <a:cubicBezTo>
                    <a:pt x="7402" y="94"/>
                    <a:pt x="7390" y="138"/>
                    <a:pt x="7382" y="182"/>
                  </a:cubicBezTo>
                  <a:cubicBezTo>
                    <a:pt x="7334" y="443"/>
                    <a:pt x="7307" y="705"/>
                    <a:pt x="7363" y="969"/>
                  </a:cubicBezTo>
                  <a:cubicBezTo>
                    <a:pt x="7393" y="1108"/>
                    <a:pt x="7412" y="1249"/>
                    <a:pt x="7450" y="1387"/>
                  </a:cubicBezTo>
                  <a:cubicBezTo>
                    <a:pt x="7498" y="1565"/>
                    <a:pt x="7548" y="1742"/>
                    <a:pt x="7599" y="1920"/>
                  </a:cubicBezTo>
                  <a:cubicBezTo>
                    <a:pt x="7656" y="2117"/>
                    <a:pt x="7728" y="2308"/>
                    <a:pt x="7811" y="2495"/>
                  </a:cubicBezTo>
                  <a:cubicBezTo>
                    <a:pt x="7899" y="2694"/>
                    <a:pt x="8004" y="2884"/>
                    <a:pt x="8100" y="3078"/>
                  </a:cubicBezTo>
                  <a:cubicBezTo>
                    <a:pt x="8178" y="3232"/>
                    <a:pt x="8270" y="3378"/>
                    <a:pt x="8355" y="3527"/>
                  </a:cubicBezTo>
                  <a:cubicBezTo>
                    <a:pt x="8413" y="3632"/>
                    <a:pt x="8474" y="3735"/>
                    <a:pt x="8535" y="3838"/>
                  </a:cubicBezTo>
                  <a:cubicBezTo>
                    <a:pt x="8552" y="3869"/>
                    <a:pt x="8559" y="3896"/>
                    <a:pt x="8540" y="3928"/>
                  </a:cubicBezTo>
                  <a:cubicBezTo>
                    <a:pt x="8524" y="3959"/>
                    <a:pt x="8512" y="3993"/>
                    <a:pt x="8499" y="4025"/>
                  </a:cubicBezTo>
                  <a:cubicBezTo>
                    <a:pt x="8452" y="4138"/>
                    <a:pt x="8404" y="4250"/>
                    <a:pt x="8358" y="4363"/>
                  </a:cubicBezTo>
                  <a:cubicBezTo>
                    <a:pt x="8330" y="4432"/>
                    <a:pt x="8303" y="4503"/>
                    <a:pt x="8277" y="4572"/>
                  </a:cubicBezTo>
                  <a:cubicBezTo>
                    <a:pt x="8233" y="4694"/>
                    <a:pt x="8190" y="4817"/>
                    <a:pt x="8147" y="4939"/>
                  </a:cubicBezTo>
                  <a:cubicBezTo>
                    <a:pt x="8109" y="5044"/>
                    <a:pt x="8073" y="5151"/>
                    <a:pt x="8036" y="5257"/>
                  </a:cubicBezTo>
                  <a:cubicBezTo>
                    <a:pt x="8004" y="5353"/>
                    <a:pt x="7972" y="5451"/>
                    <a:pt x="7938" y="5547"/>
                  </a:cubicBezTo>
                  <a:cubicBezTo>
                    <a:pt x="7898" y="5660"/>
                    <a:pt x="7857" y="5773"/>
                    <a:pt x="7816" y="5885"/>
                  </a:cubicBezTo>
                  <a:cubicBezTo>
                    <a:pt x="7763" y="6028"/>
                    <a:pt x="7709" y="6169"/>
                    <a:pt x="7657" y="6313"/>
                  </a:cubicBezTo>
                  <a:cubicBezTo>
                    <a:pt x="7639" y="6360"/>
                    <a:pt x="7609" y="6390"/>
                    <a:pt x="7563" y="6411"/>
                  </a:cubicBezTo>
                  <a:cubicBezTo>
                    <a:pt x="7444" y="6464"/>
                    <a:pt x="7333" y="6533"/>
                    <a:pt x="7223" y="6599"/>
                  </a:cubicBezTo>
                  <a:cubicBezTo>
                    <a:pt x="7150" y="6643"/>
                    <a:pt x="7077" y="6687"/>
                    <a:pt x="7004" y="6729"/>
                  </a:cubicBezTo>
                  <a:cubicBezTo>
                    <a:pt x="6887" y="6797"/>
                    <a:pt x="6763" y="6840"/>
                    <a:pt x="6629" y="6852"/>
                  </a:cubicBezTo>
                  <a:cubicBezTo>
                    <a:pt x="6623" y="6853"/>
                    <a:pt x="6618" y="6853"/>
                    <a:pt x="6613" y="6853"/>
                  </a:cubicBezTo>
                  <a:cubicBezTo>
                    <a:pt x="6588" y="6853"/>
                    <a:pt x="6567" y="6844"/>
                    <a:pt x="6550" y="6822"/>
                  </a:cubicBezTo>
                  <a:cubicBezTo>
                    <a:pt x="6529" y="6792"/>
                    <a:pt x="6503" y="6764"/>
                    <a:pt x="6484" y="6732"/>
                  </a:cubicBezTo>
                  <a:cubicBezTo>
                    <a:pt x="6442" y="6664"/>
                    <a:pt x="6402" y="6595"/>
                    <a:pt x="6363" y="6525"/>
                  </a:cubicBezTo>
                  <a:cubicBezTo>
                    <a:pt x="6247" y="6319"/>
                    <a:pt x="6156" y="6099"/>
                    <a:pt x="6058" y="5884"/>
                  </a:cubicBezTo>
                  <a:cubicBezTo>
                    <a:pt x="5986" y="5729"/>
                    <a:pt x="5915" y="5575"/>
                    <a:pt x="5821" y="5434"/>
                  </a:cubicBezTo>
                  <a:cubicBezTo>
                    <a:pt x="5785" y="5379"/>
                    <a:pt x="5746" y="5328"/>
                    <a:pt x="5698" y="5283"/>
                  </a:cubicBezTo>
                  <a:cubicBezTo>
                    <a:pt x="5575" y="5164"/>
                    <a:pt x="5440" y="5055"/>
                    <a:pt x="5309" y="4945"/>
                  </a:cubicBezTo>
                  <a:cubicBezTo>
                    <a:pt x="5224" y="4873"/>
                    <a:pt x="5125" y="4826"/>
                    <a:pt x="5016" y="4803"/>
                  </a:cubicBezTo>
                  <a:cubicBezTo>
                    <a:pt x="4968" y="4791"/>
                    <a:pt x="4919" y="4775"/>
                    <a:pt x="4871" y="4762"/>
                  </a:cubicBezTo>
                  <a:cubicBezTo>
                    <a:pt x="4846" y="4754"/>
                    <a:pt x="4819" y="4747"/>
                    <a:pt x="4791" y="4742"/>
                  </a:cubicBezTo>
                  <a:cubicBezTo>
                    <a:pt x="4773" y="4739"/>
                    <a:pt x="4756" y="4737"/>
                    <a:pt x="4740" y="4737"/>
                  </a:cubicBezTo>
                  <a:cubicBezTo>
                    <a:pt x="4639" y="4737"/>
                    <a:pt x="4587" y="4802"/>
                    <a:pt x="4593" y="4919"/>
                  </a:cubicBezTo>
                  <a:cubicBezTo>
                    <a:pt x="4596" y="4986"/>
                    <a:pt x="4619" y="5046"/>
                    <a:pt x="4647" y="5105"/>
                  </a:cubicBezTo>
                  <a:cubicBezTo>
                    <a:pt x="4720" y="5262"/>
                    <a:pt x="4812" y="5408"/>
                    <a:pt x="4922" y="5541"/>
                  </a:cubicBezTo>
                  <a:cubicBezTo>
                    <a:pt x="5071" y="5718"/>
                    <a:pt x="5224" y="5893"/>
                    <a:pt x="5381" y="6064"/>
                  </a:cubicBezTo>
                  <a:cubicBezTo>
                    <a:pt x="5504" y="6199"/>
                    <a:pt x="5633" y="6327"/>
                    <a:pt x="5778" y="6437"/>
                  </a:cubicBezTo>
                  <a:cubicBezTo>
                    <a:pt x="5880" y="6514"/>
                    <a:pt x="5984" y="6587"/>
                    <a:pt x="6087" y="6661"/>
                  </a:cubicBezTo>
                  <a:cubicBezTo>
                    <a:pt x="6176" y="6725"/>
                    <a:pt x="6265" y="6792"/>
                    <a:pt x="6363" y="6841"/>
                  </a:cubicBezTo>
                  <a:cubicBezTo>
                    <a:pt x="6398" y="6858"/>
                    <a:pt x="6413" y="6887"/>
                    <a:pt x="6423" y="6922"/>
                  </a:cubicBezTo>
                  <a:cubicBezTo>
                    <a:pt x="6460" y="7040"/>
                    <a:pt x="6499" y="7159"/>
                    <a:pt x="6534" y="7279"/>
                  </a:cubicBezTo>
                  <a:cubicBezTo>
                    <a:pt x="6580" y="7431"/>
                    <a:pt x="6624" y="7585"/>
                    <a:pt x="6678" y="7735"/>
                  </a:cubicBezTo>
                  <a:cubicBezTo>
                    <a:pt x="6721" y="7852"/>
                    <a:pt x="6762" y="7970"/>
                    <a:pt x="6804" y="8088"/>
                  </a:cubicBezTo>
                  <a:cubicBezTo>
                    <a:pt x="6810" y="8106"/>
                    <a:pt x="6816" y="8125"/>
                    <a:pt x="6823" y="8144"/>
                  </a:cubicBezTo>
                  <a:cubicBezTo>
                    <a:pt x="6832" y="8169"/>
                    <a:pt x="6830" y="8193"/>
                    <a:pt x="6818" y="8217"/>
                  </a:cubicBezTo>
                  <a:cubicBezTo>
                    <a:pt x="6809" y="8235"/>
                    <a:pt x="6801" y="8253"/>
                    <a:pt x="6792" y="8271"/>
                  </a:cubicBezTo>
                  <a:cubicBezTo>
                    <a:pt x="6736" y="8376"/>
                    <a:pt x="6680" y="8482"/>
                    <a:pt x="6625" y="8588"/>
                  </a:cubicBezTo>
                  <a:cubicBezTo>
                    <a:pt x="6528" y="8776"/>
                    <a:pt x="6431" y="8965"/>
                    <a:pt x="6334" y="9154"/>
                  </a:cubicBezTo>
                  <a:cubicBezTo>
                    <a:pt x="6330" y="9162"/>
                    <a:pt x="6325" y="9172"/>
                    <a:pt x="6320" y="9180"/>
                  </a:cubicBezTo>
                  <a:cubicBezTo>
                    <a:pt x="6252" y="9303"/>
                    <a:pt x="6185" y="9424"/>
                    <a:pt x="6117" y="9546"/>
                  </a:cubicBezTo>
                  <a:cubicBezTo>
                    <a:pt x="6063" y="9645"/>
                    <a:pt x="6011" y="9744"/>
                    <a:pt x="5955" y="9842"/>
                  </a:cubicBezTo>
                  <a:cubicBezTo>
                    <a:pt x="5922" y="9903"/>
                    <a:pt x="5885" y="9962"/>
                    <a:pt x="5850" y="10022"/>
                  </a:cubicBezTo>
                  <a:cubicBezTo>
                    <a:pt x="5808" y="10093"/>
                    <a:pt x="5764" y="10163"/>
                    <a:pt x="5723" y="10234"/>
                  </a:cubicBezTo>
                  <a:cubicBezTo>
                    <a:pt x="5676" y="10316"/>
                    <a:pt x="5634" y="10401"/>
                    <a:pt x="5583" y="10482"/>
                  </a:cubicBezTo>
                  <a:cubicBezTo>
                    <a:pt x="5495" y="10622"/>
                    <a:pt x="5438" y="10777"/>
                    <a:pt x="5384" y="10932"/>
                  </a:cubicBezTo>
                  <a:cubicBezTo>
                    <a:pt x="5343" y="11047"/>
                    <a:pt x="5308" y="11164"/>
                    <a:pt x="5270" y="11280"/>
                  </a:cubicBezTo>
                  <a:cubicBezTo>
                    <a:pt x="5263" y="11299"/>
                    <a:pt x="5255" y="11317"/>
                    <a:pt x="5247" y="11336"/>
                  </a:cubicBezTo>
                  <a:cubicBezTo>
                    <a:pt x="5244" y="11340"/>
                    <a:pt x="5237" y="11346"/>
                    <a:pt x="5231" y="11346"/>
                  </a:cubicBezTo>
                  <a:cubicBezTo>
                    <a:pt x="5231" y="11346"/>
                    <a:pt x="5230" y="11346"/>
                    <a:pt x="5230" y="11346"/>
                  </a:cubicBezTo>
                  <a:cubicBezTo>
                    <a:pt x="5224" y="11346"/>
                    <a:pt x="5216" y="11340"/>
                    <a:pt x="5213" y="11334"/>
                  </a:cubicBezTo>
                  <a:cubicBezTo>
                    <a:pt x="5198" y="11298"/>
                    <a:pt x="5180" y="11261"/>
                    <a:pt x="5167" y="11223"/>
                  </a:cubicBezTo>
                  <a:cubicBezTo>
                    <a:pt x="5101" y="11038"/>
                    <a:pt x="5037" y="10851"/>
                    <a:pt x="4968" y="10667"/>
                  </a:cubicBezTo>
                  <a:cubicBezTo>
                    <a:pt x="4920" y="10541"/>
                    <a:pt x="4867" y="10416"/>
                    <a:pt x="4815" y="10293"/>
                  </a:cubicBezTo>
                  <a:cubicBezTo>
                    <a:pt x="4772" y="10189"/>
                    <a:pt x="4726" y="10087"/>
                    <a:pt x="4680" y="9984"/>
                  </a:cubicBezTo>
                  <a:cubicBezTo>
                    <a:pt x="4617" y="9845"/>
                    <a:pt x="4555" y="9707"/>
                    <a:pt x="4493" y="9569"/>
                  </a:cubicBezTo>
                  <a:cubicBezTo>
                    <a:pt x="4441" y="9454"/>
                    <a:pt x="4391" y="9341"/>
                    <a:pt x="4340" y="9227"/>
                  </a:cubicBezTo>
                  <a:cubicBezTo>
                    <a:pt x="4328" y="9200"/>
                    <a:pt x="4327" y="9176"/>
                    <a:pt x="4337" y="9147"/>
                  </a:cubicBezTo>
                  <a:cubicBezTo>
                    <a:pt x="4357" y="9094"/>
                    <a:pt x="4375" y="9040"/>
                    <a:pt x="4392" y="8984"/>
                  </a:cubicBezTo>
                  <a:cubicBezTo>
                    <a:pt x="4441" y="8833"/>
                    <a:pt x="4497" y="8683"/>
                    <a:pt x="4561" y="8537"/>
                  </a:cubicBezTo>
                  <a:cubicBezTo>
                    <a:pt x="4601" y="8446"/>
                    <a:pt x="4639" y="8353"/>
                    <a:pt x="4674" y="8260"/>
                  </a:cubicBezTo>
                  <a:cubicBezTo>
                    <a:pt x="4715" y="8148"/>
                    <a:pt x="4753" y="8034"/>
                    <a:pt x="4791" y="7921"/>
                  </a:cubicBezTo>
                  <a:cubicBezTo>
                    <a:pt x="4856" y="7731"/>
                    <a:pt x="4921" y="7544"/>
                    <a:pt x="4978" y="7352"/>
                  </a:cubicBezTo>
                  <a:cubicBezTo>
                    <a:pt x="5039" y="7141"/>
                    <a:pt x="5091" y="6929"/>
                    <a:pt x="5132" y="6713"/>
                  </a:cubicBezTo>
                  <a:cubicBezTo>
                    <a:pt x="5154" y="6596"/>
                    <a:pt x="5160" y="6479"/>
                    <a:pt x="5151" y="6362"/>
                  </a:cubicBezTo>
                  <a:cubicBezTo>
                    <a:pt x="5141" y="6211"/>
                    <a:pt x="5085" y="6076"/>
                    <a:pt x="5001" y="5952"/>
                  </a:cubicBezTo>
                  <a:cubicBezTo>
                    <a:pt x="4974" y="5910"/>
                    <a:pt x="4937" y="5875"/>
                    <a:pt x="4892" y="5852"/>
                  </a:cubicBezTo>
                  <a:cubicBezTo>
                    <a:pt x="4868" y="5839"/>
                    <a:pt x="4844" y="5833"/>
                    <a:pt x="4822" y="5833"/>
                  </a:cubicBezTo>
                  <a:cubicBezTo>
                    <a:pt x="4784" y="5833"/>
                    <a:pt x="4749" y="5851"/>
                    <a:pt x="4720" y="5888"/>
                  </a:cubicBezTo>
                  <a:cubicBezTo>
                    <a:pt x="4696" y="5917"/>
                    <a:pt x="4681" y="5952"/>
                    <a:pt x="4669" y="5987"/>
                  </a:cubicBezTo>
                  <a:cubicBezTo>
                    <a:pt x="4660" y="6011"/>
                    <a:pt x="4653" y="6035"/>
                    <a:pt x="4643" y="6058"/>
                  </a:cubicBezTo>
                  <a:cubicBezTo>
                    <a:pt x="4565" y="6235"/>
                    <a:pt x="4513" y="6419"/>
                    <a:pt x="4469" y="6606"/>
                  </a:cubicBezTo>
                  <a:cubicBezTo>
                    <a:pt x="4430" y="6776"/>
                    <a:pt x="4395" y="6947"/>
                    <a:pt x="4378" y="7121"/>
                  </a:cubicBezTo>
                  <a:cubicBezTo>
                    <a:pt x="4363" y="7273"/>
                    <a:pt x="4351" y="7424"/>
                    <a:pt x="4339" y="7577"/>
                  </a:cubicBezTo>
                  <a:cubicBezTo>
                    <a:pt x="4321" y="7805"/>
                    <a:pt x="4304" y="8034"/>
                    <a:pt x="4300" y="8264"/>
                  </a:cubicBezTo>
                  <a:cubicBezTo>
                    <a:pt x="4296" y="8483"/>
                    <a:pt x="4282" y="8702"/>
                    <a:pt x="4253" y="8920"/>
                  </a:cubicBezTo>
                  <a:cubicBezTo>
                    <a:pt x="4246" y="8974"/>
                    <a:pt x="4238" y="9028"/>
                    <a:pt x="4228" y="9083"/>
                  </a:cubicBezTo>
                  <a:cubicBezTo>
                    <a:pt x="4226" y="9096"/>
                    <a:pt x="4219" y="9103"/>
                    <a:pt x="4208" y="9103"/>
                  </a:cubicBezTo>
                  <a:cubicBezTo>
                    <a:pt x="4205" y="9103"/>
                    <a:pt x="4200" y="9102"/>
                    <a:pt x="4196" y="9100"/>
                  </a:cubicBezTo>
                  <a:cubicBezTo>
                    <a:pt x="4180" y="9093"/>
                    <a:pt x="4164" y="9085"/>
                    <a:pt x="4151" y="9074"/>
                  </a:cubicBezTo>
                  <a:cubicBezTo>
                    <a:pt x="4031" y="8983"/>
                    <a:pt x="3898" y="8914"/>
                    <a:pt x="3772" y="8833"/>
                  </a:cubicBezTo>
                  <a:cubicBezTo>
                    <a:pt x="3676" y="8771"/>
                    <a:pt x="3578" y="8711"/>
                    <a:pt x="3481" y="8651"/>
                  </a:cubicBezTo>
                  <a:cubicBezTo>
                    <a:pt x="3377" y="8587"/>
                    <a:pt x="3274" y="8520"/>
                    <a:pt x="3167" y="8462"/>
                  </a:cubicBezTo>
                  <a:cubicBezTo>
                    <a:pt x="3037" y="8394"/>
                    <a:pt x="2911" y="8316"/>
                    <a:pt x="2777" y="8255"/>
                  </a:cubicBezTo>
                  <a:cubicBezTo>
                    <a:pt x="2768" y="8251"/>
                    <a:pt x="2758" y="8246"/>
                    <a:pt x="2750" y="8241"/>
                  </a:cubicBezTo>
                  <a:cubicBezTo>
                    <a:pt x="2660" y="8181"/>
                    <a:pt x="2558" y="8149"/>
                    <a:pt x="2456" y="8115"/>
                  </a:cubicBezTo>
                  <a:cubicBezTo>
                    <a:pt x="2311" y="8066"/>
                    <a:pt x="2161" y="8046"/>
                    <a:pt x="2010" y="8021"/>
                  </a:cubicBezTo>
                  <a:cubicBezTo>
                    <a:pt x="1939" y="8010"/>
                    <a:pt x="1869" y="8005"/>
                    <a:pt x="1798" y="8005"/>
                  </a:cubicBezTo>
                  <a:cubicBezTo>
                    <a:pt x="1757" y="8005"/>
                    <a:pt x="1716" y="8007"/>
                    <a:pt x="1674" y="8010"/>
                  </a:cubicBezTo>
                  <a:cubicBezTo>
                    <a:pt x="1563" y="8018"/>
                    <a:pt x="1450" y="8028"/>
                    <a:pt x="1339" y="8038"/>
                  </a:cubicBezTo>
                  <a:cubicBezTo>
                    <a:pt x="1250" y="8046"/>
                    <a:pt x="1162" y="8064"/>
                    <a:pt x="1075" y="8088"/>
                  </a:cubicBezTo>
                  <a:cubicBezTo>
                    <a:pt x="945" y="8121"/>
                    <a:pt x="815" y="8161"/>
                    <a:pt x="684" y="8188"/>
                  </a:cubicBezTo>
                  <a:cubicBezTo>
                    <a:pt x="447" y="8236"/>
                    <a:pt x="258" y="8366"/>
                    <a:pt x="76" y="8514"/>
                  </a:cubicBezTo>
                  <a:cubicBezTo>
                    <a:pt x="49" y="8537"/>
                    <a:pt x="29" y="8566"/>
                    <a:pt x="19" y="8600"/>
                  </a:cubicBezTo>
                  <a:cubicBezTo>
                    <a:pt x="1" y="8658"/>
                    <a:pt x="18" y="8711"/>
                    <a:pt x="69" y="8744"/>
                  </a:cubicBezTo>
                  <a:cubicBezTo>
                    <a:pt x="90" y="8757"/>
                    <a:pt x="113" y="8767"/>
                    <a:pt x="137" y="8774"/>
                  </a:cubicBezTo>
                  <a:cubicBezTo>
                    <a:pt x="196" y="8793"/>
                    <a:pt x="258" y="8804"/>
                    <a:pt x="320" y="8807"/>
                  </a:cubicBezTo>
                  <a:cubicBezTo>
                    <a:pt x="356" y="8809"/>
                    <a:pt x="391" y="8810"/>
                    <a:pt x="427" y="8810"/>
                  </a:cubicBezTo>
                  <a:cubicBezTo>
                    <a:pt x="523" y="8810"/>
                    <a:pt x="620" y="8803"/>
                    <a:pt x="716" y="8796"/>
                  </a:cubicBezTo>
                  <a:cubicBezTo>
                    <a:pt x="950" y="8776"/>
                    <a:pt x="1184" y="8764"/>
                    <a:pt x="1418" y="8760"/>
                  </a:cubicBezTo>
                  <a:cubicBezTo>
                    <a:pt x="1519" y="8759"/>
                    <a:pt x="1618" y="8753"/>
                    <a:pt x="1717" y="8748"/>
                  </a:cubicBezTo>
                  <a:cubicBezTo>
                    <a:pt x="1815" y="8743"/>
                    <a:pt x="1912" y="8738"/>
                    <a:pt x="2010" y="8738"/>
                  </a:cubicBezTo>
                  <a:cubicBezTo>
                    <a:pt x="2055" y="8738"/>
                    <a:pt x="2099" y="8739"/>
                    <a:pt x="2144" y="8742"/>
                  </a:cubicBezTo>
                  <a:cubicBezTo>
                    <a:pt x="2352" y="8753"/>
                    <a:pt x="2554" y="8796"/>
                    <a:pt x="2754" y="8850"/>
                  </a:cubicBezTo>
                  <a:cubicBezTo>
                    <a:pt x="2988" y="8914"/>
                    <a:pt x="3222" y="8974"/>
                    <a:pt x="3460" y="9021"/>
                  </a:cubicBezTo>
                  <a:cubicBezTo>
                    <a:pt x="3693" y="9066"/>
                    <a:pt x="3916" y="9144"/>
                    <a:pt x="4142" y="9216"/>
                  </a:cubicBezTo>
                  <a:cubicBezTo>
                    <a:pt x="4167" y="9223"/>
                    <a:pt x="4186" y="9237"/>
                    <a:pt x="4198" y="9262"/>
                  </a:cubicBezTo>
                  <a:cubicBezTo>
                    <a:pt x="4210" y="9289"/>
                    <a:pt x="4224" y="9316"/>
                    <a:pt x="4237" y="9343"/>
                  </a:cubicBezTo>
                  <a:cubicBezTo>
                    <a:pt x="4329" y="9539"/>
                    <a:pt x="4410" y="9741"/>
                    <a:pt x="4492" y="9941"/>
                  </a:cubicBezTo>
                  <a:cubicBezTo>
                    <a:pt x="4589" y="10177"/>
                    <a:pt x="4687" y="10411"/>
                    <a:pt x="4776" y="10650"/>
                  </a:cubicBezTo>
                  <a:cubicBezTo>
                    <a:pt x="4899" y="10979"/>
                    <a:pt x="5020" y="11310"/>
                    <a:pt x="5111" y="11650"/>
                  </a:cubicBezTo>
                  <a:cubicBezTo>
                    <a:pt x="5123" y="11696"/>
                    <a:pt x="5120" y="11736"/>
                    <a:pt x="5104" y="11781"/>
                  </a:cubicBezTo>
                  <a:cubicBezTo>
                    <a:pt x="5052" y="11918"/>
                    <a:pt x="5005" y="12058"/>
                    <a:pt x="4958" y="12198"/>
                  </a:cubicBezTo>
                  <a:cubicBezTo>
                    <a:pt x="4909" y="12341"/>
                    <a:pt x="4862" y="12486"/>
                    <a:pt x="4813" y="12630"/>
                  </a:cubicBezTo>
                  <a:cubicBezTo>
                    <a:pt x="4776" y="12738"/>
                    <a:pt x="4737" y="12846"/>
                    <a:pt x="4697" y="12954"/>
                  </a:cubicBezTo>
                  <a:cubicBezTo>
                    <a:pt x="4667" y="13040"/>
                    <a:pt x="4635" y="13127"/>
                    <a:pt x="4600" y="13213"/>
                  </a:cubicBezTo>
                  <a:cubicBezTo>
                    <a:pt x="4557" y="13322"/>
                    <a:pt x="4511" y="13429"/>
                    <a:pt x="4466" y="13538"/>
                  </a:cubicBezTo>
                  <a:cubicBezTo>
                    <a:pt x="4462" y="13549"/>
                    <a:pt x="4458" y="13561"/>
                    <a:pt x="4454" y="13572"/>
                  </a:cubicBezTo>
                  <a:cubicBezTo>
                    <a:pt x="4419" y="13663"/>
                    <a:pt x="4385" y="13755"/>
                    <a:pt x="4349" y="13845"/>
                  </a:cubicBezTo>
                  <a:cubicBezTo>
                    <a:pt x="4316" y="13929"/>
                    <a:pt x="4282" y="14011"/>
                    <a:pt x="4248" y="14094"/>
                  </a:cubicBezTo>
                  <a:cubicBezTo>
                    <a:pt x="4246" y="14102"/>
                    <a:pt x="4243" y="14109"/>
                    <a:pt x="4241" y="14116"/>
                  </a:cubicBezTo>
                  <a:cubicBezTo>
                    <a:pt x="4232" y="14152"/>
                    <a:pt x="4243" y="14180"/>
                    <a:pt x="4275" y="14199"/>
                  </a:cubicBezTo>
                  <a:cubicBezTo>
                    <a:pt x="4284" y="14205"/>
                    <a:pt x="4294" y="14208"/>
                    <a:pt x="4305" y="14208"/>
                  </a:cubicBezTo>
                  <a:cubicBezTo>
                    <a:pt x="4320" y="14208"/>
                    <a:pt x="4335" y="14201"/>
                    <a:pt x="4349" y="14188"/>
                  </a:cubicBezTo>
                  <a:cubicBezTo>
                    <a:pt x="4400" y="14139"/>
                    <a:pt x="4452" y="14091"/>
                    <a:pt x="4483" y="14028"/>
                  </a:cubicBezTo>
                  <a:cubicBezTo>
                    <a:pt x="4520" y="13953"/>
                    <a:pt x="4554" y="13878"/>
                    <a:pt x="4585" y="13803"/>
                  </a:cubicBezTo>
                  <a:cubicBezTo>
                    <a:pt x="4626" y="13703"/>
                    <a:pt x="4660" y="13602"/>
                    <a:pt x="4702" y="13503"/>
                  </a:cubicBezTo>
                  <a:cubicBezTo>
                    <a:pt x="4756" y="13374"/>
                    <a:pt x="4806" y="13244"/>
                    <a:pt x="4856" y="13114"/>
                  </a:cubicBezTo>
                  <a:cubicBezTo>
                    <a:pt x="4916" y="12952"/>
                    <a:pt x="4963" y="12787"/>
                    <a:pt x="5011" y="12621"/>
                  </a:cubicBezTo>
                  <a:cubicBezTo>
                    <a:pt x="5050" y="12477"/>
                    <a:pt x="5091" y="12334"/>
                    <a:pt x="5141" y="12192"/>
                  </a:cubicBezTo>
                  <a:cubicBezTo>
                    <a:pt x="5175" y="12093"/>
                    <a:pt x="5210" y="11995"/>
                    <a:pt x="5244" y="11896"/>
                  </a:cubicBezTo>
                  <a:cubicBezTo>
                    <a:pt x="5275" y="11805"/>
                    <a:pt x="5305" y="11716"/>
                    <a:pt x="5335" y="11626"/>
                  </a:cubicBezTo>
                  <a:cubicBezTo>
                    <a:pt x="5342" y="11604"/>
                    <a:pt x="5354" y="11586"/>
                    <a:pt x="5376" y="11575"/>
                  </a:cubicBezTo>
                  <a:cubicBezTo>
                    <a:pt x="5517" y="11495"/>
                    <a:pt x="5656" y="11412"/>
                    <a:pt x="5800" y="11338"/>
                  </a:cubicBezTo>
                  <a:cubicBezTo>
                    <a:pt x="6110" y="11176"/>
                    <a:pt x="6427" y="11031"/>
                    <a:pt x="6751" y="10899"/>
                  </a:cubicBezTo>
                  <a:cubicBezTo>
                    <a:pt x="6956" y="10815"/>
                    <a:pt x="7163" y="10735"/>
                    <a:pt x="7371" y="10656"/>
                  </a:cubicBezTo>
                  <a:cubicBezTo>
                    <a:pt x="7544" y="10591"/>
                    <a:pt x="7718" y="10531"/>
                    <a:pt x="7892" y="10468"/>
                  </a:cubicBezTo>
                  <a:cubicBezTo>
                    <a:pt x="7990" y="10432"/>
                    <a:pt x="8092" y="10404"/>
                    <a:pt x="8194" y="10381"/>
                  </a:cubicBezTo>
                  <a:cubicBezTo>
                    <a:pt x="8286" y="10359"/>
                    <a:pt x="8380" y="10349"/>
                    <a:pt x="8474" y="10349"/>
                  </a:cubicBezTo>
                  <a:cubicBezTo>
                    <a:pt x="8504" y="10349"/>
                    <a:pt x="8534" y="10350"/>
                    <a:pt x="8565" y="10352"/>
                  </a:cubicBezTo>
                  <a:cubicBezTo>
                    <a:pt x="8606" y="10355"/>
                    <a:pt x="8643" y="10364"/>
                    <a:pt x="8680" y="10382"/>
                  </a:cubicBezTo>
                  <a:cubicBezTo>
                    <a:pt x="8761" y="10420"/>
                    <a:pt x="8842" y="10459"/>
                    <a:pt x="8923" y="10497"/>
                  </a:cubicBezTo>
                  <a:cubicBezTo>
                    <a:pt x="9052" y="10559"/>
                    <a:pt x="9183" y="10613"/>
                    <a:pt x="9312" y="10669"/>
                  </a:cubicBezTo>
                  <a:cubicBezTo>
                    <a:pt x="9471" y="10737"/>
                    <a:pt x="9631" y="10798"/>
                    <a:pt x="9792" y="10858"/>
                  </a:cubicBezTo>
                  <a:cubicBezTo>
                    <a:pt x="10003" y="10935"/>
                    <a:pt x="10222" y="10990"/>
                    <a:pt x="10442" y="11034"/>
                  </a:cubicBezTo>
                  <a:cubicBezTo>
                    <a:pt x="10664" y="11078"/>
                    <a:pt x="10888" y="11112"/>
                    <a:pt x="11116" y="11130"/>
                  </a:cubicBezTo>
                  <a:cubicBezTo>
                    <a:pt x="11209" y="11137"/>
                    <a:pt x="11301" y="11141"/>
                    <a:pt x="11394" y="11141"/>
                  </a:cubicBezTo>
                  <a:cubicBezTo>
                    <a:pt x="11493" y="11141"/>
                    <a:pt x="11592" y="11136"/>
                    <a:pt x="11691" y="11126"/>
                  </a:cubicBezTo>
                  <a:cubicBezTo>
                    <a:pt x="11860" y="11108"/>
                    <a:pt x="12026" y="11072"/>
                    <a:pt x="12192" y="11036"/>
                  </a:cubicBezTo>
                  <a:cubicBezTo>
                    <a:pt x="12243" y="11024"/>
                    <a:pt x="12293" y="11011"/>
                    <a:pt x="12342" y="10992"/>
                  </a:cubicBezTo>
                  <a:cubicBezTo>
                    <a:pt x="12393" y="10970"/>
                    <a:pt x="12440" y="10943"/>
                    <a:pt x="12478" y="10901"/>
                  </a:cubicBezTo>
                  <a:cubicBezTo>
                    <a:pt x="12536" y="10835"/>
                    <a:pt x="12533" y="10770"/>
                    <a:pt x="12469" y="10712"/>
                  </a:cubicBezTo>
                  <a:cubicBezTo>
                    <a:pt x="12435" y="10682"/>
                    <a:pt x="12398" y="10656"/>
                    <a:pt x="12357" y="10636"/>
                  </a:cubicBezTo>
                  <a:cubicBezTo>
                    <a:pt x="12279" y="10600"/>
                    <a:pt x="12200" y="10563"/>
                    <a:pt x="12117" y="10534"/>
                  </a:cubicBezTo>
                  <a:cubicBezTo>
                    <a:pt x="11911" y="10461"/>
                    <a:pt x="11700" y="10413"/>
                    <a:pt x="11484" y="10387"/>
                  </a:cubicBezTo>
                  <a:cubicBezTo>
                    <a:pt x="11133" y="10343"/>
                    <a:pt x="10780" y="10315"/>
                    <a:pt x="10428" y="10279"/>
                  </a:cubicBezTo>
                  <a:cubicBezTo>
                    <a:pt x="10276" y="10264"/>
                    <a:pt x="10125" y="10255"/>
                    <a:pt x="9974" y="10255"/>
                  </a:cubicBezTo>
                  <a:cubicBezTo>
                    <a:pt x="9869" y="10255"/>
                    <a:pt x="9763" y="10259"/>
                    <a:pt x="9658" y="10268"/>
                  </a:cubicBezTo>
                  <a:cubicBezTo>
                    <a:pt x="9598" y="10272"/>
                    <a:pt x="9538" y="10275"/>
                    <a:pt x="9479" y="10278"/>
                  </a:cubicBezTo>
                  <a:cubicBezTo>
                    <a:pt x="9430" y="10280"/>
                    <a:pt x="9382" y="10282"/>
                    <a:pt x="9334" y="10282"/>
                  </a:cubicBezTo>
                  <a:cubicBezTo>
                    <a:pt x="9082" y="10282"/>
                    <a:pt x="8833" y="10253"/>
                    <a:pt x="8583" y="10221"/>
                  </a:cubicBezTo>
                  <a:cubicBezTo>
                    <a:pt x="8551" y="10217"/>
                    <a:pt x="8520" y="10208"/>
                    <a:pt x="8490" y="10196"/>
                  </a:cubicBezTo>
                  <a:cubicBezTo>
                    <a:pt x="8434" y="10176"/>
                    <a:pt x="8439" y="10147"/>
                    <a:pt x="8466" y="10118"/>
                  </a:cubicBezTo>
                  <a:cubicBezTo>
                    <a:pt x="8469" y="10115"/>
                    <a:pt x="8472" y="10111"/>
                    <a:pt x="8475" y="10107"/>
                  </a:cubicBezTo>
                  <a:cubicBezTo>
                    <a:pt x="8593" y="9956"/>
                    <a:pt x="8697" y="9794"/>
                    <a:pt x="8800" y="9632"/>
                  </a:cubicBezTo>
                  <a:cubicBezTo>
                    <a:pt x="8856" y="9543"/>
                    <a:pt x="8910" y="9453"/>
                    <a:pt x="8965" y="9364"/>
                  </a:cubicBezTo>
                  <a:cubicBezTo>
                    <a:pt x="9022" y="9274"/>
                    <a:pt x="9081" y="9184"/>
                    <a:pt x="9138" y="9093"/>
                  </a:cubicBezTo>
                  <a:cubicBezTo>
                    <a:pt x="9233" y="8941"/>
                    <a:pt x="9338" y="8795"/>
                    <a:pt x="9445" y="8652"/>
                  </a:cubicBezTo>
                  <a:cubicBezTo>
                    <a:pt x="9547" y="8515"/>
                    <a:pt x="9658" y="8387"/>
                    <a:pt x="9770" y="8260"/>
                  </a:cubicBezTo>
                  <a:cubicBezTo>
                    <a:pt x="9881" y="8132"/>
                    <a:pt x="9986" y="7998"/>
                    <a:pt x="10080" y="7856"/>
                  </a:cubicBezTo>
                  <a:cubicBezTo>
                    <a:pt x="10150" y="7748"/>
                    <a:pt x="10222" y="7640"/>
                    <a:pt x="10294" y="7532"/>
                  </a:cubicBezTo>
                  <a:cubicBezTo>
                    <a:pt x="10339" y="7463"/>
                    <a:pt x="10387" y="7396"/>
                    <a:pt x="10427" y="7324"/>
                  </a:cubicBezTo>
                  <a:cubicBezTo>
                    <a:pt x="10536" y="7129"/>
                    <a:pt x="10620" y="6925"/>
                    <a:pt x="10672" y="6707"/>
                  </a:cubicBezTo>
                  <a:cubicBezTo>
                    <a:pt x="10682" y="6668"/>
                    <a:pt x="10688" y="6629"/>
                    <a:pt x="10685" y="6589"/>
                  </a:cubicBezTo>
                  <a:cubicBezTo>
                    <a:pt x="10680" y="6496"/>
                    <a:pt x="10618" y="6438"/>
                    <a:pt x="10528" y="6438"/>
                  </a:cubicBezTo>
                  <a:cubicBezTo>
                    <a:pt x="10525" y="6438"/>
                    <a:pt x="10521" y="6438"/>
                    <a:pt x="10517" y="6438"/>
                  </a:cubicBezTo>
                  <a:cubicBezTo>
                    <a:pt x="10479" y="6440"/>
                    <a:pt x="10442" y="6450"/>
                    <a:pt x="10407" y="6463"/>
                  </a:cubicBezTo>
                  <a:cubicBezTo>
                    <a:pt x="10261" y="6517"/>
                    <a:pt x="10126" y="6592"/>
                    <a:pt x="10010" y="6697"/>
                  </a:cubicBezTo>
                  <a:cubicBezTo>
                    <a:pt x="9787" y="6901"/>
                    <a:pt x="9610" y="7142"/>
                    <a:pt x="9474" y="7411"/>
                  </a:cubicBezTo>
                  <a:cubicBezTo>
                    <a:pt x="9409" y="7538"/>
                    <a:pt x="9344" y="7664"/>
                    <a:pt x="9271" y="7786"/>
                  </a:cubicBezTo>
                  <a:cubicBezTo>
                    <a:pt x="9184" y="7929"/>
                    <a:pt x="9108" y="8077"/>
                    <a:pt x="9021" y="8220"/>
                  </a:cubicBezTo>
                  <a:cubicBezTo>
                    <a:pt x="8976" y="8292"/>
                    <a:pt x="8933" y="8365"/>
                    <a:pt x="8889" y="8438"/>
                  </a:cubicBezTo>
                  <a:cubicBezTo>
                    <a:pt x="8833" y="8531"/>
                    <a:pt x="8775" y="8624"/>
                    <a:pt x="8719" y="8719"/>
                  </a:cubicBezTo>
                  <a:cubicBezTo>
                    <a:pt x="8695" y="8762"/>
                    <a:pt x="8674" y="8808"/>
                    <a:pt x="8656" y="8854"/>
                  </a:cubicBezTo>
                  <a:cubicBezTo>
                    <a:pt x="8591" y="9025"/>
                    <a:pt x="8543" y="9200"/>
                    <a:pt x="8504" y="9378"/>
                  </a:cubicBezTo>
                  <a:cubicBezTo>
                    <a:pt x="8465" y="9557"/>
                    <a:pt x="8426" y="9735"/>
                    <a:pt x="8372" y="9909"/>
                  </a:cubicBezTo>
                  <a:cubicBezTo>
                    <a:pt x="8346" y="9994"/>
                    <a:pt x="8319" y="10080"/>
                    <a:pt x="8280" y="10161"/>
                  </a:cubicBezTo>
                  <a:cubicBezTo>
                    <a:pt x="8264" y="10197"/>
                    <a:pt x="8239" y="10223"/>
                    <a:pt x="8200" y="10233"/>
                  </a:cubicBezTo>
                  <a:cubicBezTo>
                    <a:pt x="8183" y="10237"/>
                    <a:pt x="8166" y="10243"/>
                    <a:pt x="8150" y="10248"/>
                  </a:cubicBezTo>
                  <a:cubicBezTo>
                    <a:pt x="7983" y="10301"/>
                    <a:pt x="7816" y="10352"/>
                    <a:pt x="7650" y="10404"/>
                  </a:cubicBezTo>
                  <a:cubicBezTo>
                    <a:pt x="7552" y="10434"/>
                    <a:pt x="7455" y="10464"/>
                    <a:pt x="7357" y="10495"/>
                  </a:cubicBezTo>
                  <a:cubicBezTo>
                    <a:pt x="7222" y="10537"/>
                    <a:pt x="7085" y="10579"/>
                    <a:pt x="6950" y="10622"/>
                  </a:cubicBezTo>
                  <a:cubicBezTo>
                    <a:pt x="6765" y="10683"/>
                    <a:pt x="6585" y="10758"/>
                    <a:pt x="6408" y="10837"/>
                  </a:cubicBezTo>
                  <a:cubicBezTo>
                    <a:pt x="6195" y="10931"/>
                    <a:pt x="5987" y="11034"/>
                    <a:pt x="5791" y="11156"/>
                  </a:cubicBezTo>
                  <a:cubicBezTo>
                    <a:pt x="5693" y="11218"/>
                    <a:pt x="5596" y="11278"/>
                    <a:pt x="5498" y="11339"/>
                  </a:cubicBezTo>
                  <a:cubicBezTo>
                    <a:pt x="5481" y="11350"/>
                    <a:pt x="5464" y="11359"/>
                    <a:pt x="5446" y="11366"/>
                  </a:cubicBezTo>
                  <a:cubicBezTo>
                    <a:pt x="5444" y="11367"/>
                    <a:pt x="5443" y="11367"/>
                    <a:pt x="5442" y="11367"/>
                  </a:cubicBezTo>
                  <a:cubicBezTo>
                    <a:pt x="5436" y="11367"/>
                    <a:pt x="5431" y="11361"/>
                    <a:pt x="5432" y="11354"/>
                  </a:cubicBezTo>
                  <a:cubicBezTo>
                    <a:pt x="5434" y="11340"/>
                    <a:pt x="5439" y="11325"/>
                    <a:pt x="5446" y="11312"/>
                  </a:cubicBezTo>
                  <a:cubicBezTo>
                    <a:pt x="5475" y="11230"/>
                    <a:pt x="5507" y="11148"/>
                    <a:pt x="5538" y="11066"/>
                  </a:cubicBezTo>
                  <a:cubicBezTo>
                    <a:pt x="5574" y="10973"/>
                    <a:pt x="5606" y="10879"/>
                    <a:pt x="5645" y="10788"/>
                  </a:cubicBezTo>
                  <a:cubicBezTo>
                    <a:pt x="5728" y="10592"/>
                    <a:pt x="5826" y="10405"/>
                    <a:pt x="5921" y="10215"/>
                  </a:cubicBezTo>
                  <a:cubicBezTo>
                    <a:pt x="5977" y="10098"/>
                    <a:pt x="6040" y="9984"/>
                    <a:pt x="6102" y="9870"/>
                  </a:cubicBezTo>
                  <a:cubicBezTo>
                    <a:pt x="6106" y="9862"/>
                    <a:pt x="6112" y="9853"/>
                    <a:pt x="6117" y="9844"/>
                  </a:cubicBezTo>
                  <a:cubicBezTo>
                    <a:pt x="6169" y="9751"/>
                    <a:pt x="6225" y="9659"/>
                    <a:pt x="6276" y="9565"/>
                  </a:cubicBezTo>
                  <a:cubicBezTo>
                    <a:pt x="6342" y="9442"/>
                    <a:pt x="6407" y="9318"/>
                    <a:pt x="6472" y="9195"/>
                  </a:cubicBezTo>
                  <a:cubicBezTo>
                    <a:pt x="6474" y="9191"/>
                    <a:pt x="6477" y="9186"/>
                    <a:pt x="6479" y="9182"/>
                  </a:cubicBezTo>
                  <a:cubicBezTo>
                    <a:pt x="6568" y="9046"/>
                    <a:pt x="6628" y="8894"/>
                    <a:pt x="6710" y="8754"/>
                  </a:cubicBezTo>
                  <a:cubicBezTo>
                    <a:pt x="6774" y="8644"/>
                    <a:pt x="6826" y="8528"/>
                    <a:pt x="6886" y="8416"/>
                  </a:cubicBezTo>
                  <a:cubicBezTo>
                    <a:pt x="7005" y="8193"/>
                    <a:pt x="7112" y="7965"/>
                    <a:pt x="7211" y="7733"/>
                  </a:cubicBezTo>
                  <a:cubicBezTo>
                    <a:pt x="7274" y="7586"/>
                    <a:pt x="7342" y="7443"/>
                    <a:pt x="7408" y="7297"/>
                  </a:cubicBezTo>
                  <a:cubicBezTo>
                    <a:pt x="7428" y="7251"/>
                    <a:pt x="7450" y="7206"/>
                    <a:pt x="7470" y="7161"/>
                  </a:cubicBezTo>
                  <a:cubicBezTo>
                    <a:pt x="7481" y="7139"/>
                    <a:pt x="7490" y="7115"/>
                    <a:pt x="7498" y="7092"/>
                  </a:cubicBezTo>
                  <a:cubicBezTo>
                    <a:pt x="7529" y="7006"/>
                    <a:pt x="7529" y="7003"/>
                    <a:pt x="7620" y="7003"/>
                  </a:cubicBezTo>
                  <a:cubicBezTo>
                    <a:pt x="7807" y="7003"/>
                    <a:pt x="7993" y="6984"/>
                    <a:pt x="8178" y="6949"/>
                  </a:cubicBezTo>
                  <a:cubicBezTo>
                    <a:pt x="8320" y="6922"/>
                    <a:pt x="8461" y="6890"/>
                    <a:pt x="8603" y="6859"/>
                  </a:cubicBezTo>
                  <a:cubicBezTo>
                    <a:pt x="8695" y="6839"/>
                    <a:pt x="8788" y="6818"/>
                    <a:pt x="8879" y="6793"/>
                  </a:cubicBezTo>
                  <a:cubicBezTo>
                    <a:pt x="9058" y="6741"/>
                    <a:pt x="9235" y="6681"/>
                    <a:pt x="9412" y="6620"/>
                  </a:cubicBezTo>
                  <a:cubicBezTo>
                    <a:pt x="9554" y="6570"/>
                    <a:pt x="9679" y="6498"/>
                    <a:pt x="9791" y="6399"/>
                  </a:cubicBezTo>
                  <a:cubicBezTo>
                    <a:pt x="9839" y="6354"/>
                    <a:pt x="9887" y="6310"/>
                    <a:pt x="9930" y="6262"/>
                  </a:cubicBezTo>
                  <a:cubicBezTo>
                    <a:pt x="10065" y="6112"/>
                    <a:pt x="10205" y="5967"/>
                    <a:pt x="10345" y="5820"/>
                  </a:cubicBezTo>
                  <a:cubicBezTo>
                    <a:pt x="10383" y="5780"/>
                    <a:pt x="10416" y="5737"/>
                    <a:pt x="10451" y="5695"/>
                  </a:cubicBezTo>
                  <a:cubicBezTo>
                    <a:pt x="10479" y="5662"/>
                    <a:pt x="10498" y="5625"/>
                    <a:pt x="10513" y="5585"/>
                  </a:cubicBezTo>
                  <a:cubicBezTo>
                    <a:pt x="10541" y="5503"/>
                    <a:pt x="10506" y="5439"/>
                    <a:pt x="10421" y="5423"/>
                  </a:cubicBezTo>
                  <a:cubicBezTo>
                    <a:pt x="10396" y="5419"/>
                    <a:pt x="10371" y="5417"/>
                    <a:pt x="10346" y="5417"/>
                  </a:cubicBezTo>
                  <a:cubicBezTo>
                    <a:pt x="10341" y="5417"/>
                    <a:pt x="10336" y="5417"/>
                    <a:pt x="10332" y="5417"/>
                  </a:cubicBezTo>
                  <a:cubicBezTo>
                    <a:pt x="10124" y="5424"/>
                    <a:pt x="9918" y="5449"/>
                    <a:pt x="9720" y="5516"/>
                  </a:cubicBezTo>
                  <a:cubicBezTo>
                    <a:pt x="9507" y="5588"/>
                    <a:pt x="9298" y="5667"/>
                    <a:pt x="9084" y="5735"/>
                  </a:cubicBezTo>
                  <a:cubicBezTo>
                    <a:pt x="8988" y="5765"/>
                    <a:pt x="8896" y="5805"/>
                    <a:pt x="8804" y="5843"/>
                  </a:cubicBezTo>
                  <a:cubicBezTo>
                    <a:pt x="8727" y="5873"/>
                    <a:pt x="8652" y="5905"/>
                    <a:pt x="8578" y="5941"/>
                  </a:cubicBezTo>
                  <a:cubicBezTo>
                    <a:pt x="8413" y="6019"/>
                    <a:pt x="8250" y="6101"/>
                    <a:pt x="8087" y="6179"/>
                  </a:cubicBezTo>
                  <a:cubicBezTo>
                    <a:pt x="8014" y="6213"/>
                    <a:pt x="7940" y="6244"/>
                    <a:pt x="7867" y="6275"/>
                  </a:cubicBezTo>
                  <a:cubicBezTo>
                    <a:pt x="7861" y="6277"/>
                    <a:pt x="7855" y="6278"/>
                    <a:pt x="7851" y="6278"/>
                  </a:cubicBezTo>
                  <a:cubicBezTo>
                    <a:pt x="7838" y="6278"/>
                    <a:pt x="7833" y="6268"/>
                    <a:pt x="7839" y="6250"/>
                  </a:cubicBezTo>
                  <a:cubicBezTo>
                    <a:pt x="7862" y="6177"/>
                    <a:pt x="7888" y="6104"/>
                    <a:pt x="7914" y="6031"/>
                  </a:cubicBezTo>
                  <a:cubicBezTo>
                    <a:pt x="7954" y="5918"/>
                    <a:pt x="7996" y="5807"/>
                    <a:pt x="8035" y="5693"/>
                  </a:cubicBezTo>
                  <a:cubicBezTo>
                    <a:pt x="8094" y="5529"/>
                    <a:pt x="8151" y="5365"/>
                    <a:pt x="8210" y="5201"/>
                  </a:cubicBezTo>
                  <a:cubicBezTo>
                    <a:pt x="8255" y="5079"/>
                    <a:pt x="8302" y="4957"/>
                    <a:pt x="8345" y="4835"/>
                  </a:cubicBezTo>
                  <a:cubicBezTo>
                    <a:pt x="8395" y="4697"/>
                    <a:pt x="8446" y="4559"/>
                    <a:pt x="8508" y="4426"/>
                  </a:cubicBezTo>
                  <a:cubicBezTo>
                    <a:pt x="8521" y="4398"/>
                    <a:pt x="8531" y="4371"/>
                    <a:pt x="8541" y="4342"/>
                  </a:cubicBezTo>
                  <a:cubicBezTo>
                    <a:pt x="8578" y="4244"/>
                    <a:pt x="8630" y="4153"/>
                    <a:pt x="8660" y="4051"/>
                  </a:cubicBezTo>
                  <a:cubicBezTo>
                    <a:pt x="8668" y="4025"/>
                    <a:pt x="8688" y="4011"/>
                    <a:pt x="8715" y="4010"/>
                  </a:cubicBezTo>
                  <a:cubicBezTo>
                    <a:pt x="8743" y="4009"/>
                    <a:pt x="8770" y="4007"/>
                    <a:pt x="8798" y="4006"/>
                  </a:cubicBezTo>
                  <a:cubicBezTo>
                    <a:pt x="9105" y="3997"/>
                    <a:pt x="9411" y="3977"/>
                    <a:pt x="9716" y="3949"/>
                  </a:cubicBezTo>
                  <a:cubicBezTo>
                    <a:pt x="9824" y="3940"/>
                    <a:pt x="9929" y="3921"/>
                    <a:pt x="10033" y="3892"/>
                  </a:cubicBezTo>
                  <a:cubicBezTo>
                    <a:pt x="10177" y="3851"/>
                    <a:pt x="10319" y="3807"/>
                    <a:pt x="10463" y="3763"/>
                  </a:cubicBezTo>
                  <a:cubicBezTo>
                    <a:pt x="10563" y="3731"/>
                    <a:pt x="10664" y="3707"/>
                    <a:pt x="10768" y="3690"/>
                  </a:cubicBezTo>
                  <a:cubicBezTo>
                    <a:pt x="10943" y="3661"/>
                    <a:pt x="11120" y="3648"/>
                    <a:pt x="11297" y="3640"/>
                  </a:cubicBezTo>
                  <a:cubicBezTo>
                    <a:pt x="11490" y="3631"/>
                    <a:pt x="11678" y="3594"/>
                    <a:pt x="11861" y="3533"/>
                  </a:cubicBezTo>
                  <a:cubicBezTo>
                    <a:pt x="12043" y="3474"/>
                    <a:pt x="12224" y="3408"/>
                    <a:pt x="12405" y="3344"/>
                  </a:cubicBezTo>
                  <a:cubicBezTo>
                    <a:pt x="12449" y="3328"/>
                    <a:pt x="12492" y="3307"/>
                    <a:pt x="12534" y="3286"/>
                  </a:cubicBezTo>
                  <a:cubicBezTo>
                    <a:pt x="12594" y="3255"/>
                    <a:pt x="12637" y="3208"/>
                    <a:pt x="12670" y="3149"/>
                  </a:cubicBezTo>
                  <a:cubicBezTo>
                    <a:pt x="12721" y="3056"/>
                    <a:pt x="12724" y="2959"/>
                    <a:pt x="12704" y="2859"/>
                  </a:cubicBezTo>
                  <a:cubicBezTo>
                    <a:pt x="12695" y="2813"/>
                    <a:pt x="12670" y="2776"/>
                    <a:pt x="12628" y="2753"/>
                  </a:cubicBezTo>
                  <a:cubicBezTo>
                    <a:pt x="12583" y="2730"/>
                    <a:pt x="12538" y="2709"/>
                    <a:pt x="12488" y="2697"/>
                  </a:cubicBezTo>
                  <a:cubicBezTo>
                    <a:pt x="12411" y="2679"/>
                    <a:pt x="12332" y="2669"/>
                    <a:pt x="12252" y="2667"/>
                  </a:cubicBezTo>
                  <a:cubicBezTo>
                    <a:pt x="12179" y="2665"/>
                    <a:pt x="12108" y="2662"/>
                    <a:pt x="12035" y="2660"/>
                  </a:cubicBezTo>
                  <a:cubicBezTo>
                    <a:pt x="11880" y="2655"/>
                    <a:pt x="11725" y="2647"/>
                    <a:pt x="11571" y="2647"/>
                  </a:cubicBezTo>
                  <a:cubicBezTo>
                    <a:pt x="11529" y="2647"/>
                    <a:pt x="11486" y="2647"/>
                    <a:pt x="11444" y="2649"/>
                  </a:cubicBezTo>
                  <a:cubicBezTo>
                    <a:pt x="11337" y="2653"/>
                    <a:pt x="11230" y="2665"/>
                    <a:pt x="11126" y="2693"/>
                  </a:cubicBezTo>
                  <a:cubicBezTo>
                    <a:pt x="10877" y="2759"/>
                    <a:pt x="10638" y="2852"/>
                    <a:pt x="10403" y="2957"/>
                  </a:cubicBezTo>
                  <a:cubicBezTo>
                    <a:pt x="10264" y="3019"/>
                    <a:pt x="10128" y="3087"/>
                    <a:pt x="9991" y="3152"/>
                  </a:cubicBezTo>
                  <a:cubicBezTo>
                    <a:pt x="9782" y="3254"/>
                    <a:pt x="9572" y="3353"/>
                    <a:pt x="9364" y="3456"/>
                  </a:cubicBezTo>
                  <a:cubicBezTo>
                    <a:pt x="9166" y="3556"/>
                    <a:pt x="8974" y="3668"/>
                    <a:pt x="8784" y="3782"/>
                  </a:cubicBezTo>
                  <a:cubicBezTo>
                    <a:pt x="8764" y="3793"/>
                    <a:pt x="8745" y="3805"/>
                    <a:pt x="8725" y="3815"/>
                  </a:cubicBezTo>
                  <a:cubicBezTo>
                    <a:pt x="8720" y="3818"/>
                    <a:pt x="8715" y="3819"/>
                    <a:pt x="8711" y="3819"/>
                  </a:cubicBezTo>
                  <a:cubicBezTo>
                    <a:pt x="8702" y="3819"/>
                    <a:pt x="8696" y="3812"/>
                    <a:pt x="8694" y="3797"/>
                  </a:cubicBezTo>
                  <a:cubicBezTo>
                    <a:pt x="8679" y="3692"/>
                    <a:pt x="8658" y="3586"/>
                    <a:pt x="8634" y="3482"/>
                  </a:cubicBezTo>
                  <a:cubicBezTo>
                    <a:pt x="8621" y="3421"/>
                    <a:pt x="8608" y="3360"/>
                    <a:pt x="8595" y="3299"/>
                  </a:cubicBezTo>
                  <a:cubicBezTo>
                    <a:pt x="8560" y="3116"/>
                    <a:pt x="8531" y="2930"/>
                    <a:pt x="8501" y="2745"/>
                  </a:cubicBezTo>
                  <a:cubicBezTo>
                    <a:pt x="8456" y="2463"/>
                    <a:pt x="8416" y="2178"/>
                    <a:pt x="8381" y="1893"/>
                  </a:cubicBezTo>
                  <a:cubicBezTo>
                    <a:pt x="8357" y="1686"/>
                    <a:pt x="8334" y="1477"/>
                    <a:pt x="8291" y="1271"/>
                  </a:cubicBezTo>
                  <a:cubicBezTo>
                    <a:pt x="8246" y="1061"/>
                    <a:pt x="8163" y="868"/>
                    <a:pt x="8037" y="694"/>
                  </a:cubicBezTo>
                  <a:cubicBezTo>
                    <a:pt x="7996" y="634"/>
                    <a:pt x="7953" y="576"/>
                    <a:pt x="7909" y="519"/>
                  </a:cubicBezTo>
                  <a:cubicBezTo>
                    <a:pt x="7851" y="446"/>
                    <a:pt x="7801" y="369"/>
                    <a:pt x="7753" y="290"/>
                  </a:cubicBezTo>
                  <a:cubicBezTo>
                    <a:pt x="7714" y="226"/>
                    <a:pt x="7672" y="164"/>
                    <a:pt x="7631" y="102"/>
                  </a:cubicBezTo>
                  <a:cubicBezTo>
                    <a:pt x="7610" y="71"/>
                    <a:pt x="7585" y="43"/>
                    <a:pt x="7553" y="21"/>
                  </a:cubicBezTo>
                  <a:cubicBezTo>
                    <a:pt x="7533" y="7"/>
                    <a:pt x="7514" y="1"/>
                    <a:pt x="7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6158050" y="1153200"/>
              <a:ext cx="29725" cy="28700"/>
            </a:xfrm>
            <a:custGeom>
              <a:rect b="b" l="l" r="r" t="t"/>
              <a:pathLst>
                <a:path extrusionOk="0" h="1148" w="1189">
                  <a:moveTo>
                    <a:pt x="670" y="0"/>
                  </a:moveTo>
                  <a:cubicBezTo>
                    <a:pt x="625" y="0"/>
                    <a:pt x="581" y="8"/>
                    <a:pt x="537" y="15"/>
                  </a:cubicBezTo>
                  <a:cubicBezTo>
                    <a:pt x="497" y="23"/>
                    <a:pt x="461" y="37"/>
                    <a:pt x="427" y="58"/>
                  </a:cubicBezTo>
                  <a:cubicBezTo>
                    <a:pt x="381" y="88"/>
                    <a:pt x="332" y="114"/>
                    <a:pt x="283" y="140"/>
                  </a:cubicBezTo>
                  <a:cubicBezTo>
                    <a:pt x="238" y="166"/>
                    <a:pt x="194" y="195"/>
                    <a:pt x="156" y="229"/>
                  </a:cubicBezTo>
                  <a:cubicBezTo>
                    <a:pt x="112" y="267"/>
                    <a:pt x="72" y="311"/>
                    <a:pt x="52" y="365"/>
                  </a:cubicBezTo>
                  <a:cubicBezTo>
                    <a:pt x="19" y="454"/>
                    <a:pt x="1" y="548"/>
                    <a:pt x="19" y="643"/>
                  </a:cubicBezTo>
                  <a:cubicBezTo>
                    <a:pt x="39" y="749"/>
                    <a:pt x="76" y="849"/>
                    <a:pt x="134" y="941"/>
                  </a:cubicBezTo>
                  <a:cubicBezTo>
                    <a:pt x="178" y="1012"/>
                    <a:pt x="239" y="1060"/>
                    <a:pt x="311" y="1096"/>
                  </a:cubicBezTo>
                  <a:cubicBezTo>
                    <a:pt x="341" y="1118"/>
                    <a:pt x="377" y="1120"/>
                    <a:pt x="409" y="1129"/>
                  </a:cubicBezTo>
                  <a:cubicBezTo>
                    <a:pt x="453" y="1142"/>
                    <a:pt x="496" y="1148"/>
                    <a:pt x="539" y="1148"/>
                  </a:cubicBezTo>
                  <a:cubicBezTo>
                    <a:pt x="589" y="1148"/>
                    <a:pt x="640" y="1140"/>
                    <a:pt x="690" y="1124"/>
                  </a:cubicBezTo>
                  <a:cubicBezTo>
                    <a:pt x="761" y="1103"/>
                    <a:pt x="831" y="1077"/>
                    <a:pt x="896" y="1038"/>
                  </a:cubicBezTo>
                  <a:cubicBezTo>
                    <a:pt x="984" y="986"/>
                    <a:pt x="1070" y="931"/>
                    <a:pt x="1131" y="846"/>
                  </a:cubicBezTo>
                  <a:cubicBezTo>
                    <a:pt x="1142" y="829"/>
                    <a:pt x="1155" y="814"/>
                    <a:pt x="1160" y="794"/>
                  </a:cubicBezTo>
                  <a:cubicBezTo>
                    <a:pt x="1182" y="712"/>
                    <a:pt x="1188" y="629"/>
                    <a:pt x="1172" y="543"/>
                  </a:cubicBezTo>
                  <a:cubicBezTo>
                    <a:pt x="1161" y="478"/>
                    <a:pt x="1133" y="420"/>
                    <a:pt x="1105" y="361"/>
                  </a:cubicBezTo>
                  <a:cubicBezTo>
                    <a:pt x="1052" y="247"/>
                    <a:pt x="983" y="145"/>
                    <a:pt x="879" y="70"/>
                  </a:cubicBezTo>
                  <a:cubicBezTo>
                    <a:pt x="844" y="45"/>
                    <a:pt x="807" y="28"/>
                    <a:pt x="766" y="14"/>
                  </a:cubicBezTo>
                  <a:cubicBezTo>
                    <a:pt x="734" y="4"/>
                    <a:pt x="702"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6107225" y="1217825"/>
              <a:ext cx="26700" cy="27325"/>
            </a:xfrm>
            <a:custGeom>
              <a:rect b="b" l="l" r="r" t="t"/>
              <a:pathLst>
                <a:path extrusionOk="0" h="1093" w="1068">
                  <a:moveTo>
                    <a:pt x="531" y="0"/>
                  </a:moveTo>
                  <a:cubicBezTo>
                    <a:pt x="463" y="0"/>
                    <a:pt x="397" y="16"/>
                    <a:pt x="332" y="48"/>
                  </a:cubicBezTo>
                  <a:cubicBezTo>
                    <a:pt x="236" y="94"/>
                    <a:pt x="167" y="166"/>
                    <a:pt x="105" y="249"/>
                  </a:cubicBezTo>
                  <a:cubicBezTo>
                    <a:pt x="31" y="349"/>
                    <a:pt x="1" y="462"/>
                    <a:pt x="8" y="585"/>
                  </a:cubicBezTo>
                  <a:cubicBezTo>
                    <a:pt x="10" y="638"/>
                    <a:pt x="23" y="688"/>
                    <a:pt x="40" y="738"/>
                  </a:cubicBezTo>
                  <a:cubicBezTo>
                    <a:pt x="66" y="822"/>
                    <a:pt x="116" y="886"/>
                    <a:pt x="189" y="936"/>
                  </a:cubicBezTo>
                  <a:cubicBezTo>
                    <a:pt x="233" y="965"/>
                    <a:pt x="277" y="993"/>
                    <a:pt x="334" y="1017"/>
                  </a:cubicBezTo>
                  <a:cubicBezTo>
                    <a:pt x="423" y="1072"/>
                    <a:pt x="530" y="1089"/>
                    <a:pt x="641" y="1092"/>
                  </a:cubicBezTo>
                  <a:cubicBezTo>
                    <a:pt x="644" y="1092"/>
                    <a:pt x="648" y="1092"/>
                    <a:pt x="651" y="1092"/>
                  </a:cubicBezTo>
                  <a:cubicBezTo>
                    <a:pt x="737" y="1092"/>
                    <a:pt x="817" y="1068"/>
                    <a:pt x="876" y="1001"/>
                  </a:cubicBezTo>
                  <a:cubicBezTo>
                    <a:pt x="921" y="951"/>
                    <a:pt x="960" y="896"/>
                    <a:pt x="982" y="830"/>
                  </a:cubicBezTo>
                  <a:cubicBezTo>
                    <a:pt x="1000" y="774"/>
                    <a:pt x="1017" y="716"/>
                    <a:pt x="1035" y="660"/>
                  </a:cubicBezTo>
                  <a:cubicBezTo>
                    <a:pt x="1056" y="591"/>
                    <a:pt x="1068" y="520"/>
                    <a:pt x="1066" y="447"/>
                  </a:cubicBezTo>
                  <a:cubicBezTo>
                    <a:pt x="1064" y="322"/>
                    <a:pt x="1013" y="220"/>
                    <a:pt x="927" y="135"/>
                  </a:cubicBezTo>
                  <a:cubicBezTo>
                    <a:pt x="884" y="93"/>
                    <a:pt x="834" y="60"/>
                    <a:pt x="773" y="49"/>
                  </a:cubicBezTo>
                  <a:cubicBezTo>
                    <a:pt x="736" y="42"/>
                    <a:pt x="700" y="31"/>
                    <a:pt x="664" y="20"/>
                  </a:cubicBezTo>
                  <a:cubicBezTo>
                    <a:pt x="619" y="7"/>
                    <a:pt x="575" y="0"/>
                    <a:pt x="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5"/>
            <p:cNvSpPr/>
            <p:nvPr/>
          </p:nvSpPr>
          <p:spPr>
            <a:xfrm>
              <a:off x="6138275" y="1132950"/>
              <a:ext cx="28150" cy="25175"/>
            </a:xfrm>
            <a:custGeom>
              <a:rect b="b" l="l" r="r" t="t"/>
              <a:pathLst>
                <a:path extrusionOk="0" h="1007" w="1126">
                  <a:moveTo>
                    <a:pt x="666" y="0"/>
                  </a:moveTo>
                  <a:cubicBezTo>
                    <a:pt x="650" y="0"/>
                    <a:pt x="633" y="1"/>
                    <a:pt x="617" y="3"/>
                  </a:cubicBezTo>
                  <a:cubicBezTo>
                    <a:pt x="500" y="20"/>
                    <a:pt x="388" y="52"/>
                    <a:pt x="280" y="99"/>
                  </a:cubicBezTo>
                  <a:cubicBezTo>
                    <a:pt x="217" y="126"/>
                    <a:pt x="157" y="163"/>
                    <a:pt x="105" y="209"/>
                  </a:cubicBezTo>
                  <a:cubicBezTo>
                    <a:pt x="90" y="223"/>
                    <a:pt x="76" y="237"/>
                    <a:pt x="66" y="254"/>
                  </a:cubicBezTo>
                  <a:cubicBezTo>
                    <a:pt x="26" y="325"/>
                    <a:pt x="5" y="400"/>
                    <a:pt x="3" y="482"/>
                  </a:cubicBezTo>
                  <a:cubicBezTo>
                    <a:pt x="1" y="594"/>
                    <a:pt x="32" y="698"/>
                    <a:pt x="74" y="800"/>
                  </a:cubicBezTo>
                  <a:cubicBezTo>
                    <a:pt x="89" y="835"/>
                    <a:pt x="113" y="862"/>
                    <a:pt x="142" y="887"/>
                  </a:cubicBezTo>
                  <a:cubicBezTo>
                    <a:pt x="200" y="937"/>
                    <a:pt x="267" y="965"/>
                    <a:pt x="341" y="984"/>
                  </a:cubicBezTo>
                  <a:cubicBezTo>
                    <a:pt x="403" y="999"/>
                    <a:pt x="464" y="1006"/>
                    <a:pt x="525" y="1006"/>
                  </a:cubicBezTo>
                  <a:cubicBezTo>
                    <a:pt x="631" y="1006"/>
                    <a:pt x="736" y="985"/>
                    <a:pt x="839" y="948"/>
                  </a:cubicBezTo>
                  <a:cubicBezTo>
                    <a:pt x="954" y="907"/>
                    <a:pt x="1027" y="821"/>
                    <a:pt x="1068" y="709"/>
                  </a:cubicBezTo>
                  <a:cubicBezTo>
                    <a:pt x="1093" y="643"/>
                    <a:pt x="1107" y="575"/>
                    <a:pt x="1115" y="506"/>
                  </a:cubicBezTo>
                  <a:cubicBezTo>
                    <a:pt x="1123" y="444"/>
                    <a:pt x="1126" y="382"/>
                    <a:pt x="1103" y="322"/>
                  </a:cubicBezTo>
                  <a:cubicBezTo>
                    <a:pt x="1059" y="199"/>
                    <a:pt x="981" y="107"/>
                    <a:pt x="861" y="55"/>
                  </a:cubicBezTo>
                  <a:cubicBezTo>
                    <a:pt x="844" y="46"/>
                    <a:pt x="829" y="38"/>
                    <a:pt x="812" y="32"/>
                  </a:cubicBezTo>
                  <a:cubicBezTo>
                    <a:pt x="765" y="11"/>
                    <a:pt x="71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6083000" y="1228425"/>
              <a:ext cx="24325" cy="26100"/>
            </a:xfrm>
            <a:custGeom>
              <a:rect b="b" l="l" r="r" t="t"/>
              <a:pathLst>
                <a:path extrusionOk="0" h="1044" w="973">
                  <a:moveTo>
                    <a:pt x="557" y="0"/>
                  </a:moveTo>
                  <a:cubicBezTo>
                    <a:pt x="519" y="0"/>
                    <a:pt x="481" y="7"/>
                    <a:pt x="442" y="22"/>
                  </a:cubicBezTo>
                  <a:cubicBezTo>
                    <a:pt x="394" y="42"/>
                    <a:pt x="346" y="62"/>
                    <a:pt x="299" y="88"/>
                  </a:cubicBezTo>
                  <a:cubicBezTo>
                    <a:pt x="223" y="130"/>
                    <a:pt x="152" y="181"/>
                    <a:pt x="94" y="245"/>
                  </a:cubicBezTo>
                  <a:cubicBezTo>
                    <a:pt x="38" y="306"/>
                    <a:pt x="1" y="378"/>
                    <a:pt x="1" y="460"/>
                  </a:cubicBezTo>
                  <a:cubicBezTo>
                    <a:pt x="2" y="535"/>
                    <a:pt x="17" y="609"/>
                    <a:pt x="53" y="676"/>
                  </a:cubicBezTo>
                  <a:cubicBezTo>
                    <a:pt x="69" y="707"/>
                    <a:pt x="87" y="738"/>
                    <a:pt x="102" y="768"/>
                  </a:cubicBezTo>
                  <a:cubicBezTo>
                    <a:pt x="153" y="876"/>
                    <a:pt x="232" y="953"/>
                    <a:pt x="342" y="1002"/>
                  </a:cubicBezTo>
                  <a:cubicBezTo>
                    <a:pt x="404" y="1029"/>
                    <a:pt x="465" y="1043"/>
                    <a:pt x="526" y="1043"/>
                  </a:cubicBezTo>
                  <a:cubicBezTo>
                    <a:pt x="578" y="1043"/>
                    <a:pt x="630" y="1033"/>
                    <a:pt x="682" y="1013"/>
                  </a:cubicBezTo>
                  <a:cubicBezTo>
                    <a:pt x="725" y="996"/>
                    <a:pt x="760" y="969"/>
                    <a:pt x="792" y="936"/>
                  </a:cubicBezTo>
                  <a:cubicBezTo>
                    <a:pt x="830" y="895"/>
                    <a:pt x="852" y="845"/>
                    <a:pt x="878" y="789"/>
                  </a:cubicBezTo>
                  <a:cubicBezTo>
                    <a:pt x="912" y="727"/>
                    <a:pt x="938" y="655"/>
                    <a:pt x="952" y="578"/>
                  </a:cubicBezTo>
                  <a:cubicBezTo>
                    <a:pt x="972" y="462"/>
                    <a:pt x="962" y="350"/>
                    <a:pt x="912" y="242"/>
                  </a:cubicBezTo>
                  <a:cubicBezTo>
                    <a:pt x="868" y="147"/>
                    <a:pt x="805" y="69"/>
                    <a:pt x="703" y="30"/>
                  </a:cubicBezTo>
                  <a:cubicBezTo>
                    <a:pt x="654" y="11"/>
                    <a:pt x="606"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6102625" y="1245100"/>
              <a:ext cx="25050" cy="24675"/>
            </a:xfrm>
            <a:custGeom>
              <a:rect b="b" l="l" r="r" t="t"/>
              <a:pathLst>
                <a:path extrusionOk="0" h="987" w="1002">
                  <a:moveTo>
                    <a:pt x="474" y="0"/>
                  </a:moveTo>
                  <a:cubicBezTo>
                    <a:pt x="437" y="0"/>
                    <a:pt x="400" y="6"/>
                    <a:pt x="363" y="16"/>
                  </a:cubicBezTo>
                  <a:cubicBezTo>
                    <a:pt x="344" y="22"/>
                    <a:pt x="325" y="32"/>
                    <a:pt x="306" y="34"/>
                  </a:cubicBezTo>
                  <a:cubicBezTo>
                    <a:pt x="274" y="37"/>
                    <a:pt x="249" y="53"/>
                    <a:pt x="228" y="75"/>
                  </a:cubicBezTo>
                  <a:cubicBezTo>
                    <a:pt x="152" y="152"/>
                    <a:pt x="86" y="236"/>
                    <a:pt x="47" y="337"/>
                  </a:cubicBezTo>
                  <a:cubicBezTo>
                    <a:pt x="11" y="429"/>
                    <a:pt x="1" y="524"/>
                    <a:pt x="39" y="621"/>
                  </a:cubicBezTo>
                  <a:cubicBezTo>
                    <a:pt x="59" y="673"/>
                    <a:pt x="84" y="721"/>
                    <a:pt x="111" y="768"/>
                  </a:cubicBezTo>
                  <a:cubicBezTo>
                    <a:pt x="155" y="844"/>
                    <a:pt x="212" y="904"/>
                    <a:pt x="256" y="920"/>
                  </a:cubicBezTo>
                  <a:cubicBezTo>
                    <a:pt x="354" y="964"/>
                    <a:pt x="441" y="986"/>
                    <a:pt x="522" y="986"/>
                  </a:cubicBezTo>
                  <a:cubicBezTo>
                    <a:pt x="583" y="986"/>
                    <a:pt x="641" y="974"/>
                    <a:pt x="699" y="948"/>
                  </a:cubicBezTo>
                  <a:cubicBezTo>
                    <a:pt x="786" y="909"/>
                    <a:pt x="851" y="846"/>
                    <a:pt x="911" y="774"/>
                  </a:cubicBezTo>
                  <a:cubicBezTo>
                    <a:pt x="963" y="710"/>
                    <a:pt x="984" y="635"/>
                    <a:pt x="998" y="556"/>
                  </a:cubicBezTo>
                  <a:cubicBezTo>
                    <a:pt x="1002" y="537"/>
                    <a:pt x="1002" y="516"/>
                    <a:pt x="1000" y="497"/>
                  </a:cubicBezTo>
                  <a:cubicBezTo>
                    <a:pt x="988" y="382"/>
                    <a:pt x="945" y="280"/>
                    <a:pt x="864" y="196"/>
                  </a:cubicBezTo>
                  <a:cubicBezTo>
                    <a:pt x="795" y="125"/>
                    <a:pt x="715" y="72"/>
                    <a:pt x="625" y="33"/>
                  </a:cubicBezTo>
                  <a:cubicBezTo>
                    <a:pt x="575" y="11"/>
                    <a:pt x="525" y="0"/>
                    <a:pt x="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6036050" y="1286050"/>
              <a:ext cx="25025" cy="23975"/>
            </a:xfrm>
            <a:custGeom>
              <a:rect b="b" l="l" r="r" t="t"/>
              <a:pathLst>
                <a:path extrusionOk="0" h="959" w="1001">
                  <a:moveTo>
                    <a:pt x="497" y="0"/>
                  </a:moveTo>
                  <a:cubicBezTo>
                    <a:pt x="393" y="0"/>
                    <a:pt x="294" y="24"/>
                    <a:pt x="202" y="76"/>
                  </a:cubicBezTo>
                  <a:cubicBezTo>
                    <a:pt x="115" y="123"/>
                    <a:pt x="59" y="198"/>
                    <a:pt x="31" y="293"/>
                  </a:cubicBezTo>
                  <a:cubicBezTo>
                    <a:pt x="23" y="321"/>
                    <a:pt x="19" y="351"/>
                    <a:pt x="14" y="381"/>
                  </a:cubicBezTo>
                  <a:cubicBezTo>
                    <a:pt x="0" y="474"/>
                    <a:pt x="12" y="563"/>
                    <a:pt x="59" y="648"/>
                  </a:cubicBezTo>
                  <a:cubicBezTo>
                    <a:pt x="81" y="690"/>
                    <a:pt x="110" y="727"/>
                    <a:pt x="137" y="765"/>
                  </a:cubicBezTo>
                  <a:cubicBezTo>
                    <a:pt x="203" y="857"/>
                    <a:pt x="299" y="904"/>
                    <a:pt x="400" y="941"/>
                  </a:cubicBezTo>
                  <a:cubicBezTo>
                    <a:pt x="432" y="952"/>
                    <a:pt x="466" y="959"/>
                    <a:pt x="500" y="959"/>
                  </a:cubicBezTo>
                  <a:cubicBezTo>
                    <a:pt x="516" y="959"/>
                    <a:pt x="532" y="957"/>
                    <a:pt x="548" y="954"/>
                  </a:cubicBezTo>
                  <a:cubicBezTo>
                    <a:pt x="654" y="933"/>
                    <a:pt x="750" y="890"/>
                    <a:pt x="823" y="801"/>
                  </a:cubicBezTo>
                  <a:cubicBezTo>
                    <a:pt x="862" y="754"/>
                    <a:pt x="888" y="702"/>
                    <a:pt x="913" y="648"/>
                  </a:cubicBezTo>
                  <a:cubicBezTo>
                    <a:pt x="928" y="618"/>
                    <a:pt x="944" y="591"/>
                    <a:pt x="954" y="560"/>
                  </a:cubicBezTo>
                  <a:cubicBezTo>
                    <a:pt x="987" y="464"/>
                    <a:pt x="1000" y="365"/>
                    <a:pt x="956" y="269"/>
                  </a:cubicBezTo>
                  <a:cubicBezTo>
                    <a:pt x="922" y="195"/>
                    <a:pt x="871" y="135"/>
                    <a:pt x="811" y="81"/>
                  </a:cubicBezTo>
                  <a:cubicBezTo>
                    <a:pt x="757" y="33"/>
                    <a:pt x="695" y="8"/>
                    <a:pt x="622" y="8"/>
                  </a:cubicBezTo>
                  <a:cubicBezTo>
                    <a:pt x="619" y="8"/>
                    <a:pt x="616" y="8"/>
                    <a:pt x="613" y="8"/>
                  </a:cubicBezTo>
                  <a:cubicBezTo>
                    <a:pt x="612" y="8"/>
                    <a:pt x="610" y="8"/>
                    <a:pt x="609" y="8"/>
                  </a:cubicBezTo>
                  <a:cubicBezTo>
                    <a:pt x="596" y="8"/>
                    <a:pt x="582" y="5"/>
                    <a:pt x="569" y="4"/>
                  </a:cubicBezTo>
                  <a:cubicBezTo>
                    <a:pt x="545" y="2"/>
                    <a:pt x="521" y="0"/>
                    <a:pt x="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6147075" y="1325575"/>
              <a:ext cx="26000" cy="22725"/>
            </a:xfrm>
            <a:custGeom>
              <a:rect b="b" l="l" r="r" t="t"/>
              <a:pathLst>
                <a:path extrusionOk="0" h="909" w="1040">
                  <a:moveTo>
                    <a:pt x="490" y="1"/>
                  </a:moveTo>
                  <a:cubicBezTo>
                    <a:pt x="482" y="1"/>
                    <a:pt x="474" y="1"/>
                    <a:pt x="466" y="2"/>
                  </a:cubicBezTo>
                  <a:cubicBezTo>
                    <a:pt x="415" y="3"/>
                    <a:pt x="366" y="12"/>
                    <a:pt x="320" y="33"/>
                  </a:cubicBezTo>
                  <a:cubicBezTo>
                    <a:pt x="262" y="60"/>
                    <a:pt x="204" y="89"/>
                    <a:pt x="146" y="119"/>
                  </a:cubicBezTo>
                  <a:cubicBezTo>
                    <a:pt x="116" y="136"/>
                    <a:pt x="88" y="157"/>
                    <a:pt x="69" y="188"/>
                  </a:cubicBezTo>
                  <a:cubicBezTo>
                    <a:pt x="22" y="265"/>
                    <a:pt x="1" y="347"/>
                    <a:pt x="12" y="438"/>
                  </a:cubicBezTo>
                  <a:cubicBezTo>
                    <a:pt x="20" y="500"/>
                    <a:pt x="39" y="559"/>
                    <a:pt x="65" y="616"/>
                  </a:cubicBezTo>
                  <a:cubicBezTo>
                    <a:pt x="119" y="725"/>
                    <a:pt x="191" y="819"/>
                    <a:pt x="306" y="873"/>
                  </a:cubicBezTo>
                  <a:cubicBezTo>
                    <a:pt x="357" y="897"/>
                    <a:pt x="408" y="909"/>
                    <a:pt x="461" y="909"/>
                  </a:cubicBezTo>
                  <a:cubicBezTo>
                    <a:pt x="500" y="909"/>
                    <a:pt x="540" y="902"/>
                    <a:pt x="581" y="889"/>
                  </a:cubicBezTo>
                  <a:cubicBezTo>
                    <a:pt x="629" y="875"/>
                    <a:pt x="674" y="853"/>
                    <a:pt x="717" y="829"/>
                  </a:cubicBezTo>
                  <a:cubicBezTo>
                    <a:pt x="788" y="790"/>
                    <a:pt x="856" y="749"/>
                    <a:pt x="916" y="697"/>
                  </a:cubicBezTo>
                  <a:cubicBezTo>
                    <a:pt x="1005" y="620"/>
                    <a:pt x="1040" y="523"/>
                    <a:pt x="1017" y="408"/>
                  </a:cubicBezTo>
                  <a:cubicBezTo>
                    <a:pt x="1001" y="324"/>
                    <a:pt x="964" y="248"/>
                    <a:pt x="903" y="185"/>
                  </a:cubicBezTo>
                  <a:cubicBezTo>
                    <a:pt x="858" y="138"/>
                    <a:pt x="807" y="98"/>
                    <a:pt x="754" y="62"/>
                  </a:cubicBezTo>
                  <a:cubicBezTo>
                    <a:pt x="728" y="45"/>
                    <a:pt x="697" y="29"/>
                    <a:pt x="665" y="22"/>
                  </a:cubicBezTo>
                  <a:cubicBezTo>
                    <a:pt x="608" y="10"/>
                    <a:pt x="549" y="1"/>
                    <a:pt x="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6147925" y="1295075"/>
              <a:ext cx="24950" cy="22700"/>
            </a:xfrm>
            <a:custGeom>
              <a:rect b="b" l="l" r="r" t="t"/>
              <a:pathLst>
                <a:path extrusionOk="0" h="908" w="998">
                  <a:moveTo>
                    <a:pt x="500" y="0"/>
                  </a:moveTo>
                  <a:cubicBezTo>
                    <a:pt x="404" y="0"/>
                    <a:pt x="318" y="30"/>
                    <a:pt x="239" y="90"/>
                  </a:cubicBezTo>
                  <a:cubicBezTo>
                    <a:pt x="179" y="135"/>
                    <a:pt x="128" y="189"/>
                    <a:pt x="85" y="250"/>
                  </a:cubicBezTo>
                  <a:cubicBezTo>
                    <a:pt x="17" y="344"/>
                    <a:pt x="1" y="445"/>
                    <a:pt x="35" y="554"/>
                  </a:cubicBezTo>
                  <a:cubicBezTo>
                    <a:pt x="45" y="580"/>
                    <a:pt x="53" y="605"/>
                    <a:pt x="63" y="631"/>
                  </a:cubicBezTo>
                  <a:cubicBezTo>
                    <a:pt x="108" y="735"/>
                    <a:pt x="176" y="817"/>
                    <a:pt x="279" y="867"/>
                  </a:cubicBezTo>
                  <a:cubicBezTo>
                    <a:pt x="333" y="894"/>
                    <a:pt x="388" y="908"/>
                    <a:pt x="446" y="908"/>
                  </a:cubicBezTo>
                  <a:cubicBezTo>
                    <a:pt x="467" y="908"/>
                    <a:pt x="489" y="906"/>
                    <a:pt x="511" y="902"/>
                  </a:cubicBezTo>
                  <a:cubicBezTo>
                    <a:pt x="628" y="881"/>
                    <a:pt x="737" y="838"/>
                    <a:pt x="832" y="766"/>
                  </a:cubicBezTo>
                  <a:cubicBezTo>
                    <a:pt x="899" y="715"/>
                    <a:pt x="949" y="647"/>
                    <a:pt x="969" y="559"/>
                  </a:cubicBezTo>
                  <a:cubicBezTo>
                    <a:pt x="998" y="436"/>
                    <a:pt x="976" y="322"/>
                    <a:pt x="919" y="213"/>
                  </a:cubicBezTo>
                  <a:cubicBezTo>
                    <a:pt x="875" y="130"/>
                    <a:pt x="803" y="70"/>
                    <a:pt x="714" y="37"/>
                  </a:cubicBezTo>
                  <a:cubicBezTo>
                    <a:pt x="661" y="19"/>
                    <a:pt x="604" y="9"/>
                    <a:pt x="546" y="2"/>
                  </a:cubicBezTo>
                  <a:cubicBezTo>
                    <a:pt x="530" y="1"/>
                    <a:pt x="515" y="0"/>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6060550" y="1277325"/>
              <a:ext cx="22650" cy="21850"/>
            </a:xfrm>
            <a:custGeom>
              <a:rect b="b" l="l" r="r" t="t"/>
              <a:pathLst>
                <a:path extrusionOk="0" h="874" w="906">
                  <a:moveTo>
                    <a:pt x="504" y="0"/>
                  </a:moveTo>
                  <a:cubicBezTo>
                    <a:pt x="469" y="0"/>
                    <a:pt x="434" y="3"/>
                    <a:pt x="398" y="8"/>
                  </a:cubicBezTo>
                  <a:cubicBezTo>
                    <a:pt x="354" y="13"/>
                    <a:pt x="311" y="23"/>
                    <a:pt x="271" y="47"/>
                  </a:cubicBezTo>
                  <a:cubicBezTo>
                    <a:pt x="177" y="101"/>
                    <a:pt x="106" y="174"/>
                    <a:pt x="63" y="274"/>
                  </a:cubicBezTo>
                  <a:cubicBezTo>
                    <a:pt x="48" y="311"/>
                    <a:pt x="26" y="345"/>
                    <a:pt x="20" y="385"/>
                  </a:cubicBezTo>
                  <a:cubicBezTo>
                    <a:pt x="1" y="512"/>
                    <a:pt x="33" y="622"/>
                    <a:pt x="123" y="713"/>
                  </a:cubicBezTo>
                  <a:cubicBezTo>
                    <a:pt x="233" y="826"/>
                    <a:pt x="367" y="873"/>
                    <a:pt x="517" y="873"/>
                  </a:cubicBezTo>
                  <a:cubicBezTo>
                    <a:pt x="535" y="873"/>
                    <a:pt x="554" y="872"/>
                    <a:pt x="572" y="871"/>
                  </a:cubicBezTo>
                  <a:cubicBezTo>
                    <a:pt x="669" y="864"/>
                    <a:pt x="736" y="812"/>
                    <a:pt x="790" y="733"/>
                  </a:cubicBezTo>
                  <a:cubicBezTo>
                    <a:pt x="824" y="685"/>
                    <a:pt x="839" y="630"/>
                    <a:pt x="862" y="578"/>
                  </a:cubicBezTo>
                  <a:cubicBezTo>
                    <a:pt x="906" y="474"/>
                    <a:pt x="903" y="365"/>
                    <a:pt x="878" y="256"/>
                  </a:cubicBezTo>
                  <a:cubicBezTo>
                    <a:pt x="875" y="241"/>
                    <a:pt x="868" y="228"/>
                    <a:pt x="861" y="215"/>
                  </a:cubicBezTo>
                  <a:cubicBezTo>
                    <a:pt x="823" y="139"/>
                    <a:pt x="762" y="85"/>
                    <a:pt x="689" y="44"/>
                  </a:cubicBezTo>
                  <a:cubicBezTo>
                    <a:pt x="630" y="11"/>
                    <a:pt x="56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6042900" y="1261750"/>
              <a:ext cx="21800" cy="21075"/>
            </a:xfrm>
            <a:custGeom>
              <a:rect b="b" l="l" r="r" t="t"/>
              <a:pathLst>
                <a:path extrusionOk="0" h="843" w="872">
                  <a:moveTo>
                    <a:pt x="455" y="1"/>
                  </a:moveTo>
                  <a:cubicBezTo>
                    <a:pt x="387" y="1"/>
                    <a:pt x="321" y="16"/>
                    <a:pt x="256" y="48"/>
                  </a:cubicBezTo>
                  <a:cubicBezTo>
                    <a:pt x="160" y="95"/>
                    <a:pt x="86" y="167"/>
                    <a:pt x="35" y="283"/>
                  </a:cubicBezTo>
                  <a:cubicBezTo>
                    <a:pt x="28" y="302"/>
                    <a:pt x="8" y="334"/>
                    <a:pt x="6" y="372"/>
                  </a:cubicBezTo>
                  <a:cubicBezTo>
                    <a:pt x="0" y="501"/>
                    <a:pt x="40" y="613"/>
                    <a:pt x="136" y="701"/>
                  </a:cubicBezTo>
                  <a:cubicBezTo>
                    <a:pt x="170" y="733"/>
                    <a:pt x="208" y="760"/>
                    <a:pt x="251" y="781"/>
                  </a:cubicBezTo>
                  <a:cubicBezTo>
                    <a:pt x="316" y="811"/>
                    <a:pt x="383" y="826"/>
                    <a:pt x="451" y="839"/>
                  </a:cubicBezTo>
                  <a:cubicBezTo>
                    <a:pt x="464" y="841"/>
                    <a:pt x="477" y="842"/>
                    <a:pt x="491" y="842"/>
                  </a:cubicBezTo>
                  <a:cubicBezTo>
                    <a:pt x="530" y="842"/>
                    <a:pt x="568" y="832"/>
                    <a:pt x="602" y="811"/>
                  </a:cubicBezTo>
                  <a:cubicBezTo>
                    <a:pt x="661" y="775"/>
                    <a:pt x="710" y="729"/>
                    <a:pt x="743" y="670"/>
                  </a:cubicBezTo>
                  <a:cubicBezTo>
                    <a:pt x="776" y="610"/>
                    <a:pt x="812" y="550"/>
                    <a:pt x="835" y="484"/>
                  </a:cubicBezTo>
                  <a:cubicBezTo>
                    <a:pt x="872" y="371"/>
                    <a:pt x="872" y="265"/>
                    <a:pt x="803" y="163"/>
                  </a:cubicBezTo>
                  <a:cubicBezTo>
                    <a:pt x="773" y="118"/>
                    <a:pt x="739" y="81"/>
                    <a:pt x="687" y="62"/>
                  </a:cubicBezTo>
                  <a:cubicBezTo>
                    <a:pt x="664" y="53"/>
                    <a:pt x="642" y="40"/>
                    <a:pt x="619" y="31"/>
                  </a:cubicBezTo>
                  <a:cubicBezTo>
                    <a:pt x="564" y="11"/>
                    <a:pt x="509" y="1"/>
                    <a:pt x="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8" name="Google Shape;1558;p45"/>
          <p:cNvSpPr/>
          <p:nvPr/>
        </p:nvSpPr>
        <p:spPr>
          <a:xfrm>
            <a:off x="1159100" y="13682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5"/>
          <p:cNvSpPr/>
          <p:nvPr/>
        </p:nvSpPr>
        <p:spPr>
          <a:xfrm>
            <a:off x="1308050" y="77353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2084325" y="1650678"/>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28"/>
          <p:cNvSpPr txBox="1"/>
          <p:nvPr>
            <p:ph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680" name="Google Shape;680;p28"/>
          <p:cNvGraphicFramePr/>
          <p:nvPr/>
        </p:nvGraphicFramePr>
        <p:xfrm>
          <a:off x="720000" y="1897600"/>
          <a:ext cx="3000000" cy="3000000"/>
        </p:xfrm>
        <a:graphic>
          <a:graphicData uri="http://schemas.openxmlformats.org/drawingml/2006/table">
            <a:tbl>
              <a:tblPr>
                <a:noFill/>
                <a:tableStyleId>{289843F3-9DCB-47C4-9AA0-8316DCAF885A}</a:tableStyleId>
              </a:tblPr>
              <a:tblGrid>
                <a:gridCol w="2261175"/>
                <a:gridCol w="5442825"/>
              </a:tblGrid>
              <a:tr h="361525">
                <a:tc>
                  <a:txBody>
                    <a:bodyPr/>
                    <a:lstStyle/>
                    <a:p>
                      <a:pPr indent="0" lvl="0" marL="0" rtl="0" algn="l">
                        <a:spcBef>
                          <a:spcPts val="0"/>
                        </a:spcBef>
                        <a:spcAft>
                          <a:spcPts val="0"/>
                        </a:spcAft>
                        <a:buNone/>
                      </a:pPr>
                      <a:r>
                        <a:rPr b="1" lang="en" sz="1000" u="sng">
                          <a:solidFill>
                            <a:schemeClr val="dk2"/>
                          </a:solidFill>
                          <a:latin typeface="Figtree"/>
                          <a:ea typeface="Figtree"/>
                          <a:cs typeface="Figtree"/>
                          <a:sym typeface="Figtree"/>
                          <a:hlinkClick action="ppaction://hlinksldjump" r:id="rId3">
                            <a:extLst>
                              <a:ext uri="{A12FA001-AC4F-418D-AE19-62706E023703}">
                                <ahyp:hlinkClr val="tx"/>
                              </a:ext>
                            </a:extLst>
                          </a:hlinkClick>
                        </a:rPr>
                        <a:t>Fonts</a:t>
                      </a:r>
                      <a:endParaRPr b="1" sz="1000" u="sng">
                        <a:solidFill>
                          <a:schemeClr val="dk2"/>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accent6"/>
                          </a:solidFill>
                          <a:latin typeface="Figtree"/>
                          <a:ea typeface="Figtree"/>
                          <a:cs typeface="Figtree"/>
                          <a:sym typeface="Figtree"/>
                        </a:rPr>
                        <a:t>To view this template correctly in PowerPoint, download and install the fonts we used</a:t>
                      </a:r>
                      <a:endParaRPr sz="1000">
                        <a:solidFill>
                          <a:schemeClr val="accent6"/>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361525">
                <a:tc>
                  <a:txBody>
                    <a:bodyPr/>
                    <a:lstStyle/>
                    <a:p>
                      <a:pPr indent="0" lvl="0" marL="0" rtl="0" algn="l">
                        <a:spcBef>
                          <a:spcPts val="0"/>
                        </a:spcBef>
                        <a:spcAft>
                          <a:spcPts val="0"/>
                        </a:spcAft>
                        <a:buNone/>
                      </a:pPr>
                      <a:r>
                        <a:rPr b="1" lang="en" sz="1000" u="sng">
                          <a:solidFill>
                            <a:schemeClr val="dk2"/>
                          </a:solidFill>
                          <a:latin typeface="Figtree"/>
                          <a:ea typeface="Figtree"/>
                          <a:cs typeface="Figtree"/>
                          <a:sym typeface="Figtree"/>
                          <a:hlinkClick action="ppaction://hlinksldjump" r:id="rId4">
                            <a:extLst>
                              <a:ext uri="{A12FA001-AC4F-418D-AE19-62706E023703}">
                                <ahyp:hlinkClr val="tx"/>
                              </a:ext>
                            </a:extLst>
                          </a:hlinkClick>
                        </a:rPr>
                        <a:t>Used</a:t>
                      </a:r>
                      <a:r>
                        <a:rPr b="1" lang="en" sz="1000">
                          <a:solidFill>
                            <a:schemeClr val="dk2"/>
                          </a:solidFill>
                          <a:latin typeface="Figtree"/>
                          <a:ea typeface="Figtree"/>
                          <a:cs typeface="Figtree"/>
                          <a:sym typeface="Figtree"/>
                        </a:rPr>
                        <a:t> and </a:t>
                      </a:r>
                      <a:r>
                        <a:rPr b="1" lang="en" sz="1000" u="sng">
                          <a:solidFill>
                            <a:schemeClr val="dk2"/>
                          </a:solidFill>
                          <a:latin typeface="Figtree"/>
                          <a:ea typeface="Figtree"/>
                          <a:cs typeface="Figtree"/>
                          <a:sym typeface="Figtree"/>
                          <a:hlinkClick action="ppaction://hlinksldjump" r:id="rId5">
                            <a:extLst>
                              <a:ext uri="{A12FA001-AC4F-418D-AE19-62706E023703}">
                                <ahyp:hlinkClr val="tx"/>
                              </a:ext>
                            </a:extLst>
                          </a:hlinkClick>
                        </a:rPr>
                        <a:t>alternative</a:t>
                      </a:r>
                      <a:r>
                        <a:rPr b="1" lang="en" sz="1000" u="sng">
                          <a:solidFill>
                            <a:schemeClr val="dk2"/>
                          </a:solidFill>
                          <a:latin typeface="Figtree"/>
                          <a:ea typeface="Figtree"/>
                          <a:cs typeface="Figtree"/>
                          <a:sym typeface="Figtree"/>
                          <a:hlinkClick action="ppaction://hlinksldjump" r:id="rId6">
                            <a:extLst>
                              <a:ext uri="{A12FA001-AC4F-418D-AE19-62706E023703}">
                                <ahyp:hlinkClr val="tx"/>
                              </a:ext>
                            </a:extLst>
                          </a:hlinkClick>
                        </a:rPr>
                        <a:t> resources</a:t>
                      </a:r>
                      <a:endParaRPr b="1" sz="1000" u="sng">
                        <a:solidFill>
                          <a:schemeClr val="dk2"/>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1600"/>
                        </a:spcAft>
                        <a:buNone/>
                      </a:pPr>
                      <a:r>
                        <a:rPr lang="en" sz="1000">
                          <a:solidFill>
                            <a:schemeClr val="accent6"/>
                          </a:solidFill>
                          <a:latin typeface="Figtree"/>
                          <a:ea typeface="Figtree"/>
                          <a:cs typeface="Figtree"/>
                          <a:sym typeface="Figtree"/>
                        </a:rPr>
                        <a:t>An assortment of graphic resources that are suitable for use in this presentation</a:t>
                      </a:r>
                      <a:endParaRPr sz="1000">
                        <a:solidFill>
                          <a:schemeClr val="accent6"/>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361525">
                <a:tc>
                  <a:txBody>
                    <a:bodyPr/>
                    <a:lstStyle/>
                    <a:p>
                      <a:pPr indent="0" lvl="0" marL="0" rtl="0" algn="l">
                        <a:spcBef>
                          <a:spcPts val="0"/>
                        </a:spcBef>
                        <a:spcAft>
                          <a:spcPts val="0"/>
                        </a:spcAft>
                        <a:buNone/>
                      </a:pPr>
                      <a:r>
                        <a:rPr b="1" lang="en" sz="1000" u="sng">
                          <a:solidFill>
                            <a:schemeClr val="dk2"/>
                          </a:solidFill>
                          <a:latin typeface="Figtree"/>
                          <a:ea typeface="Figtree"/>
                          <a:cs typeface="Figtree"/>
                          <a:sym typeface="Figtree"/>
                          <a:hlinkClick action="ppaction://hlinksldjump" r:id="rId7">
                            <a:extLst>
                              <a:ext uri="{A12FA001-AC4F-418D-AE19-62706E023703}">
                                <ahyp:hlinkClr val="tx"/>
                              </a:ext>
                            </a:extLst>
                          </a:hlinkClick>
                        </a:rPr>
                        <a:t>Thanks slide</a:t>
                      </a:r>
                      <a:endParaRPr b="1" sz="1000" u="sng">
                        <a:solidFill>
                          <a:schemeClr val="dk2"/>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accent6"/>
                          </a:solidFill>
                          <a:latin typeface="Figtree"/>
                          <a:ea typeface="Figtree"/>
                          <a:cs typeface="Figtree"/>
                          <a:sym typeface="Figtree"/>
                        </a:rPr>
                        <a:t>You must keep it so that proper credits for our design are given</a:t>
                      </a:r>
                      <a:endParaRPr sz="1000">
                        <a:solidFill>
                          <a:schemeClr val="accent6"/>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361525">
                <a:tc>
                  <a:txBody>
                    <a:bodyPr/>
                    <a:lstStyle/>
                    <a:p>
                      <a:pPr indent="0" lvl="0" marL="0" rtl="0" algn="l">
                        <a:spcBef>
                          <a:spcPts val="0"/>
                        </a:spcBef>
                        <a:spcAft>
                          <a:spcPts val="0"/>
                        </a:spcAft>
                        <a:buNone/>
                      </a:pPr>
                      <a:r>
                        <a:rPr b="1" lang="en" sz="1000" u="sng">
                          <a:solidFill>
                            <a:schemeClr val="dk2"/>
                          </a:solidFill>
                          <a:latin typeface="Figtree"/>
                          <a:ea typeface="Figtree"/>
                          <a:cs typeface="Figtree"/>
                          <a:sym typeface="Figtree"/>
                          <a:hlinkClick action="ppaction://hlinksldjump" r:id="rId8">
                            <a:extLst>
                              <a:ext uri="{A12FA001-AC4F-418D-AE19-62706E023703}">
                                <ahyp:hlinkClr val="tx"/>
                              </a:ext>
                            </a:extLst>
                          </a:hlinkClick>
                        </a:rPr>
                        <a:t>Colors</a:t>
                      </a:r>
                      <a:endParaRPr b="1" sz="1000" u="sng">
                        <a:solidFill>
                          <a:schemeClr val="dk2"/>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accent6"/>
                          </a:solidFill>
                          <a:latin typeface="Figtree"/>
                          <a:ea typeface="Figtree"/>
                          <a:cs typeface="Figtree"/>
                          <a:sym typeface="Figtree"/>
                        </a:rPr>
                        <a:t>All the colors used in this presentation</a:t>
                      </a:r>
                      <a:endParaRPr sz="1000">
                        <a:solidFill>
                          <a:schemeClr val="accent6"/>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361525">
                <a:tc>
                  <a:txBody>
                    <a:bodyPr/>
                    <a:lstStyle/>
                    <a:p>
                      <a:pPr indent="0" lvl="0" marL="0" rtl="0" algn="l">
                        <a:spcBef>
                          <a:spcPts val="0"/>
                        </a:spcBef>
                        <a:spcAft>
                          <a:spcPts val="0"/>
                        </a:spcAft>
                        <a:buNone/>
                      </a:pPr>
                      <a:r>
                        <a:rPr b="1" lang="en" sz="1000" u="sng">
                          <a:solidFill>
                            <a:schemeClr val="dk2"/>
                          </a:solidFill>
                          <a:latin typeface="Figtree"/>
                          <a:ea typeface="Figtree"/>
                          <a:cs typeface="Figtree"/>
                          <a:sym typeface="Figtree"/>
                          <a:hlinkClick action="ppaction://hlinksldjump" r:id="rId9">
                            <a:extLst>
                              <a:ext uri="{A12FA001-AC4F-418D-AE19-62706E023703}">
                                <ahyp:hlinkClr val="tx"/>
                              </a:ext>
                            </a:extLst>
                          </a:hlinkClick>
                        </a:rPr>
                        <a:t>Icons</a:t>
                      </a:r>
                      <a:r>
                        <a:rPr b="1" lang="en" sz="1000">
                          <a:solidFill>
                            <a:schemeClr val="dk2"/>
                          </a:solidFill>
                          <a:latin typeface="Figtree"/>
                          <a:ea typeface="Figtree"/>
                          <a:cs typeface="Figtree"/>
                          <a:sym typeface="Figtree"/>
                        </a:rPr>
                        <a:t> and </a:t>
                      </a:r>
                      <a:r>
                        <a:rPr b="1" lang="en" sz="1000" u="sng">
                          <a:solidFill>
                            <a:schemeClr val="dk2"/>
                          </a:solidFill>
                          <a:latin typeface="Figtree"/>
                          <a:ea typeface="Figtree"/>
                          <a:cs typeface="Figtree"/>
                          <a:sym typeface="Figtree"/>
                          <a:hlinkClick action="ppaction://hlinksldjump" r:id="rId10">
                            <a:extLst>
                              <a:ext uri="{A12FA001-AC4F-418D-AE19-62706E023703}">
                                <ahyp:hlinkClr val="tx"/>
                              </a:ext>
                            </a:extLst>
                          </a:hlinkClick>
                        </a:rPr>
                        <a:t>infographic resources</a:t>
                      </a:r>
                      <a:endParaRPr b="1" sz="1000" u="sng">
                        <a:solidFill>
                          <a:schemeClr val="dk2"/>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1000">
                          <a:solidFill>
                            <a:schemeClr val="accent6"/>
                          </a:solidFill>
                          <a:latin typeface="Figtree"/>
                          <a:ea typeface="Figtree"/>
                          <a:cs typeface="Figtree"/>
                          <a:sym typeface="Figtree"/>
                        </a:rPr>
                        <a:t>These can be used in the template, and their size and color can be edited</a:t>
                      </a:r>
                      <a:endParaRPr sz="1000">
                        <a:solidFill>
                          <a:schemeClr val="accent6"/>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361525">
                <a:tc>
                  <a:txBody>
                    <a:bodyPr/>
                    <a:lstStyle/>
                    <a:p>
                      <a:pPr indent="0" lvl="0" marL="0" rtl="0" algn="l">
                        <a:spcBef>
                          <a:spcPts val="0"/>
                        </a:spcBef>
                        <a:spcAft>
                          <a:spcPts val="0"/>
                        </a:spcAft>
                        <a:buNone/>
                      </a:pPr>
                      <a:r>
                        <a:rPr b="1" lang="en" sz="1000">
                          <a:solidFill>
                            <a:schemeClr val="dk2"/>
                          </a:solidFill>
                          <a:latin typeface="Figtree"/>
                          <a:ea typeface="Figtree"/>
                          <a:cs typeface="Figtree"/>
                          <a:sym typeface="Figtree"/>
                        </a:rPr>
                        <a:t>Editable presentation theme </a:t>
                      </a:r>
                      <a:endParaRPr b="1" sz="1000">
                        <a:solidFill>
                          <a:schemeClr val="dk2"/>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1600"/>
                        </a:spcAft>
                        <a:buNone/>
                      </a:pPr>
                      <a:r>
                        <a:rPr lang="en" sz="1000">
                          <a:solidFill>
                            <a:schemeClr val="accent6"/>
                          </a:solidFill>
                          <a:latin typeface="Figtree"/>
                          <a:ea typeface="Figtree"/>
                          <a:cs typeface="Figtree"/>
                          <a:sym typeface="Figtree"/>
                        </a:rPr>
                        <a:t>You can edit the master slides easily. For more info, click </a:t>
                      </a:r>
                      <a:r>
                        <a:rPr b="1" lang="en" sz="1000" u="sng">
                          <a:solidFill>
                            <a:schemeClr val="accent6"/>
                          </a:solidFill>
                          <a:latin typeface="Figtree"/>
                          <a:ea typeface="Figtree"/>
                          <a:cs typeface="Figtree"/>
                          <a:sym typeface="Figtree"/>
                          <a:hlinkClick r:id="rId11">
                            <a:extLst>
                              <a:ext uri="{A12FA001-AC4F-418D-AE19-62706E023703}">
                                <ahyp:hlinkClr val="tx"/>
                              </a:ext>
                            </a:extLst>
                          </a:hlinkClick>
                        </a:rPr>
                        <a:t>here</a:t>
                      </a:r>
                      <a:endParaRPr sz="1000">
                        <a:solidFill>
                          <a:schemeClr val="accent6"/>
                        </a:solidFill>
                        <a:latin typeface="Figtree"/>
                        <a:ea typeface="Figtree"/>
                        <a:cs typeface="Figtree"/>
                        <a:sym typeface="Figtree"/>
                      </a:endParaRPr>
                    </a:p>
                  </a:txBody>
                  <a:tcPr marT="0" marB="0"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bl>
          </a:graphicData>
        </a:graphic>
      </p:graphicFrame>
      <p:sp>
        <p:nvSpPr>
          <p:cNvPr id="681" name="Google Shape;681;p28"/>
          <p:cNvSpPr txBox="1"/>
          <p:nvPr/>
        </p:nvSpPr>
        <p:spPr>
          <a:xfrm>
            <a:off x="720000" y="1528875"/>
            <a:ext cx="7704000" cy="30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accent6"/>
                </a:solidFill>
                <a:latin typeface="Figtree"/>
                <a:ea typeface="Figtree"/>
                <a:cs typeface="Figtree"/>
                <a:sym typeface="Figtree"/>
              </a:rPr>
              <a:t>You can delete this slide when you’re done editing the presentation</a:t>
            </a:r>
            <a:endParaRPr b="1" sz="1000">
              <a:solidFill>
                <a:schemeClr val="accent6"/>
              </a:solidFill>
              <a:latin typeface="Figtree"/>
              <a:ea typeface="Figtree"/>
              <a:cs typeface="Figtree"/>
              <a:sym typeface="Figtree"/>
            </a:endParaRPr>
          </a:p>
        </p:txBody>
      </p:sp>
      <p:sp>
        <p:nvSpPr>
          <p:cNvPr id="682" name="Google Shape;682;p28"/>
          <p:cNvSpPr txBox="1"/>
          <p:nvPr/>
        </p:nvSpPr>
        <p:spPr>
          <a:xfrm>
            <a:off x="720025" y="4133675"/>
            <a:ext cx="3852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accent6"/>
                </a:solidFill>
                <a:latin typeface="Figtree"/>
                <a:ea typeface="Figtree"/>
                <a:cs typeface="Figtree"/>
                <a:sym typeface="Figtree"/>
              </a:rPr>
              <a:t>For more info:</a:t>
            </a:r>
            <a:br>
              <a:rPr b="1" lang="en" sz="1000">
                <a:solidFill>
                  <a:srgbClr val="191919"/>
                </a:solidFill>
                <a:latin typeface="Figtree"/>
                <a:ea typeface="Figtree"/>
                <a:cs typeface="Figtree"/>
                <a:sym typeface="Figtree"/>
              </a:rPr>
            </a:br>
            <a:r>
              <a:rPr b="1" lang="en" sz="1000">
                <a:solidFill>
                  <a:schemeClr val="dk2"/>
                </a:solidFill>
                <a:uFill>
                  <a:noFill/>
                </a:uFill>
                <a:latin typeface="Figtree"/>
                <a:ea typeface="Figtree"/>
                <a:cs typeface="Figtree"/>
                <a:sym typeface="Figtree"/>
                <a:hlinkClick r:id="rId12">
                  <a:extLst>
                    <a:ext uri="{A12FA001-AC4F-418D-AE19-62706E023703}">
                      <ahyp:hlinkClr val="tx"/>
                    </a:ext>
                  </a:extLst>
                </a:hlinkClick>
              </a:rPr>
              <a:t>Slidesgo </a:t>
            </a:r>
            <a:r>
              <a:rPr b="1" lang="en" sz="1000">
                <a:solidFill>
                  <a:schemeClr val="dk2"/>
                </a:solidFill>
                <a:latin typeface="Figtree"/>
                <a:ea typeface="Figtree"/>
                <a:cs typeface="Figtree"/>
                <a:sym typeface="Figtree"/>
              </a:rPr>
              <a:t>| </a:t>
            </a:r>
            <a:r>
              <a:rPr b="1" lang="en" sz="1000">
                <a:solidFill>
                  <a:schemeClr val="dk2"/>
                </a:solidFill>
                <a:uFill>
                  <a:noFill/>
                </a:uFill>
                <a:latin typeface="Figtree"/>
                <a:ea typeface="Figtree"/>
                <a:cs typeface="Figtree"/>
                <a:sym typeface="Figtree"/>
                <a:hlinkClick r:id="rId13">
                  <a:extLst>
                    <a:ext uri="{A12FA001-AC4F-418D-AE19-62706E023703}">
                      <ahyp:hlinkClr val="tx"/>
                    </a:ext>
                  </a:extLst>
                </a:hlinkClick>
              </a:rPr>
              <a:t>Blog</a:t>
            </a:r>
            <a:r>
              <a:rPr b="1" lang="en" sz="1000">
                <a:solidFill>
                  <a:schemeClr val="dk2"/>
                </a:solidFill>
                <a:latin typeface="Figtree"/>
                <a:ea typeface="Figtree"/>
                <a:cs typeface="Figtree"/>
                <a:sym typeface="Figtree"/>
              </a:rPr>
              <a:t> | </a:t>
            </a:r>
            <a:r>
              <a:rPr b="1" lang="en" sz="1000">
                <a:solidFill>
                  <a:schemeClr val="dk2"/>
                </a:solidFill>
                <a:uFill>
                  <a:noFill/>
                </a:uFill>
                <a:latin typeface="Figtree"/>
                <a:ea typeface="Figtree"/>
                <a:cs typeface="Figtree"/>
                <a:sym typeface="Figtree"/>
                <a:hlinkClick r:id="rId14">
                  <a:extLst>
                    <a:ext uri="{A12FA001-AC4F-418D-AE19-62706E023703}">
                      <ahyp:hlinkClr val="tx"/>
                    </a:ext>
                  </a:extLst>
                </a:hlinkClick>
              </a:rPr>
              <a:t>FAQ</a:t>
            </a:r>
            <a:r>
              <a:rPr b="1" lang="en" sz="1000">
                <a:solidFill>
                  <a:schemeClr val="dk2"/>
                </a:solidFill>
                <a:latin typeface="Figtree"/>
                <a:ea typeface="Figtree"/>
                <a:cs typeface="Figtree"/>
                <a:sym typeface="Figtree"/>
              </a:rPr>
              <a:t>s</a:t>
            </a:r>
            <a:endParaRPr b="1" sz="1000">
              <a:solidFill>
                <a:schemeClr val="dk2"/>
              </a:solidFill>
              <a:latin typeface="Figtree"/>
              <a:ea typeface="Figtree"/>
              <a:cs typeface="Figtree"/>
              <a:sym typeface="Figtree"/>
            </a:endParaRPr>
          </a:p>
        </p:txBody>
      </p:sp>
      <p:sp>
        <p:nvSpPr>
          <p:cNvPr id="683" name="Google Shape;683;p28"/>
          <p:cNvSpPr txBox="1"/>
          <p:nvPr/>
        </p:nvSpPr>
        <p:spPr>
          <a:xfrm>
            <a:off x="4572000" y="4133675"/>
            <a:ext cx="3852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accent6"/>
                </a:solidFill>
                <a:latin typeface="Figtree"/>
                <a:ea typeface="Figtree"/>
                <a:cs typeface="Figtree"/>
                <a:sym typeface="Figtree"/>
              </a:rPr>
              <a:t>You can visit our sister </a:t>
            </a:r>
            <a:r>
              <a:rPr lang="en" sz="1000">
                <a:solidFill>
                  <a:schemeClr val="accent6"/>
                </a:solidFill>
                <a:latin typeface="Figtree"/>
                <a:ea typeface="Figtree"/>
                <a:cs typeface="Figtree"/>
                <a:sym typeface="Figtree"/>
              </a:rPr>
              <a:t>projects</a:t>
            </a:r>
            <a:r>
              <a:rPr lang="en" sz="1000">
                <a:solidFill>
                  <a:schemeClr val="accent6"/>
                </a:solidFill>
                <a:latin typeface="Figtree"/>
                <a:ea typeface="Figtree"/>
                <a:cs typeface="Figtree"/>
                <a:sym typeface="Figtree"/>
              </a:rPr>
              <a:t>:</a:t>
            </a:r>
            <a:br>
              <a:rPr b="1" lang="en" sz="1000">
                <a:solidFill>
                  <a:srgbClr val="191919"/>
                </a:solidFill>
                <a:latin typeface="Figtree"/>
                <a:ea typeface="Figtree"/>
                <a:cs typeface="Figtree"/>
                <a:sym typeface="Figtree"/>
              </a:rPr>
            </a:br>
            <a:r>
              <a:rPr b="1" lang="en" sz="1000">
                <a:solidFill>
                  <a:schemeClr val="dk2"/>
                </a:solidFill>
                <a:uFill>
                  <a:noFill/>
                </a:uFill>
                <a:latin typeface="Figtree"/>
                <a:ea typeface="Figtree"/>
                <a:cs typeface="Figtree"/>
                <a:sym typeface="Figtree"/>
                <a:hlinkClick r:id="rId15">
                  <a:extLst>
                    <a:ext uri="{A12FA001-AC4F-418D-AE19-62706E023703}">
                      <ahyp:hlinkClr val="tx"/>
                    </a:ext>
                  </a:extLst>
                </a:hlinkClick>
              </a:rPr>
              <a:t>Freepik</a:t>
            </a:r>
            <a:r>
              <a:rPr b="1" lang="en" sz="1000">
                <a:solidFill>
                  <a:schemeClr val="dk2"/>
                </a:solidFill>
                <a:latin typeface="Figtree"/>
                <a:ea typeface="Figtree"/>
                <a:cs typeface="Figtree"/>
                <a:sym typeface="Figtree"/>
              </a:rPr>
              <a:t> | </a:t>
            </a:r>
            <a:r>
              <a:rPr b="1" lang="en" sz="1000">
                <a:solidFill>
                  <a:schemeClr val="dk2"/>
                </a:solidFill>
                <a:uFill>
                  <a:noFill/>
                </a:uFill>
                <a:latin typeface="Figtree"/>
                <a:ea typeface="Figtree"/>
                <a:cs typeface="Figtree"/>
                <a:sym typeface="Figtree"/>
                <a:hlinkClick r:id="rId16">
                  <a:extLst>
                    <a:ext uri="{A12FA001-AC4F-418D-AE19-62706E023703}">
                      <ahyp:hlinkClr val="tx"/>
                    </a:ext>
                  </a:extLst>
                </a:hlinkClick>
              </a:rPr>
              <a:t>Flaticon</a:t>
            </a:r>
            <a:r>
              <a:rPr b="1" lang="en" sz="1000">
                <a:solidFill>
                  <a:schemeClr val="dk2"/>
                </a:solidFill>
                <a:latin typeface="Figtree"/>
                <a:ea typeface="Figtree"/>
                <a:cs typeface="Figtree"/>
                <a:sym typeface="Figtree"/>
              </a:rPr>
              <a:t> | </a:t>
            </a:r>
            <a:r>
              <a:rPr b="1" lang="en" sz="1000">
                <a:solidFill>
                  <a:schemeClr val="dk2"/>
                </a:solidFill>
                <a:uFill>
                  <a:noFill/>
                </a:uFill>
                <a:latin typeface="Figtree"/>
                <a:ea typeface="Figtree"/>
                <a:cs typeface="Figtree"/>
                <a:sym typeface="Figtree"/>
                <a:hlinkClick r:id="rId17">
                  <a:extLst>
                    <a:ext uri="{A12FA001-AC4F-418D-AE19-62706E023703}">
                      <ahyp:hlinkClr val="tx"/>
                    </a:ext>
                  </a:extLst>
                </a:hlinkClick>
              </a:rPr>
              <a:t>Storyset</a:t>
            </a:r>
            <a:r>
              <a:rPr b="1" lang="en" sz="1000">
                <a:solidFill>
                  <a:schemeClr val="dk2"/>
                </a:solidFill>
                <a:latin typeface="Figtree"/>
                <a:ea typeface="Figtree"/>
                <a:cs typeface="Figtree"/>
                <a:sym typeface="Figtree"/>
              </a:rPr>
              <a:t> | </a:t>
            </a:r>
            <a:r>
              <a:rPr b="1" lang="en" sz="1000">
                <a:solidFill>
                  <a:schemeClr val="dk2"/>
                </a:solidFill>
                <a:uFill>
                  <a:noFill/>
                </a:uFill>
                <a:latin typeface="Figtree"/>
                <a:ea typeface="Figtree"/>
                <a:cs typeface="Figtree"/>
                <a:sym typeface="Figtree"/>
                <a:hlinkClick r:id="rId18">
                  <a:extLst>
                    <a:ext uri="{A12FA001-AC4F-418D-AE19-62706E023703}">
                      <ahyp:hlinkClr val="tx"/>
                    </a:ext>
                  </a:extLst>
                </a:hlinkClick>
              </a:rPr>
              <a:t>Wepik </a:t>
            </a:r>
            <a:r>
              <a:rPr b="1" lang="en" sz="1000">
                <a:solidFill>
                  <a:schemeClr val="dk2"/>
                </a:solidFill>
                <a:latin typeface="Figtree"/>
                <a:ea typeface="Figtree"/>
                <a:cs typeface="Figtree"/>
                <a:sym typeface="Figtree"/>
              </a:rPr>
              <a:t>| </a:t>
            </a:r>
            <a:r>
              <a:rPr b="1" lang="en" sz="1000">
                <a:solidFill>
                  <a:schemeClr val="dk2"/>
                </a:solidFill>
                <a:uFill>
                  <a:noFill/>
                </a:uFill>
                <a:latin typeface="Figtree"/>
                <a:ea typeface="Figtree"/>
                <a:cs typeface="Figtree"/>
                <a:sym typeface="Figtree"/>
                <a:hlinkClick r:id="rId19">
                  <a:extLst>
                    <a:ext uri="{A12FA001-AC4F-418D-AE19-62706E023703}">
                      <ahyp:hlinkClr val="tx"/>
                    </a:ext>
                  </a:extLst>
                </a:hlinkClick>
              </a:rPr>
              <a:t>Videvo</a:t>
            </a:r>
            <a:endParaRPr b="1" sz="1000">
              <a:solidFill>
                <a:schemeClr val="dk2"/>
              </a:solidFill>
              <a:latin typeface="Figtree"/>
              <a:ea typeface="Figtree"/>
              <a:cs typeface="Figtree"/>
              <a:sym typeface="Figtre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4" name="Shape 1564"/>
        <p:cNvGrpSpPr/>
        <p:nvPr/>
      </p:nvGrpSpPr>
      <p:grpSpPr>
        <a:xfrm>
          <a:off x="0" y="0"/>
          <a:ext cx="0" cy="0"/>
          <a:chOff x="0" y="0"/>
          <a:chExt cx="0" cy="0"/>
        </a:xfrm>
      </p:grpSpPr>
      <p:sp>
        <p:nvSpPr>
          <p:cNvPr id="1565" name="Google Shape;1565;p46"/>
          <p:cNvSpPr txBox="1"/>
          <p:nvPr>
            <p:ph type="title"/>
          </p:nvPr>
        </p:nvSpPr>
        <p:spPr>
          <a:xfrm>
            <a:off x="2435700" y="608425"/>
            <a:ext cx="42726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hanks!</a:t>
            </a:r>
            <a:endParaRPr/>
          </a:p>
        </p:txBody>
      </p:sp>
      <p:sp>
        <p:nvSpPr>
          <p:cNvPr id="1566" name="Google Shape;1566;p46"/>
          <p:cNvSpPr txBox="1"/>
          <p:nvPr>
            <p:ph idx="1" type="subTitle"/>
          </p:nvPr>
        </p:nvSpPr>
        <p:spPr>
          <a:xfrm>
            <a:off x="2435698" y="1725425"/>
            <a:ext cx="4272600" cy="101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Figtree Light"/>
                <a:ea typeface="Figtree Light"/>
                <a:cs typeface="Figtree Light"/>
                <a:sym typeface="Figtree Light"/>
              </a:rPr>
              <a:t>D</a:t>
            </a:r>
            <a:r>
              <a:rPr lang="en" sz="2400">
                <a:solidFill>
                  <a:schemeClr val="dk2"/>
                </a:solidFill>
                <a:latin typeface="Figtree Light"/>
                <a:ea typeface="Figtree Light"/>
                <a:cs typeface="Figtree Light"/>
                <a:sym typeface="Figtree Light"/>
              </a:rPr>
              <a:t>o you have any questions?</a:t>
            </a:r>
            <a:endParaRPr sz="2400">
              <a:solidFill>
                <a:schemeClr val="dk2"/>
              </a:solidFill>
              <a:latin typeface="Figtree Light"/>
              <a:ea typeface="Figtree Light"/>
              <a:cs typeface="Figtree Light"/>
              <a:sym typeface="Figtree Light"/>
            </a:endParaRPr>
          </a:p>
          <a:p>
            <a:pPr indent="0" lvl="0" marL="0" rtl="0" algn="ctr">
              <a:spcBef>
                <a:spcPts val="0"/>
              </a:spcBef>
              <a:spcAft>
                <a:spcPts val="0"/>
              </a:spcAft>
              <a:buNone/>
            </a:pPr>
            <a:r>
              <a:rPr lang="en"/>
              <a:t>youremail@freepik.com | +34 654 321 432 yourwebsite.com</a:t>
            </a:r>
            <a:endParaRPr/>
          </a:p>
        </p:txBody>
      </p:sp>
      <p:sp>
        <p:nvSpPr>
          <p:cNvPr id="1567" name="Google Shape;1567;p46"/>
          <p:cNvSpPr txBox="1"/>
          <p:nvPr/>
        </p:nvSpPr>
        <p:spPr>
          <a:xfrm>
            <a:off x="2496150" y="426880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accent6"/>
                </a:solidFill>
                <a:latin typeface="Figtree"/>
                <a:ea typeface="Figtree"/>
                <a:cs typeface="Figtree"/>
                <a:sym typeface="Figtree"/>
              </a:rPr>
              <a:t>Please keep this slide for attribution</a:t>
            </a:r>
            <a:endParaRPr sz="1000">
              <a:solidFill>
                <a:schemeClr val="accent6"/>
              </a:solidFill>
              <a:latin typeface="Figtree"/>
              <a:ea typeface="Figtree"/>
              <a:cs typeface="Figtree"/>
              <a:sym typeface="Figtree"/>
            </a:endParaRPr>
          </a:p>
        </p:txBody>
      </p:sp>
      <p:sp>
        <p:nvSpPr>
          <p:cNvPr id="1568" name="Google Shape;1568;p46"/>
          <p:cNvSpPr/>
          <p:nvPr/>
        </p:nvSpPr>
        <p:spPr>
          <a:xfrm>
            <a:off x="2813409" y="2853300"/>
            <a:ext cx="742800" cy="7428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a:off x="3738209" y="2853300"/>
            <a:ext cx="742800" cy="7428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a:off x="4663009" y="2853300"/>
            <a:ext cx="742800" cy="7428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6"/>
          <p:cNvSpPr/>
          <p:nvPr/>
        </p:nvSpPr>
        <p:spPr>
          <a:xfrm>
            <a:off x="5587809" y="2853300"/>
            <a:ext cx="742800" cy="7428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6"/>
          <p:cNvSpPr/>
          <p:nvPr/>
        </p:nvSpPr>
        <p:spPr>
          <a:xfrm>
            <a:off x="1035025" y="4215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a:off x="7643875" y="7983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6"/>
          <p:cNvSpPr/>
          <p:nvPr/>
        </p:nvSpPr>
        <p:spPr>
          <a:xfrm>
            <a:off x="6390700" y="12710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6"/>
          <p:cNvSpPr/>
          <p:nvPr/>
        </p:nvSpPr>
        <p:spPr>
          <a:xfrm>
            <a:off x="1402600" y="7983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6"/>
          <p:cNvSpPr/>
          <p:nvPr/>
        </p:nvSpPr>
        <p:spPr>
          <a:xfrm>
            <a:off x="2728600" y="1164152"/>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a:off x="7979275" y="15756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a:off x="915750" y="10111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6"/>
          <p:cNvSpPr/>
          <p:nvPr/>
        </p:nvSpPr>
        <p:spPr>
          <a:xfrm>
            <a:off x="7689125" y="24426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6"/>
          <p:cNvSpPr/>
          <p:nvPr/>
        </p:nvSpPr>
        <p:spPr>
          <a:xfrm>
            <a:off x="2981197" y="3072988"/>
            <a:ext cx="407223" cy="407700"/>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1" name="Google Shape;1581;p46"/>
          <p:cNvGrpSpPr/>
          <p:nvPr/>
        </p:nvGrpSpPr>
        <p:grpSpPr>
          <a:xfrm>
            <a:off x="3905764" y="3073219"/>
            <a:ext cx="407688" cy="407238"/>
            <a:chOff x="3303268" y="3817349"/>
            <a:chExt cx="346056" cy="345674"/>
          </a:xfrm>
        </p:grpSpPr>
        <p:sp>
          <p:nvSpPr>
            <p:cNvPr id="1582" name="Google Shape;1582;p4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46"/>
          <p:cNvGrpSpPr/>
          <p:nvPr/>
        </p:nvGrpSpPr>
        <p:grpSpPr>
          <a:xfrm>
            <a:off x="4830564" y="3073219"/>
            <a:ext cx="407688" cy="407238"/>
            <a:chOff x="3752358" y="3817349"/>
            <a:chExt cx="346056" cy="345674"/>
          </a:xfrm>
        </p:grpSpPr>
        <p:sp>
          <p:nvSpPr>
            <p:cNvPr id="1587" name="Google Shape;1587;p4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46"/>
          <p:cNvGrpSpPr/>
          <p:nvPr/>
        </p:nvGrpSpPr>
        <p:grpSpPr>
          <a:xfrm>
            <a:off x="5755383" y="3073219"/>
            <a:ext cx="407651" cy="407238"/>
            <a:chOff x="4201447" y="3817349"/>
            <a:chExt cx="346024" cy="345674"/>
          </a:xfrm>
        </p:grpSpPr>
        <p:sp>
          <p:nvSpPr>
            <p:cNvPr id="1592" name="Google Shape;1592;p4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46"/>
          <p:cNvGrpSpPr/>
          <p:nvPr/>
        </p:nvGrpSpPr>
        <p:grpSpPr>
          <a:xfrm>
            <a:off x="713234" y="1181820"/>
            <a:ext cx="1974673" cy="3679243"/>
            <a:chOff x="4612325" y="2891213"/>
            <a:chExt cx="1550709" cy="2889307"/>
          </a:xfrm>
        </p:grpSpPr>
        <p:sp>
          <p:nvSpPr>
            <p:cNvPr id="1595" name="Google Shape;1595;p46"/>
            <p:cNvSpPr/>
            <p:nvPr/>
          </p:nvSpPr>
          <p:spPr>
            <a:xfrm>
              <a:off x="4612325" y="3444739"/>
              <a:ext cx="1550709" cy="2335780"/>
            </a:xfrm>
            <a:custGeom>
              <a:rect b="b" l="l" r="r" t="t"/>
              <a:pathLst>
                <a:path extrusionOk="0" h="16468" w="10933">
                  <a:moveTo>
                    <a:pt x="5360" y="1"/>
                  </a:moveTo>
                  <a:cubicBezTo>
                    <a:pt x="5280" y="1"/>
                    <a:pt x="5198" y="36"/>
                    <a:pt x="5136" y="107"/>
                  </a:cubicBezTo>
                  <a:cubicBezTo>
                    <a:pt x="5120" y="124"/>
                    <a:pt x="5103" y="141"/>
                    <a:pt x="5090" y="158"/>
                  </a:cubicBezTo>
                  <a:cubicBezTo>
                    <a:pt x="5038" y="236"/>
                    <a:pt x="4981" y="312"/>
                    <a:pt x="4937" y="393"/>
                  </a:cubicBezTo>
                  <a:cubicBezTo>
                    <a:pt x="4720" y="788"/>
                    <a:pt x="4538" y="1194"/>
                    <a:pt x="4396" y="1613"/>
                  </a:cubicBezTo>
                  <a:cubicBezTo>
                    <a:pt x="4207" y="2170"/>
                    <a:pt x="3997" y="2722"/>
                    <a:pt x="3809" y="3278"/>
                  </a:cubicBezTo>
                  <a:cubicBezTo>
                    <a:pt x="3603" y="3885"/>
                    <a:pt x="3424" y="4497"/>
                    <a:pt x="3278" y="5116"/>
                  </a:cubicBezTo>
                  <a:cubicBezTo>
                    <a:pt x="3131" y="5734"/>
                    <a:pt x="2998" y="6355"/>
                    <a:pt x="2843" y="6972"/>
                  </a:cubicBezTo>
                  <a:cubicBezTo>
                    <a:pt x="2687" y="7589"/>
                    <a:pt x="2510" y="8201"/>
                    <a:pt x="2311" y="8809"/>
                  </a:cubicBezTo>
                  <a:cubicBezTo>
                    <a:pt x="2051" y="9603"/>
                    <a:pt x="1764" y="10388"/>
                    <a:pt x="1475" y="11173"/>
                  </a:cubicBezTo>
                  <a:cubicBezTo>
                    <a:pt x="1308" y="11624"/>
                    <a:pt x="1148" y="12078"/>
                    <a:pt x="1007" y="12535"/>
                  </a:cubicBezTo>
                  <a:cubicBezTo>
                    <a:pt x="772" y="13294"/>
                    <a:pt x="523" y="14049"/>
                    <a:pt x="274" y="14805"/>
                  </a:cubicBezTo>
                  <a:cubicBezTo>
                    <a:pt x="172" y="15117"/>
                    <a:pt x="84" y="15432"/>
                    <a:pt x="21" y="15753"/>
                  </a:cubicBezTo>
                  <a:cubicBezTo>
                    <a:pt x="7" y="15829"/>
                    <a:pt x="1" y="15905"/>
                    <a:pt x="6" y="15982"/>
                  </a:cubicBezTo>
                  <a:cubicBezTo>
                    <a:pt x="11" y="16079"/>
                    <a:pt x="63" y="16153"/>
                    <a:pt x="167" y="16197"/>
                  </a:cubicBezTo>
                  <a:cubicBezTo>
                    <a:pt x="216" y="16219"/>
                    <a:pt x="266" y="16239"/>
                    <a:pt x="319" y="16250"/>
                  </a:cubicBezTo>
                  <a:cubicBezTo>
                    <a:pt x="597" y="16312"/>
                    <a:pt x="877" y="16354"/>
                    <a:pt x="1165" y="16362"/>
                  </a:cubicBezTo>
                  <a:cubicBezTo>
                    <a:pt x="1390" y="16368"/>
                    <a:pt x="1616" y="16367"/>
                    <a:pt x="1841" y="16378"/>
                  </a:cubicBezTo>
                  <a:cubicBezTo>
                    <a:pt x="2152" y="16395"/>
                    <a:pt x="2463" y="16399"/>
                    <a:pt x="2773" y="16406"/>
                  </a:cubicBezTo>
                  <a:cubicBezTo>
                    <a:pt x="3077" y="16412"/>
                    <a:pt x="3381" y="16419"/>
                    <a:pt x="3685" y="16419"/>
                  </a:cubicBezTo>
                  <a:cubicBezTo>
                    <a:pt x="3978" y="16419"/>
                    <a:pt x="4270" y="16413"/>
                    <a:pt x="4562" y="16393"/>
                  </a:cubicBezTo>
                  <a:cubicBezTo>
                    <a:pt x="4687" y="16384"/>
                    <a:pt x="4812" y="16380"/>
                    <a:pt x="4937" y="16380"/>
                  </a:cubicBezTo>
                  <a:cubicBezTo>
                    <a:pt x="5208" y="16380"/>
                    <a:pt x="5478" y="16399"/>
                    <a:pt x="5749" y="16429"/>
                  </a:cubicBezTo>
                  <a:cubicBezTo>
                    <a:pt x="5922" y="16448"/>
                    <a:pt x="6096" y="16464"/>
                    <a:pt x="6272" y="16464"/>
                  </a:cubicBezTo>
                  <a:cubicBezTo>
                    <a:pt x="6277" y="16464"/>
                    <a:pt x="6283" y="16464"/>
                    <a:pt x="6288" y="16464"/>
                  </a:cubicBezTo>
                  <a:cubicBezTo>
                    <a:pt x="6337" y="16464"/>
                    <a:pt x="6385" y="16464"/>
                    <a:pt x="6433" y="16464"/>
                  </a:cubicBezTo>
                  <a:cubicBezTo>
                    <a:pt x="6530" y="16464"/>
                    <a:pt x="6626" y="16464"/>
                    <a:pt x="6721" y="16464"/>
                  </a:cubicBezTo>
                  <a:cubicBezTo>
                    <a:pt x="6779" y="16466"/>
                    <a:pt x="6837" y="16467"/>
                    <a:pt x="6895" y="16467"/>
                  </a:cubicBezTo>
                  <a:cubicBezTo>
                    <a:pt x="7251" y="16467"/>
                    <a:pt x="7604" y="16434"/>
                    <a:pt x="7957" y="16433"/>
                  </a:cubicBezTo>
                  <a:cubicBezTo>
                    <a:pt x="7977" y="16433"/>
                    <a:pt x="7998" y="16431"/>
                    <a:pt x="8017" y="16430"/>
                  </a:cubicBezTo>
                  <a:cubicBezTo>
                    <a:pt x="8281" y="16409"/>
                    <a:pt x="8545" y="16385"/>
                    <a:pt x="8810" y="16367"/>
                  </a:cubicBezTo>
                  <a:cubicBezTo>
                    <a:pt x="9095" y="16346"/>
                    <a:pt x="9380" y="16328"/>
                    <a:pt x="9665" y="16315"/>
                  </a:cubicBezTo>
                  <a:cubicBezTo>
                    <a:pt x="9991" y="16301"/>
                    <a:pt x="10316" y="16294"/>
                    <a:pt x="10642" y="16285"/>
                  </a:cubicBezTo>
                  <a:cubicBezTo>
                    <a:pt x="10688" y="16283"/>
                    <a:pt x="10733" y="16285"/>
                    <a:pt x="10778" y="16280"/>
                  </a:cubicBezTo>
                  <a:cubicBezTo>
                    <a:pt x="10875" y="16269"/>
                    <a:pt x="10928" y="16217"/>
                    <a:pt x="10931" y="16134"/>
                  </a:cubicBezTo>
                  <a:cubicBezTo>
                    <a:pt x="10933" y="16108"/>
                    <a:pt x="10926" y="16082"/>
                    <a:pt x="10922" y="16057"/>
                  </a:cubicBezTo>
                  <a:cubicBezTo>
                    <a:pt x="10902" y="15938"/>
                    <a:pt x="10859" y="15824"/>
                    <a:pt x="10814" y="15712"/>
                  </a:cubicBezTo>
                  <a:cubicBezTo>
                    <a:pt x="10604" y="15182"/>
                    <a:pt x="10439" y="14641"/>
                    <a:pt x="10304" y="14094"/>
                  </a:cubicBezTo>
                  <a:cubicBezTo>
                    <a:pt x="10214" y="13727"/>
                    <a:pt x="10127" y="13358"/>
                    <a:pt x="10026" y="12994"/>
                  </a:cubicBezTo>
                  <a:cubicBezTo>
                    <a:pt x="9804" y="12202"/>
                    <a:pt x="9564" y="11413"/>
                    <a:pt x="9314" y="10627"/>
                  </a:cubicBezTo>
                  <a:cubicBezTo>
                    <a:pt x="9167" y="10163"/>
                    <a:pt x="9011" y="9699"/>
                    <a:pt x="8838" y="9240"/>
                  </a:cubicBezTo>
                  <a:cubicBezTo>
                    <a:pt x="8588" y="8578"/>
                    <a:pt x="8300" y="7928"/>
                    <a:pt x="8022" y="7274"/>
                  </a:cubicBezTo>
                  <a:cubicBezTo>
                    <a:pt x="7862" y="6893"/>
                    <a:pt x="7707" y="6510"/>
                    <a:pt x="7572" y="6121"/>
                  </a:cubicBezTo>
                  <a:cubicBezTo>
                    <a:pt x="7370" y="5541"/>
                    <a:pt x="7187" y="4956"/>
                    <a:pt x="7021" y="4367"/>
                  </a:cubicBezTo>
                  <a:cubicBezTo>
                    <a:pt x="6878" y="3857"/>
                    <a:pt x="6719" y="3350"/>
                    <a:pt x="6569" y="2841"/>
                  </a:cubicBezTo>
                  <a:cubicBezTo>
                    <a:pt x="6398" y="2262"/>
                    <a:pt x="6202" y="1690"/>
                    <a:pt x="5986" y="1121"/>
                  </a:cubicBezTo>
                  <a:cubicBezTo>
                    <a:pt x="5888" y="862"/>
                    <a:pt x="5795" y="600"/>
                    <a:pt x="5700" y="339"/>
                  </a:cubicBezTo>
                  <a:cubicBezTo>
                    <a:pt x="5672" y="267"/>
                    <a:pt x="5636" y="196"/>
                    <a:pt x="5591" y="130"/>
                  </a:cubicBezTo>
                  <a:cubicBezTo>
                    <a:pt x="5534" y="44"/>
                    <a:pt x="5448" y="1"/>
                    <a:pt x="53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4645231" y="4972462"/>
              <a:ext cx="1481918" cy="650041"/>
            </a:xfrm>
            <a:custGeom>
              <a:rect b="b" l="l" r="r" t="t"/>
              <a:pathLst>
                <a:path extrusionOk="0" h="4583" w="10448">
                  <a:moveTo>
                    <a:pt x="4860" y="100"/>
                  </a:moveTo>
                  <a:cubicBezTo>
                    <a:pt x="4926" y="100"/>
                    <a:pt x="4994" y="129"/>
                    <a:pt x="5055" y="188"/>
                  </a:cubicBezTo>
                  <a:cubicBezTo>
                    <a:pt x="5117" y="249"/>
                    <a:pt x="5168" y="319"/>
                    <a:pt x="5200" y="396"/>
                  </a:cubicBezTo>
                  <a:cubicBezTo>
                    <a:pt x="5269" y="556"/>
                    <a:pt x="5312" y="721"/>
                    <a:pt x="5336" y="891"/>
                  </a:cubicBezTo>
                  <a:cubicBezTo>
                    <a:pt x="5354" y="1023"/>
                    <a:pt x="5360" y="1154"/>
                    <a:pt x="5362" y="1286"/>
                  </a:cubicBezTo>
                  <a:cubicBezTo>
                    <a:pt x="5359" y="1790"/>
                    <a:pt x="5242" y="2273"/>
                    <a:pt x="5012" y="2738"/>
                  </a:cubicBezTo>
                  <a:cubicBezTo>
                    <a:pt x="5001" y="2761"/>
                    <a:pt x="4986" y="2784"/>
                    <a:pt x="4972" y="2806"/>
                  </a:cubicBezTo>
                  <a:cubicBezTo>
                    <a:pt x="4965" y="2818"/>
                    <a:pt x="4957" y="2828"/>
                    <a:pt x="4939" y="2828"/>
                  </a:cubicBezTo>
                  <a:cubicBezTo>
                    <a:pt x="4922" y="2828"/>
                    <a:pt x="4913" y="2817"/>
                    <a:pt x="4907" y="2805"/>
                  </a:cubicBezTo>
                  <a:cubicBezTo>
                    <a:pt x="4861" y="2720"/>
                    <a:pt x="4810" y="2638"/>
                    <a:pt x="4769" y="2551"/>
                  </a:cubicBezTo>
                  <a:cubicBezTo>
                    <a:pt x="4665" y="2324"/>
                    <a:pt x="4568" y="2097"/>
                    <a:pt x="4507" y="1859"/>
                  </a:cubicBezTo>
                  <a:cubicBezTo>
                    <a:pt x="4466" y="1701"/>
                    <a:pt x="4435" y="1542"/>
                    <a:pt x="4419" y="1382"/>
                  </a:cubicBezTo>
                  <a:cubicBezTo>
                    <a:pt x="4407" y="1267"/>
                    <a:pt x="4392" y="1152"/>
                    <a:pt x="4399" y="1038"/>
                  </a:cubicBezTo>
                  <a:cubicBezTo>
                    <a:pt x="4412" y="847"/>
                    <a:pt x="4440" y="657"/>
                    <a:pt x="4505" y="473"/>
                  </a:cubicBezTo>
                  <a:cubicBezTo>
                    <a:pt x="4536" y="387"/>
                    <a:pt x="4585" y="308"/>
                    <a:pt x="4635" y="229"/>
                  </a:cubicBezTo>
                  <a:cubicBezTo>
                    <a:pt x="4642" y="218"/>
                    <a:pt x="4651" y="207"/>
                    <a:pt x="4660" y="197"/>
                  </a:cubicBezTo>
                  <a:cubicBezTo>
                    <a:pt x="4719" y="132"/>
                    <a:pt x="4789" y="100"/>
                    <a:pt x="4860" y="100"/>
                  </a:cubicBezTo>
                  <a:close/>
                  <a:moveTo>
                    <a:pt x="2096" y="351"/>
                  </a:moveTo>
                  <a:cubicBezTo>
                    <a:pt x="2129" y="351"/>
                    <a:pt x="2162" y="362"/>
                    <a:pt x="2193" y="386"/>
                  </a:cubicBezTo>
                  <a:cubicBezTo>
                    <a:pt x="2234" y="416"/>
                    <a:pt x="2270" y="451"/>
                    <a:pt x="2297" y="493"/>
                  </a:cubicBezTo>
                  <a:cubicBezTo>
                    <a:pt x="2370" y="601"/>
                    <a:pt x="2414" y="718"/>
                    <a:pt x="2441" y="840"/>
                  </a:cubicBezTo>
                  <a:cubicBezTo>
                    <a:pt x="2479" y="1017"/>
                    <a:pt x="2484" y="1196"/>
                    <a:pt x="2465" y="1373"/>
                  </a:cubicBezTo>
                  <a:cubicBezTo>
                    <a:pt x="2440" y="1631"/>
                    <a:pt x="2392" y="1887"/>
                    <a:pt x="2313" y="2137"/>
                  </a:cubicBezTo>
                  <a:cubicBezTo>
                    <a:pt x="2231" y="2393"/>
                    <a:pt x="2106" y="2633"/>
                    <a:pt x="1959" y="2867"/>
                  </a:cubicBezTo>
                  <a:cubicBezTo>
                    <a:pt x="1950" y="2881"/>
                    <a:pt x="1941" y="2898"/>
                    <a:pt x="1917" y="2900"/>
                  </a:cubicBezTo>
                  <a:cubicBezTo>
                    <a:pt x="1892" y="2890"/>
                    <a:pt x="1885" y="2869"/>
                    <a:pt x="1878" y="2850"/>
                  </a:cubicBezTo>
                  <a:cubicBezTo>
                    <a:pt x="1777" y="2606"/>
                    <a:pt x="1693" y="2358"/>
                    <a:pt x="1651" y="2099"/>
                  </a:cubicBezTo>
                  <a:cubicBezTo>
                    <a:pt x="1611" y="1848"/>
                    <a:pt x="1613" y="1598"/>
                    <a:pt x="1634" y="1349"/>
                  </a:cubicBezTo>
                  <a:cubicBezTo>
                    <a:pt x="1659" y="1056"/>
                    <a:pt x="1733" y="769"/>
                    <a:pt x="1898" y="505"/>
                  </a:cubicBezTo>
                  <a:cubicBezTo>
                    <a:pt x="1924" y="463"/>
                    <a:pt x="1950" y="422"/>
                    <a:pt x="1991" y="391"/>
                  </a:cubicBezTo>
                  <a:cubicBezTo>
                    <a:pt x="2024" y="364"/>
                    <a:pt x="2060" y="351"/>
                    <a:pt x="2096" y="351"/>
                  </a:cubicBezTo>
                  <a:close/>
                  <a:moveTo>
                    <a:pt x="7686" y="199"/>
                  </a:moveTo>
                  <a:cubicBezTo>
                    <a:pt x="7718" y="199"/>
                    <a:pt x="7751" y="209"/>
                    <a:pt x="7781" y="230"/>
                  </a:cubicBezTo>
                  <a:cubicBezTo>
                    <a:pt x="7855" y="280"/>
                    <a:pt x="7921" y="338"/>
                    <a:pt x="7977" y="405"/>
                  </a:cubicBezTo>
                  <a:cubicBezTo>
                    <a:pt x="8072" y="521"/>
                    <a:pt x="8134" y="651"/>
                    <a:pt x="8190" y="783"/>
                  </a:cubicBezTo>
                  <a:cubicBezTo>
                    <a:pt x="8315" y="1070"/>
                    <a:pt x="8395" y="1368"/>
                    <a:pt x="8454" y="1670"/>
                  </a:cubicBezTo>
                  <a:cubicBezTo>
                    <a:pt x="8471" y="1762"/>
                    <a:pt x="8480" y="1855"/>
                    <a:pt x="8486" y="1949"/>
                  </a:cubicBezTo>
                  <a:cubicBezTo>
                    <a:pt x="8491" y="2038"/>
                    <a:pt x="8487" y="2128"/>
                    <a:pt x="8487" y="2217"/>
                  </a:cubicBezTo>
                  <a:cubicBezTo>
                    <a:pt x="8496" y="2524"/>
                    <a:pt x="8451" y="2826"/>
                    <a:pt x="8370" y="3125"/>
                  </a:cubicBezTo>
                  <a:cubicBezTo>
                    <a:pt x="8367" y="3136"/>
                    <a:pt x="8366" y="3152"/>
                    <a:pt x="8350" y="3152"/>
                  </a:cubicBezTo>
                  <a:cubicBezTo>
                    <a:pt x="8349" y="3152"/>
                    <a:pt x="8348" y="3152"/>
                    <a:pt x="8347" y="3151"/>
                  </a:cubicBezTo>
                  <a:cubicBezTo>
                    <a:pt x="8334" y="3150"/>
                    <a:pt x="8317" y="3143"/>
                    <a:pt x="8310" y="3134"/>
                  </a:cubicBezTo>
                  <a:cubicBezTo>
                    <a:pt x="8258" y="3066"/>
                    <a:pt x="8206" y="2999"/>
                    <a:pt x="8158" y="2929"/>
                  </a:cubicBezTo>
                  <a:cubicBezTo>
                    <a:pt x="7922" y="2591"/>
                    <a:pt x="7737" y="2235"/>
                    <a:pt x="7610" y="1857"/>
                  </a:cubicBezTo>
                  <a:cubicBezTo>
                    <a:pt x="7541" y="1653"/>
                    <a:pt x="7483" y="1446"/>
                    <a:pt x="7447" y="1236"/>
                  </a:cubicBezTo>
                  <a:cubicBezTo>
                    <a:pt x="7417" y="1049"/>
                    <a:pt x="7383" y="859"/>
                    <a:pt x="7427" y="666"/>
                  </a:cubicBezTo>
                  <a:cubicBezTo>
                    <a:pt x="7447" y="575"/>
                    <a:pt x="7458" y="482"/>
                    <a:pt x="7494" y="394"/>
                  </a:cubicBezTo>
                  <a:cubicBezTo>
                    <a:pt x="7514" y="346"/>
                    <a:pt x="7539" y="298"/>
                    <a:pt x="7572" y="255"/>
                  </a:cubicBezTo>
                  <a:cubicBezTo>
                    <a:pt x="7601" y="219"/>
                    <a:pt x="7642" y="199"/>
                    <a:pt x="7686" y="199"/>
                  </a:cubicBezTo>
                  <a:close/>
                  <a:moveTo>
                    <a:pt x="4864" y="1"/>
                  </a:moveTo>
                  <a:cubicBezTo>
                    <a:pt x="4850" y="1"/>
                    <a:pt x="4837" y="1"/>
                    <a:pt x="4823" y="3"/>
                  </a:cubicBezTo>
                  <a:cubicBezTo>
                    <a:pt x="4714" y="14"/>
                    <a:pt x="4625" y="64"/>
                    <a:pt x="4563" y="141"/>
                  </a:cubicBezTo>
                  <a:cubicBezTo>
                    <a:pt x="4505" y="210"/>
                    <a:pt x="4457" y="284"/>
                    <a:pt x="4423" y="366"/>
                  </a:cubicBezTo>
                  <a:cubicBezTo>
                    <a:pt x="4331" y="589"/>
                    <a:pt x="4293" y="820"/>
                    <a:pt x="4283" y="1054"/>
                  </a:cubicBezTo>
                  <a:cubicBezTo>
                    <a:pt x="4277" y="1177"/>
                    <a:pt x="4291" y="1300"/>
                    <a:pt x="4305" y="1422"/>
                  </a:cubicBezTo>
                  <a:cubicBezTo>
                    <a:pt x="4331" y="1665"/>
                    <a:pt x="4388" y="1902"/>
                    <a:pt x="4472" y="2134"/>
                  </a:cubicBezTo>
                  <a:cubicBezTo>
                    <a:pt x="4564" y="2391"/>
                    <a:pt x="4670" y="2644"/>
                    <a:pt x="4821" y="2880"/>
                  </a:cubicBezTo>
                  <a:cubicBezTo>
                    <a:pt x="4867" y="2953"/>
                    <a:pt x="4861" y="3017"/>
                    <a:pt x="4811" y="3084"/>
                  </a:cubicBezTo>
                  <a:cubicBezTo>
                    <a:pt x="4760" y="3152"/>
                    <a:pt x="4712" y="3222"/>
                    <a:pt x="4663" y="3292"/>
                  </a:cubicBezTo>
                  <a:cubicBezTo>
                    <a:pt x="4516" y="3495"/>
                    <a:pt x="4343" y="3683"/>
                    <a:pt x="4133" y="3843"/>
                  </a:cubicBezTo>
                  <a:cubicBezTo>
                    <a:pt x="3978" y="3960"/>
                    <a:pt x="3805" y="4051"/>
                    <a:pt x="3604" y="4103"/>
                  </a:cubicBezTo>
                  <a:cubicBezTo>
                    <a:pt x="3516" y="4126"/>
                    <a:pt x="3429" y="4137"/>
                    <a:pt x="3344" y="4137"/>
                  </a:cubicBezTo>
                  <a:cubicBezTo>
                    <a:pt x="3209" y="4137"/>
                    <a:pt x="3078" y="4110"/>
                    <a:pt x="2948" y="4056"/>
                  </a:cubicBezTo>
                  <a:cubicBezTo>
                    <a:pt x="2835" y="4010"/>
                    <a:pt x="2735" y="3945"/>
                    <a:pt x="2644" y="3872"/>
                  </a:cubicBezTo>
                  <a:cubicBezTo>
                    <a:pt x="2450" y="3715"/>
                    <a:pt x="2297" y="3531"/>
                    <a:pt x="2160" y="3338"/>
                  </a:cubicBezTo>
                  <a:cubicBezTo>
                    <a:pt x="2116" y="3276"/>
                    <a:pt x="2078" y="3211"/>
                    <a:pt x="2036" y="3148"/>
                  </a:cubicBezTo>
                  <a:cubicBezTo>
                    <a:pt x="1995" y="3085"/>
                    <a:pt x="1982" y="3027"/>
                    <a:pt x="2032" y="2958"/>
                  </a:cubicBezTo>
                  <a:cubicBezTo>
                    <a:pt x="2095" y="2871"/>
                    <a:pt x="2148" y="2779"/>
                    <a:pt x="2198" y="2687"/>
                  </a:cubicBezTo>
                  <a:cubicBezTo>
                    <a:pt x="2327" y="2454"/>
                    <a:pt x="2420" y="2213"/>
                    <a:pt x="2485" y="1962"/>
                  </a:cubicBezTo>
                  <a:cubicBezTo>
                    <a:pt x="2534" y="1772"/>
                    <a:pt x="2564" y="1577"/>
                    <a:pt x="2581" y="1383"/>
                  </a:cubicBezTo>
                  <a:cubicBezTo>
                    <a:pt x="2596" y="1205"/>
                    <a:pt x="2596" y="1026"/>
                    <a:pt x="2560" y="848"/>
                  </a:cubicBezTo>
                  <a:cubicBezTo>
                    <a:pt x="2530" y="690"/>
                    <a:pt x="2467" y="544"/>
                    <a:pt x="2373" y="407"/>
                  </a:cubicBezTo>
                  <a:cubicBezTo>
                    <a:pt x="2340" y="358"/>
                    <a:pt x="2292" y="319"/>
                    <a:pt x="2241" y="285"/>
                  </a:cubicBezTo>
                  <a:cubicBezTo>
                    <a:pt x="2197" y="257"/>
                    <a:pt x="2151" y="241"/>
                    <a:pt x="2102" y="241"/>
                  </a:cubicBezTo>
                  <a:cubicBezTo>
                    <a:pt x="2070" y="241"/>
                    <a:pt x="2037" y="248"/>
                    <a:pt x="2002" y="263"/>
                  </a:cubicBezTo>
                  <a:cubicBezTo>
                    <a:pt x="1882" y="314"/>
                    <a:pt x="1815" y="404"/>
                    <a:pt x="1764" y="501"/>
                  </a:cubicBezTo>
                  <a:cubicBezTo>
                    <a:pt x="1599" y="821"/>
                    <a:pt x="1512" y="1155"/>
                    <a:pt x="1510" y="1504"/>
                  </a:cubicBezTo>
                  <a:cubicBezTo>
                    <a:pt x="1509" y="1619"/>
                    <a:pt x="1513" y="1735"/>
                    <a:pt x="1509" y="1849"/>
                  </a:cubicBezTo>
                  <a:cubicBezTo>
                    <a:pt x="1504" y="1973"/>
                    <a:pt x="1527" y="2096"/>
                    <a:pt x="1551" y="2217"/>
                  </a:cubicBezTo>
                  <a:cubicBezTo>
                    <a:pt x="1598" y="2456"/>
                    <a:pt x="1675" y="2691"/>
                    <a:pt x="1785" y="2915"/>
                  </a:cubicBezTo>
                  <a:cubicBezTo>
                    <a:pt x="1828" y="3002"/>
                    <a:pt x="1824" y="3078"/>
                    <a:pt x="1757" y="3153"/>
                  </a:cubicBezTo>
                  <a:cubicBezTo>
                    <a:pt x="1673" y="3249"/>
                    <a:pt x="1598" y="3351"/>
                    <a:pt x="1506" y="3440"/>
                  </a:cubicBezTo>
                  <a:cubicBezTo>
                    <a:pt x="1394" y="3549"/>
                    <a:pt x="1276" y="3653"/>
                    <a:pt x="1140" y="3741"/>
                  </a:cubicBezTo>
                  <a:cubicBezTo>
                    <a:pt x="927" y="3878"/>
                    <a:pt x="685" y="3958"/>
                    <a:pt x="431" y="4009"/>
                  </a:cubicBezTo>
                  <a:cubicBezTo>
                    <a:pt x="299" y="4036"/>
                    <a:pt x="167" y="4058"/>
                    <a:pt x="32" y="4067"/>
                  </a:cubicBezTo>
                  <a:cubicBezTo>
                    <a:pt x="22" y="4099"/>
                    <a:pt x="10" y="4133"/>
                    <a:pt x="0" y="4166"/>
                  </a:cubicBezTo>
                  <a:cubicBezTo>
                    <a:pt x="202" y="4158"/>
                    <a:pt x="400" y="4125"/>
                    <a:pt x="596" y="4076"/>
                  </a:cubicBezTo>
                  <a:cubicBezTo>
                    <a:pt x="823" y="4020"/>
                    <a:pt x="1037" y="3939"/>
                    <a:pt x="1224" y="3813"/>
                  </a:cubicBezTo>
                  <a:cubicBezTo>
                    <a:pt x="1383" y="3706"/>
                    <a:pt x="1522" y="3584"/>
                    <a:pt x="1650" y="3453"/>
                  </a:cubicBezTo>
                  <a:cubicBezTo>
                    <a:pt x="1723" y="3378"/>
                    <a:pt x="1784" y="3295"/>
                    <a:pt x="1852" y="3215"/>
                  </a:cubicBezTo>
                  <a:cubicBezTo>
                    <a:pt x="1873" y="3189"/>
                    <a:pt x="1888" y="3177"/>
                    <a:pt x="1902" y="3177"/>
                  </a:cubicBezTo>
                  <a:cubicBezTo>
                    <a:pt x="1916" y="3177"/>
                    <a:pt x="1928" y="3190"/>
                    <a:pt x="1944" y="3216"/>
                  </a:cubicBezTo>
                  <a:cubicBezTo>
                    <a:pt x="2037" y="3373"/>
                    <a:pt x="2144" y="3521"/>
                    <a:pt x="2268" y="3660"/>
                  </a:cubicBezTo>
                  <a:cubicBezTo>
                    <a:pt x="2420" y="3831"/>
                    <a:pt x="2585" y="3989"/>
                    <a:pt x="2802" y="4103"/>
                  </a:cubicBezTo>
                  <a:cubicBezTo>
                    <a:pt x="2976" y="4196"/>
                    <a:pt x="3154" y="4241"/>
                    <a:pt x="3337" y="4241"/>
                  </a:cubicBezTo>
                  <a:cubicBezTo>
                    <a:pt x="3472" y="4241"/>
                    <a:pt x="3610" y="4216"/>
                    <a:pt x="3750" y="4168"/>
                  </a:cubicBezTo>
                  <a:cubicBezTo>
                    <a:pt x="3952" y="4098"/>
                    <a:pt x="4127" y="3993"/>
                    <a:pt x="4281" y="3863"/>
                  </a:cubicBezTo>
                  <a:cubicBezTo>
                    <a:pt x="4476" y="3701"/>
                    <a:pt x="4638" y="3519"/>
                    <a:pt x="4783" y="3323"/>
                  </a:cubicBezTo>
                  <a:cubicBezTo>
                    <a:pt x="4835" y="3252"/>
                    <a:pt x="4885" y="3178"/>
                    <a:pt x="4942" y="3096"/>
                  </a:cubicBezTo>
                  <a:cubicBezTo>
                    <a:pt x="5010" y="3151"/>
                    <a:pt x="5038" y="3213"/>
                    <a:pt x="5080" y="3265"/>
                  </a:cubicBezTo>
                  <a:cubicBezTo>
                    <a:pt x="5255" y="3483"/>
                    <a:pt x="5456" y="3683"/>
                    <a:pt x="5683" y="3866"/>
                  </a:cubicBezTo>
                  <a:cubicBezTo>
                    <a:pt x="5957" y="4087"/>
                    <a:pt x="6278" y="4240"/>
                    <a:pt x="6638" y="4331"/>
                  </a:cubicBezTo>
                  <a:cubicBezTo>
                    <a:pt x="6772" y="4364"/>
                    <a:pt x="6908" y="4387"/>
                    <a:pt x="7048" y="4387"/>
                  </a:cubicBezTo>
                  <a:cubicBezTo>
                    <a:pt x="7108" y="4387"/>
                    <a:pt x="7168" y="4383"/>
                    <a:pt x="7229" y="4374"/>
                  </a:cubicBezTo>
                  <a:cubicBezTo>
                    <a:pt x="7398" y="4350"/>
                    <a:pt x="7547" y="4294"/>
                    <a:pt x="7684" y="4215"/>
                  </a:cubicBezTo>
                  <a:cubicBezTo>
                    <a:pt x="7875" y="4104"/>
                    <a:pt x="8031" y="3960"/>
                    <a:pt x="8161" y="3795"/>
                  </a:cubicBezTo>
                  <a:cubicBezTo>
                    <a:pt x="8245" y="3689"/>
                    <a:pt x="8308" y="3573"/>
                    <a:pt x="8369" y="3456"/>
                  </a:cubicBezTo>
                  <a:cubicBezTo>
                    <a:pt x="8376" y="3442"/>
                    <a:pt x="8387" y="3434"/>
                    <a:pt x="8399" y="3434"/>
                  </a:cubicBezTo>
                  <a:cubicBezTo>
                    <a:pt x="8408" y="3434"/>
                    <a:pt x="8417" y="3439"/>
                    <a:pt x="8426" y="3447"/>
                  </a:cubicBezTo>
                  <a:cubicBezTo>
                    <a:pt x="8493" y="3515"/>
                    <a:pt x="8556" y="3588"/>
                    <a:pt x="8629" y="3652"/>
                  </a:cubicBezTo>
                  <a:cubicBezTo>
                    <a:pt x="8767" y="3775"/>
                    <a:pt x="8905" y="3898"/>
                    <a:pt x="9064" y="4003"/>
                  </a:cubicBezTo>
                  <a:cubicBezTo>
                    <a:pt x="9234" y="4116"/>
                    <a:pt x="9408" y="4222"/>
                    <a:pt x="9601" y="4305"/>
                  </a:cubicBezTo>
                  <a:cubicBezTo>
                    <a:pt x="9763" y="4375"/>
                    <a:pt x="9930" y="4431"/>
                    <a:pt x="10099" y="4486"/>
                  </a:cubicBezTo>
                  <a:cubicBezTo>
                    <a:pt x="10213" y="4524"/>
                    <a:pt x="10329" y="4556"/>
                    <a:pt x="10448" y="4583"/>
                  </a:cubicBezTo>
                  <a:cubicBezTo>
                    <a:pt x="10433" y="4544"/>
                    <a:pt x="10420" y="4504"/>
                    <a:pt x="10407" y="4465"/>
                  </a:cubicBezTo>
                  <a:cubicBezTo>
                    <a:pt x="10286" y="4434"/>
                    <a:pt x="10168" y="4396"/>
                    <a:pt x="10049" y="4360"/>
                  </a:cubicBezTo>
                  <a:cubicBezTo>
                    <a:pt x="9913" y="4318"/>
                    <a:pt x="9777" y="4272"/>
                    <a:pt x="9650" y="4214"/>
                  </a:cubicBezTo>
                  <a:cubicBezTo>
                    <a:pt x="9200" y="4005"/>
                    <a:pt x="8823" y="3724"/>
                    <a:pt x="8516" y="3374"/>
                  </a:cubicBezTo>
                  <a:cubicBezTo>
                    <a:pt x="8461" y="3311"/>
                    <a:pt x="8447" y="3258"/>
                    <a:pt x="8472" y="3186"/>
                  </a:cubicBezTo>
                  <a:cubicBezTo>
                    <a:pt x="8547" y="2965"/>
                    <a:pt x="8585" y="2736"/>
                    <a:pt x="8598" y="2508"/>
                  </a:cubicBezTo>
                  <a:cubicBezTo>
                    <a:pt x="8613" y="2262"/>
                    <a:pt x="8617" y="2015"/>
                    <a:pt x="8582" y="1768"/>
                  </a:cubicBezTo>
                  <a:cubicBezTo>
                    <a:pt x="8552" y="1561"/>
                    <a:pt x="8510" y="1356"/>
                    <a:pt x="8448" y="1155"/>
                  </a:cubicBezTo>
                  <a:cubicBezTo>
                    <a:pt x="8374" y="912"/>
                    <a:pt x="8289" y="671"/>
                    <a:pt x="8146" y="449"/>
                  </a:cubicBezTo>
                  <a:cubicBezTo>
                    <a:pt x="8076" y="338"/>
                    <a:pt x="7984" y="245"/>
                    <a:pt x="7874" y="162"/>
                  </a:cubicBezTo>
                  <a:cubicBezTo>
                    <a:pt x="7822" y="122"/>
                    <a:pt x="7755" y="102"/>
                    <a:pt x="7688" y="102"/>
                  </a:cubicBezTo>
                  <a:cubicBezTo>
                    <a:pt x="7598" y="102"/>
                    <a:pt x="7509" y="139"/>
                    <a:pt x="7461" y="216"/>
                  </a:cubicBezTo>
                  <a:cubicBezTo>
                    <a:pt x="7440" y="248"/>
                    <a:pt x="7416" y="280"/>
                    <a:pt x="7400" y="317"/>
                  </a:cubicBezTo>
                  <a:cubicBezTo>
                    <a:pt x="7354" y="425"/>
                    <a:pt x="7334" y="538"/>
                    <a:pt x="7310" y="652"/>
                  </a:cubicBezTo>
                  <a:cubicBezTo>
                    <a:pt x="7267" y="857"/>
                    <a:pt x="7300" y="1060"/>
                    <a:pt x="7334" y="1261"/>
                  </a:cubicBezTo>
                  <a:cubicBezTo>
                    <a:pt x="7368" y="1471"/>
                    <a:pt x="7425" y="1677"/>
                    <a:pt x="7496" y="1882"/>
                  </a:cubicBezTo>
                  <a:cubicBezTo>
                    <a:pt x="7578" y="2120"/>
                    <a:pt x="7678" y="2351"/>
                    <a:pt x="7799" y="2575"/>
                  </a:cubicBezTo>
                  <a:cubicBezTo>
                    <a:pt x="7922" y="2799"/>
                    <a:pt x="8073" y="3011"/>
                    <a:pt x="8233" y="3216"/>
                  </a:cubicBezTo>
                  <a:cubicBezTo>
                    <a:pt x="8290" y="3289"/>
                    <a:pt x="8297" y="3356"/>
                    <a:pt x="8250" y="3431"/>
                  </a:cubicBezTo>
                  <a:cubicBezTo>
                    <a:pt x="8217" y="3484"/>
                    <a:pt x="8188" y="3538"/>
                    <a:pt x="8158" y="3592"/>
                  </a:cubicBezTo>
                  <a:cubicBezTo>
                    <a:pt x="8053" y="3770"/>
                    <a:pt x="7911" y="3923"/>
                    <a:pt x="7736" y="4053"/>
                  </a:cubicBezTo>
                  <a:cubicBezTo>
                    <a:pt x="7646" y="4120"/>
                    <a:pt x="7547" y="4178"/>
                    <a:pt x="7435" y="4219"/>
                  </a:cubicBezTo>
                  <a:cubicBezTo>
                    <a:pt x="7313" y="4264"/>
                    <a:pt x="7187" y="4282"/>
                    <a:pt x="7061" y="4282"/>
                  </a:cubicBezTo>
                  <a:cubicBezTo>
                    <a:pt x="6979" y="4282"/>
                    <a:pt x="6896" y="4274"/>
                    <a:pt x="6815" y="4261"/>
                  </a:cubicBezTo>
                  <a:cubicBezTo>
                    <a:pt x="6442" y="4203"/>
                    <a:pt x="6116" y="4055"/>
                    <a:pt x="5832" y="3843"/>
                  </a:cubicBezTo>
                  <a:cubicBezTo>
                    <a:pt x="5521" y="3611"/>
                    <a:pt x="5262" y="3342"/>
                    <a:pt x="5057" y="3036"/>
                  </a:cubicBezTo>
                  <a:cubicBezTo>
                    <a:pt x="5032" y="2999"/>
                    <a:pt x="5020" y="2967"/>
                    <a:pt x="5042" y="2928"/>
                  </a:cubicBezTo>
                  <a:cubicBezTo>
                    <a:pt x="5059" y="2898"/>
                    <a:pt x="5071" y="2865"/>
                    <a:pt x="5088" y="2834"/>
                  </a:cubicBezTo>
                  <a:cubicBezTo>
                    <a:pt x="5199" y="2628"/>
                    <a:pt x="5284" y="2414"/>
                    <a:pt x="5350" y="2196"/>
                  </a:cubicBezTo>
                  <a:cubicBezTo>
                    <a:pt x="5415" y="1977"/>
                    <a:pt x="5458" y="1754"/>
                    <a:pt x="5471" y="1530"/>
                  </a:cubicBezTo>
                  <a:cubicBezTo>
                    <a:pt x="5483" y="1305"/>
                    <a:pt x="5490" y="1080"/>
                    <a:pt x="5450" y="854"/>
                  </a:cubicBezTo>
                  <a:cubicBezTo>
                    <a:pt x="5421" y="694"/>
                    <a:pt x="5385" y="536"/>
                    <a:pt x="5320" y="383"/>
                  </a:cubicBezTo>
                  <a:cubicBezTo>
                    <a:pt x="5282" y="295"/>
                    <a:pt x="5229" y="213"/>
                    <a:pt x="5160" y="138"/>
                  </a:cubicBezTo>
                  <a:cubicBezTo>
                    <a:pt x="5084" y="55"/>
                    <a:pt x="4986" y="1"/>
                    <a:pt x="48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6"/>
            <p:cNvSpPr/>
            <p:nvPr/>
          </p:nvSpPr>
          <p:spPr>
            <a:xfrm>
              <a:off x="4889616" y="4258172"/>
              <a:ext cx="994990" cy="583519"/>
            </a:xfrm>
            <a:custGeom>
              <a:rect b="b" l="l" r="r" t="t"/>
              <a:pathLst>
                <a:path extrusionOk="0" h="4114" w="7015">
                  <a:moveTo>
                    <a:pt x="4556" y="102"/>
                  </a:moveTo>
                  <a:cubicBezTo>
                    <a:pt x="4575" y="102"/>
                    <a:pt x="4594" y="109"/>
                    <a:pt x="4615" y="123"/>
                  </a:cubicBezTo>
                  <a:cubicBezTo>
                    <a:pt x="4672" y="164"/>
                    <a:pt x="4724" y="209"/>
                    <a:pt x="4760" y="267"/>
                  </a:cubicBezTo>
                  <a:cubicBezTo>
                    <a:pt x="4859" y="431"/>
                    <a:pt x="4933" y="600"/>
                    <a:pt x="4966" y="783"/>
                  </a:cubicBezTo>
                  <a:cubicBezTo>
                    <a:pt x="4999" y="969"/>
                    <a:pt x="5031" y="1154"/>
                    <a:pt x="5018" y="1341"/>
                  </a:cubicBezTo>
                  <a:cubicBezTo>
                    <a:pt x="5007" y="1494"/>
                    <a:pt x="4993" y="1645"/>
                    <a:pt x="4970" y="1797"/>
                  </a:cubicBezTo>
                  <a:cubicBezTo>
                    <a:pt x="4944" y="1957"/>
                    <a:pt x="4917" y="2117"/>
                    <a:pt x="4870" y="2273"/>
                  </a:cubicBezTo>
                  <a:cubicBezTo>
                    <a:pt x="4835" y="2387"/>
                    <a:pt x="4804" y="2503"/>
                    <a:pt x="4740" y="2622"/>
                  </a:cubicBezTo>
                  <a:cubicBezTo>
                    <a:pt x="4681" y="2561"/>
                    <a:pt x="4666" y="2502"/>
                    <a:pt x="4638" y="2448"/>
                  </a:cubicBezTo>
                  <a:cubicBezTo>
                    <a:pt x="4507" y="2185"/>
                    <a:pt x="4417" y="1911"/>
                    <a:pt x="4355" y="1631"/>
                  </a:cubicBezTo>
                  <a:cubicBezTo>
                    <a:pt x="4288" y="1333"/>
                    <a:pt x="4253" y="1034"/>
                    <a:pt x="4269" y="731"/>
                  </a:cubicBezTo>
                  <a:cubicBezTo>
                    <a:pt x="4277" y="587"/>
                    <a:pt x="4304" y="444"/>
                    <a:pt x="4359" y="306"/>
                  </a:cubicBezTo>
                  <a:cubicBezTo>
                    <a:pt x="4386" y="238"/>
                    <a:pt x="4423" y="172"/>
                    <a:pt x="4493" y="125"/>
                  </a:cubicBezTo>
                  <a:cubicBezTo>
                    <a:pt x="4515" y="110"/>
                    <a:pt x="4536" y="102"/>
                    <a:pt x="4556" y="102"/>
                  </a:cubicBezTo>
                  <a:close/>
                  <a:moveTo>
                    <a:pt x="1633" y="485"/>
                  </a:moveTo>
                  <a:cubicBezTo>
                    <a:pt x="1653" y="485"/>
                    <a:pt x="1672" y="492"/>
                    <a:pt x="1691" y="507"/>
                  </a:cubicBezTo>
                  <a:cubicBezTo>
                    <a:pt x="1726" y="532"/>
                    <a:pt x="1748" y="566"/>
                    <a:pt x="1764" y="602"/>
                  </a:cubicBezTo>
                  <a:cubicBezTo>
                    <a:pt x="1820" y="730"/>
                    <a:pt x="1860" y="861"/>
                    <a:pt x="1863" y="998"/>
                  </a:cubicBezTo>
                  <a:cubicBezTo>
                    <a:pt x="1865" y="1071"/>
                    <a:pt x="1863" y="1144"/>
                    <a:pt x="1866" y="1215"/>
                  </a:cubicBezTo>
                  <a:cubicBezTo>
                    <a:pt x="1876" y="1412"/>
                    <a:pt x="1838" y="1604"/>
                    <a:pt x="1793" y="1796"/>
                  </a:cubicBezTo>
                  <a:cubicBezTo>
                    <a:pt x="1732" y="2059"/>
                    <a:pt x="1637" y="2314"/>
                    <a:pt x="1522" y="2562"/>
                  </a:cubicBezTo>
                  <a:cubicBezTo>
                    <a:pt x="1506" y="2597"/>
                    <a:pt x="1493" y="2635"/>
                    <a:pt x="1454" y="2667"/>
                  </a:cubicBezTo>
                  <a:cubicBezTo>
                    <a:pt x="1410" y="2626"/>
                    <a:pt x="1413" y="2581"/>
                    <a:pt x="1398" y="2541"/>
                  </a:cubicBezTo>
                  <a:cubicBezTo>
                    <a:pt x="1327" y="2345"/>
                    <a:pt x="1289" y="2144"/>
                    <a:pt x="1266" y="1942"/>
                  </a:cubicBezTo>
                  <a:cubicBezTo>
                    <a:pt x="1246" y="1757"/>
                    <a:pt x="1258" y="1568"/>
                    <a:pt x="1257" y="1381"/>
                  </a:cubicBezTo>
                  <a:cubicBezTo>
                    <a:pt x="1256" y="1240"/>
                    <a:pt x="1284" y="1102"/>
                    <a:pt x="1320" y="965"/>
                  </a:cubicBezTo>
                  <a:cubicBezTo>
                    <a:pt x="1354" y="837"/>
                    <a:pt x="1414" y="715"/>
                    <a:pt x="1489" y="599"/>
                  </a:cubicBezTo>
                  <a:cubicBezTo>
                    <a:pt x="1514" y="561"/>
                    <a:pt x="1545" y="528"/>
                    <a:pt x="1584" y="501"/>
                  </a:cubicBezTo>
                  <a:cubicBezTo>
                    <a:pt x="1600" y="490"/>
                    <a:pt x="1617" y="485"/>
                    <a:pt x="1633" y="485"/>
                  </a:cubicBezTo>
                  <a:close/>
                  <a:moveTo>
                    <a:pt x="4556" y="1"/>
                  </a:moveTo>
                  <a:cubicBezTo>
                    <a:pt x="4511" y="1"/>
                    <a:pt x="4467" y="15"/>
                    <a:pt x="4422" y="43"/>
                  </a:cubicBezTo>
                  <a:cubicBezTo>
                    <a:pt x="4377" y="72"/>
                    <a:pt x="4345" y="109"/>
                    <a:pt x="4317" y="150"/>
                  </a:cubicBezTo>
                  <a:cubicBezTo>
                    <a:pt x="4207" y="309"/>
                    <a:pt x="4172" y="486"/>
                    <a:pt x="4157" y="664"/>
                  </a:cubicBezTo>
                  <a:cubicBezTo>
                    <a:pt x="4128" y="971"/>
                    <a:pt x="4156" y="1277"/>
                    <a:pt x="4222" y="1579"/>
                  </a:cubicBezTo>
                  <a:cubicBezTo>
                    <a:pt x="4281" y="1855"/>
                    <a:pt x="4355" y="2128"/>
                    <a:pt x="4484" y="2389"/>
                  </a:cubicBezTo>
                  <a:cubicBezTo>
                    <a:pt x="4534" y="2491"/>
                    <a:pt x="4585" y="2593"/>
                    <a:pt x="4640" y="2693"/>
                  </a:cubicBezTo>
                  <a:cubicBezTo>
                    <a:pt x="4666" y="2740"/>
                    <a:pt x="4668" y="2781"/>
                    <a:pt x="4640" y="2827"/>
                  </a:cubicBezTo>
                  <a:cubicBezTo>
                    <a:pt x="4581" y="2926"/>
                    <a:pt x="4526" y="3026"/>
                    <a:pt x="4465" y="3124"/>
                  </a:cubicBezTo>
                  <a:cubicBezTo>
                    <a:pt x="4349" y="3314"/>
                    <a:pt x="4203" y="3488"/>
                    <a:pt x="4027" y="3640"/>
                  </a:cubicBezTo>
                  <a:cubicBezTo>
                    <a:pt x="3802" y="3836"/>
                    <a:pt x="3535" y="3967"/>
                    <a:pt x="3203" y="3998"/>
                  </a:cubicBezTo>
                  <a:cubicBezTo>
                    <a:pt x="3155" y="4002"/>
                    <a:pt x="3108" y="4005"/>
                    <a:pt x="3061" y="4005"/>
                  </a:cubicBezTo>
                  <a:cubicBezTo>
                    <a:pt x="2948" y="4005"/>
                    <a:pt x="2838" y="3991"/>
                    <a:pt x="2729" y="3965"/>
                  </a:cubicBezTo>
                  <a:cubicBezTo>
                    <a:pt x="2402" y="3887"/>
                    <a:pt x="2135" y="3726"/>
                    <a:pt x="1923" y="3499"/>
                  </a:cubicBezTo>
                  <a:cubicBezTo>
                    <a:pt x="1759" y="3324"/>
                    <a:pt x="1640" y="3130"/>
                    <a:pt x="1545" y="2922"/>
                  </a:cubicBezTo>
                  <a:cubicBezTo>
                    <a:pt x="1515" y="2858"/>
                    <a:pt x="1519" y="2799"/>
                    <a:pt x="1554" y="2737"/>
                  </a:cubicBezTo>
                  <a:cubicBezTo>
                    <a:pt x="1683" y="2510"/>
                    <a:pt x="1775" y="2273"/>
                    <a:pt x="1849" y="2028"/>
                  </a:cubicBezTo>
                  <a:cubicBezTo>
                    <a:pt x="1941" y="1726"/>
                    <a:pt x="2001" y="1421"/>
                    <a:pt x="1982" y="1108"/>
                  </a:cubicBezTo>
                  <a:cubicBezTo>
                    <a:pt x="1982" y="1094"/>
                    <a:pt x="1982" y="1082"/>
                    <a:pt x="1982" y="1069"/>
                  </a:cubicBezTo>
                  <a:cubicBezTo>
                    <a:pt x="1984" y="967"/>
                    <a:pt x="1975" y="865"/>
                    <a:pt x="1946" y="765"/>
                  </a:cubicBezTo>
                  <a:cubicBezTo>
                    <a:pt x="1914" y="657"/>
                    <a:pt x="1880" y="551"/>
                    <a:pt x="1799" y="461"/>
                  </a:cubicBezTo>
                  <a:cubicBezTo>
                    <a:pt x="1752" y="410"/>
                    <a:pt x="1695" y="383"/>
                    <a:pt x="1636" y="383"/>
                  </a:cubicBezTo>
                  <a:cubicBezTo>
                    <a:pt x="1594" y="383"/>
                    <a:pt x="1552" y="396"/>
                    <a:pt x="1510" y="423"/>
                  </a:cubicBezTo>
                  <a:cubicBezTo>
                    <a:pt x="1475" y="445"/>
                    <a:pt x="1441" y="474"/>
                    <a:pt x="1420" y="507"/>
                  </a:cubicBezTo>
                  <a:cubicBezTo>
                    <a:pt x="1358" y="595"/>
                    <a:pt x="1301" y="685"/>
                    <a:pt x="1262" y="782"/>
                  </a:cubicBezTo>
                  <a:cubicBezTo>
                    <a:pt x="1188" y="969"/>
                    <a:pt x="1145" y="1160"/>
                    <a:pt x="1141" y="1358"/>
                  </a:cubicBezTo>
                  <a:cubicBezTo>
                    <a:pt x="1139" y="1515"/>
                    <a:pt x="1136" y="1673"/>
                    <a:pt x="1143" y="1830"/>
                  </a:cubicBezTo>
                  <a:cubicBezTo>
                    <a:pt x="1149" y="1945"/>
                    <a:pt x="1160" y="2060"/>
                    <a:pt x="1183" y="2172"/>
                  </a:cubicBezTo>
                  <a:cubicBezTo>
                    <a:pt x="1223" y="2361"/>
                    <a:pt x="1265" y="2549"/>
                    <a:pt x="1339" y="2730"/>
                  </a:cubicBezTo>
                  <a:cubicBezTo>
                    <a:pt x="1367" y="2800"/>
                    <a:pt x="1360" y="2863"/>
                    <a:pt x="1316" y="2927"/>
                  </a:cubicBezTo>
                  <a:cubicBezTo>
                    <a:pt x="1271" y="2992"/>
                    <a:pt x="1229" y="3061"/>
                    <a:pt x="1184" y="3126"/>
                  </a:cubicBezTo>
                  <a:cubicBezTo>
                    <a:pt x="1016" y="3375"/>
                    <a:pt x="827" y="3609"/>
                    <a:pt x="556" y="3787"/>
                  </a:cubicBezTo>
                  <a:cubicBezTo>
                    <a:pt x="402" y="3888"/>
                    <a:pt x="235" y="3962"/>
                    <a:pt x="50" y="4005"/>
                  </a:cubicBezTo>
                  <a:cubicBezTo>
                    <a:pt x="46" y="4005"/>
                    <a:pt x="42" y="4006"/>
                    <a:pt x="38" y="4007"/>
                  </a:cubicBezTo>
                  <a:cubicBezTo>
                    <a:pt x="26" y="4043"/>
                    <a:pt x="12" y="4077"/>
                    <a:pt x="0" y="4113"/>
                  </a:cubicBezTo>
                  <a:cubicBezTo>
                    <a:pt x="38" y="4108"/>
                    <a:pt x="75" y="4102"/>
                    <a:pt x="113" y="4095"/>
                  </a:cubicBezTo>
                  <a:cubicBezTo>
                    <a:pt x="375" y="4045"/>
                    <a:pt x="585" y="3912"/>
                    <a:pt x="777" y="3760"/>
                  </a:cubicBezTo>
                  <a:cubicBezTo>
                    <a:pt x="953" y="3621"/>
                    <a:pt x="1095" y="3456"/>
                    <a:pt x="1219" y="3280"/>
                  </a:cubicBezTo>
                  <a:cubicBezTo>
                    <a:pt x="1287" y="3186"/>
                    <a:pt x="1353" y="3092"/>
                    <a:pt x="1420" y="2998"/>
                  </a:cubicBezTo>
                  <a:cubicBezTo>
                    <a:pt x="1431" y="3002"/>
                    <a:pt x="1437" y="3002"/>
                    <a:pt x="1440" y="3005"/>
                  </a:cubicBezTo>
                  <a:cubicBezTo>
                    <a:pt x="1452" y="3018"/>
                    <a:pt x="1464" y="3031"/>
                    <a:pt x="1471" y="3046"/>
                  </a:cubicBezTo>
                  <a:cubicBezTo>
                    <a:pt x="1543" y="3192"/>
                    <a:pt x="1630" y="3330"/>
                    <a:pt x="1735" y="3461"/>
                  </a:cubicBezTo>
                  <a:cubicBezTo>
                    <a:pt x="1954" y="3732"/>
                    <a:pt x="2245" y="3927"/>
                    <a:pt x="2607" y="4042"/>
                  </a:cubicBezTo>
                  <a:cubicBezTo>
                    <a:pt x="2754" y="4088"/>
                    <a:pt x="2906" y="4113"/>
                    <a:pt x="3061" y="4113"/>
                  </a:cubicBezTo>
                  <a:cubicBezTo>
                    <a:pt x="3107" y="4113"/>
                    <a:pt x="3152" y="4110"/>
                    <a:pt x="3198" y="4106"/>
                  </a:cubicBezTo>
                  <a:cubicBezTo>
                    <a:pt x="3549" y="4071"/>
                    <a:pt x="3845" y="3938"/>
                    <a:pt x="4096" y="3729"/>
                  </a:cubicBezTo>
                  <a:cubicBezTo>
                    <a:pt x="4250" y="3600"/>
                    <a:pt x="4373" y="3450"/>
                    <a:pt x="4489" y="3295"/>
                  </a:cubicBezTo>
                  <a:cubicBezTo>
                    <a:pt x="4573" y="3184"/>
                    <a:pt x="4638" y="3064"/>
                    <a:pt x="4711" y="2947"/>
                  </a:cubicBezTo>
                  <a:cubicBezTo>
                    <a:pt x="4724" y="2927"/>
                    <a:pt x="4736" y="2917"/>
                    <a:pt x="4749" y="2917"/>
                  </a:cubicBezTo>
                  <a:cubicBezTo>
                    <a:pt x="4761" y="2917"/>
                    <a:pt x="4774" y="2926"/>
                    <a:pt x="4787" y="2943"/>
                  </a:cubicBezTo>
                  <a:cubicBezTo>
                    <a:pt x="4883" y="3078"/>
                    <a:pt x="4984" y="3209"/>
                    <a:pt x="5102" y="3331"/>
                  </a:cubicBezTo>
                  <a:cubicBezTo>
                    <a:pt x="5249" y="3484"/>
                    <a:pt x="5412" y="3620"/>
                    <a:pt x="5605" y="3731"/>
                  </a:cubicBezTo>
                  <a:cubicBezTo>
                    <a:pt x="5836" y="3866"/>
                    <a:pt x="6093" y="3947"/>
                    <a:pt x="6369" y="3979"/>
                  </a:cubicBezTo>
                  <a:cubicBezTo>
                    <a:pt x="6422" y="3985"/>
                    <a:pt x="6474" y="3988"/>
                    <a:pt x="6526" y="3988"/>
                  </a:cubicBezTo>
                  <a:cubicBezTo>
                    <a:pt x="6699" y="3988"/>
                    <a:pt x="6864" y="3952"/>
                    <a:pt x="7014" y="3861"/>
                  </a:cubicBezTo>
                  <a:cubicBezTo>
                    <a:pt x="7002" y="3828"/>
                    <a:pt x="6990" y="3795"/>
                    <a:pt x="6977" y="3761"/>
                  </a:cubicBezTo>
                  <a:cubicBezTo>
                    <a:pt x="6853" y="3842"/>
                    <a:pt x="6707" y="3886"/>
                    <a:pt x="6538" y="3886"/>
                  </a:cubicBezTo>
                  <a:cubicBezTo>
                    <a:pt x="6536" y="3886"/>
                    <a:pt x="6534" y="3886"/>
                    <a:pt x="6532" y="3886"/>
                  </a:cubicBezTo>
                  <a:cubicBezTo>
                    <a:pt x="6355" y="3885"/>
                    <a:pt x="6183" y="3852"/>
                    <a:pt x="6020" y="3798"/>
                  </a:cubicBezTo>
                  <a:cubicBezTo>
                    <a:pt x="5686" y="3687"/>
                    <a:pt x="5415" y="3503"/>
                    <a:pt x="5191" y="3265"/>
                  </a:cubicBezTo>
                  <a:cubicBezTo>
                    <a:pt x="5057" y="3121"/>
                    <a:pt x="4943" y="2967"/>
                    <a:pt x="4840" y="2806"/>
                  </a:cubicBezTo>
                  <a:cubicBezTo>
                    <a:pt x="4818" y="2772"/>
                    <a:pt x="4815" y="2747"/>
                    <a:pt x="4830" y="2711"/>
                  </a:cubicBezTo>
                  <a:cubicBezTo>
                    <a:pt x="4862" y="2630"/>
                    <a:pt x="4901" y="2552"/>
                    <a:pt x="4929" y="2470"/>
                  </a:cubicBezTo>
                  <a:cubicBezTo>
                    <a:pt x="4988" y="2298"/>
                    <a:pt x="5032" y="2124"/>
                    <a:pt x="5067" y="1948"/>
                  </a:cubicBezTo>
                  <a:cubicBezTo>
                    <a:pt x="5104" y="1764"/>
                    <a:pt x="5121" y="1577"/>
                    <a:pt x="5134" y="1390"/>
                  </a:cubicBezTo>
                  <a:cubicBezTo>
                    <a:pt x="5147" y="1181"/>
                    <a:pt x="5120" y="975"/>
                    <a:pt x="5082" y="768"/>
                  </a:cubicBezTo>
                  <a:cubicBezTo>
                    <a:pt x="5044" y="558"/>
                    <a:pt x="4957" y="367"/>
                    <a:pt x="4837" y="182"/>
                  </a:cubicBezTo>
                  <a:cubicBezTo>
                    <a:pt x="4800" y="126"/>
                    <a:pt x="4746" y="81"/>
                    <a:pt x="4685" y="42"/>
                  </a:cubicBezTo>
                  <a:cubicBezTo>
                    <a:pt x="4642" y="14"/>
                    <a:pt x="4599" y="1"/>
                    <a:pt x="4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6"/>
            <p:cNvSpPr/>
            <p:nvPr/>
          </p:nvSpPr>
          <p:spPr>
            <a:xfrm>
              <a:off x="5077833" y="3694939"/>
              <a:ext cx="553592" cy="555861"/>
            </a:xfrm>
            <a:custGeom>
              <a:rect b="b" l="l" r="r" t="t"/>
              <a:pathLst>
                <a:path extrusionOk="0" h="3919" w="3903">
                  <a:moveTo>
                    <a:pt x="1923" y="103"/>
                  </a:moveTo>
                  <a:cubicBezTo>
                    <a:pt x="1954" y="103"/>
                    <a:pt x="1986" y="125"/>
                    <a:pt x="2016" y="168"/>
                  </a:cubicBezTo>
                  <a:cubicBezTo>
                    <a:pt x="2110" y="301"/>
                    <a:pt x="2155" y="450"/>
                    <a:pt x="2189" y="600"/>
                  </a:cubicBezTo>
                  <a:cubicBezTo>
                    <a:pt x="2220" y="737"/>
                    <a:pt x="2235" y="877"/>
                    <a:pt x="2257" y="1015"/>
                  </a:cubicBezTo>
                  <a:cubicBezTo>
                    <a:pt x="2293" y="1253"/>
                    <a:pt x="2284" y="1491"/>
                    <a:pt x="2275" y="1728"/>
                  </a:cubicBezTo>
                  <a:cubicBezTo>
                    <a:pt x="2269" y="1892"/>
                    <a:pt x="2233" y="2056"/>
                    <a:pt x="2210" y="2220"/>
                  </a:cubicBezTo>
                  <a:cubicBezTo>
                    <a:pt x="2204" y="2258"/>
                    <a:pt x="2194" y="2295"/>
                    <a:pt x="2189" y="2333"/>
                  </a:cubicBezTo>
                  <a:cubicBezTo>
                    <a:pt x="2184" y="2363"/>
                    <a:pt x="2173" y="2391"/>
                    <a:pt x="2140" y="2435"/>
                  </a:cubicBezTo>
                  <a:cubicBezTo>
                    <a:pt x="2081" y="2328"/>
                    <a:pt x="2023" y="2243"/>
                    <a:pt x="1984" y="2152"/>
                  </a:cubicBezTo>
                  <a:cubicBezTo>
                    <a:pt x="1857" y="1866"/>
                    <a:pt x="1779" y="1569"/>
                    <a:pt x="1732" y="1264"/>
                  </a:cubicBezTo>
                  <a:cubicBezTo>
                    <a:pt x="1697" y="1042"/>
                    <a:pt x="1701" y="822"/>
                    <a:pt x="1712" y="602"/>
                  </a:cubicBezTo>
                  <a:cubicBezTo>
                    <a:pt x="1719" y="455"/>
                    <a:pt x="1744" y="305"/>
                    <a:pt x="1830" y="171"/>
                  </a:cubicBezTo>
                  <a:cubicBezTo>
                    <a:pt x="1860" y="126"/>
                    <a:pt x="1891" y="103"/>
                    <a:pt x="1923" y="103"/>
                  </a:cubicBezTo>
                  <a:close/>
                  <a:moveTo>
                    <a:pt x="1918" y="1"/>
                  </a:moveTo>
                  <a:cubicBezTo>
                    <a:pt x="1871" y="1"/>
                    <a:pt x="1824" y="21"/>
                    <a:pt x="1778" y="62"/>
                  </a:cubicBezTo>
                  <a:cubicBezTo>
                    <a:pt x="1708" y="122"/>
                    <a:pt x="1678" y="201"/>
                    <a:pt x="1656" y="278"/>
                  </a:cubicBezTo>
                  <a:cubicBezTo>
                    <a:pt x="1618" y="402"/>
                    <a:pt x="1592" y="528"/>
                    <a:pt x="1592" y="656"/>
                  </a:cubicBezTo>
                  <a:cubicBezTo>
                    <a:pt x="1591" y="859"/>
                    <a:pt x="1583" y="1063"/>
                    <a:pt x="1615" y="1268"/>
                  </a:cubicBezTo>
                  <a:cubicBezTo>
                    <a:pt x="1653" y="1508"/>
                    <a:pt x="1707" y="1745"/>
                    <a:pt x="1789" y="1978"/>
                  </a:cubicBezTo>
                  <a:cubicBezTo>
                    <a:pt x="1856" y="2166"/>
                    <a:pt x="1952" y="2344"/>
                    <a:pt x="2063" y="2516"/>
                  </a:cubicBezTo>
                  <a:cubicBezTo>
                    <a:pt x="2102" y="2576"/>
                    <a:pt x="2109" y="2632"/>
                    <a:pt x="2087" y="2699"/>
                  </a:cubicBezTo>
                  <a:cubicBezTo>
                    <a:pt x="2041" y="2839"/>
                    <a:pt x="1992" y="2976"/>
                    <a:pt x="1933" y="3112"/>
                  </a:cubicBezTo>
                  <a:cubicBezTo>
                    <a:pt x="1842" y="3320"/>
                    <a:pt x="1706" y="3502"/>
                    <a:pt x="1505" y="3645"/>
                  </a:cubicBezTo>
                  <a:cubicBezTo>
                    <a:pt x="1349" y="3756"/>
                    <a:pt x="1179" y="3819"/>
                    <a:pt x="996" y="3819"/>
                  </a:cubicBezTo>
                  <a:cubicBezTo>
                    <a:pt x="904" y="3819"/>
                    <a:pt x="808" y="3803"/>
                    <a:pt x="709" y="3768"/>
                  </a:cubicBezTo>
                  <a:cubicBezTo>
                    <a:pt x="612" y="3735"/>
                    <a:pt x="522" y="3689"/>
                    <a:pt x="443" y="3627"/>
                  </a:cubicBezTo>
                  <a:cubicBezTo>
                    <a:pt x="273" y="3495"/>
                    <a:pt x="140" y="3343"/>
                    <a:pt x="39" y="3174"/>
                  </a:cubicBezTo>
                  <a:cubicBezTo>
                    <a:pt x="26" y="3225"/>
                    <a:pt x="13" y="3276"/>
                    <a:pt x="1" y="3327"/>
                  </a:cubicBezTo>
                  <a:cubicBezTo>
                    <a:pt x="47" y="3391"/>
                    <a:pt x="96" y="3452"/>
                    <a:pt x="151" y="3512"/>
                  </a:cubicBezTo>
                  <a:cubicBezTo>
                    <a:pt x="280" y="3649"/>
                    <a:pt x="429" y="3768"/>
                    <a:pt x="618" y="3847"/>
                  </a:cubicBezTo>
                  <a:cubicBezTo>
                    <a:pt x="737" y="3896"/>
                    <a:pt x="855" y="3919"/>
                    <a:pt x="974" y="3919"/>
                  </a:cubicBezTo>
                  <a:cubicBezTo>
                    <a:pt x="1092" y="3919"/>
                    <a:pt x="1211" y="3896"/>
                    <a:pt x="1330" y="3856"/>
                  </a:cubicBezTo>
                  <a:cubicBezTo>
                    <a:pt x="1542" y="3783"/>
                    <a:pt x="1694" y="3649"/>
                    <a:pt x="1829" y="3497"/>
                  </a:cubicBezTo>
                  <a:cubicBezTo>
                    <a:pt x="1976" y="3332"/>
                    <a:pt x="2059" y="3141"/>
                    <a:pt x="2131" y="2945"/>
                  </a:cubicBezTo>
                  <a:cubicBezTo>
                    <a:pt x="2148" y="2896"/>
                    <a:pt x="2167" y="2848"/>
                    <a:pt x="2186" y="2800"/>
                  </a:cubicBezTo>
                  <a:cubicBezTo>
                    <a:pt x="2195" y="2779"/>
                    <a:pt x="2208" y="2768"/>
                    <a:pt x="2224" y="2768"/>
                  </a:cubicBezTo>
                  <a:cubicBezTo>
                    <a:pt x="2236" y="2768"/>
                    <a:pt x="2250" y="2774"/>
                    <a:pt x="2265" y="2787"/>
                  </a:cubicBezTo>
                  <a:cubicBezTo>
                    <a:pt x="2287" y="2804"/>
                    <a:pt x="2309" y="2823"/>
                    <a:pt x="2324" y="2844"/>
                  </a:cubicBezTo>
                  <a:cubicBezTo>
                    <a:pt x="2382" y="2921"/>
                    <a:pt x="2460" y="2982"/>
                    <a:pt x="2537" y="3041"/>
                  </a:cubicBezTo>
                  <a:cubicBezTo>
                    <a:pt x="2747" y="3199"/>
                    <a:pt x="2977" y="3319"/>
                    <a:pt x="3270" y="3332"/>
                  </a:cubicBezTo>
                  <a:cubicBezTo>
                    <a:pt x="3290" y="3333"/>
                    <a:pt x="3310" y="3334"/>
                    <a:pt x="3330" y="3334"/>
                  </a:cubicBezTo>
                  <a:cubicBezTo>
                    <a:pt x="3488" y="3334"/>
                    <a:pt x="3636" y="3307"/>
                    <a:pt x="3773" y="3236"/>
                  </a:cubicBezTo>
                  <a:cubicBezTo>
                    <a:pt x="3817" y="3213"/>
                    <a:pt x="3861" y="3188"/>
                    <a:pt x="3903" y="3164"/>
                  </a:cubicBezTo>
                  <a:cubicBezTo>
                    <a:pt x="3893" y="3129"/>
                    <a:pt x="3881" y="3094"/>
                    <a:pt x="3871" y="3059"/>
                  </a:cubicBezTo>
                  <a:cubicBezTo>
                    <a:pt x="3814" y="3094"/>
                    <a:pt x="3754" y="3127"/>
                    <a:pt x="3691" y="3155"/>
                  </a:cubicBezTo>
                  <a:cubicBezTo>
                    <a:pt x="3570" y="3210"/>
                    <a:pt x="3450" y="3235"/>
                    <a:pt x="3329" y="3235"/>
                  </a:cubicBezTo>
                  <a:cubicBezTo>
                    <a:pt x="3208" y="3235"/>
                    <a:pt x="3088" y="3210"/>
                    <a:pt x="2968" y="3165"/>
                  </a:cubicBezTo>
                  <a:cubicBezTo>
                    <a:pt x="2670" y="3050"/>
                    <a:pt x="2459" y="2853"/>
                    <a:pt x="2282" y="2625"/>
                  </a:cubicBezTo>
                  <a:cubicBezTo>
                    <a:pt x="2257" y="2592"/>
                    <a:pt x="2252" y="2559"/>
                    <a:pt x="2263" y="2517"/>
                  </a:cubicBezTo>
                  <a:cubicBezTo>
                    <a:pt x="2289" y="2426"/>
                    <a:pt x="2306" y="2333"/>
                    <a:pt x="2323" y="2241"/>
                  </a:cubicBezTo>
                  <a:cubicBezTo>
                    <a:pt x="2360" y="2053"/>
                    <a:pt x="2385" y="1863"/>
                    <a:pt x="2395" y="1672"/>
                  </a:cubicBezTo>
                  <a:cubicBezTo>
                    <a:pt x="2398" y="1599"/>
                    <a:pt x="2395" y="1527"/>
                    <a:pt x="2395" y="1450"/>
                  </a:cubicBezTo>
                  <a:cubicBezTo>
                    <a:pt x="2407" y="1202"/>
                    <a:pt x="2377" y="953"/>
                    <a:pt x="2333" y="705"/>
                  </a:cubicBezTo>
                  <a:cubicBezTo>
                    <a:pt x="2304" y="545"/>
                    <a:pt x="2259" y="387"/>
                    <a:pt x="2190" y="237"/>
                  </a:cubicBezTo>
                  <a:cubicBezTo>
                    <a:pt x="2159" y="168"/>
                    <a:pt x="2114" y="107"/>
                    <a:pt x="2052" y="56"/>
                  </a:cubicBezTo>
                  <a:cubicBezTo>
                    <a:pt x="2007" y="19"/>
                    <a:pt x="1963" y="1"/>
                    <a:pt x="19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5107760" y="2891213"/>
              <a:ext cx="493736" cy="505793"/>
            </a:xfrm>
            <a:custGeom>
              <a:rect b="b" l="l" r="r" t="t"/>
              <a:pathLst>
                <a:path extrusionOk="0" h="3566" w="3481">
                  <a:moveTo>
                    <a:pt x="1654" y="0"/>
                  </a:moveTo>
                  <a:cubicBezTo>
                    <a:pt x="1650" y="0"/>
                    <a:pt x="1647" y="0"/>
                    <a:pt x="1643" y="1"/>
                  </a:cubicBezTo>
                  <a:cubicBezTo>
                    <a:pt x="1584" y="5"/>
                    <a:pt x="1542" y="40"/>
                    <a:pt x="1520" y="92"/>
                  </a:cubicBezTo>
                  <a:cubicBezTo>
                    <a:pt x="1494" y="150"/>
                    <a:pt x="1473" y="209"/>
                    <a:pt x="1458" y="271"/>
                  </a:cubicBezTo>
                  <a:cubicBezTo>
                    <a:pt x="1415" y="446"/>
                    <a:pt x="1378" y="623"/>
                    <a:pt x="1336" y="798"/>
                  </a:cubicBezTo>
                  <a:cubicBezTo>
                    <a:pt x="1307" y="921"/>
                    <a:pt x="1274" y="1043"/>
                    <a:pt x="1239" y="1164"/>
                  </a:cubicBezTo>
                  <a:cubicBezTo>
                    <a:pt x="1215" y="1252"/>
                    <a:pt x="1151" y="1299"/>
                    <a:pt x="1059" y="1299"/>
                  </a:cubicBezTo>
                  <a:cubicBezTo>
                    <a:pt x="1014" y="1299"/>
                    <a:pt x="969" y="1299"/>
                    <a:pt x="924" y="1299"/>
                  </a:cubicBezTo>
                  <a:cubicBezTo>
                    <a:pt x="834" y="1299"/>
                    <a:pt x="743" y="1299"/>
                    <a:pt x="653" y="1299"/>
                  </a:cubicBezTo>
                  <a:cubicBezTo>
                    <a:pt x="653" y="1302"/>
                    <a:pt x="653" y="1305"/>
                    <a:pt x="653" y="1308"/>
                  </a:cubicBezTo>
                  <a:cubicBezTo>
                    <a:pt x="560" y="1308"/>
                    <a:pt x="467" y="1306"/>
                    <a:pt x="374" y="1306"/>
                  </a:cubicBezTo>
                  <a:cubicBezTo>
                    <a:pt x="305" y="1306"/>
                    <a:pt x="235" y="1307"/>
                    <a:pt x="165" y="1310"/>
                  </a:cubicBezTo>
                  <a:cubicBezTo>
                    <a:pt x="101" y="1312"/>
                    <a:pt x="46" y="1349"/>
                    <a:pt x="23" y="1417"/>
                  </a:cubicBezTo>
                  <a:cubicBezTo>
                    <a:pt x="0" y="1487"/>
                    <a:pt x="32" y="1542"/>
                    <a:pt x="82" y="1585"/>
                  </a:cubicBezTo>
                  <a:cubicBezTo>
                    <a:pt x="122" y="1620"/>
                    <a:pt x="170" y="1648"/>
                    <a:pt x="218" y="1673"/>
                  </a:cubicBezTo>
                  <a:cubicBezTo>
                    <a:pt x="354" y="1745"/>
                    <a:pt x="494" y="1806"/>
                    <a:pt x="642" y="1848"/>
                  </a:cubicBezTo>
                  <a:cubicBezTo>
                    <a:pt x="720" y="1871"/>
                    <a:pt x="800" y="1890"/>
                    <a:pt x="876" y="1918"/>
                  </a:cubicBezTo>
                  <a:cubicBezTo>
                    <a:pt x="990" y="1960"/>
                    <a:pt x="1015" y="2001"/>
                    <a:pt x="994" y="2125"/>
                  </a:cubicBezTo>
                  <a:cubicBezTo>
                    <a:pt x="960" y="2339"/>
                    <a:pt x="918" y="2550"/>
                    <a:pt x="881" y="2764"/>
                  </a:cubicBezTo>
                  <a:cubicBezTo>
                    <a:pt x="848" y="2960"/>
                    <a:pt x="814" y="3155"/>
                    <a:pt x="789" y="3352"/>
                  </a:cubicBezTo>
                  <a:cubicBezTo>
                    <a:pt x="774" y="3467"/>
                    <a:pt x="810" y="3532"/>
                    <a:pt x="880" y="3556"/>
                  </a:cubicBezTo>
                  <a:cubicBezTo>
                    <a:pt x="900" y="3563"/>
                    <a:pt x="919" y="3566"/>
                    <a:pt x="937" y="3566"/>
                  </a:cubicBezTo>
                  <a:cubicBezTo>
                    <a:pt x="1001" y="3566"/>
                    <a:pt x="1052" y="3527"/>
                    <a:pt x="1094" y="3477"/>
                  </a:cubicBezTo>
                  <a:cubicBezTo>
                    <a:pt x="1151" y="3407"/>
                    <a:pt x="1202" y="3333"/>
                    <a:pt x="1248" y="3256"/>
                  </a:cubicBezTo>
                  <a:cubicBezTo>
                    <a:pt x="1391" y="3015"/>
                    <a:pt x="1529" y="2772"/>
                    <a:pt x="1668" y="2529"/>
                  </a:cubicBezTo>
                  <a:cubicBezTo>
                    <a:pt x="1696" y="2482"/>
                    <a:pt x="1720" y="2434"/>
                    <a:pt x="1750" y="2389"/>
                  </a:cubicBezTo>
                  <a:cubicBezTo>
                    <a:pt x="1779" y="2346"/>
                    <a:pt x="1809" y="2326"/>
                    <a:pt x="1844" y="2326"/>
                  </a:cubicBezTo>
                  <a:cubicBezTo>
                    <a:pt x="1865" y="2326"/>
                    <a:pt x="1887" y="2333"/>
                    <a:pt x="1912" y="2346"/>
                  </a:cubicBezTo>
                  <a:cubicBezTo>
                    <a:pt x="1967" y="2375"/>
                    <a:pt x="2020" y="2410"/>
                    <a:pt x="2074" y="2443"/>
                  </a:cubicBezTo>
                  <a:cubicBezTo>
                    <a:pt x="2352" y="2613"/>
                    <a:pt x="2628" y="2783"/>
                    <a:pt x="2906" y="2951"/>
                  </a:cubicBezTo>
                  <a:cubicBezTo>
                    <a:pt x="2975" y="2993"/>
                    <a:pt x="3047" y="3034"/>
                    <a:pt x="3121" y="3066"/>
                  </a:cubicBezTo>
                  <a:cubicBezTo>
                    <a:pt x="3156" y="3082"/>
                    <a:pt x="3188" y="3090"/>
                    <a:pt x="3216" y="3090"/>
                  </a:cubicBezTo>
                  <a:cubicBezTo>
                    <a:pt x="3258" y="3090"/>
                    <a:pt x="3293" y="3073"/>
                    <a:pt x="3319" y="3043"/>
                  </a:cubicBezTo>
                  <a:cubicBezTo>
                    <a:pt x="3373" y="2977"/>
                    <a:pt x="3363" y="2908"/>
                    <a:pt x="3326" y="2841"/>
                  </a:cubicBezTo>
                  <a:cubicBezTo>
                    <a:pt x="3296" y="2786"/>
                    <a:pt x="3262" y="2732"/>
                    <a:pt x="3224" y="2682"/>
                  </a:cubicBezTo>
                  <a:cubicBezTo>
                    <a:pt x="3136" y="2568"/>
                    <a:pt x="3045" y="2455"/>
                    <a:pt x="2954" y="2343"/>
                  </a:cubicBezTo>
                  <a:cubicBezTo>
                    <a:pt x="2846" y="2210"/>
                    <a:pt x="2735" y="2080"/>
                    <a:pt x="2630" y="1943"/>
                  </a:cubicBezTo>
                  <a:cubicBezTo>
                    <a:pt x="2551" y="1840"/>
                    <a:pt x="2561" y="1791"/>
                    <a:pt x="2658" y="1716"/>
                  </a:cubicBezTo>
                  <a:cubicBezTo>
                    <a:pt x="2708" y="1677"/>
                    <a:pt x="2762" y="1645"/>
                    <a:pt x="2814" y="1608"/>
                  </a:cubicBezTo>
                  <a:cubicBezTo>
                    <a:pt x="2961" y="1503"/>
                    <a:pt x="3107" y="1399"/>
                    <a:pt x="3254" y="1291"/>
                  </a:cubicBezTo>
                  <a:cubicBezTo>
                    <a:pt x="3304" y="1255"/>
                    <a:pt x="3354" y="1215"/>
                    <a:pt x="3399" y="1172"/>
                  </a:cubicBezTo>
                  <a:cubicBezTo>
                    <a:pt x="3465" y="1107"/>
                    <a:pt x="3481" y="1036"/>
                    <a:pt x="3451" y="976"/>
                  </a:cubicBezTo>
                  <a:cubicBezTo>
                    <a:pt x="3429" y="928"/>
                    <a:pt x="3381" y="900"/>
                    <a:pt x="3318" y="900"/>
                  </a:cubicBezTo>
                  <a:cubicBezTo>
                    <a:pt x="3301" y="900"/>
                    <a:pt x="3284" y="902"/>
                    <a:pt x="3265" y="906"/>
                  </a:cubicBezTo>
                  <a:cubicBezTo>
                    <a:pt x="3204" y="920"/>
                    <a:pt x="3143" y="940"/>
                    <a:pt x="3084" y="960"/>
                  </a:cubicBezTo>
                  <a:cubicBezTo>
                    <a:pt x="2835" y="1042"/>
                    <a:pt x="2586" y="1125"/>
                    <a:pt x="2338" y="1205"/>
                  </a:cubicBezTo>
                  <a:cubicBezTo>
                    <a:pt x="2278" y="1225"/>
                    <a:pt x="2217" y="1242"/>
                    <a:pt x="2155" y="1255"/>
                  </a:cubicBezTo>
                  <a:cubicBezTo>
                    <a:pt x="2146" y="1257"/>
                    <a:pt x="2137" y="1257"/>
                    <a:pt x="2128" y="1257"/>
                  </a:cubicBezTo>
                  <a:cubicBezTo>
                    <a:pt x="2079" y="1257"/>
                    <a:pt x="2045" y="1226"/>
                    <a:pt x="2032" y="1177"/>
                  </a:cubicBezTo>
                  <a:cubicBezTo>
                    <a:pt x="2004" y="1054"/>
                    <a:pt x="1982" y="929"/>
                    <a:pt x="1959" y="805"/>
                  </a:cubicBezTo>
                  <a:cubicBezTo>
                    <a:pt x="1924" y="628"/>
                    <a:pt x="1891" y="451"/>
                    <a:pt x="1853" y="275"/>
                  </a:cubicBezTo>
                  <a:cubicBezTo>
                    <a:pt x="1841" y="213"/>
                    <a:pt x="1820" y="153"/>
                    <a:pt x="1794" y="96"/>
                  </a:cubicBezTo>
                  <a:cubicBezTo>
                    <a:pt x="1768" y="37"/>
                    <a:pt x="1720" y="0"/>
                    <a:pt x="16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46"/>
          <p:cNvGrpSpPr/>
          <p:nvPr/>
        </p:nvGrpSpPr>
        <p:grpSpPr>
          <a:xfrm flipH="1">
            <a:off x="6619462" y="2635449"/>
            <a:ext cx="2176833" cy="2074119"/>
            <a:chOff x="1529350" y="3538525"/>
            <a:chExt cx="397225" cy="378475"/>
          </a:xfrm>
        </p:grpSpPr>
        <p:sp>
          <p:nvSpPr>
            <p:cNvPr id="1601" name="Google Shape;1601;p46"/>
            <p:cNvSpPr/>
            <p:nvPr/>
          </p:nvSpPr>
          <p:spPr>
            <a:xfrm>
              <a:off x="1639100" y="3546550"/>
              <a:ext cx="197125" cy="153275"/>
            </a:xfrm>
            <a:custGeom>
              <a:rect b="b" l="l" r="r" t="t"/>
              <a:pathLst>
                <a:path extrusionOk="0" h="6131" w="7885">
                  <a:moveTo>
                    <a:pt x="4299" y="1"/>
                  </a:moveTo>
                  <a:cubicBezTo>
                    <a:pt x="3877" y="1"/>
                    <a:pt x="3432" y="76"/>
                    <a:pt x="2976" y="246"/>
                  </a:cubicBezTo>
                  <a:cubicBezTo>
                    <a:pt x="1" y="1356"/>
                    <a:pt x="128" y="3939"/>
                    <a:pt x="266" y="3939"/>
                  </a:cubicBezTo>
                  <a:cubicBezTo>
                    <a:pt x="266" y="3939"/>
                    <a:pt x="878" y="5997"/>
                    <a:pt x="3085" y="6125"/>
                  </a:cubicBezTo>
                  <a:cubicBezTo>
                    <a:pt x="3155" y="6129"/>
                    <a:pt x="3225" y="6131"/>
                    <a:pt x="3294" y="6131"/>
                  </a:cubicBezTo>
                  <a:cubicBezTo>
                    <a:pt x="5410" y="6131"/>
                    <a:pt x="7190" y="4260"/>
                    <a:pt x="7564" y="2932"/>
                  </a:cubicBezTo>
                  <a:cubicBezTo>
                    <a:pt x="7884" y="1793"/>
                    <a:pt x="6364" y="1"/>
                    <a:pt x="4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6"/>
            <p:cNvSpPr/>
            <p:nvPr/>
          </p:nvSpPr>
          <p:spPr>
            <a:xfrm>
              <a:off x="1573025" y="3702050"/>
              <a:ext cx="340650" cy="214950"/>
            </a:xfrm>
            <a:custGeom>
              <a:rect b="b" l="l" r="r" t="t"/>
              <a:pathLst>
                <a:path extrusionOk="0" h="8598" w="13626">
                  <a:moveTo>
                    <a:pt x="7976" y="0"/>
                  </a:moveTo>
                  <a:cubicBezTo>
                    <a:pt x="6462" y="0"/>
                    <a:pt x="4813" y="486"/>
                    <a:pt x="3732" y="876"/>
                  </a:cubicBezTo>
                  <a:cubicBezTo>
                    <a:pt x="2744" y="1233"/>
                    <a:pt x="1861" y="1843"/>
                    <a:pt x="1207" y="2666"/>
                  </a:cubicBezTo>
                  <a:cubicBezTo>
                    <a:pt x="263" y="3852"/>
                    <a:pt x="1" y="5176"/>
                    <a:pt x="1185" y="6922"/>
                  </a:cubicBezTo>
                  <a:cubicBezTo>
                    <a:pt x="2106" y="8278"/>
                    <a:pt x="4198" y="8598"/>
                    <a:pt x="6106" y="8598"/>
                  </a:cubicBezTo>
                  <a:cubicBezTo>
                    <a:pt x="7586" y="8598"/>
                    <a:pt x="8955" y="8405"/>
                    <a:pt x="9578" y="8355"/>
                  </a:cubicBezTo>
                  <a:cubicBezTo>
                    <a:pt x="11004" y="8240"/>
                    <a:pt x="13285" y="7381"/>
                    <a:pt x="13456" y="5774"/>
                  </a:cubicBezTo>
                  <a:cubicBezTo>
                    <a:pt x="13626" y="4169"/>
                    <a:pt x="11364" y="356"/>
                    <a:pt x="8697" y="41"/>
                  </a:cubicBezTo>
                  <a:cubicBezTo>
                    <a:pt x="8462" y="13"/>
                    <a:pt x="8221" y="0"/>
                    <a:pt x="7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1751525" y="3579425"/>
              <a:ext cx="123250" cy="66025"/>
            </a:xfrm>
            <a:custGeom>
              <a:rect b="b" l="l" r="r" t="t"/>
              <a:pathLst>
                <a:path extrusionOk="0" h="2641" w="4930">
                  <a:moveTo>
                    <a:pt x="4746" y="0"/>
                  </a:moveTo>
                  <a:cubicBezTo>
                    <a:pt x="4599" y="0"/>
                    <a:pt x="4369" y="30"/>
                    <a:pt x="4085" y="162"/>
                  </a:cubicBezTo>
                  <a:cubicBezTo>
                    <a:pt x="3573" y="401"/>
                    <a:pt x="2975" y="768"/>
                    <a:pt x="2449" y="938"/>
                  </a:cubicBezTo>
                  <a:cubicBezTo>
                    <a:pt x="1925" y="1109"/>
                    <a:pt x="964" y="1171"/>
                    <a:pt x="964" y="1171"/>
                  </a:cubicBezTo>
                  <a:cubicBezTo>
                    <a:pt x="961" y="1170"/>
                    <a:pt x="957" y="1170"/>
                    <a:pt x="952" y="1170"/>
                  </a:cubicBezTo>
                  <a:cubicBezTo>
                    <a:pt x="879" y="1170"/>
                    <a:pt x="580" y="1220"/>
                    <a:pt x="358" y="1430"/>
                  </a:cubicBezTo>
                  <a:cubicBezTo>
                    <a:pt x="129" y="1646"/>
                    <a:pt x="0" y="2641"/>
                    <a:pt x="799" y="2641"/>
                  </a:cubicBezTo>
                  <a:cubicBezTo>
                    <a:pt x="832" y="2641"/>
                    <a:pt x="866" y="2639"/>
                    <a:pt x="903" y="2635"/>
                  </a:cubicBezTo>
                  <a:cubicBezTo>
                    <a:pt x="1816" y="2547"/>
                    <a:pt x="3117" y="1948"/>
                    <a:pt x="3417" y="1532"/>
                  </a:cubicBezTo>
                  <a:cubicBezTo>
                    <a:pt x="3717" y="1116"/>
                    <a:pt x="3683" y="1061"/>
                    <a:pt x="3880" y="878"/>
                  </a:cubicBezTo>
                  <a:cubicBezTo>
                    <a:pt x="4078" y="694"/>
                    <a:pt x="3990" y="653"/>
                    <a:pt x="4188" y="427"/>
                  </a:cubicBezTo>
                  <a:cubicBezTo>
                    <a:pt x="4385" y="203"/>
                    <a:pt x="4930" y="19"/>
                    <a:pt x="4930" y="19"/>
                  </a:cubicBezTo>
                  <a:cubicBezTo>
                    <a:pt x="4930" y="19"/>
                    <a:pt x="4864" y="0"/>
                    <a:pt x="47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6"/>
            <p:cNvSpPr/>
            <p:nvPr/>
          </p:nvSpPr>
          <p:spPr>
            <a:xfrm>
              <a:off x="1772400" y="3607400"/>
              <a:ext cx="20725" cy="34750"/>
            </a:xfrm>
            <a:custGeom>
              <a:rect b="b" l="l" r="r" t="t"/>
              <a:pathLst>
                <a:path extrusionOk="0" h="1390" w="829">
                  <a:moveTo>
                    <a:pt x="446" y="1"/>
                  </a:moveTo>
                  <a:cubicBezTo>
                    <a:pt x="436" y="1"/>
                    <a:pt x="427" y="6"/>
                    <a:pt x="423" y="16"/>
                  </a:cubicBezTo>
                  <a:cubicBezTo>
                    <a:pt x="419" y="25"/>
                    <a:pt x="0" y="1020"/>
                    <a:pt x="791" y="1387"/>
                  </a:cubicBezTo>
                  <a:cubicBezTo>
                    <a:pt x="794" y="1388"/>
                    <a:pt x="798" y="1390"/>
                    <a:pt x="801" y="1390"/>
                  </a:cubicBezTo>
                  <a:cubicBezTo>
                    <a:pt x="810" y="1390"/>
                    <a:pt x="819" y="1384"/>
                    <a:pt x="823" y="1376"/>
                  </a:cubicBezTo>
                  <a:cubicBezTo>
                    <a:pt x="828" y="1364"/>
                    <a:pt x="823" y="1350"/>
                    <a:pt x="811" y="1344"/>
                  </a:cubicBezTo>
                  <a:cubicBezTo>
                    <a:pt x="63" y="996"/>
                    <a:pt x="449" y="73"/>
                    <a:pt x="467" y="34"/>
                  </a:cubicBezTo>
                  <a:cubicBezTo>
                    <a:pt x="472" y="22"/>
                    <a:pt x="467" y="9"/>
                    <a:pt x="455" y="2"/>
                  </a:cubicBezTo>
                  <a:cubicBezTo>
                    <a:pt x="452" y="1"/>
                    <a:pt x="449" y="1"/>
                    <a:pt x="4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6"/>
            <p:cNvSpPr/>
            <p:nvPr/>
          </p:nvSpPr>
          <p:spPr>
            <a:xfrm>
              <a:off x="1810725" y="3601350"/>
              <a:ext cx="15600" cy="26300"/>
            </a:xfrm>
            <a:custGeom>
              <a:rect b="b" l="l" r="r" t="t"/>
              <a:pathLst>
                <a:path extrusionOk="0" h="1052" w="624">
                  <a:moveTo>
                    <a:pt x="189" y="1"/>
                  </a:moveTo>
                  <a:cubicBezTo>
                    <a:pt x="179" y="1"/>
                    <a:pt x="170" y="7"/>
                    <a:pt x="166" y="17"/>
                  </a:cubicBezTo>
                  <a:cubicBezTo>
                    <a:pt x="159" y="39"/>
                    <a:pt x="1" y="536"/>
                    <a:pt x="199" y="837"/>
                  </a:cubicBezTo>
                  <a:cubicBezTo>
                    <a:pt x="282" y="963"/>
                    <a:pt x="416" y="1035"/>
                    <a:pt x="597" y="1051"/>
                  </a:cubicBezTo>
                  <a:lnTo>
                    <a:pt x="599" y="1051"/>
                  </a:lnTo>
                  <a:cubicBezTo>
                    <a:pt x="612" y="1051"/>
                    <a:pt x="622" y="1042"/>
                    <a:pt x="623" y="1030"/>
                  </a:cubicBezTo>
                  <a:cubicBezTo>
                    <a:pt x="624" y="1016"/>
                    <a:pt x="614" y="1005"/>
                    <a:pt x="601" y="1004"/>
                  </a:cubicBezTo>
                  <a:cubicBezTo>
                    <a:pt x="436" y="989"/>
                    <a:pt x="314" y="924"/>
                    <a:pt x="239" y="811"/>
                  </a:cubicBezTo>
                  <a:cubicBezTo>
                    <a:pt x="53" y="529"/>
                    <a:pt x="209" y="37"/>
                    <a:pt x="211" y="32"/>
                  </a:cubicBezTo>
                  <a:cubicBezTo>
                    <a:pt x="216" y="19"/>
                    <a:pt x="208" y="6"/>
                    <a:pt x="196" y="2"/>
                  </a:cubicBezTo>
                  <a:cubicBezTo>
                    <a:pt x="194" y="1"/>
                    <a:pt x="191"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1839725" y="3588975"/>
              <a:ext cx="9500" cy="13000"/>
            </a:xfrm>
            <a:custGeom>
              <a:rect b="b" l="l" r="r" t="t"/>
              <a:pathLst>
                <a:path extrusionOk="0" h="520" w="380">
                  <a:moveTo>
                    <a:pt x="72" y="0"/>
                  </a:moveTo>
                  <a:cubicBezTo>
                    <a:pt x="61" y="0"/>
                    <a:pt x="51" y="9"/>
                    <a:pt x="49" y="20"/>
                  </a:cubicBezTo>
                  <a:cubicBezTo>
                    <a:pt x="48" y="24"/>
                    <a:pt x="0" y="399"/>
                    <a:pt x="345" y="518"/>
                  </a:cubicBezTo>
                  <a:cubicBezTo>
                    <a:pt x="347" y="519"/>
                    <a:pt x="350" y="519"/>
                    <a:pt x="352" y="519"/>
                  </a:cubicBezTo>
                  <a:cubicBezTo>
                    <a:pt x="363" y="519"/>
                    <a:pt x="372" y="513"/>
                    <a:pt x="375" y="503"/>
                  </a:cubicBezTo>
                  <a:cubicBezTo>
                    <a:pt x="379" y="491"/>
                    <a:pt x="373" y="477"/>
                    <a:pt x="361" y="473"/>
                  </a:cubicBezTo>
                  <a:cubicBezTo>
                    <a:pt x="53" y="367"/>
                    <a:pt x="95" y="40"/>
                    <a:pt x="97" y="27"/>
                  </a:cubicBezTo>
                  <a:cubicBezTo>
                    <a:pt x="98" y="14"/>
                    <a:pt x="89" y="1"/>
                    <a:pt x="76" y="0"/>
                  </a:cubicBezTo>
                  <a:cubicBezTo>
                    <a:pt x="75" y="0"/>
                    <a:pt x="74" y="0"/>
                    <a:pt x="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1726100" y="3637900"/>
              <a:ext cx="43625" cy="27600"/>
            </a:xfrm>
            <a:custGeom>
              <a:rect b="b" l="l" r="r" t="t"/>
              <a:pathLst>
                <a:path extrusionOk="0" h="1104" w="1745">
                  <a:moveTo>
                    <a:pt x="19" y="1"/>
                  </a:moveTo>
                  <a:cubicBezTo>
                    <a:pt x="19" y="1"/>
                    <a:pt x="0" y="968"/>
                    <a:pt x="750" y="1087"/>
                  </a:cubicBezTo>
                  <a:cubicBezTo>
                    <a:pt x="823" y="1098"/>
                    <a:pt x="891" y="1104"/>
                    <a:pt x="955" y="1104"/>
                  </a:cubicBezTo>
                  <a:cubicBezTo>
                    <a:pt x="1544" y="1104"/>
                    <a:pt x="1745" y="658"/>
                    <a:pt x="1745" y="658"/>
                  </a:cubicBezTo>
                  <a:cubicBezTo>
                    <a:pt x="1745" y="658"/>
                    <a:pt x="1078" y="481"/>
                    <a:pt x="586" y="231"/>
                  </a:cubicBezTo>
                  <a:cubicBezTo>
                    <a:pt x="185" y="27"/>
                    <a:pt x="19" y="1"/>
                    <a:pt x="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1732125" y="3643650"/>
              <a:ext cx="30375" cy="16075"/>
            </a:xfrm>
            <a:custGeom>
              <a:rect b="b" l="l" r="r" t="t"/>
              <a:pathLst>
                <a:path extrusionOk="0" h="643" w="1215">
                  <a:moveTo>
                    <a:pt x="1" y="1"/>
                  </a:moveTo>
                  <a:lnTo>
                    <a:pt x="1" y="1"/>
                  </a:lnTo>
                  <a:cubicBezTo>
                    <a:pt x="1" y="1"/>
                    <a:pt x="111" y="411"/>
                    <a:pt x="520" y="585"/>
                  </a:cubicBezTo>
                  <a:cubicBezTo>
                    <a:pt x="617" y="627"/>
                    <a:pt x="707" y="642"/>
                    <a:pt x="788" y="642"/>
                  </a:cubicBezTo>
                  <a:cubicBezTo>
                    <a:pt x="1048" y="642"/>
                    <a:pt x="1215" y="481"/>
                    <a:pt x="1215" y="481"/>
                  </a:cubicBezTo>
                  <a:cubicBezTo>
                    <a:pt x="1215" y="481"/>
                    <a:pt x="270" y="14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1737300" y="3599150"/>
              <a:ext cx="13000" cy="9725"/>
            </a:xfrm>
            <a:custGeom>
              <a:rect b="b" l="l" r="r" t="t"/>
              <a:pathLst>
                <a:path extrusionOk="0" h="389" w="520">
                  <a:moveTo>
                    <a:pt x="189" y="1"/>
                  </a:moveTo>
                  <a:cubicBezTo>
                    <a:pt x="1" y="1"/>
                    <a:pt x="2" y="271"/>
                    <a:pt x="115" y="355"/>
                  </a:cubicBezTo>
                  <a:cubicBezTo>
                    <a:pt x="149" y="379"/>
                    <a:pt x="180" y="388"/>
                    <a:pt x="208" y="388"/>
                  </a:cubicBezTo>
                  <a:cubicBezTo>
                    <a:pt x="288" y="388"/>
                    <a:pt x="342" y="318"/>
                    <a:pt x="342" y="318"/>
                  </a:cubicBezTo>
                  <a:cubicBezTo>
                    <a:pt x="342" y="318"/>
                    <a:pt x="520" y="88"/>
                    <a:pt x="261" y="12"/>
                  </a:cubicBezTo>
                  <a:cubicBezTo>
                    <a:pt x="234" y="4"/>
                    <a:pt x="210" y="1"/>
                    <a:pt x="1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6"/>
            <p:cNvSpPr/>
            <p:nvPr/>
          </p:nvSpPr>
          <p:spPr>
            <a:xfrm>
              <a:off x="1746350" y="3595075"/>
              <a:ext cx="12475" cy="8075"/>
            </a:xfrm>
            <a:custGeom>
              <a:rect b="b" l="l" r="r" t="t"/>
              <a:pathLst>
                <a:path extrusionOk="0" h="323" w="499">
                  <a:moveTo>
                    <a:pt x="200" y="1"/>
                  </a:moveTo>
                  <a:cubicBezTo>
                    <a:pt x="171" y="1"/>
                    <a:pt x="143" y="9"/>
                    <a:pt x="120" y="30"/>
                  </a:cubicBezTo>
                  <a:cubicBezTo>
                    <a:pt x="49" y="94"/>
                    <a:pt x="0" y="295"/>
                    <a:pt x="177" y="320"/>
                  </a:cubicBezTo>
                  <a:cubicBezTo>
                    <a:pt x="187" y="322"/>
                    <a:pt x="196" y="322"/>
                    <a:pt x="206" y="322"/>
                  </a:cubicBezTo>
                  <a:cubicBezTo>
                    <a:pt x="369" y="322"/>
                    <a:pt x="499" y="129"/>
                    <a:pt x="358" y="54"/>
                  </a:cubicBezTo>
                  <a:cubicBezTo>
                    <a:pt x="358" y="54"/>
                    <a:pt x="276" y="1"/>
                    <a:pt x="2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1529350" y="3543650"/>
              <a:ext cx="203950" cy="116100"/>
            </a:xfrm>
            <a:custGeom>
              <a:rect b="b" l="l" r="r" t="t"/>
              <a:pathLst>
                <a:path extrusionOk="0" h="4644" w="8158">
                  <a:moveTo>
                    <a:pt x="7342" y="0"/>
                  </a:moveTo>
                  <a:cubicBezTo>
                    <a:pt x="7023" y="0"/>
                    <a:pt x="6591" y="14"/>
                    <a:pt x="6009" y="58"/>
                  </a:cubicBezTo>
                  <a:cubicBezTo>
                    <a:pt x="4264" y="189"/>
                    <a:pt x="3292" y="1524"/>
                    <a:pt x="2058" y="2834"/>
                  </a:cubicBezTo>
                  <a:cubicBezTo>
                    <a:pt x="1730" y="3182"/>
                    <a:pt x="1471" y="3310"/>
                    <a:pt x="1267" y="3310"/>
                  </a:cubicBezTo>
                  <a:cubicBezTo>
                    <a:pt x="702" y="3310"/>
                    <a:pt x="560" y="2332"/>
                    <a:pt x="560" y="2332"/>
                  </a:cubicBezTo>
                  <a:lnTo>
                    <a:pt x="560" y="2332"/>
                  </a:lnTo>
                  <a:cubicBezTo>
                    <a:pt x="560" y="2332"/>
                    <a:pt x="0" y="3467"/>
                    <a:pt x="1285" y="4378"/>
                  </a:cubicBezTo>
                  <a:cubicBezTo>
                    <a:pt x="1552" y="4567"/>
                    <a:pt x="1801" y="4643"/>
                    <a:pt x="2033" y="4643"/>
                  </a:cubicBezTo>
                  <a:cubicBezTo>
                    <a:pt x="2917" y="4643"/>
                    <a:pt x="3541" y="3530"/>
                    <a:pt x="3863" y="3336"/>
                  </a:cubicBezTo>
                  <a:cubicBezTo>
                    <a:pt x="4042" y="3227"/>
                    <a:pt x="4176" y="3197"/>
                    <a:pt x="4271" y="3197"/>
                  </a:cubicBezTo>
                  <a:cubicBezTo>
                    <a:pt x="4391" y="3197"/>
                    <a:pt x="4446" y="3245"/>
                    <a:pt x="4446" y="3245"/>
                  </a:cubicBezTo>
                  <a:cubicBezTo>
                    <a:pt x="4579" y="2761"/>
                    <a:pt x="5232" y="1653"/>
                    <a:pt x="5232" y="1653"/>
                  </a:cubicBezTo>
                  <a:cubicBezTo>
                    <a:pt x="6366" y="235"/>
                    <a:pt x="8158" y="58"/>
                    <a:pt x="8158" y="58"/>
                  </a:cubicBezTo>
                  <a:cubicBezTo>
                    <a:pt x="8158" y="58"/>
                    <a:pt x="7978" y="0"/>
                    <a:pt x="73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1530775" y="3567500"/>
              <a:ext cx="42650" cy="36175"/>
            </a:xfrm>
            <a:custGeom>
              <a:rect b="b" l="l" r="r" t="t"/>
              <a:pathLst>
                <a:path extrusionOk="0" h="1447" w="1706">
                  <a:moveTo>
                    <a:pt x="885" y="0"/>
                  </a:moveTo>
                  <a:cubicBezTo>
                    <a:pt x="506" y="0"/>
                    <a:pt x="173" y="262"/>
                    <a:pt x="97" y="570"/>
                  </a:cubicBezTo>
                  <a:cubicBezTo>
                    <a:pt x="1" y="963"/>
                    <a:pt x="290" y="1264"/>
                    <a:pt x="290" y="1264"/>
                  </a:cubicBezTo>
                  <a:cubicBezTo>
                    <a:pt x="290" y="1264"/>
                    <a:pt x="457" y="1446"/>
                    <a:pt x="752" y="1446"/>
                  </a:cubicBezTo>
                  <a:cubicBezTo>
                    <a:pt x="821" y="1446"/>
                    <a:pt x="897" y="1436"/>
                    <a:pt x="980" y="1411"/>
                  </a:cubicBezTo>
                  <a:cubicBezTo>
                    <a:pt x="1415" y="1280"/>
                    <a:pt x="1705" y="273"/>
                    <a:pt x="1209" y="66"/>
                  </a:cubicBezTo>
                  <a:cubicBezTo>
                    <a:pt x="1100" y="21"/>
                    <a:pt x="991" y="0"/>
                    <a:pt x="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1718175" y="3690600"/>
              <a:ext cx="36500" cy="37525"/>
            </a:xfrm>
            <a:custGeom>
              <a:rect b="b" l="l" r="r" t="t"/>
              <a:pathLst>
                <a:path extrusionOk="0" h="1501" w="1460">
                  <a:moveTo>
                    <a:pt x="1460" y="0"/>
                  </a:moveTo>
                  <a:lnTo>
                    <a:pt x="1460" y="0"/>
                  </a:lnTo>
                  <a:cubicBezTo>
                    <a:pt x="1195" y="77"/>
                    <a:pt x="907" y="130"/>
                    <a:pt x="605" y="138"/>
                  </a:cubicBezTo>
                  <a:cubicBezTo>
                    <a:pt x="548" y="139"/>
                    <a:pt x="492" y="140"/>
                    <a:pt x="436" y="140"/>
                  </a:cubicBezTo>
                  <a:cubicBezTo>
                    <a:pt x="285" y="140"/>
                    <a:pt x="140" y="135"/>
                    <a:pt x="1" y="127"/>
                  </a:cubicBezTo>
                  <a:lnTo>
                    <a:pt x="1" y="127"/>
                  </a:lnTo>
                  <a:cubicBezTo>
                    <a:pt x="40" y="571"/>
                    <a:pt x="44" y="1022"/>
                    <a:pt x="111" y="1458"/>
                  </a:cubicBezTo>
                  <a:cubicBezTo>
                    <a:pt x="330" y="1484"/>
                    <a:pt x="559" y="1500"/>
                    <a:pt x="791" y="1500"/>
                  </a:cubicBezTo>
                  <a:cubicBezTo>
                    <a:pt x="1014" y="1500"/>
                    <a:pt x="1240" y="1485"/>
                    <a:pt x="1460" y="1449"/>
                  </a:cubicBezTo>
                  <a:cubicBezTo>
                    <a:pt x="1390" y="965"/>
                    <a:pt x="1417" y="473"/>
                    <a:pt x="14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1752925" y="3676000"/>
              <a:ext cx="40600" cy="50825"/>
            </a:xfrm>
            <a:custGeom>
              <a:rect b="b" l="l" r="r" t="t"/>
              <a:pathLst>
                <a:path extrusionOk="0" h="2033" w="1624">
                  <a:moveTo>
                    <a:pt x="1307" y="1"/>
                  </a:moveTo>
                  <a:cubicBezTo>
                    <a:pt x="1026" y="187"/>
                    <a:pt x="592" y="434"/>
                    <a:pt x="70" y="584"/>
                  </a:cubicBezTo>
                  <a:cubicBezTo>
                    <a:pt x="27" y="1057"/>
                    <a:pt x="0" y="1549"/>
                    <a:pt x="70" y="2033"/>
                  </a:cubicBezTo>
                  <a:cubicBezTo>
                    <a:pt x="115" y="2026"/>
                    <a:pt x="160" y="2018"/>
                    <a:pt x="204" y="2009"/>
                  </a:cubicBezTo>
                  <a:cubicBezTo>
                    <a:pt x="925" y="1859"/>
                    <a:pt x="1368" y="1628"/>
                    <a:pt x="1624" y="1446"/>
                  </a:cubicBezTo>
                  <a:cubicBezTo>
                    <a:pt x="1555" y="972"/>
                    <a:pt x="1608" y="448"/>
                    <a:pt x="13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1785600" y="3669575"/>
              <a:ext cx="15525" cy="42600"/>
            </a:xfrm>
            <a:custGeom>
              <a:rect b="b" l="l" r="r" t="t"/>
              <a:pathLst>
                <a:path extrusionOk="0" h="1704" w="621">
                  <a:moveTo>
                    <a:pt x="346" y="1"/>
                  </a:moveTo>
                  <a:cubicBezTo>
                    <a:pt x="346" y="1"/>
                    <a:pt x="220" y="111"/>
                    <a:pt x="0" y="258"/>
                  </a:cubicBezTo>
                  <a:cubicBezTo>
                    <a:pt x="301" y="705"/>
                    <a:pt x="248" y="1229"/>
                    <a:pt x="317" y="1703"/>
                  </a:cubicBezTo>
                  <a:cubicBezTo>
                    <a:pt x="540" y="1544"/>
                    <a:pt x="621" y="1421"/>
                    <a:pt x="621" y="1421"/>
                  </a:cubicBezTo>
                  <a:lnTo>
                    <a:pt x="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1675975" y="3685975"/>
              <a:ext cx="24550" cy="36575"/>
            </a:xfrm>
            <a:custGeom>
              <a:rect b="b" l="l" r="r" t="t"/>
              <a:pathLst>
                <a:path extrusionOk="0" h="1463" w="982">
                  <a:moveTo>
                    <a:pt x="1" y="0"/>
                  </a:moveTo>
                  <a:lnTo>
                    <a:pt x="263" y="1298"/>
                  </a:lnTo>
                  <a:cubicBezTo>
                    <a:pt x="263" y="1298"/>
                    <a:pt x="484" y="1376"/>
                    <a:pt x="829" y="1463"/>
                  </a:cubicBezTo>
                  <a:cubicBezTo>
                    <a:pt x="818" y="1056"/>
                    <a:pt x="887" y="639"/>
                    <a:pt x="982" y="237"/>
                  </a:cubicBezTo>
                  <a:cubicBezTo>
                    <a:pt x="371" y="140"/>
                    <a:pt x="1"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1696400" y="3691875"/>
              <a:ext cx="24550" cy="35200"/>
            </a:xfrm>
            <a:custGeom>
              <a:rect b="b" l="l" r="r" t="t"/>
              <a:pathLst>
                <a:path extrusionOk="0" h="1408" w="982">
                  <a:moveTo>
                    <a:pt x="165" y="1"/>
                  </a:moveTo>
                  <a:cubicBezTo>
                    <a:pt x="70" y="403"/>
                    <a:pt x="1" y="820"/>
                    <a:pt x="12" y="1227"/>
                  </a:cubicBezTo>
                  <a:cubicBezTo>
                    <a:pt x="276" y="1292"/>
                    <a:pt x="614" y="1363"/>
                    <a:pt x="982" y="1407"/>
                  </a:cubicBezTo>
                  <a:cubicBezTo>
                    <a:pt x="915" y="971"/>
                    <a:pt x="911" y="518"/>
                    <a:pt x="872" y="76"/>
                  </a:cubicBezTo>
                  <a:cubicBezTo>
                    <a:pt x="611" y="61"/>
                    <a:pt x="374" y="33"/>
                    <a:pt x="1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a:off x="1777050" y="3712875"/>
              <a:ext cx="22775" cy="25550"/>
            </a:xfrm>
            <a:custGeom>
              <a:rect b="b" l="l" r="r" t="t"/>
              <a:pathLst>
                <a:path extrusionOk="0" h="1022" w="911">
                  <a:moveTo>
                    <a:pt x="615" y="1"/>
                  </a:moveTo>
                  <a:lnTo>
                    <a:pt x="0" y="314"/>
                  </a:lnTo>
                  <a:cubicBezTo>
                    <a:pt x="0" y="314"/>
                    <a:pt x="141" y="592"/>
                    <a:pt x="240" y="1022"/>
                  </a:cubicBezTo>
                  <a:cubicBezTo>
                    <a:pt x="470" y="1001"/>
                    <a:pt x="694" y="957"/>
                    <a:pt x="910" y="892"/>
                  </a:cubicBezTo>
                  <a:cubicBezTo>
                    <a:pt x="743" y="419"/>
                    <a:pt x="615" y="1"/>
                    <a:pt x="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1783025" y="3735150"/>
              <a:ext cx="22300" cy="17825"/>
            </a:xfrm>
            <a:custGeom>
              <a:rect b="b" l="l" r="r" t="t"/>
              <a:pathLst>
                <a:path extrusionOk="0" h="713" w="892">
                  <a:moveTo>
                    <a:pt x="671" y="1"/>
                  </a:moveTo>
                  <a:cubicBezTo>
                    <a:pt x="455" y="66"/>
                    <a:pt x="231" y="110"/>
                    <a:pt x="1" y="131"/>
                  </a:cubicBezTo>
                  <a:cubicBezTo>
                    <a:pt x="41" y="303"/>
                    <a:pt x="74" y="499"/>
                    <a:pt x="89" y="713"/>
                  </a:cubicBezTo>
                  <a:cubicBezTo>
                    <a:pt x="363" y="703"/>
                    <a:pt x="637" y="660"/>
                    <a:pt x="892" y="580"/>
                  </a:cubicBezTo>
                  <a:cubicBezTo>
                    <a:pt x="815" y="394"/>
                    <a:pt x="740" y="193"/>
                    <a:pt x="6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1785100" y="3749625"/>
              <a:ext cx="27625" cy="24175"/>
            </a:xfrm>
            <a:custGeom>
              <a:rect b="b" l="l" r="r" t="t"/>
              <a:pathLst>
                <a:path extrusionOk="0" h="967" w="1105">
                  <a:moveTo>
                    <a:pt x="809" y="1"/>
                  </a:moveTo>
                  <a:cubicBezTo>
                    <a:pt x="554" y="81"/>
                    <a:pt x="280" y="124"/>
                    <a:pt x="6" y="134"/>
                  </a:cubicBezTo>
                  <a:cubicBezTo>
                    <a:pt x="16" y="276"/>
                    <a:pt x="19" y="426"/>
                    <a:pt x="10" y="582"/>
                  </a:cubicBezTo>
                  <a:cubicBezTo>
                    <a:pt x="3" y="706"/>
                    <a:pt x="1" y="823"/>
                    <a:pt x="3" y="932"/>
                  </a:cubicBezTo>
                  <a:cubicBezTo>
                    <a:pt x="105" y="956"/>
                    <a:pt x="209" y="967"/>
                    <a:pt x="312" y="967"/>
                  </a:cubicBezTo>
                  <a:cubicBezTo>
                    <a:pt x="577" y="967"/>
                    <a:pt x="844" y="896"/>
                    <a:pt x="1104" y="796"/>
                  </a:cubicBezTo>
                  <a:cubicBezTo>
                    <a:pt x="1026" y="558"/>
                    <a:pt x="934" y="305"/>
                    <a:pt x="843" y="86"/>
                  </a:cubicBezTo>
                  <a:cubicBezTo>
                    <a:pt x="831" y="58"/>
                    <a:pt x="820" y="30"/>
                    <a:pt x="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1786175" y="3782775"/>
              <a:ext cx="32975" cy="19100"/>
            </a:xfrm>
            <a:custGeom>
              <a:rect b="b" l="l" r="r" t="t"/>
              <a:pathLst>
                <a:path extrusionOk="0" h="764" w="1319">
                  <a:moveTo>
                    <a:pt x="1224" y="1"/>
                  </a:moveTo>
                  <a:cubicBezTo>
                    <a:pt x="1004" y="131"/>
                    <a:pt x="757" y="196"/>
                    <a:pt x="498" y="196"/>
                  </a:cubicBezTo>
                  <a:cubicBezTo>
                    <a:pt x="335" y="196"/>
                    <a:pt x="168" y="170"/>
                    <a:pt x="1" y="119"/>
                  </a:cubicBezTo>
                  <a:lnTo>
                    <a:pt x="1" y="119"/>
                  </a:lnTo>
                  <a:cubicBezTo>
                    <a:pt x="62" y="539"/>
                    <a:pt x="171" y="763"/>
                    <a:pt x="171" y="763"/>
                  </a:cubicBezTo>
                  <a:cubicBezTo>
                    <a:pt x="171" y="763"/>
                    <a:pt x="1272" y="366"/>
                    <a:pt x="1305" y="366"/>
                  </a:cubicBezTo>
                  <a:cubicBezTo>
                    <a:pt x="1318" y="366"/>
                    <a:pt x="1286" y="219"/>
                    <a:pt x="1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1785150" y="3769525"/>
              <a:ext cx="31625" cy="18150"/>
            </a:xfrm>
            <a:custGeom>
              <a:rect b="b" l="l" r="r" t="t"/>
              <a:pathLst>
                <a:path extrusionOk="0" h="726" w="1265">
                  <a:moveTo>
                    <a:pt x="1102" y="0"/>
                  </a:moveTo>
                  <a:cubicBezTo>
                    <a:pt x="842" y="100"/>
                    <a:pt x="575" y="171"/>
                    <a:pt x="310" y="171"/>
                  </a:cubicBezTo>
                  <a:cubicBezTo>
                    <a:pt x="206" y="171"/>
                    <a:pt x="103" y="160"/>
                    <a:pt x="1" y="136"/>
                  </a:cubicBezTo>
                  <a:lnTo>
                    <a:pt x="1" y="136"/>
                  </a:lnTo>
                  <a:cubicBezTo>
                    <a:pt x="4" y="331"/>
                    <a:pt x="20" y="502"/>
                    <a:pt x="42" y="649"/>
                  </a:cubicBezTo>
                  <a:cubicBezTo>
                    <a:pt x="209" y="700"/>
                    <a:pt x="376" y="726"/>
                    <a:pt x="539" y="726"/>
                  </a:cubicBezTo>
                  <a:cubicBezTo>
                    <a:pt x="797" y="726"/>
                    <a:pt x="1045" y="661"/>
                    <a:pt x="1264" y="531"/>
                  </a:cubicBezTo>
                  <a:cubicBezTo>
                    <a:pt x="1222" y="379"/>
                    <a:pt x="1166" y="194"/>
                    <a:pt x="11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1802650" y="3796350"/>
              <a:ext cx="9550" cy="24000"/>
            </a:xfrm>
            <a:custGeom>
              <a:rect b="b" l="l" r="r" t="t"/>
              <a:pathLst>
                <a:path extrusionOk="0" h="960" w="382">
                  <a:moveTo>
                    <a:pt x="128" y="0"/>
                  </a:moveTo>
                  <a:lnTo>
                    <a:pt x="22" y="38"/>
                  </a:lnTo>
                  <a:cubicBezTo>
                    <a:pt x="22" y="38"/>
                    <a:pt x="0" y="250"/>
                    <a:pt x="124" y="503"/>
                  </a:cubicBezTo>
                  <a:cubicBezTo>
                    <a:pt x="248" y="757"/>
                    <a:pt x="259" y="959"/>
                    <a:pt x="259" y="959"/>
                  </a:cubicBezTo>
                  <a:lnTo>
                    <a:pt x="382" y="959"/>
                  </a:lnTo>
                  <a:cubicBezTo>
                    <a:pt x="382" y="959"/>
                    <a:pt x="279" y="675"/>
                    <a:pt x="201" y="527"/>
                  </a:cubicBezTo>
                  <a:cubicBezTo>
                    <a:pt x="124" y="379"/>
                    <a:pt x="128" y="0"/>
                    <a:pt x="1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1816175" y="3791925"/>
              <a:ext cx="9150" cy="23200"/>
            </a:xfrm>
            <a:custGeom>
              <a:rect b="b" l="l" r="r" t="t"/>
              <a:pathLst>
                <a:path extrusionOk="0" h="928" w="366">
                  <a:moveTo>
                    <a:pt x="105" y="0"/>
                  </a:moveTo>
                  <a:lnTo>
                    <a:pt x="1" y="33"/>
                  </a:lnTo>
                  <a:cubicBezTo>
                    <a:pt x="1" y="33"/>
                    <a:pt x="3" y="175"/>
                    <a:pt x="108" y="397"/>
                  </a:cubicBezTo>
                  <a:cubicBezTo>
                    <a:pt x="212" y="618"/>
                    <a:pt x="230" y="927"/>
                    <a:pt x="230" y="927"/>
                  </a:cubicBezTo>
                  <a:lnTo>
                    <a:pt x="365" y="927"/>
                  </a:lnTo>
                  <a:cubicBezTo>
                    <a:pt x="365" y="927"/>
                    <a:pt x="258" y="439"/>
                    <a:pt x="151" y="339"/>
                  </a:cubicBezTo>
                  <a:cubicBezTo>
                    <a:pt x="45" y="239"/>
                    <a:pt x="105" y="0"/>
                    <a:pt x="1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1790425" y="3800350"/>
              <a:ext cx="9300" cy="23375"/>
            </a:xfrm>
            <a:custGeom>
              <a:rect b="b" l="l" r="r" t="t"/>
              <a:pathLst>
                <a:path extrusionOk="0" h="935" w="372">
                  <a:moveTo>
                    <a:pt x="166" y="1"/>
                  </a:moveTo>
                  <a:lnTo>
                    <a:pt x="1" y="60"/>
                  </a:lnTo>
                  <a:cubicBezTo>
                    <a:pt x="1" y="60"/>
                    <a:pt x="110" y="101"/>
                    <a:pt x="211" y="319"/>
                  </a:cubicBezTo>
                  <a:cubicBezTo>
                    <a:pt x="311" y="537"/>
                    <a:pt x="158" y="907"/>
                    <a:pt x="158" y="907"/>
                  </a:cubicBezTo>
                  <a:lnTo>
                    <a:pt x="371" y="934"/>
                  </a:lnTo>
                  <a:cubicBezTo>
                    <a:pt x="371" y="934"/>
                    <a:pt x="361" y="526"/>
                    <a:pt x="302" y="319"/>
                  </a:cubicBezTo>
                  <a:cubicBezTo>
                    <a:pt x="243" y="112"/>
                    <a:pt x="166" y="1"/>
                    <a:pt x="1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1745000" y="3745350"/>
              <a:ext cx="15275" cy="9550"/>
            </a:xfrm>
            <a:custGeom>
              <a:rect b="b" l="l" r="r" t="t"/>
              <a:pathLst>
                <a:path extrusionOk="0" h="382" w="611">
                  <a:moveTo>
                    <a:pt x="335" y="1"/>
                  </a:moveTo>
                  <a:cubicBezTo>
                    <a:pt x="331" y="1"/>
                    <a:pt x="327" y="1"/>
                    <a:pt x="323" y="1"/>
                  </a:cubicBezTo>
                  <a:cubicBezTo>
                    <a:pt x="168" y="12"/>
                    <a:pt x="1" y="142"/>
                    <a:pt x="141" y="323"/>
                  </a:cubicBezTo>
                  <a:cubicBezTo>
                    <a:pt x="141" y="323"/>
                    <a:pt x="176" y="381"/>
                    <a:pt x="258" y="381"/>
                  </a:cubicBezTo>
                  <a:cubicBezTo>
                    <a:pt x="299" y="381"/>
                    <a:pt x="352" y="367"/>
                    <a:pt x="417" y="323"/>
                  </a:cubicBezTo>
                  <a:cubicBezTo>
                    <a:pt x="610" y="197"/>
                    <a:pt x="486"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1749025" y="3782325"/>
              <a:ext cx="12175" cy="8225"/>
            </a:xfrm>
            <a:custGeom>
              <a:rect b="b" l="l" r="r" t="t"/>
              <a:pathLst>
                <a:path extrusionOk="0" h="329" w="487">
                  <a:moveTo>
                    <a:pt x="344" y="0"/>
                  </a:moveTo>
                  <a:cubicBezTo>
                    <a:pt x="327" y="0"/>
                    <a:pt x="309" y="2"/>
                    <a:pt x="287" y="5"/>
                  </a:cubicBezTo>
                  <a:cubicBezTo>
                    <a:pt x="84" y="36"/>
                    <a:pt x="0" y="281"/>
                    <a:pt x="141" y="317"/>
                  </a:cubicBezTo>
                  <a:cubicBezTo>
                    <a:pt x="169" y="325"/>
                    <a:pt x="199" y="328"/>
                    <a:pt x="230" y="328"/>
                  </a:cubicBezTo>
                  <a:cubicBezTo>
                    <a:pt x="351" y="328"/>
                    <a:pt x="473" y="267"/>
                    <a:pt x="469" y="109"/>
                  </a:cubicBezTo>
                  <a:cubicBezTo>
                    <a:pt x="469" y="109"/>
                    <a:pt x="487" y="0"/>
                    <a:pt x="3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1752050" y="3809125"/>
              <a:ext cx="13550" cy="8725"/>
            </a:xfrm>
            <a:custGeom>
              <a:rect b="b" l="l" r="r" t="t"/>
              <a:pathLst>
                <a:path extrusionOk="0" h="349" w="542">
                  <a:moveTo>
                    <a:pt x="392" y="0"/>
                  </a:moveTo>
                  <a:cubicBezTo>
                    <a:pt x="362" y="0"/>
                    <a:pt x="325" y="5"/>
                    <a:pt x="281" y="16"/>
                  </a:cubicBezTo>
                  <a:cubicBezTo>
                    <a:pt x="16" y="83"/>
                    <a:pt x="0" y="333"/>
                    <a:pt x="218" y="348"/>
                  </a:cubicBezTo>
                  <a:cubicBezTo>
                    <a:pt x="226" y="349"/>
                    <a:pt x="233" y="349"/>
                    <a:pt x="241" y="349"/>
                  </a:cubicBezTo>
                  <a:cubicBezTo>
                    <a:pt x="443" y="349"/>
                    <a:pt x="534" y="149"/>
                    <a:pt x="531" y="117"/>
                  </a:cubicBezTo>
                  <a:cubicBezTo>
                    <a:pt x="531" y="117"/>
                    <a:pt x="541" y="0"/>
                    <a:pt x="3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1538975" y="3700850"/>
              <a:ext cx="118475" cy="86800"/>
            </a:xfrm>
            <a:custGeom>
              <a:rect b="b" l="l" r="r" t="t"/>
              <a:pathLst>
                <a:path extrusionOk="0" h="3472" w="4739">
                  <a:moveTo>
                    <a:pt x="1141" y="1"/>
                  </a:moveTo>
                  <a:cubicBezTo>
                    <a:pt x="1129" y="1"/>
                    <a:pt x="1116" y="6"/>
                    <a:pt x="1107" y="15"/>
                  </a:cubicBezTo>
                  <a:cubicBezTo>
                    <a:pt x="1088" y="35"/>
                    <a:pt x="1089" y="64"/>
                    <a:pt x="1109" y="83"/>
                  </a:cubicBezTo>
                  <a:cubicBezTo>
                    <a:pt x="1117" y="91"/>
                    <a:pt x="2009" y="936"/>
                    <a:pt x="2107" y="1231"/>
                  </a:cubicBezTo>
                  <a:cubicBezTo>
                    <a:pt x="2168" y="1416"/>
                    <a:pt x="2222" y="1617"/>
                    <a:pt x="2254" y="1746"/>
                  </a:cubicBezTo>
                  <a:cubicBezTo>
                    <a:pt x="2100" y="1616"/>
                    <a:pt x="1951" y="1476"/>
                    <a:pt x="1826" y="1342"/>
                  </a:cubicBezTo>
                  <a:cubicBezTo>
                    <a:pt x="1825" y="1341"/>
                    <a:pt x="1824" y="1341"/>
                    <a:pt x="1824" y="1340"/>
                  </a:cubicBezTo>
                  <a:cubicBezTo>
                    <a:pt x="1769" y="1280"/>
                    <a:pt x="1718" y="1222"/>
                    <a:pt x="1674" y="1166"/>
                  </a:cubicBezTo>
                  <a:cubicBezTo>
                    <a:pt x="1363" y="772"/>
                    <a:pt x="778" y="453"/>
                    <a:pt x="753" y="440"/>
                  </a:cubicBezTo>
                  <a:cubicBezTo>
                    <a:pt x="746" y="436"/>
                    <a:pt x="738" y="435"/>
                    <a:pt x="731" y="435"/>
                  </a:cubicBezTo>
                  <a:cubicBezTo>
                    <a:pt x="714" y="435"/>
                    <a:pt x="698" y="444"/>
                    <a:pt x="689" y="459"/>
                  </a:cubicBezTo>
                  <a:cubicBezTo>
                    <a:pt x="676" y="483"/>
                    <a:pt x="685" y="512"/>
                    <a:pt x="708" y="524"/>
                  </a:cubicBezTo>
                  <a:cubicBezTo>
                    <a:pt x="714" y="527"/>
                    <a:pt x="1300" y="846"/>
                    <a:pt x="1599" y="1225"/>
                  </a:cubicBezTo>
                  <a:cubicBezTo>
                    <a:pt x="1627" y="1260"/>
                    <a:pt x="1657" y="1295"/>
                    <a:pt x="1687" y="1331"/>
                  </a:cubicBezTo>
                  <a:cubicBezTo>
                    <a:pt x="1555" y="1330"/>
                    <a:pt x="1293" y="1308"/>
                    <a:pt x="954" y="1172"/>
                  </a:cubicBezTo>
                  <a:cubicBezTo>
                    <a:pt x="446" y="968"/>
                    <a:pt x="75" y="825"/>
                    <a:pt x="71" y="823"/>
                  </a:cubicBezTo>
                  <a:cubicBezTo>
                    <a:pt x="65" y="821"/>
                    <a:pt x="60" y="820"/>
                    <a:pt x="54" y="820"/>
                  </a:cubicBezTo>
                  <a:cubicBezTo>
                    <a:pt x="35" y="820"/>
                    <a:pt x="17" y="831"/>
                    <a:pt x="9" y="850"/>
                  </a:cubicBezTo>
                  <a:cubicBezTo>
                    <a:pt x="0" y="875"/>
                    <a:pt x="13" y="903"/>
                    <a:pt x="37" y="912"/>
                  </a:cubicBezTo>
                  <a:cubicBezTo>
                    <a:pt x="40" y="913"/>
                    <a:pt x="411" y="1057"/>
                    <a:pt x="920" y="1260"/>
                  </a:cubicBezTo>
                  <a:cubicBezTo>
                    <a:pt x="1274" y="1402"/>
                    <a:pt x="1546" y="1426"/>
                    <a:pt x="1688" y="1426"/>
                  </a:cubicBezTo>
                  <a:cubicBezTo>
                    <a:pt x="1725" y="1426"/>
                    <a:pt x="1753" y="1425"/>
                    <a:pt x="1771" y="1423"/>
                  </a:cubicBezTo>
                  <a:cubicBezTo>
                    <a:pt x="2102" y="1776"/>
                    <a:pt x="2579" y="2152"/>
                    <a:pt x="2929" y="2326"/>
                  </a:cubicBezTo>
                  <a:cubicBezTo>
                    <a:pt x="3328" y="2524"/>
                    <a:pt x="4645" y="3453"/>
                    <a:pt x="4658" y="3462"/>
                  </a:cubicBezTo>
                  <a:cubicBezTo>
                    <a:pt x="4666" y="3468"/>
                    <a:pt x="4675" y="3471"/>
                    <a:pt x="4685" y="3471"/>
                  </a:cubicBezTo>
                  <a:cubicBezTo>
                    <a:pt x="4700" y="3471"/>
                    <a:pt x="4714" y="3464"/>
                    <a:pt x="4723" y="3451"/>
                  </a:cubicBezTo>
                  <a:cubicBezTo>
                    <a:pt x="4739" y="3429"/>
                    <a:pt x="4734" y="3399"/>
                    <a:pt x="4712" y="3385"/>
                  </a:cubicBezTo>
                  <a:cubicBezTo>
                    <a:pt x="4658" y="3346"/>
                    <a:pt x="3377" y="2442"/>
                    <a:pt x="2971" y="2241"/>
                  </a:cubicBezTo>
                  <a:cubicBezTo>
                    <a:pt x="2797" y="2154"/>
                    <a:pt x="2585" y="2011"/>
                    <a:pt x="2377" y="1846"/>
                  </a:cubicBezTo>
                  <a:cubicBezTo>
                    <a:pt x="2360" y="1773"/>
                    <a:pt x="2287" y="1471"/>
                    <a:pt x="2197" y="1201"/>
                  </a:cubicBezTo>
                  <a:cubicBezTo>
                    <a:pt x="2092" y="884"/>
                    <a:pt x="1211" y="49"/>
                    <a:pt x="1173" y="13"/>
                  </a:cubicBezTo>
                  <a:cubicBezTo>
                    <a:pt x="1165" y="5"/>
                    <a:pt x="1153" y="1"/>
                    <a:pt x="11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1855050" y="3658525"/>
              <a:ext cx="71525" cy="86750"/>
            </a:xfrm>
            <a:custGeom>
              <a:rect b="b" l="l" r="r" t="t"/>
              <a:pathLst>
                <a:path extrusionOk="0" h="3470" w="2861">
                  <a:moveTo>
                    <a:pt x="2183" y="0"/>
                  </a:moveTo>
                  <a:cubicBezTo>
                    <a:pt x="2163" y="0"/>
                    <a:pt x="2144" y="13"/>
                    <a:pt x="2138" y="32"/>
                  </a:cubicBezTo>
                  <a:cubicBezTo>
                    <a:pt x="2137" y="37"/>
                    <a:pt x="2006" y="432"/>
                    <a:pt x="1549" y="932"/>
                  </a:cubicBezTo>
                  <a:cubicBezTo>
                    <a:pt x="1511" y="974"/>
                    <a:pt x="1469" y="1024"/>
                    <a:pt x="1425" y="1082"/>
                  </a:cubicBezTo>
                  <a:cubicBezTo>
                    <a:pt x="1416" y="928"/>
                    <a:pt x="1406" y="677"/>
                    <a:pt x="1434" y="567"/>
                  </a:cubicBezTo>
                  <a:cubicBezTo>
                    <a:pt x="1440" y="542"/>
                    <a:pt x="1424" y="516"/>
                    <a:pt x="1399" y="509"/>
                  </a:cubicBezTo>
                  <a:cubicBezTo>
                    <a:pt x="1395" y="509"/>
                    <a:pt x="1391" y="508"/>
                    <a:pt x="1387" y="508"/>
                  </a:cubicBezTo>
                  <a:cubicBezTo>
                    <a:pt x="1366" y="508"/>
                    <a:pt x="1347" y="522"/>
                    <a:pt x="1342" y="544"/>
                  </a:cubicBezTo>
                  <a:cubicBezTo>
                    <a:pt x="1302" y="705"/>
                    <a:pt x="1331" y="1107"/>
                    <a:pt x="1338" y="1198"/>
                  </a:cubicBezTo>
                  <a:cubicBezTo>
                    <a:pt x="828" y="1908"/>
                    <a:pt x="51" y="3330"/>
                    <a:pt x="13" y="3399"/>
                  </a:cubicBezTo>
                  <a:cubicBezTo>
                    <a:pt x="1" y="3422"/>
                    <a:pt x="9" y="3450"/>
                    <a:pt x="31" y="3464"/>
                  </a:cubicBezTo>
                  <a:cubicBezTo>
                    <a:pt x="38" y="3468"/>
                    <a:pt x="47" y="3470"/>
                    <a:pt x="54" y="3470"/>
                  </a:cubicBezTo>
                  <a:cubicBezTo>
                    <a:pt x="71" y="3470"/>
                    <a:pt x="88" y="3461"/>
                    <a:pt x="96" y="3444"/>
                  </a:cubicBezTo>
                  <a:cubicBezTo>
                    <a:pt x="103" y="3432"/>
                    <a:pt x="560" y="2596"/>
                    <a:pt x="1004" y="1881"/>
                  </a:cubicBezTo>
                  <a:cubicBezTo>
                    <a:pt x="1033" y="1884"/>
                    <a:pt x="1083" y="1889"/>
                    <a:pt x="1147" y="1889"/>
                  </a:cubicBezTo>
                  <a:cubicBezTo>
                    <a:pt x="1317" y="1889"/>
                    <a:pt x="1589" y="1857"/>
                    <a:pt x="1864" y="1693"/>
                  </a:cubicBezTo>
                  <a:cubicBezTo>
                    <a:pt x="2290" y="1437"/>
                    <a:pt x="2829" y="1050"/>
                    <a:pt x="2834" y="1046"/>
                  </a:cubicBezTo>
                  <a:cubicBezTo>
                    <a:pt x="2856" y="1030"/>
                    <a:pt x="2861" y="1001"/>
                    <a:pt x="2845" y="979"/>
                  </a:cubicBezTo>
                  <a:cubicBezTo>
                    <a:pt x="2836" y="967"/>
                    <a:pt x="2821" y="960"/>
                    <a:pt x="2807" y="960"/>
                  </a:cubicBezTo>
                  <a:cubicBezTo>
                    <a:pt x="2797" y="960"/>
                    <a:pt x="2787" y="963"/>
                    <a:pt x="2779" y="969"/>
                  </a:cubicBezTo>
                  <a:cubicBezTo>
                    <a:pt x="2774" y="973"/>
                    <a:pt x="2238" y="1358"/>
                    <a:pt x="1814" y="1611"/>
                  </a:cubicBezTo>
                  <a:cubicBezTo>
                    <a:pt x="1561" y="1763"/>
                    <a:pt x="1304" y="1793"/>
                    <a:pt x="1146" y="1793"/>
                  </a:cubicBezTo>
                  <a:cubicBezTo>
                    <a:pt x="1112" y="1793"/>
                    <a:pt x="1084" y="1792"/>
                    <a:pt x="1060" y="1790"/>
                  </a:cubicBezTo>
                  <a:cubicBezTo>
                    <a:pt x="1271" y="1454"/>
                    <a:pt x="1475" y="1155"/>
                    <a:pt x="1619" y="997"/>
                  </a:cubicBezTo>
                  <a:cubicBezTo>
                    <a:pt x="2091" y="479"/>
                    <a:pt x="2223" y="78"/>
                    <a:pt x="2229" y="62"/>
                  </a:cubicBezTo>
                  <a:cubicBezTo>
                    <a:pt x="2236" y="38"/>
                    <a:pt x="2223" y="10"/>
                    <a:pt x="2198" y="3"/>
                  </a:cubicBezTo>
                  <a:cubicBezTo>
                    <a:pt x="2193" y="1"/>
                    <a:pt x="2188" y="0"/>
                    <a:pt x="21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1637975" y="3538525"/>
              <a:ext cx="124250" cy="111375"/>
            </a:xfrm>
            <a:custGeom>
              <a:rect b="b" l="l" r="r" t="t"/>
              <a:pathLst>
                <a:path extrusionOk="0" h="4455" w="4970">
                  <a:moveTo>
                    <a:pt x="2909" y="1"/>
                  </a:moveTo>
                  <a:lnTo>
                    <a:pt x="2317" y="128"/>
                  </a:lnTo>
                  <a:cubicBezTo>
                    <a:pt x="955" y="638"/>
                    <a:pt x="244" y="2410"/>
                    <a:pt x="123" y="3166"/>
                  </a:cubicBezTo>
                  <a:cubicBezTo>
                    <a:pt x="1" y="3920"/>
                    <a:pt x="369" y="4455"/>
                    <a:pt x="369" y="4455"/>
                  </a:cubicBezTo>
                  <a:cubicBezTo>
                    <a:pt x="1575" y="1453"/>
                    <a:pt x="4970" y="363"/>
                    <a:pt x="4970" y="363"/>
                  </a:cubicBezTo>
                  <a:cubicBezTo>
                    <a:pt x="4087" y="85"/>
                    <a:pt x="2909" y="1"/>
                    <a:pt x="29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5" name="Shape 1635"/>
        <p:cNvGrpSpPr/>
        <p:nvPr/>
      </p:nvGrpSpPr>
      <p:grpSpPr>
        <a:xfrm>
          <a:off x="0" y="0"/>
          <a:ext cx="0" cy="0"/>
          <a:chOff x="0" y="0"/>
          <a:chExt cx="0" cy="0"/>
        </a:xfrm>
      </p:grpSpPr>
      <p:sp>
        <p:nvSpPr>
          <p:cNvPr id="1636" name="Google Shape;1636;p47"/>
          <p:cNvSpPr txBox="1"/>
          <p:nvPr>
            <p:ph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con pack</a:t>
            </a:r>
            <a:endParaRPr/>
          </a:p>
        </p:txBody>
      </p:sp>
      <p:sp>
        <p:nvSpPr>
          <p:cNvPr id="1637" name="Google Shape;1637;p47"/>
          <p:cNvSpPr/>
          <p:nvPr/>
        </p:nvSpPr>
        <p:spPr>
          <a:xfrm>
            <a:off x="7515377" y="1535811"/>
            <a:ext cx="399765" cy="305176"/>
          </a:xfrm>
          <a:custGeom>
            <a:rect b="b" l="l" r="r" t="t"/>
            <a:pathLst>
              <a:path extrusionOk="0" h="9137" w="11969">
                <a:moveTo>
                  <a:pt x="5237" y="5459"/>
                </a:moveTo>
                <a:cubicBezTo>
                  <a:pt x="5541" y="5459"/>
                  <a:pt x="5845" y="5619"/>
                  <a:pt x="5995" y="5939"/>
                </a:cubicBezTo>
                <a:cubicBezTo>
                  <a:pt x="5954" y="5980"/>
                  <a:pt x="5848" y="6142"/>
                  <a:pt x="5792" y="6312"/>
                </a:cubicBezTo>
                <a:cubicBezTo>
                  <a:pt x="5739" y="6470"/>
                  <a:pt x="5724" y="6632"/>
                  <a:pt x="5736" y="6784"/>
                </a:cubicBezTo>
                <a:cubicBezTo>
                  <a:pt x="5505" y="6840"/>
                  <a:pt x="5303" y="6962"/>
                  <a:pt x="5147" y="7126"/>
                </a:cubicBezTo>
                <a:lnTo>
                  <a:pt x="5146" y="7126"/>
                </a:lnTo>
                <a:cubicBezTo>
                  <a:pt x="4586" y="7066"/>
                  <a:pt x="4243" y="6474"/>
                  <a:pt x="4471" y="5958"/>
                </a:cubicBezTo>
                <a:cubicBezTo>
                  <a:pt x="4617" y="5625"/>
                  <a:pt x="4927" y="5459"/>
                  <a:pt x="5237" y="5459"/>
                </a:cubicBezTo>
                <a:close/>
                <a:moveTo>
                  <a:pt x="6924" y="5847"/>
                </a:moveTo>
                <a:cubicBezTo>
                  <a:pt x="7635" y="5847"/>
                  <a:pt x="8021" y="6683"/>
                  <a:pt x="7563" y="7224"/>
                </a:cubicBezTo>
                <a:cubicBezTo>
                  <a:pt x="7449" y="7358"/>
                  <a:pt x="7294" y="7456"/>
                  <a:pt x="7118" y="7497"/>
                </a:cubicBezTo>
                <a:cubicBezTo>
                  <a:pt x="6951" y="7082"/>
                  <a:pt x="6555" y="6783"/>
                  <a:pt x="6090" y="6754"/>
                </a:cubicBezTo>
                <a:cubicBezTo>
                  <a:pt x="6049" y="6263"/>
                  <a:pt x="6437" y="5847"/>
                  <a:pt x="6924" y="5847"/>
                </a:cubicBezTo>
                <a:close/>
                <a:moveTo>
                  <a:pt x="3729" y="4515"/>
                </a:moveTo>
                <a:cubicBezTo>
                  <a:pt x="3898" y="4858"/>
                  <a:pt x="4119" y="5195"/>
                  <a:pt x="4373" y="5475"/>
                </a:cubicBezTo>
                <a:cubicBezTo>
                  <a:pt x="4245" y="5610"/>
                  <a:pt x="4148" y="5775"/>
                  <a:pt x="4094" y="5958"/>
                </a:cubicBezTo>
                <a:lnTo>
                  <a:pt x="2232" y="5958"/>
                </a:lnTo>
                <a:cubicBezTo>
                  <a:pt x="2134" y="5958"/>
                  <a:pt x="2055" y="6037"/>
                  <a:pt x="2055" y="6135"/>
                </a:cubicBezTo>
                <a:cubicBezTo>
                  <a:pt x="2055" y="6234"/>
                  <a:pt x="2134" y="6314"/>
                  <a:pt x="2232" y="6314"/>
                </a:cubicBezTo>
                <a:lnTo>
                  <a:pt x="4046" y="6314"/>
                </a:lnTo>
                <a:cubicBezTo>
                  <a:pt x="4050" y="6542"/>
                  <a:pt x="4119" y="6757"/>
                  <a:pt x="4235" y="6937"/>
                </a:cubicBezTo>
                <a:cubicBezTo>
                  <a:pt x="3999" y="7235"/>
                  <a:pt x="3831" y="7540"/>
                  <a:pt x="3727" y="7756"/>
                </a:cubicBezTo>
                <a:cubicBezTo>
                  <a:pt x="3444" y="7402"/>
                  <a:pt x="3087" y="7239"/>
                  <a:pt x="2708" y="7239"/>
                </a:cubicBezTo>
                <a:cubicBezTo>
                  <a:pt x="2484" y="7239"/>
                  <a:pt x="2252" y="7297"/>
                  <a:pt x="2023" y="7406"/>
                </a:cubicBezTo>
                <a:cubicBezTo>
                  <a:pt x="1795" y="6967"/>
                  <a:pt x="1237" y="6780"/>
                  <a:pt x="966" y="6713"/>
                </a:cubicBezTo>
                <a:cubicBezTo>
                  <a:pt x="895" y="6459"/>
                  <a:pt x="736" y="6289"/>
                  <a:pt x="581" y="6178"/>
                </a:cubicBezTo>
                <a:cubicBezTo>
                  <a:pt x="828" y="6022"/>
                  <a:pt x="948" y="5780"/>
                  <a:pt x="983" y="5554"/>
                </a:cubicBezTo>
                <a:cubicBezTo>
                  <a:pt x="1257" y="5484"/>
                  <a:pt x="1799" y="5297"/>
                  <a:pt x="2023" y="4866"/>
                </a:cubicBezTo>
                <a:cubicBezTo>
                  <a:pt x="2180" y="4940"/>
                  <a:pt x="2422" y="5029"/>
                  <a:pt x="2696" y="5033"/>
                </a:cubicBezTo>
                <a:cubicBezTo>
                  <a:pt x="2700" y="5033"/>
                  <a:pt x="2705" y="5033"/>
                  <a:pt x="2710" y="5033"/>
                </a:cubicBezTo>
                <a:cubicBezTo>
                  <a:pt x="2999" y="5033"/>
                  <a:pt x="3391" y="4936"/>
                  <a:pt x="3729" y="4515"/>
                </a:cubicBezTo>
                <a:close/>
                <a:moveTo>
                  <a:pt x="6041" y="1"/>
                </a:moveTo>
                <a:cubicBezTo>
                  <a:pt x="5950" y="1"/>
                  <a:pt x="5860" y="55"/>
                  <a:pt x="5830" y="160"/>
                </a:cubicBezTo>
                <a:cubicBezTo>
                  <a:pt x="5726" y="526"/>
                  <a:pt x="5434" y="577"/>
                  <a:pt x="5314" y="581"/>
                </a:cubicBezTo>
                <a:cubicBezTo>
                  <a:pt x="5213" y="585"/>
                  <a:pt x="5127" y="657"/>
                  <a:pt x="5107" y="756"/>
                </a:cubicBezTo>
                <a:cubicBezTo>
                  <a:pt x="5090" y="837"/>
                  <a:pt x="4929" y="1554"/>
                  <a:pt x="4491" y="1687"/>
                </a:cubicBezTo>
                <a:cubicBezTo>
                  <a:pt x="4350" y="1730"/>
                  <a:pt x="4294" y="1889"/>
                  <a:pt x="4366" y="2010"/>
                </a:cubicBezTo>
                <a:cubicBezTo>
                  <a:pt x="4423" y="2106"/>
                  <a:pt x="4556" y="2361"/>
                  <a:pt x="4556" y="2655"/>
                </a:cubicBezTo>
                <a:cubicBezTo>
                  <a:pt x="4556" y="2997"/>
                  <a:pt x="4371" y="3284"/>
                  <a:pt x="4007" y="3509"/>
                </a:cubicBezTo>
                <a:cubicBezTo>
                  <a:pt x="3854" y="3603"/>
                  <a:pt x="3872" y="3829"/>
                  <a:pt x="4037" y="3898"/>
                </a:cubicBezTo>
                <a:cubicBezTo>
                  <a:pt x="4256" y="3991"/>
                  <a:pt x="5152" y="4403"/>
                  <a:pt x="5584" y="5154"/>
                </a:cubicBezTo>
                <a:cubicBezTo>
                  <a:pt x="5474" y="5121"/>
                  <a:pt x="5357" y="5103"/>
                  <a:pt x="5237" y="5103"/>
                </a:cubicBezTo>
                <a:cubicBezTo>
                  <a:pt x="5025" y="5103"/>
                  <a:pt x="4828" y="5159"/>
                  <a:pt x="4655" y="5254"/>
                </a:cubicBezTo>
                <a:cubicBezTo>
                  <a:pt x="4253" y="4823"/>
                  <a:pt x="4022" y="4318"/>
                  <a:pt x="3956" y="4160"/>
                </a:cubicBezTo>
                <a:cubicBezTo>
                  <a:pt x="3919" y="4071"/>
                  <a:pt x="3836" y="4025"/>
                  <a:pt x="3753" y="4025"/>
                </a:cubicBezTo>
                <a:cubicBezTo>
                  <a:pt x="3681" y="4025"/>
                  <a:pt x="3609" y="4059"/>
                  <a:pt x="3565" y="4130"/>
                </a:cubicBezTo>
                <a:cubicBezTo>
                  <a:pt x="3304" y="4555"/>
                  <a:pt x="2989" y="4682"/>
                  <a:pt x="2706" y="4682"/>
                </a:cubicBezTo>
                <a:cubicBezTo>
                  <a:pt x="2441" y="4682"/>
                  <a:pt x="2204" y="4570"/>
                  <a:pt x="2067" y="4489"/>
                </a:cubicBezTo>
                <a:cubicBezTo>
                  <a:pt x="2031" y="4468"/>
                  <a:pt x="1993" y="4458"/>
                  <a:pt x="1955" y="4458"/>
                </a:cubicBezTo>
                <a:cubicBezTo>
                  <a:pt x="1862" y="4458"/>
                  <a:pt x="1774" y="4517"/>
                  <a:pt x="1745" y="4613"/>
                </a:cubicBezTo>
                <a:cubicBezTo>
                  <a:pt x="1611" y="5051"/>
                  <a:pt x="895" y="5213"/>
                  <a:pt x="813" y="5230"/>
                </a:cubicBezTo>
                <a:cubicBezTo>
                  <a:pt x="714" y="5250"/>
                  <a:pt x="642" y="5336"/>
                  <a:pt x="638" y="5437"/>
                </a:cubicBezTo>
                <a:cubicBezTo>
                  <a:pt x="634" y="5557"/>
                  <a:pt x="584" y="5849"/>
                  <a:pt x="218" y="5953"/>
                </a:cubicBezTo>
                <a:cubicBezTo>
                  <a:pt x="18" y="6010"/>
                  <a:pt x="0" y="6288"/>
                  <a:pt x="193" y="6367"/>
                </a:cubicBezTo>
                <a:cubicBezTo>
                  <a:pt x="367" y="6439"/>
                  <a:pt x="586" y="6583"/>
                  <a:pt x="637" y="6865"/>
                </a:cubicBezTo>
                <a:cubicBezTo>
                  <a:pt x="653" y="6954"/>
                  <a:pt x="721" y="7023"/>
                  <a:pt x="809" y="7041"/>
                </a:cubicBezTo>
                <a:cubicBezTo>
                  <a:pt x="891" y="7058"/>
                  <a:pt x="1611" y="7218"/>
                  <a:pt x="1745" y="7659"/>
                </a:cubicBezTo>
                <a:cubicBezTo>
                  <a:pt x="1774" y="7756"/>
                  <a:pt x="1863" y="7814"/>
                  <a:pt x="1955" y="7814"/>
                </a:cubicBezTo>
                <a:cubicBezTo>
                  <a:pt x="1993" y="7814"/>
                  <a:pt x="2032" y="7805"/>
                  <a:pt x="2067" y="7784"/>
                </a:cubicBezTo>
                <a:cubicBezTo>
                  <a:pt x="2204" y="7703"/>
                  <a:pt x="2441" y="7591"/>
                  <a:pt x="2706" y="7591"/>
                </a:cubicBezTo>
                <a:cubicBezTo>
                  <a:pt x="2989" y="7591"/>
                  <a:pt x="3304" y="7717"/>
                  <a:pt x="3565" y="8141"/>
                </a:cubicBezTo>
                <a:cubicBezTo>
                  <a:pt x="3609" y="8212"/>
                  <a:pt x="3681" y="8246"/>
                  <a:pt x="3753" y="8246"/>
                </a:cubicBezTo>
                <a:cubicBezTo>
                  <a:pt x="3836" y="8246"/>
                  <a:pt x="3919" y="8200"/>
                  <a:pt x="3956" y="8110"/>
                </a:cubicBezTo>
                <a:cubicBezTo>
                  <a:pt x="4012" y="7975"/>
                  <a:pt x="4184" y="7591"/>
                  <a:pt x="4475" y="7209"/>
                </a:cubicBezTo>
                <a:cubicBezTo>
                  <a:pt x="4606" y="7319"/>
                  <a:pt x="4761" y="7400"/>
                  <a:pt x="4931" y="7446"/>
                </a:cubicBezTo>
                <a:cubicBezTo>
                  <a:pt x="4778" y="7776"/>
                  <a:pt x="4786" y="8159"/>
                  <a:pt x="4951" y="8485"/>
                </a:cubicBezTo>
                <a:cubicBezTo>
                  <a:pt x="4982" y="8546"/>
                  <a:pt x="5045" y="8582"/>
                  <a:pt x="5110" y="8582"/>
                </a:cubicBezTo>
                <a:cubicBezTo>
                  <a:pt x="5137" y="8582"/>
                  <a:pt x="5164" y="8576"/>
                  <a:pt x="5190" y="8563"/>
                </a:cubicBezTo>
                <a:cubicBezTo>
                  <a:pt x="5277" y="8518"/>
                  <a:pt x="5312" y="8411"/>
                  <a:pt x="5267" y="8324"/>
                </a:cubicBezTo>
                <a:cubicBezTo>
                  <a:pt x="5134" y="8061"/>
                  <a:pt x="5145" y="7739"/>
                  <a:pt x="5314" y="7483"/>
                </a:cubicBezTo>
                <a:cubicBezTo>
                  <a:pt x="5485" y="7224"/>
                  <a:pt x="5746" y="7107"/>
                  <a:pt x="6004" y="7107"/>
                </a:cubicBezTo>
                <a:cubicBezTo>
                  <a:pt x="6430" y="7107"/>
                  <a:pt x="6850" y="7424"/>
                  <a:pt x="6850" y="7945"/>
                </a:cubicBezTo>
                <a:cubicBezTo>
                  <a:pt x="6850" y="8427"/>
                  <a:pt x="6452" y="8781"/>
                  <a:pt x="6012" y="8781"/>
                </a:cubicBezTo>
                <a:cubicBezTo>
                  <a:pt x="5904" y="8781"/>
                  <a:pt x="5794" y="8760"/>
                  <a:pt x="5687" y="8714"/>
                </a:cubicBezTo>
                <a:cubicBezTo>
                  <a:pt x="5664" y="8705"/>
                  <a:pt x="5641" y="8700"/>
                  <a:pt x="5618" y="8700"/>
                </a:cubicBezTo>
                <a:cubicBezTo>
                  <a:pt x="5549" y="8700"/>
                  <a:pt x="5484" y="8741"/>
                  <a:pt x="5455" y="8809"/>
                </a:cubicBezTo>
                <a:cubicBezTo>
                  <a:pt x="5417" y="8899"/>
                  <a:pt x="5459" y="9003"/>
                  <a:pt x="5549" y="9041"/>
                </a:cubicBezTo>
                <a:cubicBezTo>
                  <a:pt x="5703" y="9106"/>
                  <a:pt x="5860" y="9136"/>
                  <a:pt x="6012" y="9136"/>
                </a:cubicBezTo>
                <a:cubicBezTo>
                  <a:pt x="6679" y="9136"/>
                  <a:pt x="7266" y="8562"/>
                  <a:pt x="7200" y="7843"/>
                </a:cubicBezTo>
                <a:cubicBezTo>
                  <a:pt x="7419" y="7791"/>
                  <a:pt x="7614" y="7679"/>
                  <a:pt x="7767" y="7524"/>
                </a:cubicBezTo>
                <a:cubicBezTo>
                  <a:pt x="7930" y="7786"/>
                  <a:pt x="8030" y="8014"/>
                  <a:pt x="8069" y="8110"/>
                </a:cubicBezTo>
                <a:cubicBezTo>
                  <a:pt x="8106" y="8200"/>
                  <a:pt x="8189" y="8246"/>
                  <a:pt x="8273" y="8246"/>
                </a:cubicBezTo>
                <a:cubicBezTo>
                  <a:pt x="8345" y="8246"/>
                  <a:pt x="8417" y="8212"/>
                  <a:pt x="8460" y="8141"/>
                </a:cubicBezTo>
                <a:cubicBezTo>
                  <a:pt x="8684" y="7779"/>
                  <a:pt x="8971" y="7594"/>
                  <a:pt x="9314" y="7594"/>
                </a:cubicBezTo>
                <a:cubicBezTo>
                  <a:pt x="9607" y="7594"/>
                  <a:pt x="9863" y="7726"/>
                  <a:pt x="9959" y="7784"/>
                </a:cubicBezTo>
                <a:cubicBezTo>
                  <a:pt x="9994" y="7805"/>
                  <a:pt x="10033" y="7815"/>
                  <a:pt x="10071" y="7815"/>
                </a:cubicBezTo>
                <a:cubicBezTo>
                  <a:pt x="10163" y="7815"/>
                  <a:pt x="10251" y="7757"/>
                  <a:pt x="10281" y="7659"/>
                </a:cubicBezTo>
                <a:cubicBezTo>
                  <a:pt x="10415" y="7218"/>
                  <a:pt x="11135" y="7058"/>
                  <a:pt x="11217" y="7041"/>
                </a:cubicBezTo>
                <a:cubicBezTo>
                  <a:pt x="11305" y="7023"/>
                  <a:pt x="11372" y="6954"/>
                  <a:pt x="11389" y="6865"/>
                </a:cubicBezTo>
                <a:cubicBezTo>
                  <a:pt x="11440" y="6583"/>
                  <a:pt x="11659" y="6439"/>
                  <a:pt x="11832" y="6367"/>
                </a:cubicBezTo>
                <a:cubicBezTo>
                  <a:pt x="11914" y="6333"/>
                  <a:pt x="11968" y="6254"/>
                  <a:pt x="11968" y="6164"/>
                </a:cubicBezTo>
                <a:cubicBezTo>
                  <a:pt x="11969" y="6065"/>
                  <a:pt x="11904" y="5980"/>
                  <a:pt x="11808" y="5953"/>
                </a:cubicBezTo>
                <a:cubicBezTo>
                  <a:pt x="11442" y="5849"/>
                  <a:pt x="11392" y="5557"/>
                  <a:pt x="11388" y="5437"/>
                </a:cubicBezTo>
                <a:cubicBezTo>
                  <a:pt x="11383" y="5336"/>
                  <a:pt x="11311" y="5250"/>
                  <a:pt x="11212" y="5230"/>
                </a:cubicBezTo>
                <a:cubicBezTo>
                  <a:pt x="11131" y="5213"/>
                  <a:pt x="10415" y="5051"/>
                  <a:pt x="10281" y="4613"/>
                </a:cubicBezTo>
                <a:cubicBezTo>
                  <a:pt x="10251" y="4515"/>
                  <a:pt x="10163" y="4458"/>
                  <a:pt x="10071" y="4458"/>
                </a:cubicBezTo>
                <a:cubicBezTo>
                  <a:pt x="10033" y="4458"/>
                  <a:pt x="9994" y="4468"/>
                  <a:pt x="9959" y="4489"/>
                </a:cubicBezTo>
                <a:cubicBezTo>
                  <a:pt x="9863" y="4545"/>
                  <a:pt x="9608" y="4678"/>
                  <a:pt x="9314" y="4678"/>
                </a:cubicBezTo>
                <a:cubicBezTo>
                  <a:pt x="8971" y="4678"/>
                  <a:pt x="8684" y="4494"/>
                  <a:pt x="8460" y="4130"/>
                </a:cubicBezTo>
                <a:cubicBezTo>
                  <a:pt x="8417" y="4060"/>
                  <a:pt x="8345" y="4025"/>
                  <a:pt x="8273" y="4025"/>
                </a:cubicBezTo>
                <a:cubicBezTo>
                  <a:pt x="8190" y="4025"/>
                  <a:pt x="8107" y="4071"/>
                  <a:pt x="8070" y="4160"/>
                </a:cubicBezTo>
                <a:cubicBezTo>
                  <a:pt x="8035" y="4244"/>
                  <a:pt x="7974" y="4378"/>
                  <a:pt x="7886" y="4536"/>
                </a:cubicBezTo>
                <a:cubicBezTo>
                  <a:pt x="7838" y="4622"/>
                  <a:pt x="7869" y="4730"/>
                  <a:pt x="7956" y="4777"/>
                </a:cubicBezTo>
                <a:cubicBezTo>
                  <a:pt x="7983" y="4792"/>
                  <a:pt x="8012" y="4800"/>
                  <a:pt x="8041" y="4800"/>
                </a:cubicBezTo>
                <a:cubicBezTo>
                  <a:pt x="8103" y="4800"/>
                  <a:pt x="8163" y="4767"/>
                  <a:pt x="8196" y="4708"/>
                </a:cubicBezTo>
                <a:cubicBezTo>
                  <a:pt x="8235" y="4638"/>
                  <a:pt x="8269" y="4573"/>
                  <a:pt x="8298" y="4515"/>
                </a:cubicBezTo>
                <a:cubicBezTo>
                  <a:pt x="8636" y="4937"/>
                  <a:pt x="9028" y="5033"/>
                  <a:pt x="9314" y="5033"/>
                </a:cubicBezTo>
                <a:cubicBezTo>
                  <a:pt x="9594" y="5033"/>
                  <a:pt x="9843" y="4942"/>
                  <a:pt x="10003" y="4866"/>
                </a:cubicBezTo>
                <a:cubicBezTo>
                  <a:pt x="10227" y="5297"/>
                  <a:pt x="10769" y="5485"/>
                  <a:pt x="11043" y="5554"/>
                </a:cubicBezTo>
                <a:cubicBezTo>
                  <a:pt x="11077" y="5780"/>
                  <a:pt x="11199" y="6022"/>
                  <a:pt x="11446" y="6178"/>
                </a:cubicBezTo>
                <a:cubicBezTo>
                  <a:pt x="11290" y="6289"/>
                  <a:pt x="11131" y="6459"/>
                  <a:pt x="11060" y="6713"/>
                </a:cubicBezTo>
                <a:cubicBezTo>
                  <a:pt x="10789" y="6780"/>
                  <a:pt x="10232" y="6967"/>
                  <a:pt x="10003" y="7407"/>
                </a:cubicBezTo>
                <a:cubicBezTo>
                  <a:pt x="9773" y="7297"/>
                  <a:pt x="9541" y="7240"/>
                  <a:pt x="9317" y="7240"/>
                </a:cubicBezTo>
                <a:cubicBezTo>
                  <a:pt x="8937" y="7240"/>
                  <a:pt x="8581" y="7404"/>
                  <a:pt x="8299" y="7756"/>
                </a:cubicBezTo>
                <a:cubicBezTo>
                  <a:pt x="8228" y="7607"/>
                  <a:pt x="8125" y="7415"/>
                  <a:pt x="7991" y="7213"/>
                </a:cubicBezTo>
                <a:cubicBezTo>
                  <a:pt x="8132" y="6931"/>
                  <a:pt x="8151" y="6605"/>
                  <a:pt x="8056" y="6314"/>
                </a:cubicBezTo>
                <a:lnTo>
                  <a:pt x="9794" y="6314"/>
                </a:lnTo>
                <a:cubicBezTo>
                  <a:pt x="9892" y="6314"/>
                  <a:pt x="9971" y="6234"/>
                  <a:pt x="9971" y="6136"/>
                </a:cubicBezTo>
                <a:cubicBezTo>
                  <a:pt x="9971" y="6038"/>
                  <a:pt x="9892" y="5958"/>
                  <a:pt x="9794" y="5958"/>
                </a:cubicBezTo>
                <a:lnTo>
                  <a:pt x="7868" y="5958"/>
                </a:lnTo>
                <a:cubicBezTo>
                  <a:pt x="7767" y="5827"/>
                  <a:pt x="7639" y="5718"/>
                  <a:pt x="7493" y="5638"/>
                </a:cubicBezTo>
                <a:cubicBezTo>
                  <a:pt x="7593" y="5543"/>
                  <a:pt x="7690" y="5438"/>
                  <a:pt x="7784" y="5322"/>
                </a:cubicBezTo>
                <a:cubicBezTo>
                  <a:pt x="7845" y="5247"/>
                  <a:pt x="7834" y="5135"/>
                  <a:pt x="7758" y="5073"/>
                </a:cubicBezTo>
                <a:cubicBezTo>
                  <a:pt x="7725" y="5047"/>
                  <a:pt x="7685" y="5034"/>
                  <a:pt x="7646" y="5034"/>
                </a:cubicBezTo>
                <a:cubicBezTo>
                  <a:pt x="7595" y="5034"/>
                  <a:pt x="7544" y="5056"/>
                  <a:pt x="7508" y="5099"/>
                </a:cubicBezTo>
                <a:cubicBezTo>
                  <a:pt x="7380" y="5257"/>
                  <a:pt x="7246" y="5393"/>
                  <a:pt x="7107" y="5507"/>
                </a:cubicBezTo>
                <a:cubicBezTo>
                  <a:pt x="7046" y="5497"/>
                  <a:pt x="6984" y="5493"/>
                  <a:pt x="6923" y="5493"/>
                </a:cubicBezTo>
                <a:cubicBezTo>
                  <a:pt x="6691" y="5493"/>
                  <a:pt x="6462" y="5560"/>
                  <a:pt x="6264" y="5692"/>
                </a:cubicBezTo>
                <a:cubicBezTo>
                  <a:pt x="6248" y="5665"/>
                  <a:pt x="6233" y="5641"/>
                  <a:pt x="6215" y="5616"/>
                </a:cubicBezTo>
                <a:cubicBezTo>
                  <a:pt x="6479" y="4570"/>
                  <a:pt x="7722" y="4008"/>
                  <a:pt x="7988" y="3898"/>
                </a:cubicBezTo>
                <a:cubicBezTo>
                  <a:pt x="8153" y="3830"/>
                  <a:pt x="8171" y="3602"/>
                  <a:pt x="8018" y="3508"/>
                </a:cubicBezTo>
                <a:cubicBezTo>
                  <a:pt x="7834" y="3394"/>
                  <a:pt x="7694" y="3263"/>
                  <a:pt x="7602" y="3117"/>
                </a:cubicBezTo>
                <a:cubicBezTo>
                  <a:pt x="7569" y="3064"/>
                  <a:pt x="7511" y="3034"/>
                  <a:pt x="7452" y="3034"/>
                </a:cubicBezTo>
                <a:cubicBezTo>
                  <a:pt x="7420" y="3034"/>
                  <a:pt x="7387" y="3043"/>
                  <a:pt x="7358" y="3062"/>
                </a:cubicBezTo>
                <a:cubicBezTo>
                  <a:pt x="7276" y="3114"/>
                  <a:pt x="7250" y="3224"/>
                  <a:pt x="7302" y="3306"/>
                </a:cubicBezTo>
                <a:cubicBezTo>
                  <a:pt x="7385" y="3438"/>
                  <a:pt x="7496" y="3559"/>
                  <a:pt x="7632" y="3670"/>
                </a:cubicBezTo>
                <a:cubicBezTo>
                  <a:pt x="7397" y="3783"/>
                  <a:pt x="7057" y="3972"/>
                  <a:pt x="6737" y="4240"/>
                </a:cubicBezTo>
                <a:cubicBezTo>
                  <a:pt x="6514" y="4426"/>
                  <a:pt x="6333" y="4623"/>
                  <a:pt x="6190" y="4831"/>
                </a:cubicBezTo>
                <a:lnTo>
                  <a:pt x="6190" y="2175"/>
                </a:lnTo>
                <a:cubicBezTo>
                  <a:pt x="6190" y="2076"/>
                  <a:pt x="6110" y="1996"/>
                  <a:pt x="6012" y="1996"/>
                </a:cubicBezTo>
                <a:cubicBezTo>
                  <a:pt x="5915" y="1996"/>
                  <a:pt x="5835" y="2076"/>
                  <a:pt x="5835" y="2175"/>
                </a:cubicBezTo>
                <a:lnTo>
                  <a:pt x="5835" y="4881"/>
                </a:lnTo>
                <a:cubicBezTo>
                  <a:pt x="5692" y="4656"/>
                  <a:pt x="5502" y="4442"/>
                  <a:pt x="5269" y="4243"/>
                </a:cubicBezTo>
                <a:cubicBezTo>
                  <a:pt x="4955" y="3974"/>
                  <a:pt x="4623" y="3785"/>
                  <a:pt x="4391" y="3671"/>
                </a:cubicBezTo>
                <a:cubicBezTo>
                  <a:pt x="4943" y="3230"/>
                  <a:pt x="5045" y="2598"/>
                  <a:pt x="4743" y="1965"/>
                </a:cubicBezTo>
                <a:cubicBezTo>
                  <a:pt x="5174" y="1741"/>
                  <a:pt x="5361" y="1199"/>
                  <a:pt x="5431" y="925"/>
                </a:cubicBezTo>
                <a:cubicBezTo>
                  <a:pt x="5657" y="891"/>
                  <a:pt x="5898" y="769"/>
                  <a:pt x="6055" y="522"/>
                </a:cubicBezTo>
                <a:cubicBezTo>
                  <a:pt x="6166" y="679"/>
                  <a:pt x="6336" y="837"/>
                  <a:pt x="6590" y="908"/>
                </a:cubicBezTo>
                <a:cubicBezTo>
                  <a:pt x="6657" y="1178"/>
                  <a:pt x="6844" y="1737"/>
                  <a:pt x="7283" y="1966"/>
                </a:cubicBezTo>
                <a:cubicBezTo>
                  <a:pt x="7218" y="2102"/>
                  <a:pt x="7147" y="2294"/>
                  <a:pt x="7123" y="2516"/>
                </a:cubicBezTo>
                <a:cubicBezTo>
                  <a:pt x="7114" y="2613"/>
                  <a:pt x="7185" y="2700"/>
                  <a:pt x="7282" y="2709"/>
                </a:cubicBezTo>
                <a:cubicBezTo>
                  <a:pt x="7288" y="2710"/>
                  <a:pt x="7294" y="2710"/>
                  <a:pt x="7301" y="2710"/>
                </a:cubicBezTo>
                <a:cubicBezTo>
                  <a:pt x="7391" y="2710"/>
                  <a:pt x="7467" y="2642"/>
                  <a:pt x="7476" y="2551"/>
                </a:cubicBezTo>
                <a:cubicBezTo>
                  <a:pt x="7502" y="2299"/>
                  <a:pt x="7614" y="2088"/>
                  <a:pt x="7661" y="2010"/>
                </a:cubicBezTo>
                <a:cubicBezTo>
                  <a:pt x="7732" y="1889"/>
                  <a:pt x="7675" y="1730"/>
                  <a:pt x="7536" y="1687"/>
                </a:cubicBezTo>
                <a:cubicBezTo>
                  <a:pt x="7095" y="1553"/>
                  <a:pt x="6936" y="833"/>
                  <a:pt x="6918" y="752"/>
                </a:cubicBezTo>
                <a:cubicBezTo>
                  <a:pt x="6901" y="663"/>
                  <a:pt x="6830" y="595"/>
                  <a:pt x="6742" y="580"/>
                </a:cubicBezTo>
                <a:cubicBezTo>
                  <a:pt x="6461" y="528"/>
                  <a:pt x="6316" y="310"/>
                  <a:pt x="6244" y="137"/>
                </a:cubicBezTo>
                <a:cubicBezTo>
                  <a:pt x="6207" y="45"/>
                  <a:pt x="6124" y="1"/>
                  <a:pt x="60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7"/>
          <p:cNvSpPr/>
          <p:nvPr/>
        </p:nvSpPr>
        <p:spPr>
          <a:xfrm>
            <a:off x="7092418" y="1663770"/>
            <a:ext cx="67" cy="67"/>
          </a:xfrm>
          <a:custGeom>
            <a:rect b="b" l="l" r="r" t="t"/>
            <a:pathLst>
              <a:path extrusionOk="0" h="2" w="2">
                <a:moveTo>
                  <a:pt x="1" y="0"/>
                </a:moveTo>
                <a:lnTo>
                  <a:pt x="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7"/>
          <p:cNvSpPr/>
          <p:nvPr/>
        </p:nvSpPr>
        <p:spPr>
          <a:xfrm>
            <a:off x="6943382" y="1663703"/>
            <a:ext cx="67" cy="67"/>
          </a:xfrm>
          <a:custGeom>
            <a:rect b="b" l="l" r="r" t="t"/>
            <a:pathLst>
              <a:path extrusionOk="0" h="2" w="2">
                <a:moveTo>
                  <a:pt x="2" y="0"/>
                </a:moveTo>
                <a:cubicBezTo>
                  <a:pt x="1" y="0"/>
                  <a:pt x="1" y="1"/>
                  <a:pt x="1" y="1"/>
                </a:cubicBezTo>
                <a:lnTo>
                  <a:pt x="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7"/>
          <p:cNvSpPr/>
          <p:nvPr/>
        </p:nvSpPr>
        <p:spPr>
          <a:xfrm>
            <a:off x="6833793" y="1489851"/>
            <a:ext cx="368235" cy="397059"/>
          </a:xfrm>
          <a:custGeom>
            <a:rect b="b" l="l" r="r" t="t"/>
            <a:pathLst>
              <a:path extrusionOk="0" h="11888" w="11025">
                <a:moveTo>
                  <a:pt x="8401" y="352"/>
                </a:moveTo>
                <a:cubicBezTo>
                  <a:pt x="9016" y="352"/>
                  <a:pt x="9572" y="850"/>
                  <a:pt x="9572" y="1525"/>
                </a:cubicBezTo>
                <a:cubicBezTo>
                  <a:pt x="9572" y="2202"/>
                  <a:pt x="9016" y="2698"/>
                  <a:pt x="8401" y="2698"/>
                </a:cubicBezTo>
                <a:cubicBezTo>
                  <a:pt x="8226" y="2698"/>
                  <a:pt x="8046" y="2658"/>
                  <a:pt x="7873" y="2570"/>
                </a:cubicBezTo>
                <a:lnTo>
                  <a:pt x="7872" y="2570"/>
                </a:lnTo>
                <a:cubicBezTo>
                  <a:pt x="7856" y="2562"/>
                  <a:pt x="7699" y="2482"/>
                  <a:pt x="6473" y="1862"/>
                </a:cubicBezTo>
                <a:lnTo>
                  <a:pt x="6473" y="1701"/>
                </a:lnTo>
                <a:lnTo>
                  <a:pt x="7830" y="1701"/>
                </a:lnTo>
                <a:cubicBezTo>
                  <a:pt x="7927" y="1701"/>
                  <a:pt x="8007" y="1622"/>
                  <a:pt x="8007" y="1525"/>
                </a:cubicBezTo>
                <a:cubicBezTo>
                  <a:pt x="8007" y="1428"/>
                  <a:pt x="7927" y="1350"/>
                  <a:pt x="7830" y="1350"/>
                </a:cubicBezTo>
                <a:lnTo>
                  <a:pt x="6473" y="1350"/>
                </a:lnTo>
                <a:lnTo>
                  <a:pt x="6473" y="1188"/>
                </a:lnTo>
                <a:lnTo>
                  <a:pt x="7873" y="480"/>
                </a:lnTo>
                <a:cubicBezTo>
                  <a:pt x="8046" y="393"/>
                  <a:pt x="8226" y="352"/>
                  <a:pt x="8401" y="352"/>
                </a:cubicBezTo>
                <a:close/>
                <a:moveTo>
                  <a:pt x="5654" y="353"/>
                </a:moveTo>
                <a:cubicBezTo>
                  <a:pt x="5912" y="353"/>
                  <a:pt x="6122" y="562"/>
                  <a:pt x="6122" y="819"/>
                </a:cubicBezTo>
                <a:lnTo>
                  <a:pt x="6122" y="1701"/>
                </a:lnTo>
                <a:lnTo>
                  <a:pt x="6119" y="1701"/>
                </a:lnTo>
                <a:cubicBezTo>
                  <a:pt x="6120" y="1702"/>
                  <a:pt x="6121" y="1703"/>
                  <a:pt x="6122" y="1704"/>
                </a:cubicBezTo>
                <a:lnTo>
                  <a:pt x="6122" y="2496"/>
                </a:lnTo>
                <a:cubicBezTo>
                  <a:pt x="6122" y="2754"/>
                  <a:pt x="5912" y="2962"/>
                  <a:pt x="5654" y="2962"/>
                </a:cubicBezTo>
                <a:lnTo>
                  <a:pt x="5370" y="2962"/>
                </a:lnTo>
                <a:cubicBezTo>
                  <a:pt x="5113" y="2962"/>
                  <a:pt x="4902" y="2754"/>
                  <a:pt x="4902" y="2496"/>
                </a:cubicBezTo>
                <a:lnTo>
                  <a:pt x="4902" y="1704"/>
                </a:lnTo>
                <a:cubicBezTo>
                  <a:pt x="4903" y="1703"/>
                  <a:pt x="4904" y="1702"/>
                  <a:pt x="4905" y="1701"/>
                </a:cubicBezTo>
                <a:lnTo>
                  <a:pt x="4902" y="1685"/>
                </a:lnTo>
                <a:lnTo>
                  <a:pt x="4902" y="819"/>
                </a:lnTo>
                <a:cubicBezTo>
                  <a:pt x="4902" y="562"/>
                  <a:pt x="5111" y="353"/>
                  <a:pt x="5370" y="353"/>
                </a:cubicBezTo>
                <a:close/>
                <a:moveTo>
                  <a:pt x="5607" y="3314"/>
                </a:moveTo>
                <a:cubicBezTo>
                  <a:pt x="5631" y="3470"/>
                  <a:pt x="5658" y="3630"/>
                  <a:pt x="5691" y="3794"/>
                </a:cubicBezTo>
                <a:cubicBezTo>
                  <a:pt x="5635" y="3812"/>
                  <a:pt x="5574" y="3821"/>
                  <a:pt x="5513" y="3821"/>
                </a:cubicBezTo>
                <a:cubicBezTo>
                  <a:pt x="5453" y="3821"/>
                  <a:pt x="5391" y="3812"/>
                  <a:pt x="5332" y="3794"/>
                </a:cubicBezTo>
                <a:cubicBezTo>
                  <a:pt x="5364" y="3635"/>
                  <a:pt x="5393" y="3475"/>
                  <a:pt x="5417" y="3314"/>
                </a:cubicBezTo>
                <a:close/>
                <a:moveTo>
                  <a:pt x="4553" y="2560"/>
                </a:moveTo>
                <a:cubicBezTo>
                  <a:pt x="4579" y="2878"/>
                  <a:pt x="4786" y="3146"/>
                  <a:pt x="5072" y="3258"/>
                </a:cubicBezTo>
                <a:cubicBezTo>
                  <a:pt x="4934" y="4164"/>
                  <a:pt x="4634" y="5157"/>
                  <a:pt x="4299" y="6000"/>
                </a:cubicBezTo>
                <a:cubicBezTo>
                  <a:pt x="3673" y="5219"/>
                  <a:pt x="3698" y="5189"/>
                  <a:pt x="3583" y="5140"/>
                </a:cubicBezTo>
                <a:cubicBezTo>
                  <a:pt x="3549" y="5127"/>
                  <a:pt x="3514" y="5120"/>
                  <a:pt x="3480" y="5120"/>
                </a:cubicBezTo>
                <a:cubicBezTo>
                  <a:pt x="3409" y="5120"/>
                  <a:pt x="3342" y="5148"/>
                  <a:pt x="3292" y="5196"/>
                </a:cubicBezTo>
                <a:lnTo>
                  <a:pt x="3291" y="5197"/>
                </a:lnTo>
                <a:cubicBezTo>
                  <a:pt x="3291" y="5198"/>
                  <a:pt x="3290" y="5198"/>
                  <a:pt x="3290" y="5198"/>
                </a:cubicBezTo>
                <a:lnTo>
                  <a:pt x="3289" y="5199"/>
                </a:lnTo>
                <a:cubicBezTo>
                  <a:pt x="3287" y="5201"/>
                  <a:pt x="3286" y="5202"/>
                  <a:pt x="3285" y="5203"/>
                </a:cubicBezTo>
                <a:cubicBezTo>
                  <a:pt x="3286" y="5202"/>
                  <a:pt x="3287" y="5201"/>
                  <a:pt x="3289" y="5200"/>
                </a:cubicBezTo>
                <a:lnTo>
                  <a:pt x="3289" y="5200"/>
                </a:lnTo>
                <a:lnTo>
                  <a:pt x="3284" y="5204"/>
                </a:lnTo>
                <a:cubicBezTo>
                  <a:pt x="3284" y="5204"/>
                  <a:pt x="3284" y="5204"/>
                  <a:pt x="3284" y="5205"/>
                </a:cubicBezTo>
                <a:lnTo>
                  <a:pt x="3283" y="5206"/>
                </a:lnTo>
                <a:cubicBezTo>
                  <a:pt x="3250" y="5237"/>
                  <a:pt x="3117" y="5367"/>
                  <a:pt x="2661" y="5810"/>
                </a:cubicBezTo>
                <a:cubicBezTo>
                  <a:pt x="2996" y="4612"/>
                  <a:pt x="3720" y="3479"/>
                  <a:pt x="4553" y="2560"/>
                </a:cubicBezTo>
                <a:close/>
                <a:moveTo>
                  <a:pt x="6470" y="2560"/>
                </a:moveTo>
                <a:cubicBezTo>
                  <a:pt x="7304" y="3479"/>
                  <a:pt x="8028" y="4612"/>
                  <a:pt x="8363" y="5810"/>
                </a:cubicBezTo>
                <a:cubicBezTo>
                  <a:pt x="7869" y="5329"/>
                  <a:pt x="7763" y="5226"/>
                  <a:pt x="7745" y="5208"/>
                </a:cubicBezTo>
                <a:lnTo>
                  <a:pt x="7744" y="5208"/>
                </a:lnTo>
                <a:lnTo>
                  <a:pt x="7744" y="5207"/>
                </a:lnTo>
                <a:lnTo>
                  <a:pt x="7743" y="5207"/>
                </a:lnTo>
                <a:cubicBezTo>
                  <a:pt x="7743" y="5206"/>
                  <a:pt x="7743" y="5206"/>
                  <a:pt x="7743" y="5206"/>
                </a:cubicBezTo>
                <a:cubicBezTo>
                  <a:pt x="7742" y="5206"/>
                  <a:pt x="7742" y="5206"/>
                  <a:pt x="7742" y="5205"/>
                </a:cubicBezTo>
                <a:cubicBezTo>
                  <a:pt x="7740" y="5203"/>
                  <a:pt x="7737" y="5200"/>
                  <a:pt x="7733" y="5197"/>
                </a:cubicBezTo>
                <a:cubicBezTo>
                  <a:pt x="7679" y="5145"/>
                  <a:pt x="7611" y="5120"/>
                  <a:pt x="7543" y="5120"/>
                </a:cubicBezTo>
                <a:cubicBezTo>
                  <a:pt x="7508" y="5120"/>
                  <a:pt x="7473" y="5127"/>
                  <a:pt x="7441" y="5140"/>
                </a:cubicBezTo>
                <a:cubicBezTo>
                  <a:pt x="7328" y="5188"/>
                  <a:pt x="7348" y="5221"/>
                  <a:pt x="6725" y="6001"/>
                </a:cubicBezTo>
                <a:cubicBezTo>
                  <a:pt x="6677" y="5881"/>
                  <a:pt x="6619" y="5728"/>
                  <a:pt x="6554" y="5546"/>
                </a:cubicBezTo>
                <a:cubicBezTo>
                  <a:pt x="6528" y="5475"/>
                  <a:pt x="6460" y="5430"/>
                  <a:pt x="6388" y="5430"/>
                </a:cubicBezTo>
                <a:cubicBezTo>
                  <a:pt x="6368" y="5430"/>
                  <a:pt x="6349" y="5434"/>
                  <a:pt x="6329" y="5440"/>
                </a:cubicBezTo>
                <a:cubicBezTo>
                  <a:pt x="6239" y="5473"/>
                  <a:pt x="6191" y="5574"/>
                  <a:pt x="6223" y="5665"/>
                </a:cubicBezTo>
                <a:cubicBezTo>
                  <a:pt x="6318" y="5929"/>
                  <a:pt x="6400" y="6137"/>
                  <a:pt x="6453" y="6265"/>
                </a:cubicBezTo>
                <a:cubicBezTo>
                  <a:pt x="6497" y="6374"/>
                  <a:pt x="6600" y="6432"/>
                  <a:pt x="6703" y="6432"/>
                </a:cubicBezTo>
                <a:cubicBezTo>
                  <a:pt x="6781" y="6432"/>
                  <a:pt x="6860" y="6398"/>
                  <a:pt x="6914" y="6328"/>
                </a:cubicBezTo>
                <a:lnTo>
                  <a:pt x="7553" y="5511"/>
                </a:lnTo>
                <a:lnTo>
                  <a:pt x="7804" y="5757"/>
                </a:lnTo>
                <a:cubicBezTo>
                  <a:pt x="7783" y="5867"/>
                  <a:pt x="7783" y="5980"/>
                  <a:pt x="7803" y="6095"/>
                </a:cubicBezTo>
                <a:cubicBezTo>
                  <a:pt x="7829" y="6243"/>
                  <a:pt x="7889" y="6380"/>
                  <a:pt x="7978" y="6498"/>
                </a:cubicBezTo>
                <a:cubicBezTo>
                  <a:pt x="7797" y="6737"/>
                  <a:pt x="7741" y="7054"/>
                  <a:pt x="7828" y="7341"/>
                </a:cubicBezTo>
                <a:cubicBezTo>
                  <a:pt x="7578" y="7504"/>
                  <a:pt x="7417" y="7781"/>
                  <a:pt x="7401" y="8083"/>
                </a:cubicBezTo>
                <a:cubicBezTo>
                  <a:pt x="7109" y="8150"/>
                  <a:pt x="6862" y="8357"/>
                  <a:pt x="6744" y="8633"/>
                </a:cubicBezTo>
                <a:cubicBezTo>
                  <a:pt x="6707" y="8629"/>
                  <a:pt x="6669" y="8626"/>
                  <a:pt x="6631" y="8626"/>
                </a:cubicBezTo>
                <a:cubicBezTo>
                  <a:pt x="6373" y="8626"/>
                  <a:pt x="6119" y="8735"/>
                  <a:pt x="5940" y="8926"/>
                </a:cubicBezTo>
                <a:cubicBezTo>
                  <a:pt x="5808" y="8859"/>
                  <a:pt x="5660" y="8824"/>
                  <a:pt x="5511" y="8824"/>
                </a:cubicBezTo>
                <a:cubicBezTo>
                  <a:pt x="5366" y="8824"/>
                  <a:pt x="5219" y="8857"/>
                  <a:pt x="5085" y="8926"/>
                </a:cubicBezTo>
                <a:cubicBezTo>
                  <a:pt x="4906" y="8735"/>
                  <a:pt x="4653" y="8626"/>
                  <a:pt x="4394" y="8626"/>
                </a:cubicBezTo>
                <a:cubicBezTo>
                  <a:pt x="4356" y="8626"/>
                  <a:pt x="4318" y="8629"/>
                  <a:pt x="4280" y="8633"/>
                </a:cubicBezTo>
                <a:cubicBezTo>
                  <a:pt x="4162" y="8357"/>
                  <a:pt x="3915" y="8150"/>
                  <a:pt x="3624" y="8083"/>
                </a:cubicBezTo>
                <a:cubicBezTo>
                  <a:pt x="3607" y="7782"/>
                  <a:pt x="3446" y="7505"/>
                  <a:pt x="3196" y="7341"/>
                </a:cubicBezTo>
                <a:cubicBezTo>
                  <a:pt x="3284" y="7054"/>
                  <a:pt x="3227" y="6737"/>
                  <a:pt x="3047" y="6498"/>
                </a:cubicBezTo>
                <a:cubicBezTo>
                  <a:pt x="3211" y="6280"/>
                  <a:pt x="3267" y="6006"/>
                  <a:pt x="3221" y="5756"/>
                </a:cubicBezTo>
                <a:lnTo>
                  <a:pt x="3471" y="5511"/>
                </a:lnTo>
                <a:lnTo>
                  <a:pt x="4110" y="6328"/>
                </a:lnTo>
                <a:cubicBezTo>
                  <a:pt x="4165" y="6398"/>
                  <a:pt x="4244" y="6431"/>
                  <a:pt x="4322" y="6431"/>
                </a:cubicBezTo>
                <a:cubicBezTo>
                  <a:pt x="4425" y="6431"/>
                  <a:pt x="4526" y="6374"/>
                  <a:pt x="4571" y="6265"/>
                </a:cubicBezTo>
                <a:cubicBezTo>
                  <a:pt x="4717" y="5911"/>
                  <a:pt x="5033" y="5090"/>
                  <a:pt x="5257" y="4138"/>
                </a:cubicBezTo>
                <a:cubicBezTo>
                  <a:pt x="5338" y="4161"/>
                  <a:pt x="5425" y="4173"/>
                  <a:pt x="5512" y="4173"/>
                </a:cubicBezTo>
                <a:cubicBezTo>
                  <a:pt x="5598" y="4173"/>
                  <a:pt x="5684" y="4161"/>
                  <a:pt x="5768" y="4138"/>
                </a:cubicBezTo>
                <a:cubicBezTo>
                  <a:pt x="5833" y="4412"/>
                  <a:pt x="5910" y="4696"/>
                  <a:pt x="6000" y="4990"/>
                </a:cubicBezTo>
                <a:cubicBezTo>
                  <a:pt x="6022" y="5066"/>
                  <a:pt x="6092" y="5114"/>
                  <a:pt x="6167" y="5114"/>
                </a:cubicBezTo>
                <a:cubicBezTo>
                  <a:pt x="6184" y="5114"/>
                  <a:pt x="6201" y="5112"/>
                  <a:pt x="6218" y="5106"/>
                </a:cubicBezTo>
                <a:cubicBezTo>
                  <a:pt x="6311" y="5078"/>
                  <a:pt x="6363" y="4980"/>
                  <a:pt x="6334" y="4887"/>
                </a:cubicBezTo>
                <a:cubicBezTo>
                  <a:pt x="6172" y="4351"/>
                  <a:pt x="6038" y="3804"/>
                  <a:pt x="5954" y="3257"/>
                </a:cubicBezTo>
                <a:cubicBezTo>
                  <a:pt x="6239" y="3145"/>
                  <a:pt x="6446" y="2878"/>
                  <a:pt x="6470" y="2560"/>
                </a:cubicBezTo>
                <a:close/>
                <a:moveTo>
                  <a:pt x="8400" y="1"/>
                </a:moveTo>
                <a:cubicBezTo>
                  <a:pt x="8173" y="1"/>
                  <a:pt x="7939" y="53"/>
                  <a:pt x="7714" y="167"/>
                </a:cubicBezTo>
                <a:lnTo>
                  <a:pt x="6472" y="795"/>
                </a:lnTo>
                <a:cubicBezTo>
                  <a:pt x="6460" y="355"/>
                  <a:pt x="6097" y="1"/>
                  <a:pt x="5654" y="1"/>
                </a:cubicBezTo>
                <a:lnTo>
                  <a:pt x="5369" y="1"/>
                </a:lnTo>
                <a:cubicBezTo>
                  <a:pt x="4927" y="1"/>
                  <a:pt x="4564" y="355"/>
                  <a:pt x="4551" y="795"/>
                </a:cubicBezTo>
                <a:lnTo>
                  <a:pt x="3309" y="167"/>
                </a:lnTo>
                <a:cubicBezTo>
                  <a:pt x="3084" y="53"/>
                  <a:pt x="2851" y="1"/>
                  <a:pt x="2624" y="1"/>
                </a:cubicBezTo>
                <a:cubicBezTo>
                  <a:pt x="1797" y="1"/>
                  <a:pt x="1055" y="692"/>
                  <a:pt x="1103" y="1606"/>
                </a:cubicBezTo>
                <a:cubicBezTo>
                  <a:pt x="1107" y="1700"/>
                  <a:pt x="1185" y="1773"/>
                  <a:pt x="1278" y="1773"/>
                </a:cubicBezTo>
                <a:cubicBezTo>
                  <a:pt x="1281" y="1773"/>
                  <a:pt x="1285" y="1773"/>
                  <a:pt x="1288" y="1772"/>
                </a:cubicBezTo>
                <a:cubicBezTo>
                  <a:pt x="1385" y="1768"/>
                  <a:pt x="1459" y="1686"/>
                  <a:pt x="1454" y="1588"/>
                </a:cubicBezTo>
                <a:cubicBezTo>
                  <a:pt x="1415" y="890"/>
                  <a:pt x="1984" y="352"/>
                  <a:pt x="2623" y="352"/>
                </a:cubicBezTo>
                <a:cubicBezTo>
                  <a:pt x="2797" y="352"/>
                  <a:pt x="2977" y="392"/>
                  <a:pt x="3151" y="480"/>
                </a:cubicBezTo>
                <a:lnTo>
                  <a:pt x="4551" y="1188"/>
                </a:lnTo>
                <a:lnTo>
                  <a:pt x="4551" y="1350"/>
                </a:lnTo>
                <a:lnTo>
                  <a:pt x="3193" y="1350"/>
                </a:lnTo>
                <a:cubicBezTo>
                  <a:pt x="3096" y="1350"/>
                  <a:pt x="3018" y="1428"/>
                  <a:pt x="3018" y="1525"/>
                </a:cubicBezTo>
                <a:cubicBezTo>
                  <a:pt x="3018" y="1623"/>
                  <a:pt x="3096" y="1701"/>
                  <a:pt x="3193" y="1701"/>
                </a:cubicBezTo>
                <a:lnTo>
                  <a:pt x="4551" y="1701"/>
                </a:lnTo>
                <a:lnTo>
                  <a:pt x="4551" y="1862"/>
                </a:lnTo>
                <a:cubicBezTo>
                  <a:pt x="3330" y="2480"/>
                  <a:pt x="3169" y="2562"/>
                  <a:pt x="3153" y="2570"/>
                </a:cubicBezTo>
                <a:lnTo>
                  <a:pt x="3152" y="2570"/>
                </a:lnTo>
                <a:cubicBezTo>
                  <a:pt x="2980" y="2657"/>
                  <a:pt x="2799" y="2698"/>
                  <a:pt x="2623" y="2698"/>
                </a:cubicBezTo>
                <a:cubicBezTo>
                  <a:pt x="2230" y="2698"/>
                  <a:pt x="1856" y="2496"/>
                  <a:pt x="1638" y="2162"/>
                </a:cubicBezTo>
                <a:cubicBezTo>
                  <a:pt x="1605" y="2111"/>
                  <a:pt x="1549" y="2083"/>
                  <a:pt x="1492" y="2083"/>
                </a:cubicBezTo>
                <a:cubicBezTo>
                  <a:pt x="1459" y="2083"/>
                  <a:pt x="1426" y="2092"/>
                  <a:pt x="1396" y="2111"/>
                </a:cubicBezTo>
                <a:cubicBezTo>
                  <a:pt x="1315" y="2164"/>
                  <a:pt x="1291" y="2273"/>
                  <a:pt x="1345" y="2353"/>
                </a:cubicBezTo>
                <a:cubicBezTo>
                  <a:pt x="1450" y="2516"/>
                  <a:pt x="1586" y="2655"/>
                  <a:pt x="1742" y="2766"/>
                </a:cubicBezTo>
                <a:cubicBezTo>
                  <a:pt x="1672" y="2913"/>
                  <a:pt x="1634" y="3074"/>
                  <a:pt x="1630" y="3241"/>
                </a:cubicBezTo>
                <a:cubicBezTo>
                  <a:pt x="942" y="3377"/>
                  <a:pt x="521" y="4090"/>
                  <a:pt x="750" y="4764"/>
                </a:cubicBezTo>
                <a:cubicBezTo>
                  <a:pt x="146" y="5130"/>
                  <a:pt x="1" y="5945"/>
                  <a:pt x="444" y="6498"/>
                </a:cubicBezTo>
                <a:cubicBezTo>
                  <a:pt x="347" y="6620"/>
                  <a:pt x="274" y="6759"/>
                  <a:pt x="231" y="6910"/>
                </a:cubicBezTo>
                <a:cubicBezTo>
                  <a:pt x="205" y="7003"/>
                  <a:pt x="259" y="7100"/>
                  <a:pt x="352" y="7127"/>
                </a:cubicBezTo>
                <a:cubicBezTo>
                  <a:pt x="368" y="7132"/>
                  <a:pt x="384" y="7134"/>
                  <a:pt x="400" y="7134"/>
                </a:cubicBezTo>
                <a:cubicBezTo>
                  <a:pt x="476" y="7134"/>
                  <a:pt x="547" y="7083"/>
                  <a:pt x="569" y="7006"/>
                </a:cubicBezTo>
                <a:cubicBezTo>
                  <a:pt x="611" y="6861"/>
                  <a:pt x="691" y="6730"/>
                  <a:pt x="804" y="6627"/>
                </a:cubicBezTo>
                <a:cubicBezTo>
                  <a:pt x="879" y="6557"/>
                  <a:pt x="878" y="6438"/>
                  <a:pt x="804" y="6369"/>
                </a:cubicBezTo>
                <a:cubicBezTo>
                  <a:pt x="363" y="5964"/>
                  <a:pt x="489" y="5240"/>
                  <a:pt x="1043" y="5010"/>
                </a:cubicBezTo>
                <a:cubicBezTo>
                  <a:pt x="1137" y="4969"/>
                  <a:pt x="1179" y="4857"/>
                  <a:pt x="1131" y="4766"/>
                </a:cubicBezTo>
                <a:cubicBezTo>
                  <a:pt x="857" y="4236"/>
                  <a:pt x="1221" y="3598"/>
                  <a:pt x="1822" y="3570"/>
                </a:cubicBezTo>
                <a:cubicBezTo>
                  <a:pt x="1871" y="3568"/>
                  <a:pt x="1916" y="3546"/>
                  <a:pt x="1948" y="3507"/>
                </a:cubicBezTo>
                <a:cubicBezTo>
                  <a:pt x="2050" y="3387"/>
                  <a:pt x="1904" y="3267"/>
                  <a:pt x="2051" y="2935"/>
                </a:cubicBezTo>
                <a:cubicBezTo>
                  <a:pt x="2234" y="3010"/>
                  <a:pt x="2429" y="3049"/>
                  <a:pt x="2625" y="3049"/>
                </a:cubicBezTo>
                <a:cubicBezTo>
                  <a:pt x="2856" y="3049"/>
                  <a:pt x="3089" y="2995"/>
                  <a:pt x="3309" y="2883"/>
                </a:cubicBezTo>
                <a:lnTo>
                  <a:pt x="4190" y="2438"/>
                </a:lnTo>
                <a:lnTo>
                  <a:pt x="4190" y="2438"/>
                </a:lnTo>
                <a:cubicBezTo>
                  <a:pt x="3300" y="3448"/>
                  <a:pt x="2545" y="4698"/>
                  <a:pt x="2248" y="6011"/>
                </a:cubicBezTo>
                <a:cubicBezTo>
                  <a:pt x="2206" y="6197"/>
                  <a:pt x="2355" y="6341"/>
                  <a:pt x="2514" y="6341"/>
                </a:cubicBezTo>
                <a:cubicBezTo>
                  <a:pt x="2578" y="6341"/>
                  <a:pt x="2644" y="6318"/>
                  <a:pt x="2699" y="6264"/>
                </a:cubicBezTo>
                <a:lnTo>
                  <a:pt x="2857" y="6110"/>
                </a:lnTo>
                <a:lnTo>
                  <a:pt x="2857" y="6110"/>
                </a:lnTo>
                <a:cubicBezTo>
                  <a:pt x="2780" y="6356"/>
                  <a:pt x="2634" y="6353"/>
                  <a:pt x="2634" y="6498"/>
                </a:cubicBezTo>
                <a:cubicBezTo>
                  <a:pt x="2634" y="6547"/>
                  <a:pt x="2655" y="6594"/>
                  <a:pt x="2692" y="6627"/>
                </a:cubicBezTo>
                <a:cubicBezTo>
                  <a:pt x="2890" y="6810"/>
                  <a:pt x="2943" y="7102"/>
                  <a:pt x="2818" y="7341"/>
                </a:cubicBezTo>
                <a:cubicBezTo>
                  <a:pt x="2795" y="7385"/>
                  <a:pt x="2792" y="7436"/>
                  <a:pt x="2809" y="7482"/>
                </a:cubicBezTo>
                <a:cubicBezTo>
                  <a:pt x="2861" y="7627"/>
                  <a:pt x="3040" y="7571"/>
                  <a:pt x="3194" y="7837"/>
                </a:cubicBezTo>
                <a:cubicBezTo>
                  <a:pt x="3346" y="8102"/>
                  <a:pt x="3209" y="8229"/>
                  <a:pt x="3308" y="8348"/>
                </a:cubicBezTo>
                <a:cubicBezTo>
                  <a:pt x="3408" y="8466"/>
                  <a:pt x="3554" y="8350"/>
                  <a:pt x="3792" y="8549"/>
                </a:cubicBezTo>
                <a:cubicBezTo>
                  <a:pt x="4026" y="8746"/>
                  <a:pt x="3940" y="8912"/>
                  <a:pt x="4074" y="8990"/>
                </a:cubicBezTo>
                <a:cubicBezTo>
                  <a:pt x="4102" y="9006"/>
                  <a:pt x="4129" y="9012"/>
                  <a:pt x="4156" y="9012"/>
                </a:cubicBezTo>
                <a:cubicBezTo>
                  <a:pt x="4224" y="9012"/>
                  <a:pt x="4294" y="8976"/>
                  <a:pt x="4401" y="8976"/>
                </a:cubicBezTo>
                <a:cubicBezTo>
                  <a:pt x="4455" y="8976"/>
                  <a:pt x="4519" y="8985"/>
                  <a:pt x="4596" y="9013"/>
                </a:cubicBezTo>
                <a:cubicBezTo>
                  <a:pt x="4885" y="9119"/>
                  <a:pt x="4860" y="9305"/>
                  <a:pt x="5012" y="9332"/>
                </a:cubicBezTo>
                <a:cubicBezTo>
                  <a:pt x="5023" y="9334"/>
                  <a:pt x="5033" y="9335"/>
                  <a:pt x="5042" y="9335"/>
                </a:cubicBezTo>
                <a:cubicBezTo>
                  <a:pt x="5171" y="9335"/>
                  <a:pt x="5227" y="9175"/>
                  <a:pt x="5512" y="9175"/>
                </a:cubicBezTo>
                <a:cubicBezTo>
                  <a:pt x="5644" y="9175"/>
                  <a:pt x="5770" y="9217"/>
                  <a:pt x="5874" y="9298"/>
                </a:cubicBezTo>
                <a:cubicBezTo>
                  <a:pt x="5906" y="9323"/>
                  <a:pt x="5944" y="9334"/>
                  <a:pt x="5981" y="9334"/>
                </a:cubicBezTo>
                <a:cubicBezTo>
                  <a:pt x="6039" y="9334"/>
                  <a:pt x="6096" y="9305"/>
                  <a:pt x="6129" y="9253"/>
                </a:cubicBezTo>
                <a:cubicBezTo>
                  <a:pt x="6244" y="9074"/>
                  <a:pt x="6435" y="8978"/>
                  <a:pt x="6631" y="8978"/>
                </a:cubicBezTo>
                <a:cubicBezTo>
                  <a:pt x="6691" y="8978"/>
                  <a:pt x="6752" y="8987"/>
                  <a:pt x="6810" y="9005"/>
                </a:cubicBezTo>
                <a:cubicBezTo>
                  <a:pt x="6828" y="9011"/>
                  <a:pt x="6846" y="9013"/>
                  <a:pt x="6863" y="9013"/>
                </a:cubicBezTo>
                <a:cubicBezTo>
                  <a:pt x="6943" y="9013"/>
                  <a:pt x="7016" y="8958"/>
                  <a:pt x="7034" y="8875"/>
                </a:cubicBezTo>
                <a:cubicBezTo>
                  <a:pt x="7094" y="8608"/>
                  <a:pt x="7324" y="8422"/>
                  <a:pt x="7589" y="8410"/>
                </a:cubicBezTo>
                <a:cubicBezTo>
                  <a:pt x="7639" y="8408"/>
                  <a:pt x="7684" y="8385"/>
                  <a:pt x="7716" y="8347"/>
                </a:cubicBezTo>
                <a:cubicBezTo>
                  <a:pt x="7816" y="8228"/>
                  <a:pt x="7676" y="8105"/>
                  <a:pt x="7830" y="7837"/>
                </a:cubicBezTo>
                <a:cubicBezTo>
                  <a:pt x="7985" y="7569"/>
                  <a:pt x="8162" y="7629"/>
                  <a:pt x="8216" y="7482"/>
                </a:cubicBezTo>
                <a:cubicBezTo>
                  <a:pt x="8232" y="7436"/>
                  <a:pt x="8229" y="7385"/>
                  <a:pt x="8206" y="7341"/>
                </a:cubicBezTo>
                <a:cubicBezTo>
                  <a:pt x="8082" y="7102"/>
                  <a:pt x="8133" y="6810"/>
                  <a:pt x="8332" y="6627"/>
                </a:cubicBezTo>
                <a:cubicBezTo>
                  <a:pt x="8368" y="6594"/>
                  <a:pt x="8390" y="6547"/>
                  <a:pt x="8390" y="6498"/>
                </a:cubicBezTo>
                <a:cubicBezTo>
                  <a:pt x="8390" y="6353"/>
                  <a:pt x="8246" y="6357"/>
                  <a:pt x="8167" y="6110"/>
                </a:cubicBezTo>
                <a:lnTo>
                  <a:pt x="8167" y="6110"/>
                </a:lnTo>
                <a:cubicBezTo>
                  <a:pt x="8291" y="6214"/>
                  <a:pt x="8351" y="6341"/>
                  <a:pt x="8512" y="6341"/>
                </a:cubicBezTo>
                <a:cubicBezTo>
                  <a:pt x="8683" y="6341"/>
                  <a:pt x="8814" y="6183"/>
                  <a:pt x="8776" y="6011"/>
                </a:cubicBezTo>
                <a:cubicBezTo>
                  <a:pt x="8478" y="4698"/>
                  <a:pt x="7723" y="3448"/>
                  <a:pt x="6833" y="2438"/>
                </a:cubicBezTo>
                <a:lnTo>
                  <a:pt x="6833" y="2438"/>
                </a:lnTo>
                <a:lnTo>
                  <a:pt x="7714" y="2883"/>
                </a:lnTo>
                <a:cubicBezTo>
                  <a:pt x="7937" y="2996"/>
                  <a:pt x="8172" y="3049"/>
                  <a:pt x="8403" y="3049"/>
                </a:cubicBezTo>
                <a:cubicBezTo>
                  <a:pt x="8600" y="3049"/>
                  <a:pt x="8794" y="3010"/>
                  <a:pt x="8974" y="2937"/>
                </a:cubicBezTo>
                <a:cubicBezTo>
                  <a:pt x="9033" y="3071"/>
                  <a:pt x="9055" y="3220"/>
                  <a:pt x="9036" y="3372"/>
                </a:cubicBezTo>
                <a:cubicBezTo>
                  <a:pt x="9022" y="3475"/>
                  <a:pt x="9101" y="3565"/>
                  <a:pt x="9202" y="3570"/>
                </a:cubicBezTo>
                <a:cubicBezTo>
                  <a:pt x="9646" y="3591"/>
                  <a:pt x="9985" y="3956"/>
                  <a:pt x="9985" y="4387"/>
                </a:cubicBezTo>
                <a:cubicBezTo>
                  <a:pt x="9985" y="4708"/>
                  <a:pt x="9832" y="4766"/>
                  <a:pt x="9884" y="4908"/>
                </a:cubicBezTo>
                <a:cubicBezTo>
                  <a:pt x="9900" y="4953"/>
                  <a:pt x="9935" y="4990"/>
                  <a:pt x="9981" y="5010"/>
                </a:cubicBezTo>
                <a:cubicBezTo>
                  <a:pt x="10536" y="5240"/>
                  <a:pt x="10661" y="5965"/>
                  <a:pt x="10221" y="6369"/>
                </a:cubicBezTo>
                <a:cubicBezTo>
                  <a:pt x="10146" y="6439"/>
                  <a:pt x="10144" y="6557"/>
                  <a:pt x="10221" y="6627"/>
                </a:cubicBezTo>
                <a:cubicBezTo>
                  <a:pt x="10661" y="7032"/>
                  <a:pt x="10535" y="7756"/>
                  <a:pt x="9981" y="7987"/>
                </a:cubicBezTo>
                <a:cubicBezTo>
                  <a:pt x="9887" y="8027"/>
                  <a:pt x="9845" y="8139"/>
                  <a:pt x="9893" y="8230"/>
                </a:cubicBezTo>
                <a:cubicBezTo>
                  <a:pt x="10167" y="8761"/>
                  <a:pt x="9801" y="9399"/>
                  <a:pt x="9202" y="9427"/>
                </a:cubicBezTo>
                <a:cubicBezTo>
                  <a:pt x="9101" y="9431"/>
                  <a:pt x="9022" y="9521"/>
                  <a:pt x="9036" y="9624"/>
                </a:cubicBezTo>
                <a:cubicBezTo>
                  <a:pt x="9100" y="10122"/>
                  <a:pt x="8712" y="10550"/>
                  <a:pt x="8225" y="10550"/>
                </a:cubicBezTo>
                <a:cubicBezTo>
                  <a:pt x="8055" y="10550"/>
                  <a:pt x="7987" y="10503"/>
                  <a:pt x="7918" y="10503"/>
                </a:cubicBezTo>
                <a:cubicBezTo>
                  <a:pt x="7893" y="10503"/>
                  <a:pt x="7868" y="10509"/>
                  <a:pt x="7838" y="10527"/>
                </a:cubicBezTo>
                <a:cubicBezTo>
                  <a:pt x="7795" y="10552"/>
                  <a:pt x="7765" y="10593"/>
                  <a:pt x="7754" y="10640"/>
                </a:cubicBezTo>
                <a:cubicBezTo>
                  <a:pt x="7665" y="11039"/>
                  <a:pt x="7316" y="11282"/>
                  <a:pt x="6953" y="11282"/>
                </a:cubicBezTo>
                <a:cubicBezTo>
                  <a:pt x="6782" y="11282"/>
                  <a:pt x="6609" y="11229"/>
                  <a:pt x="6457" y="11113"/>
                </a:cubicBezTo>
                <a:cubicBezTo>
                  <a:pt x="6425" y="11089"/>
                  <a:pt x="6387" y="11077"/>
                  <a:pt x="6350" y="11077"/>
                </a:cubicBezTo>
                <a:cubicBezTo>
                  <a:pt x="6292" y="11077"/>
                  <a:pt x="6236" y="11105"/>
                  <a:pt x="6202" y="11158"/>
                </a:cubicBezTo>
                <a:cubicBezTo>
                  <a:pt x="6041" y="11410"/>
                  <a:pt x="5776" y="11537"/>
                  <a:pt x="5512" y="11537"/>
                </a:cubicBezTo>
                <a:cubicBezTo>
                  <a:pt x="5248" y="11537"/>
                  <a:pt x="4983" y="11410"/>
                  <a:pt x="4822" y="11158"/>
                </a:cubicBezTo>
                <a:cubicBezTo>
                  <a:pt x="4788" y="11105"/>
                  <a:pt x="4731" y="11077"/>
                  <a:pt x="4673" y="11077"/>
                </a:cubicBezTo>
                <a:cubicBezTo>
                  <a:pt x="4636" y="11077"/>
                  <a:pt x="4599" y="11089"/>
                  <a:pt x="4567" y="11113"/>
                </a:cubicBezTo>
                <a:cubicBezTo>
                  <a:pt x="4415" y="11229"/>
                  <a:pt x="4241" y="11283"/>
                  <a:pt x="4071" y="11283"/>
                </a:cubicBezTo>
                <a:cubicBezTo>
                  <a:pt x="3707" y="11283"/>
                  <a:pt x="3358" y="11039"/>
                  <a:pt x="3269" y="10640"/>
                </a:cubicBezTo>
                <a:cubicBezTo>
                  <a:pt x="3251" y="10557"/>
                  <a:pt x="3177" y="10504"/>
                  <a:pt x="3098" y="10504"/>
                </a:cubicBezTo>
                <a:cubicBezTo>
                  <a:pt x="3080" y="10504"/>
                  <a:pt x="3063" y="10506"/>
                  <a:pt x="3046" y="10512"/>
                </a:cubicBezTo>
                <a:cubicBezTo>
                  <a:pt x="2963" y="10538"/>
                  <a:pt x="2880" y="10550"/>
                  <a:pt x="2799" y="10550"/>
                </a:cubicBezTo>
                <a:cubicBezTo>
                  <a:pt x="2327" y="10550"/>
                  <a:pt x="1922" y="10136"/>
                  <a:pt x="1987" y="9624"/>
                </a:cubicBezTo>
                <a:cubicBezTo>
                  <a:pt x="2001" y="9521"/>
                  <a:pt x="1924" y="9431"/>
                  <a:pt x="1822" y="9427"/>
                </a:cubicBezTo>
                <a:cubicBezTo>
                  <a:pt x="1379" y="9406"/>
                  <a:pt x="1039" y="9041"/>
                  <a:pt x="1039" y="8610"/>
                </a:cubicBezTo>
                <a:cubicBezTo>
                  <a:pt x="1039" y="8289"/>
                  <a:pt x="1191" y="8229"/>
                  <a:pt x="1141" y="8089"/>
                </a:cubicBezTo>
                <a:cubicBezTo>
                  <a:pt x="1123" y="8043"/>
                  <a:pt x="1088" y="8006"/>
                  <a:pt x="1043" y="7987"/>
                </a:cubicBezTo>
                <a:cubicBezTo>
                  <a:pt x="851" y="7907"/>
                  <a:pt x="697" y="7760"/>
                  <a:pt x="612" y="7571"/>
                </a:cubicBezTo>
                <a:cubicBezTo>
                  <a:pt x="582" y="7506"/>
                  <a:pt x="519" y="7469"/>
                  <a:pt x="452" y="7469"/>
                </a:cubicBezTo>
                <a:cubicBezTo>
                  <a:pt x="428" y="7469"/>
                  <a:pt x="403" y="7474"/>
                  <a:pt x="379" y="7484"/>
                </a:cubicBezTo>
                <a:cubicBezTo>
                  <a:pt x="290" y="7525"/>
                  <a:pt x="251" y="7629"/>
                  <a:pt x="292" y="7716"/>
                </a:cubicBezTo>
                <a:cubicBezTo>
                  <a:pt x="389" y="7932"/>
                  <a:pt x="549" y="8110"/>
                  <a:pt x="750" y="8231"/>
                </a:cubicBezTo>
                <a:cubicBezTo>
                  <a:pt x="521" y="8904"/>
                  <a:pt x="940" y="9619"/>
                  <a:pt x="1630" y="9755"/>
                </a:cubicBezTo>
                <a:cubicBezTo>
                  <a:pt x="1644" y="10406"/>
                  <a:pt x="2178" y="10900"/>
                  <a:pt x="2798" y="10900"/>
                </a:cubicBezTo>
                <a:cubicBezTo>
                  <a:pt x="2857" y="10900"/>
                  <a:pt x="2917" y="10896"/>
                  <a:pt x="2978" y="10887"/>
                </a:cubicBezTo>
                <a:cubicBezTo>
                  <a:pt x="3158" y="11352"/>
                  <a:pt x="3602" y="11634"/>
                  <a:pt x="4068" y="11634"/>
                </a:cubicBezTo>
                <a:cubicBezTo>
                  <a:pt x="4258" y="11634"/>
                  <a:pt x="4451" y="11587"/>
                  <a:pt x="4631" y="11488"/>
                </a:cubicBezTo>
                <a:cubicBezTo>
                  <a:pt x="4864" y="11754"/>
                  <a:pt x="5188" y="11887"/>
                  <a:pt x="5512" y="11887"/>
                </a:cubicBezTo>
                <a:cubicBezTo>
                  <a:pt x="5835" y="11887"/>
                  <a:pt x="6159" y="11755"/>
                  <a:pt x="6392" y="11488"/>
                </a:cubicBezTo>
                <a:cubicBezTo>
                  <a:pt x="6573" y="11587"/>
                  <a:pt x="6766" y="11633"/>
                  <a:pt x="6955" y="11633"/>
                </a:cubicBezTo>
                <a:cubicBezTo>
                  <a:pt x="7422" y="11633"/>
                  <a:pt x="7866" y="11352"/>
                  <a:pt x="8046" y="10887"/>
                </a:cubicBezTo>
                <a:cubicBezTo>
                  <a:pt x="8107" y="10896"/>
                  <a:pt x="8167" y="10901"/>
                  <a:pt x="8227" y="10901"/>
                </a:cubicBezTo>
                <a:cubicBezTo>
                  <a:pt x="8850" y="10901"/>
                  <a:pt x="9379" y="10401"/>
                  <a:pt x="9393" y="9755"/>
                </a:cubicBezTo>
                <a:cubicBezTo>
                  <a:pt x="10081" y="9620"/>
                  <a:pt x="10502" y="8908"/>
                  <a:pt x="10273" y="8231"/>
                </a:cubicBezTo>
                <a:cubicBezTo>
                  <a:pt x="10877" y="7868"/>
                  <a:pt x="11024" y="7052"/>
                  <a:pt x="10579" y="6498"/>
                </a:cubicBezTo>
                <a:cubicBezTo>
                  <a:pt x="11023" y="5944"/>
                  <a:pt x="10877" y="5129"/>
                  <a:pt x="10274" y="4764"/>
                </a:cubicBezTo>
                <a:cubicBezTo>
                  <a:pt x="10502" y="4090"/>
                  <a:pt x="10084" y="3377"/>
                  <a:pt x="9394" y="3241"/>
                </a:cubicBezTo>
                <a:cubicBezTo>
                  <a:pt x="9390" y="3075"/>
                  <a:pt x="9352" y="2913"/>
                  <a:pt x="9283" y="2767"/>
                </a:cubicBezTo>
                <a:cubicBezTo>
                  <a:pt x="9671" y="2489"/>
                  <a:pt x="9923" y="2036"/>
                  <a:pt x="9923" y="1525"/>
                </a:cubicBezTo>
                <a:cubicBezTo>
                  <a:pt x="9923" y="647"/>
                  <a:pt x="9200" y="1"/>
                  <a:pt x="84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7"/>
          <p:cNvSpPr/>
          <p:nvPr/>
        </p:nvSpPr>
        <p:spPr>
          <a:xfrm>
            <a:off x="6159189" y="1489450"/>
            <a:ext cx="340079" cy="397827"/>
          </a:xfrm>
          <a:custGeom>
            <a:rect b="b" l="l" r="r" t="t"/>
            <a:pathLst>
              <a:path extrusionOk="0" h="11911" w="10182">
                <a:moveTo>
                  <a:pt x="4801" y="353"/>
                </a:moveTo>
                <a:cubicBezTo>
                  <a:pt x="5177" y="353"/>
                  <a:pt x="5483" y="659"/>
                  <a:pt x="5483" y="1035"/>
                </a:cubicBezTo>
                <a:lnTo>
                  <a:pt x="5483" y="2782"/>
                </a:lnTo>
                <a:cubicBezTo>
                  <a:pt x="5279" y="2628"/>
                  <a:pt x="5080" y="2605"/>
                  <a:pt x="4911" y="2605"/>
                </a:cubicBezTo>
                <a:cubicBezTo>
                  <a:pt x="4841" y="2605"/>
                  <a:pt x="4776" y="2609"/>
                  <a:pt x="4718" y="2609"/>
                </a:cubicBezTo>
                <a:cubicBezTo>
                  <a:pt x="4693" y="2609"/>
                  <a:pt x="4669" y="2609"/>
                  <a:pt x="4646" y="2607"/>
                </a:cubicBezTo>
                <a:cubicBezTo>
                  <a:pt x="4448" y="2607"/>
                  <a:pt x="4266" y="2671"/>
                  <a:pt x="4119" y="2782"/>
                </a:cubicBezTo>
                <a:lnTo>
                  <a:pt x="4119" y="1035"/>
                </a:lnTo>
                <a:cubicBezTo>
                  <a:pt x="4119" y="659"/>
                  <a:pt x="4425" y="353"/>
                  <a:pt x="4801" y="353"/>
                </a:cubicBezTo>
                <a:close/>
                <a:moveTo>
                  <a:pt x="1648" y="2958"/>
                </a:moveTo>
                <a:cubicBezTo>
                  <a:pt x="1842" y="2958"/>
                  <a:pt x="2040" y="3003"/>
                  <a:pt x="2231" y="3099"/>
                </a:cubicBezTo>
                <a:lnTo>
                  <a:pt x="3767" y="3876"/>
                </a:lnTo>
                <a:lnTo>
                  <a:pt x="3766" y="4078"/>
                </a:lnTo>
                <a:lnTo>
                  <a:pt x="2269" y="4078"/>
                </a:lnTo>
                <a:cubicBezTo>
                  <a:pt x="2173" y="4078"/>
                  <a:pt x="2094" y="4157"/>
                  <a:pt x="2094" y="4254"/>
                </a:cubicBezTo>
                <a:cubicBezTo>
                  <a:pt x="2094" y="4352"/>
                  <a:pt x="2173" y="4430"/>
                  <a:pt x="2269" y="4430"/>
                </a:cubicBezTo>
                <a:lnTo>
                  <a:pt x="3766" y="4430"/>
                </a:lnTo>
                <a:lnTo>
                  <a:pt x="3766" y="4633"/>
                </a:lnTo>
                <a:cubicBezTo>
                  <a:pt x="2578" y="5234"/>
                  <a:pt x="2297" y="5376"/>
                  <a:pt x="2243" y="5404"/>
                </a:cubicBezTo>
                <a:cubicBezTo>
                  <a:pt x="2242" y="5404"/>
                  <a:pt x="2241" y="5405"/>
                  <a:pt x="2239" y="5405"/>
                </a:cubicBezTo>
                <a:lnTo>
                  <a:pt x="2239" y="5405"/>
                </a:lnTo>
                <a:cubicBezTo>
                  <a:pt x="2239" y="5405"/>
                  <a:pt x="2239" y="5405"/>
                  <a:pt x="2239" y="5405"/>
                </a:cubicBezTo>
                <a:lnTo>
                  <a:pt x="2239" y="5405"/>
                </a:lnTo>
                <a:cubicBezTo>
                  <a:pt x="2237" y="5406"/>
                  <a:pt x="2236" y="5407"/>
                  <a:pt x="2235" y="5407"/>
                </a:cubicBezTo>
                <a:cubicBezTo>
                  <a:pt x="2233" y="5408"/>
                  <a:pt x="2233" y="5408"/>
                  <a:pt x="2232" y="5409"/>
                </a:cubicBezTo>
                <a:lnTo>
                  <a:pt x="2231" y="5409"/>
                </a:lnTo>
                <a:cubicBezTo>
                  <a:pt x="2040" y="5506"/>
                  <a:pt x="1841" y="5550"/>
                  <a:pt x="1647" y="5550"/>
                </a:cubicBezTo>
                <a:cubicBezTo>
                  <a:pt x="968" y="5550"/>
                  <a:pt x="353" y="5004"/>
                  <a:pt x="353" y="4254"/>
                </a:cubicBezTo>
                <a:cubicBezTo>
                  <a:pt x="353" y="3504"/>
                  <a:pt x="969" y="2958"/>
                  <a:pt x="1648" y="2958"/>
                </a:cubicBezTo>
                <a:close/>
                <a:moveTo>
                  <a:pt x="4957" y="2958"/>
                </a:moveTo>
                <a:cubicBezTo>
                  <a:pt x="5247" y="2958"/>
                  <a:pt x="5483" y="3194"/>
                  <a:pt x="5483" y="3484"/>
                </a:cubicBezTo>
                <a:lnTo>
                  <a:pt x="5483" y="5314"/>
                </a:lnTo>
                <a:cubicBezTo>
                  <a:pt x="5483" y="5604"/>
                  <a:pt x="5248" y="5840"/>
                  <a:pt x="4957" y="5840"/>
                </a:cubicBezTo>
                <a:lnTo>
                  <a:pt x="4645" y="5840"/>
                </a:lnTo>
                <a:cubicBezTo>
                  <a:pt x="4356" y="5840"/>
                  <a:pt x="4120" y="5604"/>
                  <a:pt x="4120" y="5314"/>
                </a:cubicBezTo>
                <a:lnTo>
                  <a:pt x="4120" y="3484"/>
                </a:lnTo>
                <a:cubicBezTo>
                  <a:pt x="4120" y="3194"/>
                  <a:pt x="4356" y="2958"/>
                  <a:pt x="4645" y="2958"/>
                </a:cubicBezTo>
                <a:close/>
                <a:moveTo>
                  <a:pt x="8036" y="9563"/>
                </a:moveTo>
                <a:cubicBezTo>
                  <a:pt x="8168" y="9688"/>
                  <a:pt x="8309" y="9801"/>
                  <a:pt x="8457" y="9900"/>
                </a:cubicBezTo>
                <a:cubicBezTo>
                  <a:pt x="8542" y="9957"/>
                  <a:pt x="8504" y="10089"/>
                  <a:pt x="8400" y="10089"/>
                </a:cubicBezTo>
                <a:lnTo>
                  <a:pt x="1204" y="10089"/>
                </a:lnTo>
                <a:cubicBezTo>
                  <a:pt x="1100" y="10089"/>
                  <a:pt x="1062" y="9957"/>
                  <a:pt x="1146" y="9900"/>
                </a:cubicBezTo>
                <a:cubicBezTo>
                  <a:pt x="1295" y="9801"/>
                  <a:pt x="1436" y="9688"/>
                  <a:pt x="1568" y="9563"/>
                </a:cubicBezTo>
                <a:close/>
                <a:moveTo>
                  <a:pt x="5812" y="10512"/>
                </a:moveTo>
                <a:lnTo>
                  <a:pt x="5812" y="10549"/>
                </a:lnTo>
                <a:cubicBezTo>
                  <a:pt x="5812" y="11107"/>
                  <a:pt x="5358" y="11559"/>
                  <a:pt x="4802" y="11559"/>
                </a:cubicBezTo>
                <a:cubicBezTo>
                  <a:pt x="4246" y="11559"/>
                  <a:pt x="3792" y="11107"/>
                  <a:pt x="3792" y="10549"/>
                </a:cubicBezTo>
                <a:lnTo>
                  <a:pt x="3792" y="10512"/>
                </a:lnTo>
                <a:close/>
                <a:moveTo>
                  <a:pt x="4801" y="1"/>
                </a:moveTo>
                <a:cubicBezTo>
                  <a:pt x="4231" y="1"/>
                  <a:pt x="3766" y="466"/>
                  <a:pt x="3766" y="1035"/>
                </a:cubicBezTo>
                <a:lnTo>
                  <a:pt x="3766" y="3481"/>
                </a:lnTo>
                <a:lnTo>
                  <a:pt x="2390" y="2785"/>
                </a:lnTo>
                <a:cubicBezTo>
                  <a:pt x="2147" y="2662"/>
                  <a:pt x="1894" y="2606"/>
                  <a:pt x="1648" y="2606"/>
                </a:cubicBezTo>
                <a:cubicBezTo>
                  <a:pt x="784" y="2606"/>
                  <a:pt x="1" y="3300"/>
                  <a:pt x="1" y="4254"/>
                </a:cubicBezTo>
                <a:cubicBezTo>
                  <a:pt x="1" y="5193"/>
                  <a:pt x="768" y="5903"/>
                  <a:pt x="1646" y="5903"/>
                </a:cubicBezTo>
                <a:cubicBezTo>
                  <a:pt x="2175" y="5903"/>
                  <a:pt x="2490" y="5657"/>
                  <a:pt x="2661" y="5586"/>
                </a:cubicBezTo>
                <a:lnTo>
                  <a:pt x="2661" y="5586"/>
                </a:lnTo>
                <a:cubicBezTo>
                  <a:pt x="2513" y="5862"/>
                  <a:pt x="2433" y="6173"/>
                  <a:pt x="2429" y="6494"/>
                </a:cubicBezTo>
                <a:cubicBezTo>
                  <a:pt x="2428" y="6591"/>
                  <a:pt x="2506" y="6670"/>
                  <a:pt x="2603" y="6671"/>
                </a:cubicBezTo>
                <a:cubicBezTo>
                  <a:pt x="2604" y="6671"/>
                  <a:pt x="2606" y="6671"/>
                  <a:pt x="2607" y="6671"/>
                </a:cubicBezTo>
                <a:cubicBezTo>
                  <a:pt x="2703" y="6671"/>
                  <a:pt x="2780" y="6594"/>
                  <a:pt x="2781" y="6497"/>
                </a:cubicBezTo>
                <a:cubicBezTo>
                  <a:pt x="2788" y="5922"/>
                  <a:pt x="3098" y="5417"/>
                  <a:pt x="3556" y="5134"/>
                </a:cubicBezTo>
                <a:lnTo>
                  <a:pt x="3766" y="5027"/>
                </a:lnTo>
                <a:cubicBezTo>
                  <a:pt x="3768" y="5134"/>
                  <a:pt x="3767" y="5208"/>
                  <a:pt x="3767" y="5313"/>
                </a:cubicBezTo>
                <a:cubicBezTo>
                  <a:pt x="3767" y="5797"/>
                  <a:pt x="4161" y="6192"/>
                  <a:pt x="4645" y="6192"/>
                </a:cubicBezTo>
                <a:lnTo>
                  <a:pt x="4957" y="6192"/>
                </a:lnTo>
                <a:cubicBezTo>
                  <a:pt x="5442" y="6192"/>
                  <a:pt x="5835" y="5797"/>
                  <a:pt x="5835" y="5313"/>
                </a:cubicBezTo>
                <a:lnTo>
                  <a:pt x="5835" y="5027"/>
                </a:lnTo>
                <a:lnTo>
                  <a:pt x="6059" y="5139"/>
                </a:lnTo>
                <a:cubicBezTo>
                  <a:pt x="6516" y="5427"/>
                  <a:pt x="6821" y="5937"/>
                  <a:pt x="6821" y="6516"/>
                </a:cubicBezTo>
                <a:cubicBezTo>
                  <a:pt x="6821" y="7107"/>
                  <a:pt x="6934" y="7693"/>
                  <a:pt x="7147" y="8225"/>
                </a:cubicBezTo>
                <a:lnTo>
                  <a:pt x="6338" y="8225"/>
                </a:lnTo>
                <a:cubicBezTo>
                  <a:pt x="6240" y="8225"/>
                  <a:pt x="6162" y="8304"/>
                  <a:pt x="6162" y="8401"/>
                </a:cubicBezTo>
                <a:cubicBezTo>
                  <a:pt x="6162" y="8498"/>
                  <a:pt x="6240" y="8577"/>
                  <a:pt x="6338" y="8577"/>
                </a:cubicBezTo>
                <a:lnTo>
                  <a:pt x="7308" y="8577"/>
                </a:lnTo>
                <a:cubicBezTo>
                  <a:pt x="7430" y="8816"/>
                  <a:pt x="7573" y="9035"/>
                  <a:pt x="7714" y="9211"/>
                </a:cubicBezTo>
                <a:lnTo>
                  <a:pt x="1889" y="9211"/>
                </a:lnTo>
                <a:cubicBezTo>
                  <a:pt x="2041" y="9021"/>
                  <a:pt x="2180" y="8803"/>
                  <a:pt x="2296" y="8577"/>
                </a:cubicBezTo>
                <a:lnTo>
                  <a:pt x="5633" y="8577"/>
                </a:lnTo>
                <a:cubicBezTo>
                  <a:pt x="5730" y="8577"/>
                  <a:pt x="5810" y="8498"/>
                  <a:pt x="5810" y="8401"/>
                </a:cubicBezTo>
                <a:cubicBezTo>
                  <a:pt x="5810" y="8304"/>
                  <a:pt x="5730" y="8225"/>
                  <a:pt x="5633" y="8225"/>
                </a:cubicBezTo>
                <a:lnTo>
                  <a:pt x="2455" y="8225"/>
                </a:lnTo>
                <a:cubicBezTo>
                  <a:pt x="2584" y="7907"/>
                  <a:pt x="2675" y="7570"/>
                  <a:pt x="2728" y="7223"/>
                </a:cubicBezTo>
                <a:cubicBezTo>
                  <a:pt x="2743" y="7128"/>
                  <a:pt x="2676" y="7038"/>
                  <a:pt x="2581" y="7024"/>
                </a:cubicBezTo>
                <a:cubicBezTo>
                  <a:pt x="2572" y="7022"/>
                  <a:pt x="2563" y="7022"/>
                  <a:pt x="2554" y="7022"/>
                </a:cubicBezTo>
                <a:cubicBezTo>
                  <a:pt x="2469" y="7022"/>
                  <a:pt x="2394" y="7084"/>
                  <a:pt x="2381" y="7171"/>
                </a:cubicBezTo>
                <a:cubicBezTo>
                  <a:pt x="2235" y="8127"/>
                  <a:pt x="1754" y="9070"/>
                  <a:pt x="951" y="9608"/>
                </a:cubicBezTo>
                <a:cubicBezTo>
                  <a:pt x="578" y="9857"/>
                  <a:pt x="753" y="10441"/>
                  <a:pt x="1203" y="10441"/>
                </a:cubicBezTo>
                <a:lnTo>
                  <a:pt x="3440" y="10441"/>
                </a:lnTo>
                <a:lnTo>
                  <a:pt x="3440" y="10549"/>
                </a:lnTo>
                <a:cubicBezTo>
                  <a:pt x="3440" y="11300"/>
                  <a:pt x="4051" y="11910"/>
                  <a:pt x="4801" y="11910"/>
                </a:cubicBezTo>
                <a:cubicBezTo>
                  <a:pt x="5552" y="11910"/>
                  <a:pt x="6163" y="11300"/>
                  <a:pt x="6163" y="10549"/>
                </a:cubicBezTo>
                <a:lnTo>
                  <a:pt x="6163" y="10441"/>
                </a:lnTo>
                <a:lnTo>
                  <a:pt x="8400" y="10441"/>
                </a:lnTo>
                <a:cubicBezTo>
                  <a:pt x="8850" y="10441"/>
                  <a:pt x="9025" y="9857"/>
                  <a:pt x="8652" y="9607"/>
                </a:cubicBezTo>
                <a:cubicBezTo>
                  <a:pt x="7669" y="8951"/>
                  <a:pt x="7174" y="7696"/>
                  <a:pt x="7174" y="6516"/>
                </a:cubicBezTo>
                <a:cubicBezTo>
                  <a:pt x="7174" y="6180"/>
                  <a:pt x="7089" y="5862"/>
                  <a:pt x="6941" y="5585"/>
                </a:cubicBezTo>
                <a:lnTo>
                  <a:pt x="6941" y="5585"/>
                </a:lnTo>
                <a:cubicBezTo>
                  <a:pt x="7125" y="5662"/>
                  <a:pt x="7432" y="5903"/>
                  <a:pt x="7956" y="5903"/>
                </a:cubicBezTo>
                <a:cubicBezTo>
                  <a:pt x="9467" y="5903"/>
                  <a:pt x="10181" y="4010"/>
                  <a:pt x="9043" y="3017"/>
                </a:cubicBezTo>
                <a:cubicBezTo>
                  <a:pt x="9009" y="2987"/>
                  <a:pt x="8968" y="2973"/>
                  <a:pt x="8927" y="2973"/>
                </a:cubicBezTo>
                <a:cubicBezTo>
                  <a:pt x="8878" y="2973"/>
                  <a:pt x="8829" y="2993"/>
                  <a:pt x="8793" y="3033"/>
                </a:cubicBezTo>
                <a:cubicBezTo>
                  <a:pt x="8729" y="3106"/>
                  <a:pt x="8738" y="3218"/>
                  <a:pt x="8811" y="3281"/>
                </a:cubicBezTo>
                <a:cubicBezTo>
                  <a:pt x="9094" y="3530"/>
                  <a:pt x="9251" y="3875"/>
                  <a:pt x="9251" y="4254"/>
                </a:cubicBezTo>
                <a:cubicBezTo>
                  <a:pt x="9251" y="4969"/>
                  <a:pt x="8670" y="5550"/>
                  <a:pt x="7956" y="5550"/>
                </a:cubicBezTo>
                <a:cubicBezTo>
                  <a:pt x="7499" y="5550"/>
                  <a:pt x="5837" y="4633"/>
                  <a:pt x="5835" y="4632"/>
                </a:cubicBezTo>
                <a:lnTo>
                  <a:pt x="5835" y="4430"/>
                </a:lnTo>
                <a:lnTo>
                  <a:pt x="7333" y="4430"/>
                </a:lnTo>
                <a:cubicBezTo>
                  <a:pt x="7430" y="4430"/>
                  <a:pt x="7510" y="4352"/>
                  <a:pt x="7510" y="4254"/>
                </a:cubicBezTo>
                <a:cubicBezTo>
                  <a:pt x="7510" y="4157"/>
                  <a:pt x="7430" y="4078"/>
                  <a:pt x="7333" y="4078"/>
                </a:cubicBezTo>
                <a:lnTo>
                  <a:pt x="5835" y="4078"/>
                </a:lnTo>
                <a:lnTo>
                  <a:pt x="5835" y="3877"/>
                </a:lnTo>
                <a:lnTo>
                  <a:pt x="7373" y="3099"/>
                </a:lnTo>
                <a:cubicBezTo>
                  <a:pt x="7561" y="3003"/>
                  <a:pt x="7759" y="2958"/>
                  <a:pt x="7954" y="2958"/>
                </a:cubicBezTo>
                <a:cubicBezTo>
                  <a:pt x="8060" y="2958"/>
                  <a:pt x="8164" y="2971"/>
                  <a:pt x="8266" y="2997"/>
                </a:cubicBezTo>
                <a:cubicBezTo>
                  <a:pt x="8280" y="3001"/>
                  <a:pt x="8294" y="3002"/>
                  <a:pt x="8308" y="3002"/>
                </a:cubicBezTo>
                <a:cubicBezTo>
                  <a:pt x="8387" y="3002"/>
                  <a:pt x="8459" y="2949"/>
                  <a:pt x="8479" y="2868"/>
                </a:cubicBezTo>
                <a:cubicBezTo>
                  <a:pt x="8503" y="2775"/>
                  <a:pt x="8445" y="2679"/>
                  <a:pt x="8351" y="2655"/>
                </a:cubicBezTo>
                <a:cubicBezTo>
                  <a:pt x="8221" y="2622"/>
                  <a:pt x="8088" y="2606"/>
                  <a:pt x="7954" y="2606"/>
                </a:cubicBezTo>
                <a:cubicBezTo>
                  <a:pt x="7703" y="2606"/>
                  <a:pt x="7451" y="2664"/>
                  <a:pt x="7213" y="2785"/>
                </a:cubicBezTo>
                <a:lnTo>
                  <a:pt x="5835" y="3481"/>
                </a:lnTo>
                <a:lnTo>
                  <a:pt x="5835" y="1035"/>
                </a:lnTo>
                <a:cubicBezTo>
                  <a:pt x="5835" y="466"/>
                  <a:pt x="5372" y="1"/>
                  <a:pt x="4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7"/>
          <p:cNvSpPr/>
          <p:nvPr/>
        </p:nvSpPr>
        <p:spPr>
          <a:xfrm>
            <a:off x="5501688" y="1489483"/>
            <a:ext cx="239144" cy="397827"/>
          </a:xfrm>
          <a:custGeom>
            <a:rect b="b" l="l" r="r" t="t"/>
            <a:pathLst>
              <a:path extrusionOk="0" h="11911" w="7160">
                <a:moveTo>
                  <a:pt x="1268" y="350"/>
                </a:moveTo>
                <a:cubicBezTo>
                  <a:pt x="1403" y="350"/>
                  <a:pt x="1542" y="381"/>
                  <a:pt x="1676" y="449"/>
                </a:cubicBezTo>
                <a:lnTo>
                  <a:pt x="2776" y="1005"/>
                </a:lnTo>
                <a:lnTo>
                  <a:pt x="2776" y="1080"/>
                </a:lnTo>
                <a:lnTo>
                  <a:pt x="1724" y="1080"/>
                </a:lnTo>
                <a:cubicBezTo>
                  <a:pt x="1628" y="1080"/>
                  <a:pt x="1550" y="1158"/>
                  <a:pt x="1550" y="1254"/>
                </a:cubicBezTo>
                <a:cubicBezTo>
                  <a:pt x="1550" y="1351"/>
                  <a:pt x="1628" y="1429"/>
                  <a:pt x="1724" y="1429"/>
                </a:cubicBezTo>
                <a:lnTo>
                  <a:pt x="2776" y="1429"/>
                </a:lnTo>
                <a:lnTo>
                  <a:pt x="2776" y="1502"/>
                </a:lnTo>
                <a:lnTo>
                  <a:pt x="1676" y="2059"/>
                </a:lnTo>
                <a:cubicBezTo>
                  <a:pt x="1542" y="2127"/>
                  <a:pt x="1403" y="2158"/>
                  <a:pt x="1268" y="2158"/>
                </a:cubicBezTo>
                <a:cubicBezTo>
                  <a:pt x="793" y="2158"/>
                  <a:pt x="366" y="1774"/>
                  <a:pt x="366" y="1254"/>
                </a:cubicBezTo>
                <a:cubicBezTo>
                  <a:pt x="366" y="735"/>
                  <a:pt x="793" y="350"/>
                  <a:pt x="1268" y="350"/>
                </a:cubicBezTo>
                <a:close/>
                <a:moveTo>
                  <a:pt x="5891" y="350"/>
                </a:moveTo>
                <a:cubicBezTo>
                  <a:pt x="6366" y="350"/>
                  <a:pt x="6793" y="735"/>
                  <a:pt x="6793" y="1254"/>
                </a:cubicBezTo>
                <a:cubicBezTo>
                  <a:pt x="6793" y="1774"/>
                  <a:pt x="6366" y="2158"/>
                  <a:pt x="5891" y="2158"/>
                </a:cubicBezTo>
                <a:cubicBezTo>
                  <a:pt x="5756" y="2158"/>
                  <a:pt x="5618" y="2127"/>
                  <a:pt x="5484" y="2059"/>
                </a:cubicBezTo>
                <a:lnTo>
                  <a:pt x="4382" y="1503"/>
                </a:lnTo>
                <a:lnTo>
                  <a:pt x="4382" y="1429"/>
                </a:lnTo>
                <a:lnTo>
                  <a:pt x="5434" y="1429"/>
                </a:lnTo>
                <a:cubicBezTo>
                  <a:pt x="5531" y="1429"/>
                  <a:pt x="5609" y="1351"/>
                  <a:pt x="5609" y="1254"/>
                </a:cubicBezTo>
                <a:cubicBezTo>
                  <a:pt x="5609" y="1158"/>
                  <a:pt x="5531" y="1080"/>
                  <a:pt x="5434" y="1080"/>
                </a:cubicBezTo>
                <a:lnTo>
                  <a:pt x="4382" y="1080"/>
                </a:lnTo>
                <a:lnTo>
                  <a:pt x="4382" y="1005"/>
                </a:lnTo>
                <a:lnTo>
                  <a:pt x="5484" y="449"/>
                </a:lnTo>
                <a:cubicBezTo>
                  <a:pt x="5618" y="381"/>
                  <a:pt x="5756" y="350"/>
                  <a:pt x="5891" y="350"/>
                </a:cubicBezTo>
                <a:close/>
                <a:moveTo>
                  <a:pt x="2776" y="1895"/>
                </a:moveTo>
                <a:lnTo>
                  <a:pt x="2776" y="1895"/>
                </a:lnTo>
                <a:cubicBezTo>
                  <a:pt x="2783" y="1976"/>
                  <a:pt x="2745" y="2157"/>
                  <a:pt x="2866" y="2370"/>
                </a:cubicBezTo>
                <a:lnTo>
                  <a:pt x="1836" y="2370"/>
                </a:lnTo>
                <a:lnTo>
                  <a:pt x="2776" y="1895"/>
                </a:lnTo>
                <a:close/>
                <a:moveTo>
                  <a:pt x="3694" y="350"/>
                </a:moveTo>
                <a:cubicBezTo>
                  <a:pt x="3880" y="350"/>
                  <a:pt x="4033" y="503"/>
                  <a:pt x="4033" y="690"/>
                </a:cubicBezTo>
                <a:lnTo>
                  <a:pt x="4033" y="2031"/>
                </a:lnTo>
                <a:cubicBezTo>
                  <a:pt x="4033" y="2217"/>
                  <a:pt x="3880" y="2370"/>
                  <a:pt x="3694" y="2370"/>
                </a:cubicBezTo>
                <a:lnTo>
                  <a:pt x="3465" y="2370"/>
                </a:lnTo>
                <a:cubicBezTo>
                  <a:pt x="3278" y="2370"/>
                  <a:pt x="3126" y="2217"/>
                  <a:pt x="3126" y="2031"/>
                </a:cubicBezTo>
                <a:lnTo>
                  <a:pt x="3126" y="690"/>
                </a:lnTo>
                <a:cubicBezTo>
                  <a:pt x="3126" y="503"/>
                  <a:pt x="3278" y="350"/>
                  <a:pt x="3465" y="350"/>
                </a:cubicBezTo>
                <a:close/>
                <a:moveTo>
                  <a:pt x="4383" y="1895"/>
                </a:moveTo>
                <a:lnTo>
                  <a:pt x="5323" y="2370"/>
                </a:lnTo>
                <a:lnTo>
                  <a:pt x="4294" y="2370"/>
                </a:lnTo>
                <a:cubicBezTo>
                  <a:pt x="4413" y="2158"/>
                  <a:pt x="4376" y="1977"/>
                  <a:pt x="4383" y="1895"/>
                </a:cubicBezTo>
                <a:close/>
                <a:moveTo>
                  <a:pt x="2776" y="2720"/>
                </a:moveTo>
                <a:lnTo>
                  <a:pt x="2776" y="4352"/>
                </a:lnTo>
                <a:lnTo>
                  <a:pt x="536" y="4352"/>
                </a:lnTo>
                <a:cubicBezTo>
                  <a:pt x="433" y="4352"/>
                  <a:pt x="350" y="4269"/>
                  <a:pt x="350" y="4165"/>
                </a:cubicBezTo>
                <a:lnTo>
                  <a:pt x="350" y="2906"/>
                </a:lnTo>
                <a:cubicBezTo>
                  <a:pt x="350" y="2803"/>
                  <a:pt x="433" y="2720"/>
                  <a:pt x="536" y="2720"/>
                </a:cubicBezTo>
                <a:close/>
                <a:moveTo>
                  <a:pt x="4033" y="2720"/>
                </a:moveTo>
                <a:lnTo>
                  <a:pt x="4033" y="4352"/>
                </a:lnTo>
                <a:lnTo>
                  <a:pt x="3126" y="4352"/>
                </a:lnTo>
                <a:lnTo>
                  <a:pt x="3126" y="2720"/>
                </a:lnTo>
                <a:close/>
                <a:moveTo>
                  <a:pt x="6623" y="2720"/>
                </a:moveTo>
                <a:cubicBezTo>
                  <a:pt x="6726" y="2720"/>
                  <a:pt x="6810" y="2803"/>
                  <a:pt x="6810" y="2906"/>
                </a:cubicBezTo>
                <a:lnTo>
                  <a:pt x="6810" y="4165"/>
                </a:lnTo>
                <a:cubicBezTo>
                  <a:pt x="6810" y="4269"/>
                  <a:pt x="6726" y="4352"/>
                  <a:pt x="6623" y="4352"/>
                </a:cubicBezTo>
                <a:lnTo>
                  <a:pt x="4382" y="4352"/>
                </a:lnTo>
                <a:lnTo>
                  <a:pt x="4382" y="2720"/>
                </a:lnTo>
                <a:close/>
                <a:moveTo>
                  <a:pt x="1269" y="0"/>
                </a:moveTo>
                <a:cubicBezTo>
                  <a:pt x="610" y="0"/>
                  <a:pt x="17" y="532"/>
                  <a:pt x="17" y="1254"/>
                </a:cubicBezTo>
                <a:cubicBezTo>
                  <a:pt x="17" y="1740"/>
                  <a:pt x="294" y="2161"/>
                  <a:pt x="699" y="2370"/>
                </a:cubicBezTo>
                <a:lnTo>
                  <a:pt x="536" y="2370"/>
                </a:lnTo>
                <a:cubicBezTo>
                  <a:pt x="240" y="2370"/>
                  <a:pt x="0" y="2611"/>
                  <a:pt x="0" y="2906"/>
                </a:cubicBezTo>
                <a:lnTo>
                  <a:pt x="0" y="4165"/>
                </a:lnTo>
                <a:cubicBezTo>
                  <a:pt x="0" y="4461"/>
                  <a:pt x="240" y="4702"/>
                  <a:pt x="536" y="4702"/>
                </a:cubicBezTo>
                <a:lnTo>
                  <a:pt x="595" y="4702"/>
                </a:lnTo>
                <a:lnTo>
                  <a:pt x="595" y="7109"/>
                </a:lnTo>
                <a:cubicBezTo>
                  <a:pt x="595" y="7206"/>
                  <a:pt x="673" y="7284"/>
                  <a:pt x="770" y="7284"/>
                </a:cubicBezTo>
                <a:cubicBezTo>
                  <a:pt x="866" y="7284"/>
                  <a:pt x="944" y="7206"/>
                  <a:pt x="944" y="7109"/>
                </a:cubicBezTo>
                <a:lnTo>
                  <a:pt x="944" y="4702"/>
                </a:lnTo>
                <a:lnTo>
                  <a:pt x="2777" y="4702"/>
                </a:lnTo>
                <a:lnTo>
                  <a:pt x="2777" y="11560"/>
                </a:lnTo>
                <a:lnTo>
                  <a:pt x="1085" y="11560"/>
                </a:lnTo>
                <a:cubicBezTo>
                  <a:pt x="1008" y="11560"/>
                  <a:pt x="944" y="11497"/>
                  <a:pt x="944" y="11419"/>
                </a:cubicBezTo>
                <a:lnTo>
                  <a:pt x="944" y="7809"/>
                </a:lnTo>
                <a:cubicBezTo>
                  <a:pt x="944" y="7713"/>
                  <a:pt x="866" y="7635"/>
                  <a:pt x="770" y="7635"/>
                </a:cubicBezTo>
                <a:cubicBezTo>
                  <a:pt x="673" y="7635"/>
                  <a:pt x="595" y="7713"/>
                  <a:pt x="595" y="7809"/>
                </a:cubicBezTo>
                <a:lnTo>
                  <a:pt x="595" y="11419"/>
                </a:lnTo>
                <a:cubicBezTo>
                  <a:pt x="595" y="11690"/>
                  <a:pt x="815" y="11910"/>
                  <a:pt x="1086" y="11910"/>
                </a:cubicBezTo>
                <a:lnTo>
                  <a:pt x="6074" y="11910"/>
                </a:lnTo>
                <a:cubicBezTo>
                  <a:pt x="6345" y="11910"/>
                  <a:pt x="6564" y="11690"/>
                  <a:pt x="6564" y="11419"/>
                </a:cubicBezTo>
                <a:lnTo>
                  <a:pt x="6564" y="6119"/>
                </a:lnTo>
                <a:cubicBezTo>
                  <a:pt x="6564" y="6022"/>
                  <a:pt x="6486" y="5944"/>
                  <a:pt x="6390" y="5944"/>
                </a:cubicBezTo>
                <a:cubicBezTo>
                  <a:pt x="6293" y="5944"/>
                  <a:pt x="6215" y="6022"/>
                  <a:pt x="6215" y="6119"/>
                </a:cubicBezTo>
                <a:lnTo>
                  <a:pt x="6215" y="11419"/>
                </a:lnTo>
                <a:cubicBezTo>
                  <a:pt x="6215" y="11497"/>
                  <a:pt x="6151" y="11560"/>
                  <a:pt x="6074" y="11560"/>
                </a:cubicBezTo>
                <a:lnTo>
                  <a:pt x="4383" y="11560"/>
                </a:lnTo>
                <a:lnTo>
                  <a:pt x="4383" y="10663"/>
                </a:lnTo>
                <a:cubicBezTo>
                  <a:pt x="4383" y="10567"/>
                  <a:pt x="4305" y="10489"/>
                  <a:pt x="4208" y="10489"/>
                </a:cubicBezTo>
                <a:cubicBezTo>
                  <a:pt x="4111" y="10489"/>
                  <a:pt x="4033" y="10567"/>
                  <a:pt x="4033" y="10663"/>
                </a:cubicBezTo>
                <a:lnTo>
                  <a:pt x="4033" y="11560"/>
                </a:lnTo>
                <a:lnTo>
                  <a:pt x="3126" y="11560"/>
                </a:lnTo>
                <a:lnTo>
                  <a:pt x="3126" y="4702"/>
                </a:lnTo>
                <a:lnTo>
                  <a:pt x="4033" y="4702"/>
                </a:lnTo>
                <a:lnTo>
                  <a:pt x="4033" y="9964"/>
                </a:lnTo>
                <a:cubicBezTo>
                  <a:pt x="4033" y="10060"/>
                  <a:pt x="4111" y="10138"/>
                  <a:pt x="4208" y="10138"/>
                </a:cubicBezTo>
                <a:cubicBezTo>
                  <a:pt x="4305" y="10138"/>
                  <a:pt x="4383" y="10060"/>
                  <a:pt x="4383" y="9964"/>
                </a:cubicBezTo>
                <a:lnTo>
                  <a:pt x="4383" y="4702"/>
                </a:lnTo>
                <a:lnTo>
                  <a:pt x="6215" y="4702"/>
                </a:lnTo>
                <a:lnTo>
                  <a:pt x="6215" y="5419"/>
                </a:lnTo>
                <a:cubicBezTo>
                  <a:pt x="6215" y="5516"/>
                  <a:pt x="6293" y="5593"/>
                  <a:pt x="6390" y="5593"/>
                </a:cubicBezTo>
                <a:cubicBezTo>
                  <a:pt x="6486" y="5593"/>
                  <a:pt x="6564" y="5516"/>
                  <a:pt x="6564" y="5419"/>
                </a:cubicBezTo>
                <a:lnTo>
                  <a:pt x="6564" y="4702"/>
                </a:lnTo>
                <a:lnTo>
                  <a:pt x="6623" y="4702"/>
                </a:lnTo>
                <a:cubicBezTo>
                  <a:pt x="6919" y="4702"/>
                  <a:pt x="7160" y="4461"/>
                  <a:pt x="7160" y="4165"/>
                </a:cubicBezTo>
                <a:lnTo>
                  <a:pt x="7160" y="2906"/>
                </a:lnTo>
                <a:cubicBezTo>
                  <a:pt x="7159" y="2611"/>
                  <a:pt x="6919" y="2370"/>
                  <a:pt x="6623" y="2370"/>
                </a:cubicBezTo>
                <a:lnTo>
                  <a:pt x="6460" y="2370"/>
                </a:lnTo>
                <a:cubicBezTo>
                  <a:pt x="6865" y="2161"/>
                  <a:pt x="7142" y="1740"/>
                  <a:pt x="7142" y="1254"/>
                </a:cubicBezTo>
                <a:cubicBezTo>
                  <a:pt x="7142" y="562"/>
                  <a:pt x="6581" y="1"/>
                  <a:pt x="5891" y="1"/>
                </a:cubicBezTo>
                <a:cubicBezTo>
                  <a:pt x="5425" y="1"/>
                  <a:pt x="5214" y="226"/>
                  <a:pt x="4379" y="616"/>
                </a:cubicBezTo>
                <a:cubicBezTo>
                  <a:pt x="4342" y="271"/>
                  <a:pt x="4048" y="1"/>
                  <a:pt x="3694" y="1"/>
                </a:cubicBezTo>
                <a:lnTo>
                  <a:pt x="3465" y="1"/>
                </a:lnTo>
                <a:cubicBezTo>
                  <a:pt x="3111" y="1"/>
                  <a:pt x="2817" y="271"/>
                  <a:pt x="2780" y="616"/>
                </a:cubicBezTo>
                <a:lnTo>
                  <a:pt x="1833" y="137"/>
                </a:lnTo>
                <a:cubicBezTo>
                  <a:pt x="1648" y="43"/>
                  <a:pt x="1456" y="0"/>
                  <a:pt x="12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3" name="Google Shape;1643;p47"/>
          <p:cNvGrpSpPr/>
          <p:nvPr/>
        </p:nvGrpSpPr>
        <p:grpSpPr>
          <a:xfrm>
            <a:off x="4723827" y="1494845"/>
            <a:ext cx="397827" cy="387073"/>
            <a:chOff x="3935350" y="364375"/>
            <a:chExt cx="297775" cy="289725"/>
          </a:xfrm>
        </p:grpSpPr>
        <p:sp>
          <p:nvSpPr>
            <p:cNvPr id="1644" name="Google Shape;1644;p47"/>
            <p:cNvSpPr/>
            <p:nvPr/>
          </p:nvSpPr>
          <p:spPr>
            <a:xfrm>
              <a:off x="3972225" y="507750"/>
              <a:ext cx="142375" cy="146350"/>
            </a:xfrm>
            <a:custGeom>
              <a:rect b="b" l="l" r="r" t="t"/>
              <a:pathLst>
                <a:path extrusionOk="0" h="5854" w="5695">
                  <a:moveTo>
                    <a:pt x="2249" y="0"/>
                  </a:moveTo>
                  <a:cubicBezTo>
                    <a:pt x="2152" y="0"/>
                    <a:pt x="2072" y="96"/>
                    <a:pt x="1848" y="223"/>
                  </a:cubicBezTo>
                  <a:cubicBezTo>
                    <a:pt x="1766" y="276"/>
                    <a:pt x="1742" y="384"/>
                    <a:pt x="1793" y="465"/>
                  </a:cubicBezTo>
                  <a:cubicBezTo>
                    <a:pt x="1827" y="518"/>
                    <a:pt x="1884" y="547"/>
                    <a:pt x="1942" y="547"/>
                  </a:cubicBezTo>
                  <a:cubicBezTo>
                    <a:pt x="1974" y="547"/>
                    <a:pt x="2006" y="538"/>
                    <a:pt x="2035" y="520"/>
                  </a:cubicBezTo>
                  <a:lnTo>
                    <a:pt x="2273" y="369"/>
                  </a:lnTo>
                  <a:lnTo>
                    <a:pt x="2879" y="566"/>
                  </a:lnTo>
                  <a:cubicBezTo>
                    <a:pt x="2892" y="861"/>
                    <a:pt x="2982" y="1140"/>
                    <a:pt x="3145" y="1384"/>
                  </a:cubicBezTo>
                  <a:lnTo>
                    <a:pt x="2771" y="1899"/>
                  </a:lnTo>
                  <a:lnTo>
                    <a:pt x="1551" y="1977"/>
                  </a:lnTo>
                  <a:cubicBezTo>
                    <a:pt x="1031" y="2010"/>
                    <a:pt x="835" y="2679"/>
                    <a:pt x="1257" y="2987"/>
                  </a:cubicBezTo>
                  <a:cubicBezTo>
                    <a:pt x="1375" y="3072"/>
                    <a:pt x="1487" y="3093"/>
                    <a:pt x="1595" y="3093"/>
                  </a:cubicBezTo>
                  <a:cubicBezTo>
                    <a:pt x="1700" y="3093"/>
                    <a:pt x="1802" y="3074"/>
                    <a:pt x="1903" y="3074"/>
                  </a:cubicBezTo>
                  <a:cubicBezTo>
                    <a:pt x="1908" y="3074"/>
                    <a:pt x="1913" y="3074"/>
                    <a:pt x="1918" y="3074"/>
                  </a:cubicBezTo>
                  <a:lnTo>
                    <a:pt x="1744" y="3313"/>
                  </a:lnTo>
                  <a:lnTo>
                    <a:pt x="524" y="3390"/>
                  </a:lnTo>
                  <a:cubicBezTo>
                    <a:pt x="230" y="3409"/>
                    <a:pt x="1" y="3654"/>
                    <a:pt x="1" y="3948"/>
                  </a:cubicBezTo>
                  <a:cubicBezTo>
                    <a:pt x="1" y="4258"/>
                    <a:pt x="251" y="4507"/>
                    <a:pt x="556" y="4507"/>
                  </a:cubicBezTo>
                  <a:cubicBezTo>
                    <a:pt x="569" y="4507"/>
                    <a:pt x="581" y="4507"/>
                    <a:pt x="594" y="4506"/>
                  </a:cubicBezTo>
                  <a:lnTo>
                    <a:pt x="891" y="4487"/>
                  </a:lnTo>
                  <a:lnTo>
                    <a:pt x="693" y="4759"/>
                  </a:lnTo>
                  <a:cubicBezTo>
                    <a:pt x="423" y="5130"/>
                    <a:pt x="694" y="5647"/>
                    <a:pt x="1145" y="5647"/>
                  </a:cubicBezTo>
                  <a:cubicBezTo>
                    <a:pt x="1323" y="5647"/>
                    <a:pt x="1492" y="5561"/>
                    <a:pt x="1597" y="5417"/>
                  </a:cubicBezTo>
                  <a:lnTo>
                    <a:pt x="1795" y="5145"/>
                  </a:lnTo>
                  <a:cubicBezTo>
                    <a:pt x="1862" y="5339"/>
                    <a:pt x="1847" y="5575"/>
                    <a:pt x="2082" y="5745"/>
                  </a:cubicBezTo>
                  <a:cubicBezTo>
                    <a:pt x="2184" y="5820"/>
                    <a:pt x="2297" y="5853"/>
                    <a:pt x="2406" y="5853"/>
                  </a:cubicBezTo>
                  <a:cubicBezTo>
                    <a:pt x="2743" y="5853"/>
                    <a:pt x="3050" y="5539"/>
                    <a:pt x="2952" y="5154"/>
                  </a:cubicBezTo>
                  <a:lnTo>
                    <a:pt x="2648" y="3970"/>
                  </a:lnTo>
                  <a:lnTo>
                    <a:pt x="2823" y="3731"/>
                  </a:lnTo>
                  <a:cubicBezTo>
                    <a:pt x="2890" y="3924"/>
                    <a:pt x="2874" y="4162"/>
                    <a:pt x="3109" y="4332"/>
                  </a:cubicBezTo>
                  <a:cubicBezTo>
                    <a:pt x="3212" y="4406"/>
                    <a:pt x="3324" y="4440"/>
                    <a:pt x="3434" y="4440"/>
                  </a:cubicBezTo>
                  <a:cubicBezTo>
                    <a:pt x="3770" y="4440"/>
                    <a:pt x="4078" y="4126"/>
                    <a:pt x="3980" y="3740"/>
                  </a:cubicBezTo>
                  <a:lnTo>
                    <a:pt x="3676" y="2557"/>
                  </a:lnTo>
                  <a:lnTo>
                    <a:pt x="4050" y="2041"/>
                  </a:lnTo>
                  <a:cubicBezTo>
                    <a:pt x="4189" y="2081"/>
                    <a:pt x="4335" y="2100"/>
                    <a:pt x="4480" y="2100"/>
                  </a:cubicBezTo>
                  <a:cubicBezTo>
                    <a:pt x="4626" y="2100"/>
                    <a:pt x="4771" y="2081"/>
                    <a:pt x="4911" y="2041"/>
                  </a:cubicBezTo>
                  <a:lnTo>
                    <a:pt x="5285" y="2557"/>
                  </a:lnTo>
                  <a:lnTo>
                    <a:pt x="5243" y="2721"/>
                  </a:lnTo>
                  <a:cubicBezTo>
                    <a:pt x="5219" y="2815"/>
                    <a:pt x="5276" y="2911"/>
                    <a:pt x="5370" y="2935"/>
                  </a:cubicBezTo>
                  <a:cubicBezTo>
                    <a:pt x="5384" y="2939"/>
                    <a:pt x="5399" y="2941"/>
                    <a:pt x="5414" y="2941"/>
                  </a:cubicBezTo>
                  <a:cubicBezTo>
                    <a:pt x="5492" y="2941"/>
                    <a:pt x="5563" y="2888"/>
                    <a:pt x="5583" y="2809"/>
                  </a:cubicBezTo>
                  <a:cubicBezTo>
                    <a:pt x="5619" y="2616"/>
                    <a:pt x="5694" y="2522"/>
                    <a:pt x="5618" y="2418"/>
                  </a:cubicBezTo>
                  <a:lnTo>
                    <a:pt x="5120" y="1732"/>
                  </a:lnTo>
                  <a:cubicBezTo>
                    <a:pt x="5086" y="1686"/>
                    <a:pt x="5033" y="1660"/>
                    <a:pt x="4977" y="1660"/>
                  </a:cubicBezTo>
                  <a:cubicBezTo>
                    <a:pt x="4957" y="1660"/>
                    <a:pt x="4937" y="1663"/>
                    <a:pt x="4917" y="1671"/>
                  </a:cubicBezTo>
                  <a:cubicBezTo>
                    <a:pt x="4778" y="1722"/>
                    <a:pt x="4630" y="1749"/>
                    <a:pt x="4480" y="1749"/>
                  </a:cubicBezTo>
                  <a:cubicBezTo>
                    <a:pt x="4334" y="1749"/>
                    <a:pt x="4186" y="1723"/>
                    <a:pt x="4043" y="1671"/>
                  </a:cubicBezTo>
                  <a:cubicBezTo>
                    <a:pt x="4024" y="1663"/>
                    <a:pt x="4003" y="1660"/>
                    <a:pt x="3983" y="1660"/>
                  </a:cubicBezTo>
                  <a:cubicBezTo>
                    <a:pt x="3928" y="1660"/>
                    <a:pt x="3874" y="1686"/>
                    <a:pt x="3841" y="1732"/>
                  </a:cubicBezTo>
                  <a:lnTo>
                    <a:pt x="3343" y="2418"/>
                  </a:lnTo>
                  <a:cubicBezTo>
                    <a:pt x="3312" y="2460"/>
                    <a:pt x="3302" y="2513"/>
                    <a:pt x="3315" y="2564"/>
                  </a:cubicBezTo>
                  <a:cubicBezTo>
                    <a:pt x="3654" y="3893"/>
                    <a:pt x="3646" y="3832"/>
                    <a:pt x="3646" y="3880"/>
                  </a:cubicBezTo>
                  <a:cubicBezTo>
                    <a:pt x="3646" y="4014"/>
                    <a:pt x="3541" y="4087"/>
                    <a:pt x="3436" y="4087"/>
                  </a:cubicBezTo>
                  <a:cubicBezTo>
                    <a:pt x="3349" y="4087"/>
                    <a:pt x="3263" y="4038"/>
                    <a:pt x="3236" y="3931"/>
                  </a:cubicBezTo>
                  <a:lnTo>
                    <a:pt x="3070" y="3282"/>
                  </a:lnTo>
                  <a:cubicBezTo>
                    <a:pt x="3048" y="3198"/>
                    <a:pt x="2974" y="3151"/>
                    <a:pt x="2899" y="3151"/>
                  </a:cubicBezTo>
                  <a:cubicBezTo>
                    <a:pt x="2847" y="3151"/>
                    <a:pt x="2794" y="3174"/>
                    <a:pt x="2758" y="3223"/>
                  </a:cubicBezTo>
                  <a:lnTo>
                    <a:pt x="2316" y="3831"/>
                  </a:lnTo>
                  <a:cubicBezTo>
                    <a:pt x="2285" y="3873"/>
                    <a:pt x="2274" y="3927"/>
                    <a:pt x="2288" y="3977"/>
                  </a:cubicBezTo>
                  <a:cubicBezTo>
                    <a:pt x="2627" y="5307"/>
                    <a:pt x="2619" y="5246"/>
                    <a:pt x="2619" y="5293"/>
                  </a:cubicBezTo>
                  <a:cubicBezTo>
                    <a:pt x="2619" y="5427"/>
                    <a:pt x="2513" y="5500"/>
                    <a:pt x="2408" y="5500"/>
                  </a:cubicBezTo>
                  <a:cubicBezTo>
                    <a:pt x="2322" y="5500"/>
                    <a:pt x="2236" y="5451"/>
                    <a:pt x="2208" y="5345"/>
                  </a:cubicBezTo>
                  <a:lnTo>
                    <a:pt x="2043" y="4697"/>
                  </a:lnTo>
                  <a:cubicBezTo>
                    <a:pt x="2021" y="4612"/>
                    <a:pt x="1947" y="4564"/>
                    <a:pt x="1872" y="4564"/>
                  </a:cubicBezTo>
                  <a:cubicBezTo>
                    <a:pt x="1819" y="4564"/>
                    <a:pt x="1766" y="4587"/>
                    <a:pt x="1730" y="4637"/>
                  </a:cubicBezTo>
                  <a:lnTo>
                    <a:pt x="1314" y="5210"/>
                  </a:lnTo>
                  <a:cubicBezTo>
                    <a:pt x="1274" y="5264"/>
                    <a:pt x="1212" y="5296"/>
                    <a:pt x="1145" y="5296"/>
                  </a:cubicBezTo>
                  <a:cubicBezTo>
                    <a:pt x="978" y="5296"/>
                    <a:pt x="875" y="5105"/>
                    <a:pt x="977" y="4966"/>
                  </a:cubicBezTo>
                  <a:lnTo>
                    <a:pt x="1393" y="4392"/>
                  </a:lnTo>
                  <a:cubicBezTo>
                    <a:pt x="1479" y="4275"/>
                    <a:pt x="1393" y="4113"/>
                    <a:pt x="1253" y="4113"/>
                  </a:cubicBezTo>
                  <a:cubicBezTo>
                    <a:pt x="1249" y="4113"/>
                    <a:pt x="1245" y="4113"/>
                    <a:pt x="1241" y="4113"/>
                  </a:cubicBezTo>
                  <a:cubicBezTo>
                    <a:pt x="843" y="4130"/>
                    <a:pt x="669" y="4156"/>
                    <a:pt x="571" y="4156"/>
                  </a:cubicBezTo>
                  <a:cubicBezTo>
                    <a:pt x="509" y="4156"/>
                    <a:pt x="477" y="4146"/>
                    <a:pt x="437" y="4117"/>
                  </a:cubicBezTo>
                  <a:cubicBezTo>
                    <a:pt x="281" y="4003"/>
                    <a:pt x="352" y="3753"/>
                    <a:pt x="547" y="3740"/>
                  </a:cubicBezTo>
                  <a:lnTo>
                    <a:pt x="1849" y="3658"/>
                  </a:lnTo>
                  <a:cubicBezTo>
                    <a:pt x="1900" y="3655"/>
                    <a:pt x="1949" y="3628"/>
                    <a:pt x="1980" y="3586"/>
                  </a:cubicBezTo>
                  <a:lnTo>
                    <a:pt x="2422" y="2978"/>
                  </a:lnTo>
                  <a:cubicBezTo>
                    <a:pt x="2506" y="2861"/>
                    <a:pt x="2420" y="2699"/>
                    <a:pt x="2280" y="2699"/>
                  </a:cubicBezTo>
                  <a:cubicBezTo>
                    <a:pt x="2276" y="2699"/>
                    <a:pt x="2272" y="2700"/>
                    <a:pt x="2268" y="2700"/>
                  </a:cubicBezTo>
                  <a:cubicBezTo>
                    <a:pt x="1869" y="2716"/>
                    <a:pt x="1696" y="2742"/>
                    <a:pt x="1598" y="2742"/>
                  </a:cubicBezTo>
                  <a:cubicBezTo>
                    <a:pt x="1536" y="2742"/>
                    <a:pt x="1504" y="2732"/>
                    <a:pt x="1465" y="2703"/>
                  </a:cubicBezTo>
                  <a:cubicBezTo>
                    <a:pt x="1307" y="2589"/>
                    <a:pt x="1379" y="2339"/>
                    <a:pt x="1574" y="2327"/>
                  </a:cubicBezTo>
                  <a:lnTo>
                    <a:pt x="2876" y="2244"/>
                  </a:lnTo>
                  <a:cubicBezTo>
                    <a:pt x="2928" y="2241"/>
                    <a:pt x="2976" y="2215"/>
                    <a:pt x="3007" y="2172"/>
                  </a:cubicBezTo>
                  <a:lnTo>
                    <a:pt x="3505" y="1487"/>
                  </a:lnTo>
                  <a:cubicBezTo>
                    <a:pt x="3551" y="1423"/>
                    <a:pt x="3549" y="1337"/>
                    <a:pt x="3501" y="1275"/>
                  </a:cubicBezTo>
                  <a:cubicBezTo>
                    <a:pt x="3315" y="1041"/>
                    <a:pt x="3218" y="755"/>
                    <a:pt x="3231" y="446"/>
                  </a:cubicBezTo>
                  <a:cubicBezTo>
                    <a:pt x="3234" y="367"/>
                    <a:pt x="3184" y="296"/>
                    <a:pt x="3109" y="271"/>
                  </a:cubicBezTo>
                  <a:lnTo>
                    <a:pt x="2303" y="10"/>
                  </a:lnTo>
                  <a:cubicBezTo>
                    <a:pt x="2284" y="3"/>
                    <a:pt x="2266" y="0"/>
                    <a:pt x="2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7"/>
            <p:cNvSpPr/>
            <p:nvPr/>
          </p:nvSpPr>
          <p:spPr>
            <a:xfrm>
              <a:off x="3935350" y="409225"/>
              <a:ext cx="143700" cy="126325"/>
            </a:xfrm>
            <a:custGeom>
              <a:rect b="b" l="l" r="r" t="t"/>
              <a:pathLst>
                <a:path extrusionOk="0" h="5053" w="5748">
                  <a:moveTo>
                    <a:pt x="5215" y="0"/>
                  </a:moveTo>
                  <a:cubicBezTo>
                    <a:pt x="5165" y="0"/>
                    <a:pt x="5115" y="22"/>
                    <a:pt x="5081" y="63"/>
                  </a:cubicBezTo>
                  <a:cubicBezTo>
                    <a:pt x="5019" y="137"/>
                    <a:pt x="5029" y="249"/>
                    <a:pt x="5104" y="311"/>
                  </a:cubicBezTo>
                  <a:lnTo>
                    <a:pt x="5396" y="553"/>
                  </a:lnTo>
                  <a:lnTo>
                    <a:pt x="5396" y="848"/>
                  </a:lnTo>
                  <a:lnTo>
                    <a:pt x="5168" y="660"/>
                  </a:lnTo>
                  <a:cubicBezTo>
                    <a:pt x="5060" y="570"/>
                    <a:pt x="4937" y="530"/>
                    <a:pt x="4815" y="530"/>
                  </a:cubicBezTo>
                  <a:cubicBezTo>
                    <a:pt x="4526" y="530"/>
                    <a:pt x="4252" y="760"/>
                    <a:pt x="4252" y="1089"/>
                  </a:cubicBezTo>
                  <a:cubicBezTo>
                    <a:pt x="4252" y="1257"/>
                    <a:pt x="4326" y="1414"/>
                    <a:pt x="4455" y="1521"/>
                  </a:cubicBezTo>
                  <a:lnTo>
                    <a:pt x="5396" y="2300"/>
                  </a:lnTo>
                  <a:lnTo>
                    <a:pt x="5396" y="2937"/>
                  </a:lnTo>
                  <a:cubicBezTo>
                    <a:pt x="5123" y="3039"/>
                    <a:pt x="4882" y="3214"/>
                    <a:pt x="4700" y="3443"/>
                  </a:cubicBezTo>
                  <a:lnTo>
                    <a:pt x="4095" y="3246"/>
                  </a:lnTo>
                  <a:lnTo>
                    <a:pt x="3644" y="2110"/>
                  </a:lnTo>
                  <a:cubicBezTo>
                    <a:pt x="3548" y="1868"/>
                    <a:pt x="3339" y="1758"/>
                    <a:pt x="3131" y="1758"/>
                  </a:cubicBezTo>
                  <a:cubicBezTo>
                    <a:pt x="2848" y="1758"/>
                    <a:pt x="2566" y="1961"/>
                    <a:pt x="2566" y="2316"/>
                  </a:cubicBezTo>
                  <a:cubicBezTo>
                    <a:pt x="2566" y="2480"/>
                    <a:pt x="2629" y="2566"/>
                    <a:pt x="2714" y="2798"/>
                  </a:cubicBezTo>
                  <a:lnTo>
                    <a:pt x="2433" y="2706"/>
                  </a:lnTo>
                  <a:lnTo>
                    <a:pt x="1981" y="1570"/>
                  </a:lnTo>
                  <a:cubicBezTo>
                    <a:pt x="1888" y="1333"/>
                    <a:pt x="1676" y="1218"/>
                    <a:pt x="1464" y="1218"/>
                  </a:cubicBezTo>
                  <a:cubicBezTo>
                    <a:pt x="1239" y="1218"/>
                    <a:pt x="1013" y="1349"/>
                    <a:pt x="930" y="1604"/>
                  </a:cubicBezTo>
                  <a:cubicBezTo>
                    <a:pt x="848" y="1856"/>
                    <a:pt x="963" y="2015"/>
                    <a:pt x="1052" y="2258"/>
                  </a:cubicBezTo>
                  <a:cubicBezTo>
                    <a:pt x="769" y="2172"/>
                    <a:pt x="700" y="2126"/>
                    <a:pt x="560" y="2126"/>
                  </a:cubicBezTo>
                  <a:cubicBezTo>
                    <a:pt x="244" y="2126"/>
                    <a:pt x="0" y="2383"/>
                    <a:pt x="0" y="2685"/>
                  </a:cubicBezTo>
                  <a:cubicBezTo>
                    <a:pt x="0" y="2929"/>
                    <a:pt x="156" y="3142"/>
                    <a:pt x="386" y="3217"/>
                  </a:cubicBezTo>
                  <a:lnTo>
                    <a:pt x="706" y="3321"/>
                  </a:lnTo>
                  <a:cubicBezTo>
                    <a:pt x="542" y="3445"/>
                    <a:pt x="313" y="3504"/>
                    <a:pt x="224" y="3780"/>
                  </a:cubicBezTo>
                  <a:cubicBezTo>
                    <a:pt x="97" y="4169"/>
                    <a:pt x="406" y="4513"/>
                    <a:pt x="757" y="4513"/>
                  </a:cubicBezTo>
                  <a:cubicBezTo>
                    <a:pt x="856" y="4513"/>
                    <a:pt x="958" y="4486"/>
                    <a:pt x="1054" y="4425"/>
                  </a:cubicBezTo>
                  <a:lnTo>
                    <a:pt x="2086" y="3769"/>
                  </a:lnTo>
                  <a:lnTo>
                    <a:pt x="2369" y="3861"/>
                  </a:lnTo>
                  <a:cubicBezTo>
                    <a:pt x="2207" y="3984"/>
                    <a:pt x="1858" y="4089"/>
                    <a:pt x="1858" y="4493"/>
                  </a:cubicBezTo>
                  <a:cubicBezTo>
                    <a:pt x="1858" y="4820"/>
                    <a:pt x="2127" y="5052"/>
                    <a:pt x="2419" y="5052"/>
                  </a:cubicBezTo>
                  <a:cubicBezTo>
                    <a:pt x="2519" y="5052"/>
                    <a:pt x="2621" y="5025"/>
                    <a:pt x="2716" y="4965"/>
                  </a:cubicBezTo>
                  <a:lnTo>
                    <a:pt x="2918" y="4837"/>
                  </a:lnTo>
                  <a:cubicBezTo>
                    <a:pt x="2999" y="4784"/>
                    <a:pt x="3024" y="4676"/>
                    <a:pt x="2972" y="4595"/>
                  </a:cubicBezTo>
                  <a:cubicBezTo>
                    <a:pt x="2938" y="4542"/>
                    <a:pt x="2882" y="4513"/>
                    <a:pt x="2824" y="4513"/>
                  </a:cubicBezTo>
                  <a:cubicBezTo>
                    <a:pt x="2792" y="4513"/>
                    <a:pt x="2759" y="4522"/>
                    <a:pt x="2730" y="4540"/>
                  </a:cubicBezTo>
                  <a:cubicBezTo>
                    <a:pt x="2553" y="4644"/>
                    <a:pt x="2513" y="4701"/>
                    <a:pt x="2417" y="4701"/>
                  </a:cubicBezTo>
                  <a:cubicBezTo>
                    <a:pt x="2209" y="4701"/>
                    <a:pt x="2131" y="4428"/>
                    <a:pt x="2306" y="4316"/>
                  </a:cubicBezTo>
                  <a:lnTo>
                    <a:pt x="2872" y="3958"/>
                  </a:lnTo>
                  <a:cubicBezTo>
                    <a:pt x="2928" y="3922"/>
                    <a:pt x="2960" y="3855"/>
                    <a:pt x="2951" y="3788"/>
                  </a:cubicBezTo>
                  <a:cubicBezTo>
                    <a:pt x="2943" y="3720"/>
                    <a:pt x="2896" y="3664"/>
                    <a:pt x="2831" y="3643"/>
                  </a:cubicBezTo>
                  <a:lnTo>
                    <a:pt x="2116" y="3411"/>
                  </a:lnTo>
                  <a:cubicBezTo>
                    <a:pt x="2099" y="3405"/>
                    <a:pt x="2080" y="3402"/>
                    <a:pt x="2062" y="3402"/>
                  </a:cubicBezTo>
                  <a:cubicBezTo>
                    <a:pt x="2029" y="3402"/>
                    <a:pt x="1997" y="3411"/>
                    <a:pt x="1968" y="3429"/>
                  </a:cubicBezTo>
                  <a:cubicBezTo>
                    <a:pt x="813" y="4149"/>
                    <a:pt x="861" y="4160"/>
                    <a:pt x="755" y="4160"/>
                  </a:cubicBezTo>
                  <a:cubicBezTo>
                    <a:pt x="547" y="4160"/>
                    <a:pt x="468" y="3888"/>
                    <a:pt x="643" y="3777"/>
                  </a:cubicBezTo>
                  <a:lnTo>
                    <a:pt x="1209" y="3418"/>
                  </a:lnTo>
                  <a:cubicBezTo>
                    <a:pt x="1334" y="3339"/>
                    <a:pt x="1311" y="3148"/>
                    <a:pt x="1169" y="3103"/>
                  </a:cubicBezTo>
                  <a:lnTo>
                    <a:pt x="496" y="2883"/>
                  </a:lnTo>
                  <a:cubicBezTo>
                    <a:pt x="409" y="2855"/>
                    <a:pt x="351" y="2776"/>
                    <a:pt x="351" y="2685"/>
                  </a:cubicBezTo>
                  <a:cubicBezTo>
                    <a:pt x="351" y="2568"/>
                    <a:pt x="447" y="2477"/>
                    <a:pt x="558" y="2477"/>
                  </a:cubicBezTo>
                  <a:cubicBezTo>
                    <a:pt x="580" y="2477"/>
                    <a:pt x="602" y="2480"/>
                    <a:pt x="623" y="2488"/>
                  </a:cubicBezTo>
                  <a:lnTo>
                    <a:pt x="1298" y="2707"/>
                  </a:lnTo>
                  <a:cubicBezTo>
                    <a:pt x="1317" y="2713"/>
                    <a:pt x="1335" y="2716"/>
                    <a:pt x="1353" y="2716"/>
                  </a:cubicBezTo>
                  <a:cubicBezTo>
                    <a:pt x="1470" y="2716"/>
                    <a:pt x="1563" y="2595"/>
                    <a:pt x="1516" y="2475"/>
                  </a:cubicBezTo>
                  <a:cubicBezTo>
                    <a:pt x="1296" y="1883"/>
                    <a:pt x="1224" y="1834"/>
                    <a:pt x="1264" y="1712"/>
                  </a:cubicBezTo>
                  <a:cubicBezTo>
                    <a:pt x="1295" y="1617"/>
                    <a:pt x="1379" y="1568"/>
                    <a:pt x="1463" y="1568"/>
                  </a:cubicBezTo>
                  <a:cubicBezTo>
                    <a:pt x="1542" y="1568"/>
                    <a:pt x="1621" y="1611"/>
                    <a:pt x="1656" y="1699"/>
                  </a:cubicBezTo>
                  <a:lnTo>
                    <a:pt x="2136" y="2912"/>
                  </a:lnTo>
                  <a:cubicBezTo>
                    <a:pt x="2156" y="2961"/>
                    <a:pt x="2196" y="2999"/>
                    <a:pt x="2245" y="3015"/>
                  </a:cubicBezTo>
                  <a:lnTo>
                    <a:pt x="2960" y="3247"/>
                  </a:lnTo>
                  <a:cubicBezTo>
                    <a:pt x="2978" y="3253"/>
                    <a:pt x="2997" y="3255"/>
                    <a:pt x="3015" y="3255"/>
                  </a:cubicBezTo>
                  <a:cubicBezTo>
                    <a:pt x="3063" y="3255"/>
                    <a:pt x="3109" y="3236"/>
                    <a:pt x="3143" y="3201"/>
                  </a:cubicBezTo>
                  <a:cubicBezTo>
                    <a:pt x="3189" y="3151"/>
                    <a:pt x="3202" y="3079"/>
                    <a:pt x="3178" y="3015"/>
                  </a:cubicBezTo>
                  <a:cubicBezTo>
                    <a:pt x="2926" y="2369"/>
                    <a:pt x="2916" y="2385"/>
                    <a:pt x="2916" y="2317"/>
                  </a:cubicBezTo>
                  <a:cubicBezTo>
                    <a:pt x="2916" y="2184"/>
                    <a:pt x="3021" y="2109"/>
                    <a:pt x="3126" y="2109"/>
                  </a:cubicBezTo>
                  <a:cubicBezTo>
                    <a:pt x="3204" y="2109"/>
                    <a:pt x="3282" y="2150"/>
                    <a:pt x="3318" y="2239"/>
                  </a:cubicBezTo>
                  <a:lnTo>
                    <a:pt x="3798" y="3453"/>
                  </a:lnTo>
                  <a:cubicBezTo>
                    <a:pt x="3817" y="3501"/>
                    <a:pt x="3858" y="3539"/>
                    <a:pt x="3907" y="3555"/>
                  </a:cubicBezTo>
                  <a:lnTo>
                    <a:pt x="4713" y="3817"/>
                  </a:lnTo>
                  <a:cubicBezTo>
                    <a:pt x="4731" y="3822"/>
                    <a:pt x="4749" y="3825"/>
                    <a:pt x="4767" y="3825"/>
                  </a:cubicBezTo>
                  <a:cubicBezTo>
                    <a:pt x="4824" y="3825"/>
                    <a:pt x="4880" y="3797"/>
                    <a:pt x="4913" y="3747"/>
                  </a:cubicBezTo>
                  <a:cubicBezTo>
                    <a:pt x="5080" y="3496"/>
                    <a:pt x="5330" y="3315"/>
                    <a:pt x="5618" y="3234"/>
                  </a:cubicBezTo>
                  <a:cubicBezTo>
                    <a:pt x="5695" y="3213"/>
                    <a:pt x="5747" y="3144"/>
                    <a:pt x="5747" y="3065"/>
                  </a:cubicBezTo>
                  <a:lnTo>
                    <a:pt x="5747" y="2218"/>
                  </a:lnTo>
                  <a:cubicBezTo>
                    <a:pt x="5747" y="2165"/>
                    <a:pt x="5724" y="2116"/>
                    <a:pt x="5683" y="2083"/>
                  </a:cubicBezTo>
                  <a:lnTo>
                    <a:pt x="4679" y="1250"/>
                  </a:lnTo>
                  <a:cubicBezTo>
                    <a:pt x="4630" y="1211"/>
                    <a:pt x="4604" y="1152"/>
                    <a:pt x="4604" y="1089"/>
                  </a:cubicBezTo>
                  <a:cubicBezTo>
                    <a:pt x="4604" y="966"/>
                    <a:pt x="4706" y="882"/>
                    <a:pt x="4813" y="882"/>
                  </a:cubicBezTo>
                  <a:cubicBezTo>
                    <a:pt x="4858" y="882"/>
                    <a:pt x="4904" y="897"/>
                    <a:pt x="4944" y="930"/>
                  </a:cubicBezTo>
                  <a:lnTo>
                    <a:pt x="5460" y="1357"/>
                  </a:lnTo>
                  <a:cubicBezTo>
                    <a:pt x="5494" y="1385"/>
                    <a:pt x="5533" y="1398"/>
                    <a:pt x="5571" y="1398"/>
                  </a:cubicBezTo>
                  <a:cubicBezTo>
                    <a:pt x="5661" y="1398"/>
                    <a:pt x="5747" y="1327"/>
                    <a:pt x="5747" y="1222"/>
                  </a:cubicBezTo>
                  <a:lnTo>
                    <a:pt x="5747" y="470"/>
                  </a:lnTo>
                  <a:cubicBezTo>
                    <a:pt x="5747" y="418"/>
                    <a:pt x="5724" y="368"/>
                    <a:pt x="5683" y="335"/>
                  </a:cubicBezTo>
                  <a:lnTo>
                    <a:pt x="5328" y="41"/>
                  </a:lnTo>
                  <a:cubicBezTo>
                    <a:pt x="5295" y="13"/>
                    <a:pt x="5255" y="0"/>
                    <a:pt x="5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7"/>
            <p:cNvSpPr/>
            <p:nvPr/>
          </p:nvSpPr>
          <p:spPr>
            <a:xfrm>
              <a:off x="4096300" y="494250"/>
              <a:ext cx="99950" cy="159825"/>
            </a:xfrm>
            <a:custGeom>
              <a:rect b="b" l="l" r="r" t="t"/>
              <a:pathLst>
                <a:path extrusionOk="0" h="6393" w="3998">
                  <a:moveTo>
                    <a:pt x="3410" y="1"/>
                  </a:moveTo>
                  <a:cubicBezTo>
                    <a:pt x="3393" y="1"/>
                    <a:pt x="3375" y="4"/>
                    <a:pt x="3356" y="10"/>
                  </a:cubicBezTo>
                  <a:lnTo>
                    <a:pt x="2641" y="242"/>
                  </a:lnTo>
                  <a:cubicBezTo>
                    <a:pt x="2500" y="288"/>
                    <a:pt x="2475" y="478"/>
                    <a:pt x="2601" y="557"/>
                  </a:cubicBezTo>
                  <a:lnTo>
                    <a:pt x="3167" y="915"/>
                  </a:lnTo>
                  <a:cubicBezTo>
                    <a:pt x="3264" y="977"/>
                    <a:pt x="3292" y="1106"/>
                    <a:pt x="3232" y="1203"/>
                  </a:cubicBezTo>
                  <a:cubicBezTo>
                    <a:pt x="3191" y="1266"/>
                    <a:pt x="3124" y="1300"/>
                    <a:pt x="3056" y="1300"/>
                  </a:cubicBezTo>
                  <a:cubicBezTo>
                    <a:pt x="3017" y="1300"/>
                    <a:pt x="2979" y="1289"/>
                    <a:pt x="2944" y="1267"/>
                  </a:cubicBezTo>
                  <a:lnTo>
                    <a:pt x="1843" y="568"/>
                  </a:lnTo>
                  <a:cubicBezTo>
                    <a:pt x="1814" y="550"/>
                    <a:pt x="1781" y="541"/>
                    <a:pt x="1748" y="541"/>
                  </a:cubicBezTo>
                  <a:cubicBezTo>
                    <a:pt x="1730" y="541"/>
                    <a:pt x="1712" y="544"/>
                    <a:pt x="1694" y="550"/>
                  </a:cubicBezTo>
                  <a:lnTo>
                    <a:pt x="889" y="811"/>
                  </a:lnTo>
                  <a:cubicBezTo>
                    <a:pt x="813" y="836"/>
                    <a:pt x="764" y="907"/>
                    <a:pt x="767" y="986"/>
                  </a:cubicBezTo>
                  <a:cubicBezTo>
                    <a:pt x="781" y="1295"/>
                    <a:pt x="684" y="1582"/>
                    <a:pt x="498" y="1815"/>
                  </a:cubicBezTo>
                  <a:cubicBezTo>
                    <a:pt x="449" y="1877"/>
                    <a:pt x="447" y="1963"/>
                    <a:pt x="493" y="2027"/>
                  </a:cubicBezTo>
                  <a:lnTo>
                    <a:pt x="991" y="2713"/>
                  </a:lnTo>
                  <a:cubicBezTo>
                    <a:pt x="1022" y="2756"/>
                    <a:pt x="1070" y="2781"/>
                    <a:pt x="1123" y="2784"/>
                  </a:cubicBezTo>
                  <a:lnTo>
                    <a:pt x="2424" y="2867"/>
                  </a:lnTo>
                  <a:cubicBezTo>
                    <a:pt x="2534" y="2874"/>
                    <a:pt x="2620" y="2965"/>
                    <a:pt x="2620" y="3075"/>
                  </a:cubicBezTo>
                  <a:cubicBezTo>
                    <a:pt x="2620" y="3079"/>
                    <a:pt x="2620" y="3083"/>
                    <a:pt x="2619" y="3088"/>
                  </a:cubicBezTo>
                  <a:cubicBezTo>
                    <a:pt x="2614" y="3150"/>
                    <a:pt x="2584" y="3207"/>
                    <a:pt x="2533" y="3243"/>
                  </a:cubicBezTo>
                  <a:cubicBezTo>
                    <a:pt x="2493" y="3273"/>
                    <a:pt x="2459" y="3283"/>
                    <a:pt x="2397" y="3283"/>
                  </a:cubicBezTo>
                  <a:cubicBezTo>
                    <a:pt x="2297" y="3283"/>
                    <a:pt x="2123" y="3255"/>
                    <a:pt x="1729" y="3240"/>
                  </a:cubicBezTo>
                  <a:cubicBezTo>
                    <a:pt x="1726" y="3240"/>
                    <a:pt x="1722" y="3239"/>
                    <a:pt x="1718" y="3239"/>
                  </a:cubicBezTo>
                  <a:cubicBezTo>
                    <a:pt x="1577" y="3239"/>
                    <a:pt x="1492" y="3402"/>
                    <a:pt x="1576" y="3518"/>
                  </a:cubicBezTo>
                  <a:lnTo>
                    <a:pt x="2018" y="4127"/>
                  </a:lnTo>
                  <a:cubicBezTo>
                    <a:pt x="2049" y="4169"/>
                    <a:pt x="2097" y="4195"/>
                    <a:pt x="2149" y="4199"/>
                  </a:cubicBezTo>
                  <a:lnTo>
                    <a:pt x="3451" y="4280"/>
                  </a:lnTo>
                  <a:cubicBezTo>
                    <a:pt x="3560" y="4288"/>
                    <a:pt x="3647" y="4379"/>
                    <a:pt x="3647" y="4489"/>
                  </a:cubicBezTo>
                  <a:cubicBezTo>
                    <a:pt x="3647" y="4604"/>
                    <a:pt x="3553" y="4697"/>
                    <a:pt x="3439" y="4697"/>
                  </a:cubicBezTo>
                  <a:cubicBezTo>
                    <a:pt x="3428" y="4697"/>
                    <a:pt x="3278" y="4687"/>
                    <a:pt x="2757" y="4654"/>
                  </a:cubicBezTo>
                  <a:cubicBezTo>
                    <a:pt x="2753" y="4654"/>
                    <a:pt x="2749" y="4654"/>
                    <a:pt x="2745" y="4654"/>
                  </a:cubicBezTo>
                  <a:cubicBezTo>
                    <a:pt x="2604" y="4654"/>
                    <a:pt x="2519" y="4815"/>
                    <a:pt x="2604" y="4933"/>
                  </a:cubicBezTo>
                  <a:cubicBezTo>
                    <a:pt x="3002" y="5500"/>
                    <a:pt x="3061" y="5512"/>
                    <a:pt x="3061" y="5628"/>
                  </a:cubicBezTo>
                  <a:cubicBezTo>
                    <a:pt x="3061" y="5755"/>
                    <a:pt x="2956" y="5837"/>
                    <a:pt x="2849" y="5837"/>
                  </a:cubicBezTo>
                  <a:cubicBezTo>
                    <a:pt x="2789" y="5837"/>
                    <a:pt x="2727" y="5810"/>
                    <a:pt x="2684" y="5751"/>
                  </a:cubicBezTo>
                  <a:lnTo>
                    <a:pt x="2267" y="5177"/>
                  </a:lnTo>
                  <a:cubicBezTo>
                    <a:pt x="2234" y="5131"/>
                    <a:pt x="2180" y="5105"/>
                    <a:pt x="2125" y="5105"/>
                  </a:cubicBezTo>
                  <a:cubicBezTo>
                    <a:pt x="2114" y="5105"/>
                    <a:pt x="2103" y="5106"/>
                    <a:pt x="2092" y="5108"/>
                  </a:cubicBezTo>
                  <a:cubicBezTo>
                    <a:pt x="2025" y="5120"/>
                    <a:pt x="1972" y="5171"/>
                    <a:pt x="1955" y="5237"/>
                  </a:cubicBezTo>
                  <a:lnTo>
                    <a:pt x="1788" y="5886"/>
                  </a:lnTo>
                  <a:cubicBezTo>
                    <a:pt x="1761" y="5993"/>
                    <a:pt x="1677" y="6040"/>
                    <a:pt x="1592" y="6040"/>
                  </a:cubicBezTo>
                  <a:cubicBezTo>
                    <a:pt x="1469" y="6040"/>
                    <a:pt x="1345" y="5942"/>
                    <a:pt x="1385" y="5782"/>
                  </a:cubicBezTo>
                  <a:lnTo>
                    <a:pt x="1710" y="4518"/>
                  </a:lnTo>
                  <a:cubicBezTo>
                    <a:pt x="1722" y="4467"/>
                    <a:pt x="1712" y="4413"/>
                    <a:pt x="1682" y="4371"/>
                  </a:cubicBezTo>
                  <a:lnTo>
                    <a:pt x="1240" y="3763"/>
                  </a:lnTo>
                  <a:cubicBezTo>
                    <a:pt x="1204" y="3714"/>
                    <a:pt x="1152" y="3691"/>
                    <a:pt x="1099" y="3691"/>
                  </a:cubicBezTo>
                  <a:cubicBezTo>
                    <a:pt x="1024" y="3691"/>
                    <a:pt x="950" y="3738"/>
                    <a:pt x="928" y="3823"/>
                  </a:cubicBezTo>
                  <a:lnTo>
                    <a:pt x="761" y="4472"/>
                  </a:lnTo>
                  <a:cubicBezTo>
                    <a:pt x="747" y="4532"/>
                    <a:pt x="710" y="4568"/>
                    <a:pt x="683" y="4589"/>
                  </a:cubicBezTo>
                  <a:cubicBezTo>
                    <a:pt x="645" y="4616"/>
                    <a:pt x="602" y="4629"/>
                    <a:pt x="561" y="4629"/>
                  </a:cubicBezTo>
                  <a:cubicBezTo>
                    <a:pt x="453" y="4629"/>
                    <a:pt x="352" y="4543"/>
                    <a:pt x="352" y="4421"/>
                  </a:cubicBezTo>
                  <a:cubicBezTo>
                    <a:pt x="352" y="4374"/>
                    <a:pt x="359" y="4374"/>
                    <a:pt x="446" y="4029"/>
                  </a:cubicBezTo>
                  <a:cubicBezTo>
                    <a:pt x="469" y="3935"/>
                    <a:pt x="413" y="3840"/>
                    <a:pt x="319" y="3816"/>
                  </a:cubicBezTo>
                  <a:cubicBezTo>
                    <a:pt x="304" y="3812"/>
                    <a:pt x="289" y="3810"/>
                    <a:pt x="274" y="3810"/>
                  </a:cubicBezTo>
                  <a:cubicBezTo>
                    <a:pt x="197" y="3810"/>
                    <a:pt x="126" y="3863"/>
                    <a:pt x="106" y="3942"/>
                  </a:cubicBezTo>
                  <a:cubicBezTo>
                    <a:pt x="29" y="4257"/>
                    <a:pt x="1" y="4306"/>
                    <a:pt x="1" y="4420"/>
                  </a:cubicBezTo>
                  <a:cubicBezTo>
                    <a:pt x="1" y="4751"/>
                    <a:pt x="273" y="4979"/>
                    <a:pt x="563" y="4979"/>
                  </a:cubicBezTo>
                  <a:cubicBezTo>
                    <a:pt x="674" y="4979"/>
                    <a:pt x="787" y="4946"/>
                    <a:pt x="889" y="4872"/>
                  </a:cubicBezTo>
                  <a:cubicBezTo>
                    <a:pt x="1125" y="4701"/>
                    <a:pt x="1108" y="4464"/>
                    <a:pt x="1175" y="4271"/>
                  </a:cubicBezTo>
                  <a:lnTo>
                    <a:pt x="1349" y="4510"/>
                  </a:lnTo>
                  <a:cubicBezTo>
                    <a:pt x="1039" y="5743"/>
                    <a:pt x="1028" y="5711"/>
                    <a:pt x="1028" y="5834"/>
                  </a:cubicBezTo>
                  <a:cubicBezTo>
                    <a:pt x="1028" y="6166"/>
                    <a:pt x="1301" y="6393"/>
                    <a:pt x="1591" y="6393"/>
                  </a:cubicBezTo>
                  <a:cubicBezTo>
                    <a:pt x="1702" y="6393"/>
                    <a:pt x="1815" y="6359"/>
                    <a:pt x="1916" y="6285"/>
                  </a:cubicBezTo>
                  <a:cubicBezTo>
                    <a:pt x="2152" y="6114"/>
                    <a:pt x="2135" y="5879"/>
                    <a:pt x="2202" y="5685"/>
                  </a:cubicBezTo>
                  <a:lnTo>
                    <a:pt x="2400" y="5957"/>
                  </a:lnTo>
                  <a:cubicBezTo>
                    <a:pt x="2509" y="6106"/>
                    <a:pt x="2679" y="6187"/>
                    <a:pt x="2853" y="6187"/>
                  </a:cubicBezTo>
                  <a:cubicBezTo>
                    <a:pt x="2967" y="6187"/>
                    <a:pt x="3081" y="6153"/>
                    <a:pt x="3181" y="6080"/>
                  </a:cubicBezTo>
                  <a:cubicBezTo>
                    <a:pt x="3325" y="5975"/>
                    <a:pt x="3411" y="5806"/>
                    <a:pt x="3411" y="5628"/>
                  </a:cubicBezTo>
                  <a:cubicBezTo>
                    <a:pt x="3411" y="5359"/>
                    <a:pt x="3240" y="5238"/>
                    <a:pt x="3107" y="5027"/>
                  </a:cubicBezTo>
                  <a:cubicBezTo>
                    <a:pt x="3111" y="5027"/>
                    <a:pt x="3114" y="5027"/>
                    <a:pt x="3118" y="5027"/>
                  </a:cubicBezTo>
                  <a:cubicBezTo>
                    <a:pt x="3221" y="5027"/>
                    <a:pt x="3324" y="5047"/>
                    <a:pt x="3429" y="5047"/>
                  </a:cubicBezTo>
                  <a:cubicBezTo>
                    <a:pt x="3538" y="5047"/>
                    <a:pt x="3650" y="5026"/>
                    <a:pt x="3767" y="4941"/>
                  </a:cubicBezTo>
                  <a:cubicBezTo>
                    <a:pt x="3916" y="4833"/>
                    <a:pt x="3997" y="4664"/>
                    <a:pt x="3997" y="4489"/>
                  </a:cubicBezTo>
                  <a:cubicBezTo>
                    <a:pt x="3997" y="4194"/>
                    <a:pt x="3767" y="3949"/>
                    <a:pt x="3474" y="3930"/>
                  </a:cubicBezTo>
                  <a:lnTo>
                    <a:pt x="2254" y="3853"/>
                  </a:lnTo>
                  <a:lnTo>
                    <a:pt x="2080" y="3614"/>
                  </a:lnTo>
                  <a:cubicBezTo>
                    <a:pt x="2085" y="3614"/>
                    <a:pt x="2090" y="3614"/>
                    <a:pt x="2095" y="3614"/>
                  </a:cubicBezTo>
                  <a:cubicBezTo>
                    <a:pt x="2196" y="3614"/>
                    <a:pt x="2298" y="3633"/>
                    <a:pt x="2403" y="3633"/>
                  </a:cubicBezTo>
                  <a:cubicBezTo>
                    <a:pt x="2511" y="3633"/>
                    <a:pt x="2622" y="3612"/>
                    <a:pt x="2739" y="3527"/>
                  </a:cubicBezTo>
                  <a:cubicBezTo>
                    <a:pt x="2875" y="3428"/>
                    <a:pt x="2959" y="3277"/>
                    <a:pt x="2969" y="3110"/>
                  </a:cubicBezTo>
                  <a:cubicBezTo>
                    <a:pt x="2970" y="3098"/>
                    <a:pt x="2970" y="3086"/>
                    <a:pt x="2970" y="3074"/>
                  </a:cubicBezTo>
                  <a:cubicBezTo>
                    <a:pt x="2970" y="2780"/>
                    <a:pt x="2740" y="2535"/>
                    <a:pt x="2447" y="2517"/>
                  </a:cubicBezTo>
                  <a:lnTo>
                    <a:pt x="1227" y="2439"/>
                  </a:lnTo>
                  <a:lnTo>
                    <a:pt x="853" y="1924"/>
                  </a:lnTo>
                  <a:cubicBezTo>
                    <a:pt x="1015" y="1680"/>
                    <a:pt x="1106" y="1401"/>
                    <a:pt x="1118" y="1106"/>
                  </a:cubicBezTo>
                  <a:lnTo>
                    <a:pt x="1724" y="908"/>
                  </a:lnTo>
                  <a:cubicBezTo>
                    <a:pt x="2725" y="1514"/>
                    <a:pt x="2782" y="1650"/>
                    <a:pt x="3055" y="1650"/>
                  </a:cubicBezTo>
                  <a:cubicBezTo>
                    <a:pt x="3438" y="1650"/>
                    <a:pt x="3705" y="1277"/>
                    <a:pt x="3587" y="919"/>
                  </a:cubicBezTo>
                  <a:cubicBezTo>
                    <a:pt x="3497" y="641"/>
                    <a:pt x="3268" y="584"/>
                    <a:pt x="3105" y="460"/>
                  </a:cubicBezTo>
                  <a:lnTo>
                    <a:pt x="3386" y="368"/>
                  </a:lnTo>
                  <a:lnTo>
                    <a:pt x="3612" y="513"/>
                  </a:lnTo>
                  <a:cubicBezTo>
                    <a:pt x="3641" y="531"/>
                    <a:pt x="3673" y="540"/>
                    <a:pt x="3705" y="540"/>
                  </a:cubicBezTo>
                  <a:cubicBezTo>
                    <a:pt x="3764" y="540"/>
                    <a:pt x="3821" y="511"/>
                    <a:pt x="3854" y="458"/>
                  </a:cubicBezTo>
                  <a:cubicBezTo>
                    <a:pt x="3907" y="377"/>
                    <a:pt x="3882" y="267"/>
                    <a:pt x="3799" y="216"/>
                  </a:cubicBezTo>
                  <a:cubicBezTo>
                    <a:pt x="3583" y="93"/>
                    <a:pt x="3506" y="1"/>
                    <a:pt x="34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7"/>
            <p:cNvSpPr/>
            <p:nvPr/>
          </p:nvSpPr>
          <p:spPr>
            <a:xfrm>
              <a:off x="4041650" y="364375"/>
              <a:ext cx="191475" cy="157675"/>
            </a:xfrm>
            <a:custGeom>
              <a:rect b="b" l="l" r="r" t="t"/>
              <a:pathLst>
                <a:path extrusionOk="0" h="6307" w="7659">
                  <a:moveTo>
                    <a:pt x="1703" y="1"/>
                  </a:moveTo>
                  <a:cubicBezTo>
                    <a:pt x="1395" y="1"/>
                    <a:pt x="1145" y="251"/>
                    <a:pt x="1145" y="560"/>
                  </a:cubicBezTo>
                  <a:lnTo>
                    <a:pt x="1145" y="895"/>
                  </a:lnTo>
                  <a:lnTo>
                    <a:pt x="916" y="706"/>
                  </a:lnTo>
                  <a:cubicBezTo>
                    <a:pt x="808" y="617"/>
                    <a:pt x="684" y="577"/>
                    <a:pt x="564" y="577"/>
                  </a:cubicBezTo>
                  <a:cubicBezTo>
                    <a:pt x="274" y="577"/>
                    <a:pt x="0" y="807"/>
                    <a:pt x="0" y="1137"/>
                  </a:cubicBezTo>
                  <a:cubicBezTo>
                    <a:pt x="0" y="1474"/>
                    <a:pt x="269" y="1609"/>
                    <a:pt x="311" y="1657"/>
                  </a:cubicBezTo>
                  <a:cubicBezTo>
                    <a:pt x="344" y="1684"/>
                    <a:pt x="384" y="1698"/>
                    <a:pt x="423" y="1698"/>
                  </a:cubicBezTo>
                  <a:cubicBezTo>
                    <a:pt x="474" y="1698"/>
                    <a:pt x="524" y="1676"/>
                    <a:pt x="559" y="1634"/>
                  </a:cubicBezTo>
                  <a:cubicBezTo>
                    <a:pt x="620" y="1560"/>
                    <a:pt x="609" y="1448"/>
                    <a:pt x="535" y="1387"/>
                  </a:cubicBezTo>
                  <a:lnTo>
                    <a:pt x="427" y="1298"/>
                  </a:lnTo>
                  <a:cubicBezTo>
                    <a:pt x="338" y="1225"/>
                    <a:pt x="326" y="1093"/>
                    <a:pt x="399" y="1004"/>
                  </a:cubicBezTo>
                  <a:cubicBezTo>
                    <a:pt x="440" y="955"/>
                    <a:pt x="500" y="929"/>
                    <a:pt x="560" y="929"/>
                  </a:cubicBezTo>
                  <a:cubicBezTo>
                    <a:pt x="606" y="929"/>
                    <a:pt x="653" y="944"/>
                    <a:pt x="692" y="976"/>
                  </a:cubicBezTo>
                  <a:lnTo>
                    <a:pt x="1208" y="1404"/>
                  </a:lnTo>
                  <a:cubicBezTo>
                    <a:pt x="1242" y="1432"/>
                    <a:pt x="1281" y="1444"/>
                    <a:pt x="1319" y="1444"/>
                  </a:cubicBezTo>
                  <a:cubicBezTo>
                    <a:pt x="1409" y="1444"/>
                    <a:pt x="1495" y="1373"/>
                    <a:pt x="1495" y="1269"/>
                  </a:cubicBezTo>
                  <a:lnTo>
                    <a:pt x="1495" y="560"/>
                  </a:lnTo>
                  <a:cubicBezTo>
                    <a:pt x="1495" y="445"/>
                    <a:pt x="1589" y="352"/>
                    <a:pt x="1703" y="352"/>
                  </a:cubicBezTo>
                  <a:cubicBezTo>
                    <a:pt x="1819" y="352"/>
                    <a:pt x="1911" y="445"/>
                    <a:pt x="1911" y="560"/>
                  </a:cubicBezTo>
                  <a:lnTo>
                    <a:pt x="1911" y="1269"/>
                  </a:lnTo>
                  <a:cubicBezTo>
                    <a:pt x="1911" y="1373"/>
                    <a:pt x="1997" y="1444"/>
                    <a:pt x="2088" y="1444"/>
                  </a:cubicBezTo>
                  <a:cubicBezTo>
                    <a:pt x="2126" y="1444"/>
                    <a:pt x="2165" y="1432"/>
                    <a:pt x="2199" y="1404"/>
                  </a:cubicBezTo>
                  <a:lnTo>
                    <a:pt x="2715" y="976"/>
                  </a:lnTo>
                  <a:cubicBezTo>
                    <a:pt x="2763" y="937"/>
                    <a:pt x="2814" y="929"/>
                    <a:pt x="2848" y="929"/>
                  </a:cubicBezTo>
                  <a:cubicBezTo>
                    <a:pt x="3044" y="929"/>
                    <a:pt x="3129" y="1174"/>
                    <a:pt x="2981" y="1298"/>
                  </a:cubicBezTo>
                  <a:lnTo>
                    <a:pt x="1975" y="2129"/>
                  </a:lnTo>
                  <a:cubicBezTo>
                    <a:pt x="1935" y="2163"/>
                    <a:pt x="1911" y="2213"/>
                    <a:pt x="1911" y="2264"/>
                  </a:cubicBezTo>
                  <a:lnTo>
                    <a:pt x="1911" y="3016"/>
                  </a:lnTo>
                  <a:cubicBezTo>
                    <a:pt x="1911" y="3121"/>
                    <a:pt x="1997" y="3192"/>
                    <a:pt x="2088" y="3192"/>
                  </a:cubicBezTo>
                  <a:cubicBezTo>
                    <a:pt x="2126" y="3192"/>
                    <a:pt x="2165" y="3179"/>
                    <a:pt x="2199" y="3151"/>
                  </a:cubicBezTo>
                  <a:lnTo>
                    <a:pt x="2715" y="2725"/>
                  </a:lnTo>
                  <a:cubicBezTo>
                    <a:pt x="2754" y="2692"/>
                    <a:pt x="2801" y="2677"/>
                    <a:pt x="2848" y="2677"/>
                  </a:cubicBezTo>
                  <a:cubicBezTo>
                    <a:pt x="2908" y="2677"/>
                    <a:pt x="2967" y="2702"/>
                    <a:pt x="3008" y="2752"/>
                  </a:cubicBezTo>
                  <a:cubicBezTo>
                    <a:pt x="3083" y="2842"/>
                    <a:pt x="3067" y="2973"/>
                    <a:pt x="2981" y="3045"/>
                  </a:cubicBezTo>
                  <a:lnTo>
                    <a:pt x="1975" y="3877"/>
                  </a:lnTo>
                  <a:cubicBezTo>
                    <a:pt x="1935" y="3911"/>
                    <a:pt x="1911" y="3960"/>
                    <a:pt x="1911" y="4013"/>
                  </a:cubicBezTo>
                  <a:lnTo>
                    <a:pt x="1911" y="4860"/>
                  </a:lnTo>
                  <a:cubicBezTo>
                    <a:pt x="1911" y="4938"/>
                    <a:pt x="1964" y="5007"/>
                    <a:pt x="2040" y="5029"/>
                  </a:cubicBezTo>
                  <a:cubicBezTo>
                    <a:pt x="2329" y="5109"/>
                    <a:pt x="2579" y="5291"/>
                    <a:pt x="2746" y="5542"/>
                  </a:cubicBezTo>
                  <a:cubicBezTo>
                    <a:pt x="2779" y="5591"/>
                    <a:pt x="2834" y="5620"/>
                    <a:pt x="2892" y="5620"/>
                  </a:cubicBezTo>
                  <a:cubicBezTo>
                    <a:pt x="2910" y="5620"/>
                    <a:pt x="2928" y="5617"/>
                    <a:pt x="2946" y="5611"/>
                  </a:cubicBezTo>
                  <a:lnTo>
                    <a:pt x="3752" y="5349"/>
                  </a:lnTo>
                  <a:cubicBezTo>
                    <a:pt x="3802" y="5333"/>
                    <a:pt x="3841" y="5295"/>
                    <a:pt x="3861" y="5247"/>
                  </a:cubicBezTo>
                  <a:lnTo>
                    <a:pt x="4341" y="4033"/>
                  </a:lnTo>
                  <a:cubicBezTo>
                    <a:pt x="4373" y="3954"/>
                    <a:pt x="4449" y="3902"/>
                    <a:pt x="4535" y="3902"/>
                  </a:cubicBezTo>
                  <a:cubicBezTo>
                    <a:pt x="4681" y="3902"/>
                    <a:pt x="4783" y="4051"/>
                    <a:pt x="4728" y="4187"/>
                  </a:cubicBezTo>
                  <a:lnTo>
                    <a:pt x="4481" y="4810"/>
                  </a:lnTo>
                  <a:cubicBezTo>
                    <a:pt x="4434" y="4930"/>
                    <a:pt x="4526" y="5050"/>
                    <a:pt x="4643" y="5050"/>
                  </a:cubicBezTo>
                  <a:cubicBezTo>
                    <a:pt x="4661" y="5050"/>
                    <a:pt x="4680" y="5047"/>
                    <a:pt x="4698" y="5041"/>
                  </a:cubicBezTo>
                  <a:lnTo>
                    <a:pt x="5414" y="4809"/>
                  </a:lnTo>
                  <a:cubicBezTo>
                    <a:pt x="5464" y="4793"/>
                    <a:pt x="5503" y="4756"/>
                    <a:pt x="5523" y="4707"/>
                  </a:cubicBezTo>
                  <a:lnTo>
                    <a:pt x="6004" y="3493"/>
                  </a:lnTo>
                  <a:cubicBezTo>
                    <a:pt x="6035" y="3414"/>
                    <a:pt x="6111" y="3363"/>
                    <a:pt x="6198" y="3363"/>
                  </a:cubicBezTo>
                  <a:cubicBezTo>
                    <a:pt x="6344" y="3363"/>
                    <a:pt x="6445" y="3511"/>
                    <a:pt x="6390" y="3647"/>
                  </a:cubicBezTo>
                  <a:lnTo>
                    <a:pt x="6144" y="4270"/>
                  </a:lnTo>
                  <a:cubicBezTo>
                    <a:pt x="6097" y="4389"/>
                    <a:pt x="6188" y="4510"/>
                    <a:pt x="6306" y="4510"/>
                  </a:cubicBezTo>
                  <a:cubicBezTo>
                    <a:pt x="6324" y="4510"/>
                    <a:pt x="6342" y="4507"/>
                    <a:pt x="6361" y="4501"/>
                  </a:cubicBezTo>
                  <a:lnTo>
                    <a:pt x="7035" y="4283"/>
                  </a:lnTo>
                  <a:cubicBezTo>
                    <a:pt x="7057" y="4276"/>
                    <a:pt x="7079" y="4272"/>
                    <a:pt x="7100" y="4272"/>
                  </a:cubicBezTo>
                  <a:cubicBezTo>
                    <a:pt x="7188" y="4272"/>
                    <a:pt x="7269" y="4328"/>
                    <a:pt x="7297" y="4416"/>
                  </a:cubicBezTo>
                  <a:cubicBezTo>
                    <a:pt x="7333" y="4525"/>
                    <a:pt x="7274" y="4642"/>
                    <a:pt x="7164" y="4678"/>
                  </a:cubicBezTo>
                  <a:lnTo>
                    <a:pt x="6489" y="4897"/>
                  </a:lnTo>
                  <a:cubicBezTo>
                    <a:pt x="6349" y="4943"/>
                    <a:pt x="6324" y="5133"/>
                    <a:pt x="6450" y="5212"/>
                  </a:cubicBezTo>
                  <a:lnTo>
                    <a:pt x="7016" y="5572"/>
                  </a:lnTo>
                  <a:cubicBezTo>
                    <a:pt x="7068" y="5605"/>
                    <a:pt x="7091" y="5650"/>
                    <a:pt x="7102" y="5682"/>
                  </a:cubicBezTo>
                  <a:cubicBezTo>
                    <a:pt x="7149" y="5826"/>
                    <a:pt x="7034" y="5956"/>
                    <a:pt x="6903" y="5956"/>
                  </a:cubicBezTo>
                  <a:cubicBezTo>
                    <a:pt x="6867" y="5956"/>
                    <a:pt x="6829" y="5946"/>
                    <a:pt x="6793" y="5923"/>
                  </a:cubicBezTo>
                  <a:lnTo>
                    <a:pt x="6579" y="5787"/>
                  </a:lnTo>
                  <a:cubicBezTo>
                    <a:pt x="6550" y="5769"/>
                    <a:pt x="6517" y="5760"/>
                    <a:pt x="6485" y="5760"/>
                  </a:cubicBezTo>
                  <a:cubicBezTo>
                    <a:pt x="6427" y="5760"/>
                    <a:pt x="6371" y="5788"/>
                    <a:pt x="6337" y="5842"/>
                  </a:cubicBezTo>
                  <a:cubicBezTo>
                    <a:pt x="6285" y="5923"/>
                    <a:pt x="6309" y="6031"/>
                    <a:pt x="6391" y="6084"/>
                  </a:cubicBezTo>
                  <a:cubicBezTo>
                    <a:pt x="6553" y="6172"/>
                    <a:pt x="6668" y="6306"/>
                    <a:pt x="6903" y="6306"/>
                  </a:cubicBezTo>
                  <a:cubicBezTo>
                    <a:pt x="7285" y="6306"/>
                    <a:pt x="7552" y="5934"/>
                    <a:pt x="7436" y="5574"/>
                  </a:cubicBezTo>
                  <a:cubicBezTo>
                    <a:pt x="7345" y="5296"/>
                    <a:pt x="7116" y="5239"/>
                    <a:pt x="6953" y="5115"/>
                  </a:cubicBezTo>
                  <a:lnTo>
                    <a:pt x="7272" y="5012"/>
                  </a:lnTo>
                  <a:cubicBezTo>
                    <a:pt x="7503" y="4936"/>
                    <a:pt x="7659" y="4723"/>
                    <a:pt x="7659" y="4479"/>
                  </a:cubicBezTo>
                  <a:cubicBezTo>
                    <a:pt x="7659" y="4177"/>
                    <a:pt x="7414" y="3921"/>
                    <a:pt x="7099" y="3921"/>
                  </a:cubicBezTo>
                  <a:cubicBezTo>
                    <a:pt x="6959" y="3921"/>
                    <a:pt x="6889" y="3966"/>
                    <a:pt x="6607" y="4052"/>
                  </a:cubicBezTo>
                  <a:cubicBezTo>
                    <a:pt x="6691" y="3819"/>
                    <a:pt x="6756" y="3735"/>
                    <a:pt x="6756" y="3570"/>
                  </a:cubicBezTo>
                  <a:cubicBezTo>
                    <a:pt x="6756" y="3256"/>
                    <a:pt x="6501" y="3011"/>
                    <a:pt x="6197" y="3011"/>
                  </a:cubicBezTo>
                  <a:cubicBezTo>
                    <a:pt x="5966" y="3011"/>
                    <a:pt x="5762" y="3149"/>
                    <a:pt x="5676" y="3364"/>
                  </a:cubicBezTo>
                  <a:lnTo>
                    <a:pt x="5227" y="4500"/>
                  </a:lnTo>
                  <a:lnTo>
                    <a:pt x="4945" y="4592"/>
                  </a:lnTo>
                  <a:lnTo>
                    <a:pt x="5054" y="4316"/>
                  </a:lnTo>
                  <a:cubicBezTo>
                    <a:pt x="5199" y="3952"/>
                    <a:pt x="4931" y="3551"/>
                    <a:pt x="4535" y="3551"/>
                  </a:cubicBezTo>
                  <a:cubicBezTo>
                    <a:pt x="4304" y="3551"/>
                    <a:pt x="4100" y="3689"/>
                    <a:pt x="4015" y="3904"/>
                  </a:cubicBezTo>
                  <a:lnTo>
                    <a:pt x="3565" y="5040"/>
                  </a:lnTo>
                  <a:lnTo>
                    <a:pt x="2959" y="5238"/>
                  </a:lnTo>
                  <a:cubicBezTo>
                    <a:pt x="2777" y="5008"/>
                    <a:pt x="2536" y="4833"/>
                    <a:pt x="2263" y="4732"/>
                  </a:cubicBezTo>
                  <a:lnTo>
                    <a:pt x="2263" y="4094"/>
                  </a:lnTo>
                  <a:lnTo>
                    <a:pt x="3205" y="3315"/>
                  </a:lnTo>
                  <a:cubicBezTo>
                    <a:pt x="3333" y="3208"/>
                    <a:pt x="3406" y="3051"/>
                    <a:pt x="3406" y="2885"/>
                  </a:cubicBezTo>
                  <a:cubicBezTo>
                    <a:pt x="3406" y="2554"/>
                    <a:pt x="3133" y="2324"/>
                    <a:pt x="2843" y="2324"/>
                  </a:cubicBezTo>
                  <a:cubicBezTo>
                    <a:pt x="2723" y="2324"/>
                    <a:pt x="2599" y="2364"/>
                    <a:pt x="2492" y="2454"/>
                  </a:cubicBezTo>
                  <a:lnTo>
                    <a:pt x="2263" y="2643"/>
                  </a:lnTo>
                  <a:lnTo>
                    <a:pt x="2263" y="2347"/>
                  </a:lnTo>
                  <a:lnTo>
                    <a:pt x="3205" y="1568"/>
                  </a:lnTo>
                  <a:cubicBezTo>
                    <a:pt x="3607" y="1234"/>
                    <a:pt x="3368" y="578"/>
                    <a:pt x="2848" y="578"/>
                  </a:cubicBezTo>
                  <a:cubicBezTo>
                    <a:pt x="2555" y="578"/>
                    <a:pt x="2430" y="779"/>
                    <a:pt x="2263" y="895"/>
                  </a:cubicBezTo>
                  <a:lnTo>
                    <a:pt x="2263" y="560"/>
                  </a:lnTo>
                  <a:cubicBezTo>
                    <a:pt x="2263" y="251"/>
                    <a:pt x="2011" y="1"/>
                    <a:pt x="1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8" name="Google Shape;1648;p47"/>
          <p:cNvSpPr/>
          <p:nvPr/>
        </p:nvSpPr>
        <p:spPr>
          <a:xfrm>
            <a:off x="4025023" y="1587616"/>
            <a:ext cx="399130" cy="201536"/>
          </a:xfrm>
          <a:custGeom>
            <a:rect b="b" l="l" r="r" t="t"/>
            <a:pathLst>
              <a:path extrusionOk="0" h="6034" w="11950">
                <a:moveTo>
                  <a:pt x="195" y="1"/>
                </a:moveTo>
                <a:cubicBezTo>
                  <a:pt x="153" y="1"/>
                  <a:pt x="112" y="16"/>
                  <a:pt x="79" y="46"/>
                </a:cubicBezTo>
                <a:cubicBezTo>
                  <a:pt x="6" y="110"/>
                  <a:pt x="0" y="220"/>
                  <a:pt x="65" y="292"/>
                </a:cubicBezTo>
                <a:lnTo>
                  <a:pt x="528" y="808"/>
                </a:lnTo>
                <a:lnTo>
                  <a:pt x="140" y="1114"/>
                </a:lnTo>
                <a:cubicBezTo>
                  <a:pt x="12" y="1216"/>
                  <a:pt x="84" y="1426"/>
                  <a:pt x="250" y="1426"/>
                </a:cubicBezTo>
                <a:cubicBezTo>
                  <a:pt x="354" y="1426"/>
                  <a:pt x="370" y="1363"/>
                  <a:pt x="762" y="1069"/>
                </a:cubicBezTo>
                <a:lnTo>
                  <a:pt x="1153" y="1506"/>
                </a:lnTo>
                <a:cubicBezTo>
                  <a:pt x="1214" y="1590"/>
                  <a:pt x="1311" y="1641"/>
                  <a:pt x="1416" y="1641"/>
                </a:cubicBezTo>
                <a:lnTo>
                  <a:pt x="3201" y="1641"/>
                </a:lnTo>
                <a:cubicBezTo>
                  <a:pt x="2718" y="2166"/>
                  <a:pt x="2704" y="2242"/>
                  <a:pt x="2545" y="2314"/>
                </a:cubicBezTo>
                <a:lnTo>
                  <a:pt x="1762" y="2670"/>
                </a:lnTo>
                <a:cubicBezTo>
                  <a:pt x="1592" y="2747"/>
                  <a:pt x="1647" y="3004"/>
                  <a:pt x="1834" y="3004"/>
                </a:cubicBezTo>
                <a:cubicBezTo>
                  <a:pt x="1859" y="3004"/>
                  <a:pt x="1883" y="2999"/>
                  <a:pt x="1906" y="2988"/>
                </a:cubicBezTo>
                <a:cubicBezTo>
                  <a:pt x="2622" y="2644"/>
                  <a:pt x="2779" y="2642"/>
                  <a:pt x="2972" y="2426"/>
                </a:cubicBezTo>
                <a:lnTo>
                  <a:pt x="3669" y="1641"/>
                </a:lnTo>
                <a:lnTo>
                  <a:pt x="4046" y="1641"/>
                </a:lnTo>
                <a:lnTo>
                  <a:pt x="4943" y="2412"/>
                </a:lnTo>
                <a:cubicBezTo>
                  <a:pt x="3691" y="2842"/>
                  <a:pt x="2788" y="4031"/>
                  <a:pt x="2788" y="5427"/>
                </a:cubicBezTo>
                <a:cubicBezTo>
                  <a:pt x="2788" y="5762"/>
                  <a:pt x="3060" y="6034"/>
                  <a:pt x="3395" y="6034"/>
                </a:cubicBezTo>
                <a:cubicBezTo>
                  <a:pt x="3729" y="6034"/>
                  <a:pt x="4001" y="5762"/>
                  <a:pt x="4001" y="5427"/>
                </a:cubicBezTo>
                <a:cubicBezTo>
                  <a:pt x="4001" y="4238"/>
                  <a:pt x="4979" y="3454"/>
                  <a:pt x="5993" y="3454"/>
                </a:cubicBezTo>
                <a:cubicBezTo>
                  <a:pt x="6488" y="3454"/>
                  <a:pt x="6991" y="3640"/>
                  <a:pt x="7394" y="4057"/>
                </a:cubicBezTo>
                <a:cubicBezTo>
                  <a:pt x="7428" y="4092"/>
                  <a:pt x="7474" y="4110"/>
                  <a:pt x="7519" y="4110"/>
                </a:cubicBezTo>
                <a:cubicBezTo>
                  <a:pt x="7563" y="4110"/>
                  <a:pt x="7606" y="4094"/>
                  <a:pt x="7640" y="4061"/>
                </a:cubicBezTo>
                <a:cubicBezTo>
                  <a:pt x="7710" y="3994"/>
                  <a:pt x="7712" y="3884"/>
                  <a:pt x="7645" y="3814"/>
                </a:cubicBezTo>
                <a:cubicBezTo>
                  <a:pt x="7171" y="3323"/>
                  <a:pt x="6579" y="3104"/>
                  <a:pt x="5997" y="3104"/>
                </a:cubicBezTo>
                <a:cubicBezTo>
                  <a:pt x="4803" y="3104"/>
                  <a:pt x="3652" y="4027"/>
                  <a:pt x="3652" y="5427"/>
                </a:cubicBezTo>
                <a:cubicBezTo>
                  <a:pt x="3652" y="5568"/>
                  <a:pt x="3536" y="5684"/>
                  <a:pt x="3395" y="5684"/>
                </a:cubicBezTo>
                <a:cubicBezTo>
                  <a:pt x="3253" y="5684"/>
                  <a:pt x="3138" y="5568"/>
                  <a:pt x="3138" y="5427"/>
                </a:cubicBezTo>
                <a:cubicBezTo>
                  <a:pt x="3138" y="3863"/>
                  <a:pt x="4410" y="2590"/>
                  <a:pt x="5975" y="2590"/>
                </a:cubicBezTo>
                <a:cubicBezTo>
                  <a:pt x="7539" y="2590"/>
                  <a:pt x="8812" y="3863"/>
                  <a:pt x="8812" y="5427"/>
                </a:cubicBezTo>
                <a:cubicBezTo>
                  <a:pt x="8812" y="5568"/>
                  <a:pt x="8696" y="5684"/>
                  <a:pt x="8555" y="5684"/>
                </a:cubicBezTo>
                <a:cubicBezTo>
                  <a:pt x="8413" y="5684"/>
                  <a:pt x="8297" y="5568"/>
                  <a:pt x="8297" y="5427"/>
                </a:cubicBezTo>
                <a:cubicBezTo>
                  <a:pt x="8297" y="5079"/>
                  <a:pt x="8222" y="4744"/>
                  <a:pt x="8074" y="4432"/>
                </a:cubicBezTo>
                <a:cubicBezTo>
                  <a:pt x="8044" y="4369"/>
                  <a:pt x="7981" y="4333"/>
                  <a:pt x="7915" y="4333"/>
                </a:cubicBezTo>
                <a:cubicBezTo>
                  <a:pt x="7890" y="4333"/>
                  <a:pt x="7865" y="4338"/>
                  <a:pt x="7841" y="4349"/>
                </a:cubicBezTo>
                <a:cubicBezTo>
                  <a:pt x="7753" y="4391"/>
                  <a:pt x="7716" y="4495"/>
                  <a:pt x="7759" y="4582"/>
                </a:cubicBezTo>
                <a:cubicBezTo>
                  <a:pt x="7884" y="4847"/>
                  <a:pt x="7948" y="5131"/>
                  <a:pt x="7948" y="5427"/>
                </a:cubicBezTo>
                <a:cubicBezTo>
                  <a:pt x="7948" y="5762"/>
                  <a:pt x="8220" y="6033"/>
                  <a:pt x="8555" y="6033"/>
                </a:cubicBezTo>
                <a:cubicBezTo>
                  <a:pt x="8889" y="6033"/>
                  <a:pt x="9162" y="5762"/>
                  <a:pt x="9162" y="5427"/>
                </a:cubicBezTo>
                <a:cubicBezTo>
                  <a:pt x="9162" y="4031"/>
                  <a:pt x="8259" y="2842"/>
                  <a:pt x="7007" y="2412"/>
                </a:cubicBezTo>
                <a:lnTo>
                  <a:pt x="7905" y="1640"/>
                </a:lnTo>
                <a:lnTo>
                  <a:pt x="8282" y="1640"/>
                </a:lnTo>
                <a:cubicBezTo>
                  <a:pt x="8944" y="2358"/>
                  <a:pt x="8992" y="2511"/>
                  <a:pt x="9261" y="2633"/>
                </a:cubicBezTo>
                <a:cubicBezTo>
                  <a:pt x="10083" y="3000"/>
                  <a:pt x="10049" y="3003"/>
                  <a:pt x="10116" y="3003"/>
                </a:cubicBezTo>
                <a:cubicBezTo>
                  <a:pt x="10303" y="3003"/>
                  <a:pt x="10359" y="2746"/>
                  <a:pt x="10188" y="2669"/>
                </a:cubicBezTo>
                <a:lnTo>
                  <a:pt x="9405" y="2314"/>
                </a:lnTo>
                <a:cubicBezTo>
                  <a:pt x="9246" y="2242"/>
                  <a:pt x="9228" y="2161"/>
                  <a:pt x="8750" y="1640"/>
                </a:cubicBezTo>
                <a:lnTo>
                  <a:pt x="10535" y="1640"/>
                </a:lnTo>
                <a:cubicBezTo>
                  <a:pt x="10639" y="1640"/>
                  <a:pt x="10737" y="1590"/>
                  <a:pt x="10798" y="1506"/>
                </a:cubicBezTo>
                <a:lnTo>
                  <a:pt x="11190" y="1069"/>
                </a:lnTo>
                <a:cubicBezTo>
                  <a:pt x="11577" y="1361"/>
                  <a:pt x="11596" y="1426"/>
                  <a:pt x="11702" y="1426"/>
                </a:cubicBezTo>
                <a:cubicBezTo>
                  <a:pt x="11866" y="1426"/>
                  <a:pt x="11939" y="1216"/>
                  <a:pt x="11810" y="1114"/>
                </a:cubicBezTo>
                <a:lnTo>
                  <a:pt x="11423" y="808"/>
                </a:lnTo>
                <a:lnTo>
                  <a:pt x="11886" y="292"/>
                </a:lnTo>
                <a:cubicBezTo>
                  <a:pt x="11950" y="221"/>
                  <a:pt x="11944" y="110"/>
                  <a:pt x="11872" y="46"/>
                </a:cubicBezTo>
                <a:cubicBezTo>
                  <a:pt x="11839" y="16"/>
                  <a:pt x="11797" y="1"/>
                  <a:pt x="11755" y="1"/>
                </a:cubicBezTo>
                <a:cubicBezTo>
                  <a:pt x="11707" y="1"/>
                  <a:pt x="11660" y="20"/>
                  <a:pt x="11625" y="59"/>
                </a:cubicBezTo>
                <a:cubicBezTo>
                  <a:pt x="10460" y="1358"/>
                  <a:pt x="10529" y="1281"/>
                  <a:pt x="10522" y="1290"/>
                </a:cubicBezTo>
                <a:lnTo>
                  <a:pt x="10013" y="1290"/>
                </a:lnTo>
                <a:lnTo>
                  <a:pt x="10381" y="797"/>
                </a:lnTo>
                <a:cubicBezTo>
                  <a:pt x="10438" y="720"/>
                  <a:pt x="10422" y="609"/>
                  <a:pt x="10345" y="552"/>
                </a:cubicBezTo>
                <a:cubicBezTo>
                  <a:pt x="10313" y="528"/>
                  <a:pt x="10277" y="517"/>
                  <a:pt x="10241" y="517"/>
                </a:cubicBezTo>
                <a:cubicBezTo>
                  <a:pt x="10187" y="517"/>
                  <a:pt x="10134" y="542"/>
                  <a:pt x="10100" y="588"/>
                </a:cubicBezTo>
                <a:lnTo>
                  <a:pt x="9577" y="1290"/>
                </a:lnTo>
                <a:lnTo>
                  <a:pt x="8248" y="1290"/>
                </a:lnTo>
                <a:lnTo>
                  <a:pt x="8756" y="776"/>
                </a:lnTo>
                <a:cubicBezTo>
                  <a:pt x="8824" y="707"/>
                  <a:pt x="8824" y="597"/>
                  <a:pt x="8755" y="529"/>
                </a:cubicBezTo>
                <a:cubicBezTo>
                  <a:pt x="8721" y="495"/>
                  <a:pt x="8676" y="478"/>
                  <a:pt x="8632" y="478"/>
                </a:cubicBezTo>
                <a:cubicBezTo>
                  <a:pt x="8587" y="478"/>
                  <a:pt x="8542" y="496"/>
                  <a:pt x="8508" y="530"/>
                </a:cubicBezTo>
                <a:lnTo>
                  <a:pt x="7654" y="1394"/>
                </a:lnTo>
                <a:lnTo>
                  <a:pt x="6598" y="2302"/>
                </a:lnTo>
                <a:cubicBezTo>
                  <a:pt x="6393" y="2261"/>
                  <a:pt x="6184" y="2240"/>
                  <a:pt x="5975" y="2240"/>
                </a:cubicBezTo>
                <a:cubicBezTo>
                  <a:pt x="5766" y="2240"/>
                  <a:pt x="5557" y="2261"/>
                  <a:pt x="5352" y="2302"/>
                </a:cubicBezTo>
                <a:lnTo>
                  <a:pt x="4296" y="1394"/>
                </a:lnTo>
                <a:lnTo>
                  <a:pt x="3443" y="530"/>
                </a:lnTo>
                <a:cubicBezTo>
                  <a:pt x="3408" y="496"/>
                  <a:pt x="3363" y="478"/>
                  <a:pt x="3318" y="478"/>
                </a:cubicBezTo>
                <a:cubicBezTo>
                  <a:pt x="3274" y="478"/>
                  <a:pt x="3230" y="495"/>
                  <a:pt x="3195" y="529"/>
                </a:cubicBezTo>
                <a:cubicBezTo>
                  <a:pt x="3127" y="597"/>
                  <a:pt x="3126" y="707"/>
                  <a:pt x="3194" y="776"/>
                </a:cubicBezTo>
                <a:lnTo>
                  <a:pt x="3702" y="1290"/>
                </a:lnTo>
                <a:lnTo>
                  <a:pt x="2373" y="1290"/>
                </a:lnTo>
                <a:lnTo>
                  <a:pt x="1851" y="588"/>
                </a:lnTo>
                <a:cubicBezTo>
                  <a:pt x="1816" y="542"/>
                  <a:pt x="1763" y="517"/>
                  <a:pt x="1710" y="517"/>
                </a:cubicBezTo>
                <a:cubicBezTo>
                  <a:pt x="1673" y="517"/>
                  <a:pt x="1637" y="528"/>
                  <a:pt x="1605" y="552"/>
                </a:cubicBezTo>
                <a:cubicBezTo>
                  <a:pt x="1528" y="609"/>
                  <a:pt x="1512" y="718"/>
                  <a:pt x="1569" y="797"/>
                </a:cubicBezTo>
                <a:lnTo>
                  <a:pt x="1937" y="1290"/>
                </a:lnTo>
                <a:lnTo>
                  <a:pt x="1428" y="1290"/>
                </a:lnTo>
                <a:cubicBezTo>
                  <a:pt x="1421" y="1281"/>
                  <a:pt x="1492" y="1361"/>
                  <a:pt x="325" y="59"/>
                </a:cubicBezTo>
                <a:cubicBezTo>
                  <a:pt x="291" y="20"/>
                  <a:pt x="243" y="1"/>
                  <a:pt x="1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7"/>
          <p:cNvSpPr/>
          <p:nvPr/>
        </p:nvSpPr>
        <p:spPr>
          <a:xfrm>
            <a:off x="3327339" y="1543961"/>
            <a:ext cx="397861" cy="288843"/>
          </a:xfrm>
          <a:custGeom>
            <a:rect b="b" l="l" r="r" t="t"/>
            <a:pathLst>
              <a:path extrusionOk="0" h="8648" w="11912">
                <a:moveTo>
                  <a:pt x="6151" y="352"/>
                </a:moveTo>
                <a:cubicBezTo>
                  <a:pt x="6538" y="352"/>
                  <a:pt x="6852" y="668"/>
                  <a:pt x="6852" y="1054"/>
                </a:cubicBezTo>
                <a:lnTo>
                  <a:pt x="6852" y="3341"/>
                </a:lnTo>
                <a:cubicBezTo>
                  <a:pt x="6852" y="3625"/>
                  <a:pt x="6683" y="3870"/>
                  <a:pt x="6440" y="3980"/>
                </a:cubicBezTo>
                <a:cubicBezTo>
                  <a:pt x="6315" y="4037"/>
                  <a:pt x="6204" y="4043"/>
                  <a:pt x="6142" y="4043"/>
                </a:cubicBezTo>
                <a:cubicBezTo>
                  <a:pt x="6128" y="4043"/>
                  <a:pt x="6116" y="4042"/>
                  <a:pt x="6107" y="4042"/>
                </a:cubicBezTo>
                <a:cubicBezTo>
                  <a:pt x="6102" y="4042"/>
                  <a:pt x="6098" y="4043"/>
                  <a:pt x="6095" y="4043"/>
                </a:cubicBezTo>
                <a:cubicBezTo>
                  <a:pt x="6058" y="4041"/>
                  <a:pt x="6024" y="4041"/>
                  <a:pt x="5991" y="4041"/>
                </a:cubicBezTo>
                <a:cubicBezTo>
                  <a:pt x="5920" y="4041"/>
                  <a:pt x="5857" y="4043"/>
                  <a:pt x="5799" y="4043"/>
                </a:cubicBezTo>
                <a:cubicBezTo>
                  <a:pt x="5688" y="4043"/>
                  <a:pt x="5590" y="4034"/>
                  <a:pt x="5474" y="3981"/>
                </a:cubicBezTo>
                <a:cubicBezTo>
                  <a:pt x="5229" y="3871"/>
                  <a:pt x="5059" y="3626"/>
                  <a:pt x="5059" y="3341"/>
                </a:cubicBezTo>
                <a:lnTo>
                  <a:pt x="5059" y="1054"/>
                </a:lnTo>
                <a:cubicBezTo>
                  <a:pt x="5059" y="668"/>
                  <a:pt x="5375" y="352"/>
                  <a:pt x="5761" y="352"/>
                </a:cubicBezTo>
                <a:close/>
                <a:moveTo>
                  <a:pt x="4709" y="3266"/>
                </a:moveTo>
                <a:lnTo>
                  <a:pt x="4709" y="3341"/>
                </a:lnTo>
                <a:cubicBezTo>
                  <a:pt x="4709" y="3805"/>
                  <a:pt x="5010" y="4198"/>
                  <a:pt x="5426" y="4339"/>
                </a:cubicBezTo>
                <a:cubicBezTo>
                  <a:pt x="5184" y="5990"/>
                  <a:pt x="4589" y="7588"/>
                  <a:pt x="4320" y="8252"/>
                </a:cubicBezTo>
                <a:lnTo>
                  <a:pt x="3421" y="7103"/>
                </a:lnTo>
                <a:cubicBezTo>
                  <a:pt x="3361" y="7026"/>
                  <a:pt x="3272" y="6987"/>
                  <a:pt x="3182" y="6987"/>
                </a:cubicBezTo>
                <a:cubicBezTo>
                  <a:pt x="3107" y="6987"/>
                  <a:pt x="3030" y="7015"/>
                  <a:pt x="2971" y="7073"/>
                </a:cubicBezTo>
                <a:lnTo>
                  <a:pt x="1944" y="8073"/>
                </a:lnTo>
                <a:cubicBezTo>
                  <a:pt x="2385" y="6296"/>
                  <a:pt x="3463" y="4607"/>
                  <a:pt x="4709" y="3266"/>
                </a:cubicBezTo>
                <a:close/>
                <a:moveTo>
                  <a:pt x="2014" y="1"/>
                </a:moveTo>
                <a:cubicBezTo>
                  <a:pt x="955" y="1"/>
                  <a:pt x="1" y="857"/>
                  <a:pt x="1" y="2016"/>
                </a:cubicBezTo>
                <a:cubicBezTo>
                  <a:pt x="1" y="3154"/>
                  <a:pt x="919" y="4012"/>
                  <a:pt x="1978" y="4032"/>
                </a:cubicBezTo>
                <a:lnTo>
                  <a:pt x="1981" y="4032"/>
                </a:lnTo>
                <a:cubicBezTo>
                  <a:pt x="2077" y="4032"/>
                  <a:pt x="2155" y="3955"/>
                  <a:pt x="2156" y="3859"/>
                </a:cubicBezTo>
                <a:cubicBezTo>
                  <a:pt x="2158" y="3763"/>
                  <a:pt x="2082" y="3682"/>
                  <a:pt x="1985" y="3681"/>
                </a:cubicBezTo>
                <a:cubicBezTo>
                  <a:pt x="1083" y="3665"/>
                  <a:pt x="351" y="2918"/>
                  <a:pt x="351" y="2016"/>
                </a:cubicBezTo>
                <a:cubicBezTo>
                  <a:pt x="351" y="1061"/>
                  <a:pt x="1137" y="351"/>
                  <a:pt x="2013" y="351"/>
                </a:cubicBezTo>
                <a:cubicBezTo>
                  <a:pt x="2261" y="351"/>
                  <a:pt x="2517" y="408"/>
                  <a:pt x="2764" y="533"/>
                </a:cubicBezTo>
                <a:lnTo>
                  <a:pt x="4709" y="1517"/>
                </a:lnTo>
                <a:lnTo>
                  <a:pt x="4709" y="1841"/>
                </a:lnTo>
                <a:lnTo>
                  <a:pt x="2792" y="1841"/>
                </a:lnTo>
                <a:cubicBezTo>
                  <a:pt x="2695" y="1841"/>
                  <a:pt x="2617" y="1919"/>
                  <a:pt x="2617" y="2016"/>
                </a:cubicBezTo>
                <a:cubicBezTo>
                  <a:pt x="2617" y="2113"/>
                  <a:pt x="2695" y="2191"/>
                  <a:pt x="2792" y="2191"/>
                </a:cubicBezTo>
                <a:lnTo>
                  <a:pt x="4709" y="2191"/>
                </a:lnTo>
                <a:lnTo>
                  <a:pt x="4709" y="2516"/>
                </a:lnTo>
                <a:cubicBezTo>
                  <a:pt x="2660" y="3549"/>
                  <a:pt x="2744" y="3517"/>
                  <a:pt x="2604" y="3571"/>
                </a:cubicBezTo>
                <a:cubicBezTo>
                  <a:pt x="2513" y="3606"/>
                  <a:pt x="2468" y="3707"/>
                  <a:pt x="2503" y="3798"/>
                </a:cubicBezTo>
                <a:cubicBezTo>
                  <a:pt x="2530" y="3867"/>
                  <a:pt x="2596" y="3909"/>
                  <a:pt x="2667" y="3909"/>
                </a:cubicBezTo>
                <a:cubicBezTo>
                  <a:pt x="2688" y="3909"/>
                  <a:pt x="2709" y="3906"/>
                  <a:pt x="2730" y="3898"/>
                </a:cubicBezTo>
                <a:cubicBezTo>
                  <a:pt x="2904" y="3831"/>
                  <a:pt x="2860" y="3840"/>
                  <a:pt x="4432" y="3050"/>
                </a:cubicBezTo>
                <a:lnTo>
                  <a:pt x="4432" y="3050"/>
                </a:lnTo>
                <a:cubicBezTo>
                  <a:pt x="3123" y="4467"/>
                  <a:pt x="1994" y="6255"/>
                  <a:pt x="1565" y="8153"/>
                </a:cubicBezTo>
                <a:cubicBezTo>
                  <a:pt x="1518" y="8363"/>
                  <a:pt x="1685" y="8524"/>
                  <a:pt x="1864" y="8524"/>
                </a:cubicBezTo>
                <a:cubicBezTo>
                  <a:pt x="1936" y="8524"/>
                  <a:pt x="2010" y="8498"/>
                  <a:pt x="2073" y="8437"/>
                </a:cubicBezTo>
                <a:lnTo>
                  <a:pt x="3178" y="7359"/>
                </a:lnTo>
                <a:lnTo>
                  <a:pt x="4093" y="8531"/>
                </a:lnTo>
                <a:cubicBezTo>
                  <a:pt x="4155" y="8610"/>
                  <a:pt x="4243" y="8647"/>
                  <a:pt x="4331" y="8647"/>
                </a:cubicBezTo>
                <a:cubicBezTo>
                  <a:pt x="4447" y="8647"/>
                  <a:pt x="4562" y="8582"/>
                  <a:pt x="4612" y="8459"/>
                </a:cubicBezTo>
                <a:cubicBezTo>
                  <a:pt x="4869" y="7837"/>
                  <a:pt x="5513" y="6152"/>
                  <a:pt x="5771" y="4393"/>
                </a:cubicBezTo>
                <a:lnTo>
                  <a:pt x="6141" y="4393"/>
                </a:lnTo>
                <a:cubicBezTo>
                  <a:pt x="6188" y="4711"/>
                  <a:pt x="6249" y="5040"/>
                  <a:pt x="6326" y="5381"/>
                </a:cubicBezTo>
                <a:cubicBezTo>
                  <a:pt x="6343" y="5463"/>
                  <a:pt x="6415" y="5519"/>
                  <a:pt x="6496" y="5519"/>
                </a:cubicBezTo>
                <a:cubicBezTo>
                  <a:pt x="6509" y="5519"/>
                  <a:pt x="6522" y="5517"/>
                  <a:pt x="6535" y="5514"/>
                </a:cubicBezTo>
                <a:cubicBezTo>
                  <a:pt x="6629" y="5494"/>
                  <a:pt x="6688" y="5400"/>
                  <a:pt x="6668" y="5305"/>
                </a:cubicBezTo>
                <a:cubicBezTo>
                  <a:pt x="6593" y="4971"/>
                  <a:pt x="6533" y="4648"/>
                  <a:pt x="6487" y="4338"/>
                </a:cubicBezTo>
                <a:cubicBezTo>
                  <a:pt x="7262" y="4075"/>
                  <a:pt x="7201" y="3269"/>
                  <a:pt x="7202" y="3265"/>
                </a:cubicBezTo>
                <a:lnTo>
                  <a:pt x="7202" y="3265"/>
                </a:lnTo>
                <a:cubicBezTo>
                  <a:pt x="8440" y="4599"/>
                  <a:pt x="9525" y="6286"/>
                  <a:pt x="9968" y="8073"/>
                </a:cubicBezTo>
                <a:lnTo>
                  <a:pt x="8941" y="7072"/>
                </a:lnTo>
                <a:cubicBezTo>
                  <a:pt x="8882" y="7014"/>
                  <a:pt x="8805" y="6986"/>
                  <a:pt x="8729" y="6986"/>
                </a:cubicBezTo>
                <a:cubicBezTo>
                  <a:pt x="8640" y="6986"/>
                  <a:pt x="8551" y="7025"/>
                  <a:pt x="8490" y="7103"/>
                </a:cubicBezTo>
                <a:lnTo>
                  <a:pt x="7592" y="8251"/>
                </a:lnTo>
                <a:cubicBezTo>
                  <a:pt x="7435" y="7863"/>
                  <a:pt x="7106" y="7001"/>
                  <a:pt x="6833" y="5979"/>
                </a:cubicBezTo>
                <a:cubicBezTo>
                  <a:pt x="6812" y="5901"/>
                  <a:pt x="6742" y="5849"/>
                  <a:pt x="6665" y="5849"/>
                </a:cubicBezTo>
                <a:cubicBezTo>
                  <a:pt x="6649" y="5849"/>
                  <a:pt x="6634" y="5851"/>
                  <a:pt x="6618" y="5855"/>
                </a:cubicBezTo>
                <a:cubicBezTo>
                  <a:pt x="6525" y="5880"/>
                  <a:pt x="6469" y="5976"/>
                  <a:pt x="6495" y="6070"/>
                </a:cubicBezTo>
                <a:cubicBezTo>
                  <a:pt x="6781" y="7143"/>
                  <a:pt x="7122" y="8027"/>
                  <a:pt x="7299" y="8459"/>
                </a:cubicBezTo>
                <a:cubicBezTo>
                  <a:pt x="7350" y="8581"/>
                  <a:pt x="7465" y="8647"/>
                  <a:pt x="7581" y="8647"/>
                </a:cubicBezTo>
                <a:cubicBezTo>
                  <a:pt x="7669" y="8647"/>
                  <a:pt x="7757" y="8609"/>
                  <a:pt x="7819" y="8531"/>
                </a:cubicBezTo>
                <a:lnTo>
                  <a:pt x="8735" y="7359"/>
                </a:lnTo>
                <a:lnTo>
                  <a:pt x="9839" y="8437"/>
                </a:lnTo>
                <a:cubicBezTo>
                  <a:pt x="9901" y="8497"/>
                  <a:pt x="9975" y="8524"/>
                  <a:pt x="10048" y="8524"/>
                </a:cubicBezTo>
                <a:cubicBezTo>
                  <a:pt x="10226" y="8524"/>
                  <a:pt x="10395" y="8364"/>
                  <a:pt x="10347" y="8153"/>
                </a:cubicBezTo>
                <a:cubicBezTo>
                  <a:pt x="9917" y="6255"/>
                  <a:pt x="8789" y="4467"/>
                  <a:pt x="7481" y="3049"/>
                </a:cubicBezTo>
                <a:lnTo>
                  <a:pt x="7481" y="3049"/>
                </a:lnTo>
                <a:lnTo>
                  <a:pt x="8990" y="3812"/>
                </a:lnTo>
                <a:cubicBezTo>
                  <a:pt x="9289" y="3963"/>
                  <a:pt x="9598" y="4032"/>
                  <a:pt x="9899" y="4032"/>
                </a:cubicBezTo>
                <a:cubicBezTo>
                  <a:pt x="10958" y="4032"/>
                  <a:pt x="11911" y="3176"/>
                  <a:pt x="11911" y="2016"/>
                </a:cubicBezTo>
                <a:cubicBezTo>
                  <a:pt x="11911" y="879"/>
                  <a:pt x="10991" y="22"/>
                  <a:pt x="9934" y="2"/>
                </a:cubicBezTo>
                <a:cubicBezTo>
                  <a:pt x="9933" y="2"/>
                  <a:pt x="9931" y="2"/>
                  <a:pt x="9930" y="2"/>
                </a:cubicBezTo>
                <a:cubicBezTo>
                  <a:pt x="9835" y="2"/>
                  <a:pt x="9758" y="78"/>
                  <a:pt x="9756" y="174"/>
                </a:cubicBezTo>
                <a:cubicBezTo>
                  <a:pt x="9754" y="271"/>
                  <a:pt x="9831" y="350"/>
                  <a:pt x="9928" y="352"/>
                </a:cubicBezTo>
                <a:cubicBezTo>
                  <a:pt x="10828" y="369"/>
                  <a:pt x="11561" y="1116"/>
                  <a:pt x="11561" y="2017"/>
                </a:cubicBezTo>
                <a:cubicBezTo>
                  <a:pt x="11561" y="2972"/>
                  <a:pt x="10775" y="3682"/>
                  <a:pt x="9899" y="3682"/>
                </a:cubicBezTo>
                <a:cubicBezTo>
                  <a:pt x="9650" y="3682"/>
                  <a:pt x="9395" y="3625"/>
                  <a:pt x="9148" y="3500"/>
                </a:cubicBezTo>
                <a:lnTo>
                  <a:pt x="7202" y="2516"/>
                </a:lnTo>
                <a:lnTo>
                  <a:pt x="7202" y="2191"/>
                </a:lnTo>
                <a:lnTo>
                  <a:pt x="9120" y="2191"/>
                </a:lnTo>
                <a:cubicBezTo>
                  <a:pt x="9217" y="2191"/>
                  <a:pt x="9295" y="2114"/>
                  <a:pt x="9295" y="2016"/>
                </a:cubicBezTo>
                <a:cubicBezTo>
                  <a:pt x="9295" y="1920"/>
                  <a:pt x="9217" y="1841"/>
                  <a:pt x="9120" y="1841"/>
                </a:cubicBezTo>
                <a:lnTo>
                  <a:pt x="7202" y="1841"/>
                </a:lnTo>
                <a:lnTo>
                  <a:pt x="7202" y="1518"/>
                </a:lnTo>
                <a:cubicBezTo>
                  <a:pt x="9252" y="484"/>
                  <a:pt x="9167" y="516"/>
                  <a:pt x="9307" y="462"/>
                </a:cubicBezTo>
                <a:cubicBezTo>
                  <a:pt x="9398" y="427"/>
                  <a:pt x="9443" y="326"/>
                  <a:pt x="9408" y="236"/>
                </a:cubicBezTo>
                <a:cubicBezTo>
                  <a:pt x="9381" y="166"/>
                  <a:pt x="9316" y="124"/>
                  <a:pt x="9246" y="124"/>
                </a:cubicBezTo>
                <a:cubicBezTo>
                  <a:pt x="9224" y="124"/>
                  <a:pt x="9203" y="128"/>
                  <a:pt x="9182" y="136"/>
                </a:cubicBezTo>
                <a:cubicBezTo>
                  <a:pt x="9007" y="203"/>
                  <a:pt x="9079" y="180"/>
                  <a:pt x="7202" y="1124"/>
                </a:cubicBezTo>
                <a:lnTo>
                  <a:pt x="7202" y="1054"/>
                </a:lnTo>
                <a:cubicBezTo>
                  <a:pt x="7202" y="474"/>
                  <a:pt x="6731" y="2"/>
                  <a:pt x="6151" y="2"/>
                </a:cubicBezTo>
                <a:lnTo>
                  <a:pt x="5761" y="2"/>
                </a:lnTo>
                <a:cubicBezTo>
                  <a:pt x="5181" y="2"/>
                  <a:pt x="4709" y="474"/>
                  <a:pt x="4709" y="1054"/>
                </a:cubicBezTo>
                <a:lnTo>
                  <a:pt x="4709" y="1124"/>
                </a:lnTo>
                <a:lnTo>
                  <a:pt x="2921" y="220"/>
                </a:lnTo>
                <a:cubicBezTo>
                  <a:pt x="2623" y="70"/>
                  <a:pt x="2314" y="1"/>
                  <a:pt x="20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7"/>
          <p:cNvSpPr/>
          <p:nvPr/>
        </p:nvSpPr>
        <p:spPr>
          <a:xfrm>
            <a:off x="2701602" y="1489884"/>
            <a:ext cx="260687" cy="397026"/>
          </a:xfrm>
          <a:custGeom>
            <a:rect b="b" l="l" r="r" t="t"/>
            <a:pathLst>
              <a:path extrusionOk="0" h="11887" w="7805">
                <a:moveTo>
                  <a:pt x="1908" y="350"/>
                </a:moveTo>
                <a:cubicBezTo>
                  <a:pt x="2132" y="350"/>
                  <a:pt x="2256" y="608"/>
                  <a:pt x="2114" y="781"/>
                </a:cubicBezTo>
                <a:lnTo>
                  <a:pt x="1644" y="1361"/>
                </a:lnTo>
                <a:lnTo>
                  <a:pt x="1644" y="614"/>
                </a:lnTo>
                <a:cubicBezTo>
                  <a:pt x="1644" y="469"/>
                  <a:pt x="1762" y="350"/>
                  <a:pt x="1908" y="350"/>
                </a:cubicBezTo>
                <a:close/>
                <a:moveTo>
                  <a:pt x="6016" y="2029"/>
                </a:moveTo>
                <a:cubicBezTo>
                  <a:pt x="6178" y="2029"/>
                  <a:pt x="6310" y="2161"/>
                  <a:pt x="6310" y="2323"/>
                </a:cubicBezTo>
                <a:lnTo>
                  <a:pt x="6310" y="3481"/>
                </a:lnTo>
                <a:cubicBezTo>
                  <a:pt x="6310" y="3642"/>
                  <a:pt x="6178" y="3774"/>
                  <a:pt x="6016" y="3774"/>
                </a:cubicBezTo>
                <a:lnTo>
                  <a:pt x="644" y="3774"/>
                </a:lnTo>
                <a:cubicBezTo>
                  <a:pt x="482" y="3774"/>
                  <a:pt x="351" y="3642"/>
                  <a:pt x="351" y="3481"/>
                </a:cubicBezTo>
                <a:lnTo>
                  <a:pt x="351" y="2323"/>
                </a:lnTo>
                <a:cubicBezTo>
                  <a:pt x="351" y="2161"/>
                  <a:pt x="482" y="2029"/>
                  <a:pt x="644" y="2029"/>
                </a:cubicBezTo>
                <a:close/>
                <a:moveTo>
                  <a:pt x="5433" y="4125"/>
                </a:moveTo>
                <a:lnTo>
                  <a:pt x="5433" y="6592"/>
                </a:lnTo>
                <a:cubicBezTo>
                  <a:pt x="5433" y="6714"/>
                  <a:pt x="5480" y="6829"/>
                  <a:pt x="5567" y="6916"/>
                </a:cubicBezTo>
                <a:lnTo>
                  <a:pt x="6403" y="7751"/>
                </a:lnTo>
                <a:cubicBezTo>
                  <a:pt x="6289" y="7820"/>
                  <a:pt x="6180" y="7896"/>
                  <a:pt x="6076" y="7979"/>
                </a:cubicBezTo>
                <a:cubicBezTo>
                  <a:pt x="5946" y="8082"/>
                  <a:pt x="6020" y="8290"/>
                  <a:pt x="6185" y="8290"/>
                </a:cubicBezTo>
                <a:cubicBezTo>
                  <a:pt x="6301" y="8290"/>
                  <a:pt x="6307" y="8205"/>
                  <a:pt x="6657" y="8009"/>
                </a:cubicBezTo>
                <a:lnTo>
                  <a:pt x="6657" y="8009"/>
                </a:lnTo>
                <a:cubicBezTo>
                  <a:pt x="7790" y="9235"/>
                  <a:pt x="7096" y="11198"/>
                  <a:pt x="5507" y="11499"/>
                </a:cubicBezTo>
                <a:cubicBezTo>
                  <a:pt x="5110" y="10624"/>
                  <a:pt x="5193" y="9546"/>
                  <a:pt x="5833" y="8719"/>
                </a:cubicBezTo>
                <a:cubicBezTo>
                  <a:pt x="5892" y="8643"/>
                  <a:pt x="5878" y="8532"/>
                  <a:pt x="5802" y="8474"/>
                </a:cubicBezTo>
                <a:cubicBezTo>
                  <a:pt x="5770" y="8449"/>
                  <a:pt x="5732" y="8437"/>
                  <a:pt x="5695" y="8437"/>
                </a:cubicBezTo>
                <a:cubicBezTo>
                  <a:pt x="5642" y="8437"/>
                  <a:pt x="5591" y="8460"/>
                  <a:pt x="5557" y="8505"/>
                </a:cubicBezTo>
                <a:cubicBezTo>
                  <a:pt x="4858" y="9406"/>
                  <a:pt x="4748" y="10572"/>
                  <a:pt x="5142" y="11536"/>
                </a:cubicBezTo>
                <a:cubicBezTo>
                  <a:pt x="5131" y="11536"/>
                  <a:pt x="5121" y="11536"/>
                  <a:pt x="5111" y="11536"/>
                </a:cubicBezTo>
                <a:cubicBezTo>
                  <a:pt x="4531" y="11536"/>
                  <a:pt x="4009" y="11305"/>
                  <a:pt x="3624" y="10921"/>
                </a:cubicBezTo>
                <a:lnTo>
                  <a:pt x="2922" y="10219"/>
                </a:lnTo>
                <a:cubicBezTo>
                  <a:pt x="3335" y="9763"/>
                  <a:pt x="3561" y="9178"/>
                  <a:pt x="3561" y="8556"/>
                </a:cubicBezTo>
                <a:cubicBezTo>
                  <a:pt x="3561" y="7237"/>
                  <a:pt x="2528" y="6155"/>
                  <a:pt x="1227" y="6078"/>
                </a:cubicBezTo>
                <a:lnTo>
                  <a:pt x="1227" y="4125"/>
                </a:lnTo>
                <a:close/>
                <a:moveTo>
                  <a:pt x="1908" y="0"/>
                </a:moveTo>
                <a:cubicBezTo>
                  <a:pt x="1569" y="0"/>
                  <a:pt x="1293" y="275"/>
                  <a:pt x="1293" y="614"/>
                </a:cubicBezTo>
                <a:lnTo>
                  <a:pt x="1293" y="1679"/>
                </a:lnTo>
                <a:lnTo>
                  <a:pt x="644" y="1679"/>
                </a:lnTo>
                <a:cubicBezTo>
                  <a:pt x="290" y="1679"/>
                  <a:pt x="0" y="1967"/>
                  <a:pt x="0" y="2323"/>
                </a:cubicBezTo>
                <a:lnTo>
                  <a:pt x="0" y="3481"/>
                </a:lnTo>
                <a:cubicBezTo>
                  <a:pt x="0" y="3836"/>
                  <a:pt x="289" y="4125"/>
                  <a:pt x="644" y="4125"/>
                </a:cubicBezTo>
                <a:lnTo>
                  <a:pt x="877" y="4125"/>
                </a:lnTo>
                <a:lnTo>
                  <a:pt x="877" y="8479"/>
                </a:lnTo>
                <a:cubicBezTo>
                  <a:pt x="877" y="8601"/>
                  <a:pt x="925" y="8716"/>
                  <a:pt x="1012" y="8802"/>
                </a:cubicBezTo>
                <a:lnTo>
                  <a:pt x="1534" y="9325"/>
                </a:lnTo>
                <a:cubicBezTo>
                  <a:pt x="1568" y="9359"/>
                  <a:pt x="1613" y="9376"/>
                  <a:pt x="1658" y="9376"/>
                </a:cubicBezTo>
                <a:cubicBezTo>
                  <a:pt x="1703" y="9376"/>
                  <a:pt x="1748" y="9359"/>
                  <a:pt x="1782" y="9325"/>
                </a:cubicBezTo>
                <a:cubicBezTo>
                  <a:pt x="1850" y="9257"/>
                  <a:pt x="1850" y="9146"/>
                  <a:pt x="1782" y="9077"/>
                </a:cubicBezTo>
                <a:cubicBezTo>
                  <a:pt x="1255" y="8536"/>
                  <a:pt x="1227" y="8557"/>
                  <a:pt x="1227" y="8479"/>
                </a:cubicBezTo>
                <a:lnTo>
                  <a:pt x="1227" y="6429"/>
                </a:lnTo>
                <a:cubicBezTo>
                  <a:pt x="2995" y="6551"/>
                  <a:pt x="3839" y="8663"/>
                  <a:pt x="2675" y="9971"/>
                </a:cubicBezTo>
                <a:lnTo>
                  <a:pt x="2276" y="9573"/>
                </a:lnTo>
                <a:cubicBezTo>
                  <a:pt x="2242" y="9538"/>
                  <a:pt x="2197" y="9521"/>
                  <a:pt x="2153" y="9521"/>
                </a:cubicBezTo>
                <a:cubicBezTo>
                  <a:pt x="2108" y="9521"/>
                  <a:pt x="2063" y="9538"/>
                  <a:pt x="2029" y="9573"/>
                </a:cubicBezTo>
                <a:cubicBezTo>
                  <a:pt x="1961" y="9641"/>
                  <a:pt x="1961" y="9751"/>
                  <a:pt x="2029" y="9820"/>
                </a:cubicBezTo>
                <a:lnTo>
                  <a:pt x="3377" y="11168"/>
                </a:lnTo>
                <a:cubicBezTo>
                  <a:pt x="3856" y="11647"/>
                  <a:pt x="4483" y="11887"/>
                  <a:pt x="5111" y="11887"/>
                </a:cubicBezTo>
                <a:cubicBezTo>
                  <a:pt x="5738" y="11887"/>
                  <a:pt x="6366" y="11647"/>
                  <a:pt x="6846" y="11168"/>
                </a:cubicBezTo>
                <a:cubicBezTo>
                  <a:pt x="7804" y="10210"/>
                  <a:pt x="7805" y="8658"/>
                  <a:pt x="6846" y="7699"/>
                </a:cubicBezTo>
                <a:cubicBezTo>
                  <a:pt x="5795" y="6632"/>
                  <a:pt x="5782" y="6678"/>
                  <a:pt x="5782" y="6592"/>
                </a:cubicBezTo>
                <a:lnTo>
                  <a:pt x="5782" y="4125"/>
                </a:lnTo>
                <a:lnTo>
                  <a:pt x="6016" y="4125"/>
                </a:lnTo>
                <a:cubicBezTo>
                  <a:pt x="6372" y="4125"/>
                  <a:pt x="6660" y="3836"/>
                  <a:pt x="6660" y="3481"/>
                </a:cubicBezTo>
                <a:lnTo>
                  <a:pt x="6660" y="2322"/>
                </a:lnTo>
                <a:cubicBezTo>
                  <a:pt x="6660" y="1967"/>
                  <a:pt x="6372" y="1679"/>
                  <a:pt x="6016" y="1679"/>
                </a:cubicBezTo>
                <a:lnTo>
                  <a:pt x="1836" y="1679"/>
                </a:lnTo>
                <a:lnTo>
                  <a:pt x="2385" y="1003"/>
                </a:lnTo>
                <a:cubicBezTo>
                  <a:pt x="2712" y="601"/>
                  <a:pt x="2426" y="0"/>
                  <a:pt x="1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1" name="Google Shape;1651;p47"/>
          <p:cNvGrpSpPr/>
          <p:nvPr/>
        </p:nvGrpSpPr>
        <p:grpSpPr>
          <a:xfrm>
            <a:off x="1959108" y="1489468"/>
            <a:ext cx="333967" cy="397827"/>
            <a:chOff x="1865950" y="360350"/>
            <a:chExt cx="249975" cy="297775"/>
          </a:xfrm>
        </p:grpSpPr>
        <p:sp>
          <p:nvSpPr>
            <p:cNvPr id="1652" name="Google Shape;1652;p47"/>
            <p:cNvSpPr/>
            <p:nvPr/>
          </p:nvSpPr>
          <p:spPr>
            <a:xfrm>
              <a:off x="1865950" y="360350"/>
              <a:ext cx="249975" cy="297775"/>
            </a:xfrm>
            <a:custGeom>
              <a:rect b="b" l="l" r="r" t="t"/>
              <a:pathLst>
                <a:path extrusionOk="0" h="11911" w="9999">
                  <a:moveTo>
                    <a:pt x="9056" y="4613"/>
                  </a:moveTo>
                  <a:cubicBezTo>
                    <a:pt x="9376" y="4613"/>
                    <a:pt x="9647" y="4875"/>
                    <a:pt x="9647" y="5188"/>
                  </a:cubicBezTo>
                  <a:lnTo>
                    <a:pt x="9647" y="5196"/>
                  </a:lnTo>
                  <a:cubicBezTo>
                    <a:pt x="9642" y="5508"/>
                    <a:pt x="9384" y="5762"/>
                    <a:pt x="9071" y="5762"/>
                  </a:cubicBezTo>
                  <a:lnTo>
                    <a:pt x="8784" y="5762"/>
                  </a:lnTo>
                  <a:cubicBezTo>
                    <a:pt x="8818" y="5659"/>
                    <a:pt x="8963" y="5497"/>
                    <a:pt x="8864" y="5285"/>
                  </a:cubicBezTo>
                  <a:cubicBezTo>
                    <a:pt x="8692" y="4918"/>
                    <a:pt x="8702" y="4940"/>
                    <a:pt x="8702" y="4937"/>
                  </a:cubicBezTo>
                  <a:cubicBezTo>
                    <a:pt x="8702" y="4934"/>
                    <a:pt x="8693" y="4955"/>
                    <a:pt x="8853" y="4613"/>
                  </a:cubicBezTo>
                  <a:close/>
                  <a:moveTo>
                    <a:pt x="3638" y="10262"/>
                  </a:moveTo>
                  <a:cubicBezTo>
                    <a:pt x="3639" y="10262"/>
                    <a:pt x="3639" y="10262"/>
                    <a:pt x="3640" y="10263"/>
                  </a:cubicBezTo>
                  <a:lnTo>
                    <a:pt x="3985" y="10424"/>
                  </a:lnTo>
                  <a:cubicBezTo>
                    <a:pt x="4037" y="10448"/>
                    <a:pt x="4086" y="10458"/>
                    <a:pt x="4133" y="10458"/>
                  </a:cubicBezTo>
                  <a:cubicBezTo>
                    <a:pt x="4276" y="10458"/>
                    <a:pt x="4391" y="10367"/>
                    <a:pt x="4461" y="10343"/>
                  </a:cubicBezTo>
                  <a:lnTo>
                    <a:pt x="4461" y="10984"/>
                  </a:lnTo>
                  <a:cubicBezTo>
                    <a:pt x="4461" y="11301"/>
                    <a:pt x="4204" y="11559"/>
                    <a:pt x="3886" y="11559"/>
                  </a:cubicBezTo>
                  <a:cubicBezTo>
                    <a:pt x="3569" y="11559"/>
                    <a:pt x="3312" y="11300"/>
                    <a:pt x="3312" y="10984"/>
                  </a:cubicBezTo>
                  <a:lnTo>
                    <a:pt x="3312" y="10413"/>
                  </a:lnTo>
                  <a:lnTo>
                    <a:pt x="3311" y="10413"/>
                  </a:lnTo>
                  <a:cubicBezTo>
                    <a:pt x="3602" y="10278"/>
                    <a:pt x="3631" y="10262"/>
                    <a:pt x="3638" y="10262"/>
                  </a:cubicBezTo>
                  <a:close/>
                  <a:moveTo>
                    <a:pt x="6571" y="10262"/>
                  </a:moveTo>
                  <a:cubicBezTo>
                    <a:pt x="6572" y="10262"/>
                    <a:pt x="6574" y="10262"/>
                    <a:pt x="6575" y="10263"/>
                  </a:cubicBezTo>
                  <a:lnTo>
                    <a:pt x="6894" y="10412"/>
                  </a:lnTo>
                  <a:lnTo>
                    <a:pt x="6894" y="10983"/>
                  </a:lnTo>
                  <a:cubicBezTo>
                    <a:pt x="6894" y="11300"/>
                    <a:pt x="6636" y="11559"/>
                    <a:pt x="6319" y="11559"/>
                  </a:cubicBezTo>
                  <a:cubicBezTo>
                    <a:pt x="6002" y="11559"/>
                    <a:pt x="5743" y="11300"/>
                    <a:pt x="5743" y="10983"/>
                  </a:cubicBezTo>
                  <a:lnTo>
                    <a:pt x="5743" y="10342"/>
                  </a:lnTo>
                  <a:cubicBezTo>
                    <a:pt x="5819" y="10367"/>
                    <a:pt x="5932" y="10458"/>
                    <a:pt x="6074" y="10458"/>
                  </a:cubicBezTo>
                  <a:cubicBezTo>
                    <a:pt x="6121" y="10458"/>
                    <a:pt x="6170" y="10448"/>
                    <a:pt x="6222" y="10424"/>
                  </a:cubicBezTo>
                  <a:lnTo>
                    <a:pt x="6567" y="10263"/>
                  </a:lnTo>
                  <a:cubicBezTo>
                    <a:pt x="6568" y="10262"/>
                    <a:pt x="6570" y="10262"/>
                    <a:pt x="6571" y="10262"/>
                  </a:cubicBezTo>
                  <a:close/>
                  <a:moveTo>
                    <a:pt x="5102" y="1"/>
                  </a:moveTo>
                  <a:cubicBezTo>
                    <a:pt x="3797" y="1"/>
                    <a:pt x="2735" y="1062"/>
                    <a:pt x="2735" y="2368"/>
                  </a:cubicBezTo>
                  <a:cubicBezTo>
                    <a:pt x="2735" y="3123"/>
                    <a:pt x="3093" y="3820"/>
                    <a:pt x="3680" y="4261"/>
                  </a:cubicBezTo>
                  <a:lnTo>
                    <a:pt x="1149" y="4261"/>
                  </a:lnTo>
                  <a:cubicBezTo>
                    <a:pt x="443" y="4261"/>
                    <a:pt x="0" y="4992"/>
                    <a:pt x="304" y="5600"/>
                  </a:cubicBezTo>
                  <a:cubicBezTo>
                    <a:pt x="335" y="5661"/>
                    <a:pt x="397" y="5697"/>
                    <a:pt x="461" y="5697"/>
                  </a:cubicBezTo>
                  <a:cubicBezTo>
                    <a:pt x="488" y="5697"/>
                    <a:pt x="515" y="5691"/>
                    <a:pt x="540" y="5678"/>
                  </a:cubicBezTo>
                  <a:cubicBezTo>
                    <a:pt x="627" y="5635"/>
                    <a:pt x="662" y="5530"/>
                    <a:pt x="618" y="5442"/>
                  </a:cubicBezTo>
                  <a:cubicBezTo>
                    <a:pt x="425" y="5054"/>
                    <a:pt x="725" y="4613"/>
                    <a:pt x="1149" y="4613"/>
                  </a:cubicBezTo>
                  <a:lnTo>
                    <a:pt x="1421" y="4613"/>
                  </a:lnTo>
                  <a:cubicBezTo>
                    <a:pt x="1387" y="4716"/>
                    <a:pt x="1242" y="4877"/>
                    <a:pt x="1341" y="5090"/>
                  </a:cubicBezTo>
                  <a:cubicBezTo>
                    <a:pt x="1511" y="5454"/>
                    <a:pt x="1504" y="5436"/>
                    <a:pt x="1501" y="5441"/>
                  </a:cubicBezTo>
                  <a:lnTo>
                    <a:pt x="1351" y="5762"/>
                  </a:lnTo>
                  <a:cubicBezTo>
                    <a:pt x="1326" y="5762"/>
                    <a:pt x="1303" y="5762"/>
                    <a:pt x="1283" y="5762"/>
                  </a:cubicBezTo>
                  <a:cubicBezTo>
                    <a:pt x="1222" y="5762"/>
                    <a:pt x="1181" y="5763"/>
                    <a:pt x="1147" y="5763"/>
                  </a:cubicBezTo>
                  <a:cubicBezTo>
                    <a:pt x="1103" y="5763"/>
                    <a:pt x="1074" y="5761"/>
                    <a:pt x="1033" y="5754"/>
                  </a:cubicBezTo>
                  <a:cubicBezTo>
                    <a:pt x="1023" y="5752"/>
                    <a:pt x="1013" y="5752"/>
                    <a:pt x="1003" y="5752"/>
                  </a:cubicBezTo>
                  <a:cubicBezTo>
                    <a:pt x="919" y="5752"/>
                    <a:pt x="845" y="5811"/>
                    <a:pt x="831" y="5896"/>
                  </a:cubicBezTo>
                  <a:cubicBezTo>
                    <a:pt x="813" y="5992"/>
                    <a:pt x="877" y="6083"/>
                    <a:pt x="973" y="6100"/>
                  </a:cubicBezTo>
                  <a:cubicBezTo>
                    <a:pt x="1041" y="6112"/>
                    <a:pt x="1064" y="6115"/>
                    <a:pt x="1247" y="6115"/>
                  </a:cubicBezTo>
                  <a:cubicBezTo>
                    <a:pt x="1398" y="6115"/>
                    <a:pt x="1656" y="6113"/>
                    <a:pt x="2136" y="6113"/>
                  </a:cubicBezTo>
                  <a:cubicBezTo>
                    <a:pt x="2298" y="6113"/>
                    <a:pt x="2485" y="6113"/>
                    <a:pt x="2701" y="6114"/>
                  </a:cubicBezTo>
                  <a:cubicBezTo>
                    <a:pt x="2843" y="6114"/>
                    <a:pt x="2959" y="6230"/>
                    <a:pt x="2959" y="6373"/>
                  </a:cubicBezTo>
                  <a:lnTo>
                    <a:pt x="2959" y="10984"/>
                  </a:lnTo>
                  <a:cubicBezTo>
                    <a:pt x="2959" y="11494"/>
                    <a:pt x="3375" y="11910"/>
                    <a:pt x="3886" y="11910"/>
                  </a:cubicBezTo>
                  <a:cubicBezTo>
                    <a:pt x="4396" y="11910"/>
                    <a:pt x="4813" y="11494"/>
                    <a:pt x="4813" y="10984"/>
                  </a:cubicBezTo>
                  <a:lnTo>
                    <a:pt x="4813" y="9221"/>
                  </a:lnTo>
                  <a:cubicBezTo>
                    <a:pt x="4813" y="9062"/>
                    <a:pt x="4943" y="8932"/>
                    <a:pt x="5102" y="8932"/>
                  </a:cubicBezTo>
                  <a:cubicBezTo>
                    <a:pt x="5262" y="8932"/>
                    <a:pt x="5392" y="9062"/>
                    <a:pt x="5392" y="9221"/>
                  </a:cubicBezTo>
                  <a:lnTo>
                    <a:pt x="5392" y="10984"/>
                  </a:lnTo>
                  <a:cubicBezTo>
                    <a:pt x="5392" y="11494"/>
                    <a:pt x="5807" y="11910"/>
                    <a:pt x="6318" y="11910"/>
                  </a:cubicBezTo>
                  <a:cubicBezTo>
                    <a:pt x="6829" y="11910"/>
                    <a:pt x="7245" y="11494"/>
                    <a:pt x="7245" y="10984"/>
                  </a:cubicBezTo>
                  <a:lnTo>
                    <a:pt x="7245" y="7844"/>
                  </a:lnTo>
                  <a:cubicBezTo>
                    <a:pt x="7245" y="7747"/>
                    <a:pt x="7166" y="7668"/>
                    <a:pt x="7069" y="7668"/>
                  </a:cubicBezTo>
                  <a:cubicBezTo>
                    <a:pt x="6972" y="7668"/>
                    <a:pt x="6894" y="7747"/>
                    <a:pt x="6894" y="7844"/>
                  </a:cubicBezTo>
                  <a:lnTo>
                    <a:pt x="6894" y="10025"/>
                  </a:lnTo>
                  <a:cubicBezTo>
                    <a:pt x="6822" y="10002"/>
                    <a:pt x="6708" y="9911"/>
                    <a:pt x="6565" y="9911"/>
                  </a:cubicBezTo>
                  <a:cubicBezTo>
                    <a:pt x="6519" y="9911"/>
                    <a:pt x="6470" y="9920"/>
                    <a:pt x="6418" y="9945"/>
                  </a:cubicBezTo>
                  <a:cubicBezTo>
                    <a:pt x="6106" y="10090"/>
                    <a:pt x="6075" y="10107"/>
                    <a:pt x="6069" y="10107"/>
                  </a:cubicBezTo>
                  <a:cubicBezTo>
                    <a:pt x="6068" y="10107"/>
                    <a:pt x="6068" y="10107"/>
                    <a:pt x="6067" y="10106"/>
                  </a:cubicBezTo>
                  <a:lnTo>
                    <a:pt x="5743" y="9955"/>
                  </a:lnTo>
                  <a:lnTo>
                    <a:pt x="5743" y="9221"/>
                  </a:lnTo>
                  <a:cubicBezTo>
                    <a:pt x="5743" y="8868"/>
                    <a:pt x="5456" y="8580"/>
                    <a:pt x="5102" y="8580"/>
                  </a:cubicBezTo>
                  <a:cubicBezTo>
                    <a:pt x="4749" y="8580"/>
                    <a:pt x="4461" y="8868"/>
                    <a:pt x="4461" y="9221"/>
                  </a:cubicBezTo>
                  <a:lnTo>
                    <a:pt x="4461" y="9956"/>
                  </a:lnTo>
                  <a:cubicBezTo>
                    <a:pt x="4170" y="10091"/>
                    <a:pt x="4142" y="10107"/>
                    <a:pt x="4135" y="10107"/>
                  </a:cubicBezTo>
                  <a:cubicBezTo>
                    <a:pt x="4134" y="10107"/>
                    <a:pt x="4134" y="10107"/>
                    <a:pt x="4133" y="10106"/>
                  </a:cubicBezTo>
                  <a:lnTo>
                    <a:pt x="3789" y="9945"/>
                  </a:lnTo>
                  <a:cubicBezTo>
                    <a:pt x="3737" y="9921"/>
                    <a:pt x="3688" y="9911"/>
                    <a:pt x="3642" y="9911"/>
                  </a:cubicBezTo>
                  <a:cubicBezTo>
                    <a:pt x="3498" y="9911"/>
                    <a:pt x="3382" y="10003"/>
                    <a:pt x="3311" y="10026"/>
                  </a:cubicBezTo>
                  <a:lnTo>
                    <a:pt x="3311" y="6373"/>
                  </a:lnTo>
                  <a:cubicBezTo>
                    <a:pt x="3311" y="6037"/>
                    <a:pt x="3036" y="5762"/>
                    <a:pt x="2700" y="5762"/>
                  </a:cubicBezTo>
                  <a:lnTo>
                    <a:pt x="1739" y="5762"/>
                  </a:lnTo>
                  <a:cubicBezTo>
                    <a:pt x="1773" y="5658"/>
                    <a:pt x="1919" y="5497"/>
                    <a:pt x="1820" y="5285"/>
                  </a:cubicBezTo>
                  <a:cubicBezTo>
                    <a:pt x="1649" y="4919"/>
                    <a:pt x="1656" y="4939"/>
                    <a:pt x="1659" y="4934"/>
                  </a:cubicBezTo>
                  <a:lnTo>
                    <a:pt x="1808" y="4613"/>
                  </a:lnTo>
                  <a:lnTo>
                    <a:pt x="4223" y="4613"/>
                  </a:lnTo>
                  <a:cubicBezTo>
                    <a:pt x="4444" y="4613"/>
                    <a:pt x="4509" y="4308"/>
                    <a:pt x="4305" y="4219"/>
                  </a:cubicBezTo>
                  <a:cubicBezTo>
                    <a:pt x="3564" y="3901"/>
                    <a:pt x="3086" y="3173"/>
                    <a:pt x="3086" y="2368"/>
                  </a:cubicBezTo>
                  <a:cubicBezTo>
                    <a:pt x="3086" y="1297"/>
                    <a:pt x="3938" y="351"/>
                    <a:pt x="5131" y="351"/>
                  </a:cubicBezTo>
                  <a:cubicBezTo>
                    <a:pt x="6226" y="367"/>
                    <a:pt x="7119" y="1271"/>
                    <a:pt x="7119" y="2368"/>
                  </a:cubicBezTo>
                  <a:lnTo>
                    <a:pt x="7119" y="2370"/>
                  </a:lnTo>
                  <a:cubicBezTo>
                    <a:pt x="7118" y="3174"/>
                    <a:pt x="6639" y="3901"/>
                    <a:pt x="5900" y="4220"/>
                  </a:cubicBezTo>
                  <a:cubicBezTo>
                    <a:pt x="5696" y="4308"/>
                    <a:pt x="5760" y="4613"/>
                    <a:pt x="5981" y="4613"/>
                  </a:cubicBezTo>
                  <a:lnTo>
                    <a:pt x="8465" y="4613"/>
                  </a:lnTo>
                  <a:cubicBezTo>
                    <a:pt x="8404" y="4757"/>
                    <a:pt x="8292" y="4894"/>
                    <a:pt x="8384" y="5090"/>
                  </a:cubicBezTo>
                  <a:cubicBezTo>
                    <a:pt x="8556" y="5456"/>
                    <a:pt x="8548" y="5436"/>
                    <a:pt x="8546" y="5441"/>
                  </a:cubicBezTo>
                  <a:lnTo>
                    <a:pt x="8395" y="5762"/>
                  </a:lnTo>
                  <a:lnTo>
                    <a:pt x="7504" y="5762"/>
                  </a:lnTo>
                  <a:cubicBezTo>
                    <a:pt x="7167" y="5762"/>
                    <a:pt x="6894" y="6037"/>
                    <a:pt x="6894" y="6372"/>
                  </a:cubicBezTo>
                  <a:lnTo>
                    <a:pt x="6894" y="7141"/>
                  </a:lnTo>
                  <a:cubicBezTo>
                    <a:pt x="6894" y="7238"/>
                    <a:pt x="6972" y="7316"/>
                    <a:pt x="7069" y="7316"/>
                  </a:cubicBezTo>
                  <a:cubicBezTo>
                    <a:pt x="7166" y="7316"/>
                    <a:pt x="7245" y="7238"/>
                    <a:pt x="7245" y="7141"/>
                  </a:cubicBezTo>
                  <a:lnTo>
                    <a:pt x="7245" y="6372"/>
                  </a:lnTo>
                  <a:cubicBezTo>
                    <a:pt x="7245" y="6230"/>
                    <a:pt x="7361" y="6114"/>
                    <a:pt x="7504" y="6114"/>
                  </a:cubicBezTo>
                  <a:lnTo>
                    <a:pt x="9071" y="6114"/>
                  </a:lnTo>
                  <a:cubicBezTo>
                    <a:pt x="9575" y="6114"/>
                    <a:pt x="9990" y="5704"/>
                    <a:pt x="9997" y="5200"/>
                  </a:cubicBezTo>
                  <a:lnTo>
                    <a:pt x="9997" y="5188"/>
                  </a:lnTo>
                  <a:cubicBezTo>
                    <a:pt x="9998" y="4677"/>
                    <a:pt x="9575" y="4261"/>
                    <a:pt x="9056" y="4261"/>
                  </a:cubicBezTo>
                  <a:lnTo>
                    <a:pt x="6524" y="4261"/>
                  </a:lnTo>
                  <a:cubicBezTo>
                    <a:pt x="7110" y="3820"/>
                    <a:pt x="7469" y="3125"/>
                    <a:pt x="7470" y="2370"/>
                  </a:cubicBezTo>
                  <a:lnTo>
                    <a:pt x="7470" y="2368"/>
                  </a:lnTo>
                  <a:cubicBezTo>
                    <a:pt x="7470" y="1081"/>
                    <a:pt x="6423" y="18"/>
                    <a:pt x="5136" y="1"/>
                  </a:cubicBezTo>
                  <a:cubicBezTo>
                    <a:pt x="5125" y="1"/>
                    <a:pt x="5114" y="1"/>
                    <a:pt x="5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7"/>
            <p:cNvSpPr/>
            <p:nvPr/>
          </p:nvSpPr>
          <p:spPr>
            <a:xfrm>
              <a:off x="1981475" y="515250"/>
              <a:ext cx="24075" cy="24075"/>
            </a:xfrm>
            <a:custGeom>
              <a:rect b="b" l="l" r="r" t="t"/>
              <a:pathLst>
                <a:path extrusionOk="0" h="963" w="963">
                  <a:moveTo>
                    <a:pt x="481" y="352"/>
                  </a:moveTo>
                  <a:cubicBezTo>
                    <a:pt x="553" y="352"/>
                    <a:pt x="611" y="410"/>
                    <a:pt x="611" y="481"/>
                  </a:cubicBezTo>
                  <a:cubicBezTo>
                    <a:pt x="611" y="554"/>
                    <a:pt x="553" y="611"/>
                    <a:pt x="481" y="611"/>
                  </a:cubicBezTo>
                  <a:cubicBezTo>
                    <a:pt x="410" y="611"/>
                    <a:pt x="351" y="554"/>
                    <a:pt x="351" y="481"/>
                  </a:cubicBezTo>
                  <a:cubicBezTo>
                    <a:pt x="351" y="410"/>
                    <a:pt x="410" y="352"/>
                    <a:pt x="481" y="352"/>
                  </a:cubicBezTo>
                  <a:close/>
                  <a:moveTo>
                    <a:pt x="481" y="0"/>
                  </a:moveTo>
                  <a:cubicBezTo>
                    <a:pt x="216" y="0"/>
                    <a:pt x="0" y="217"/>
                    <a:pt x="0" y="481"/>
                  </a:cubicBezTo>
                  <a:cubicBezTo>
                    <a:pt x="0" y="747"/>
                    <a:pt x="216" y="963"/>
                    <a:pt x="481" y="963"/>
                  </a:cubicBezTo>
                  <a:cubicBezTo>
                    <a:pt x="746" y="963"/>
                    <a:pt x="962" y="747"/>
                    <a:pt x="962" y="481"/>
                  </a:cubicBezTo>
                  <a:cubicBezTo>
                    <a:pt x="962" y="217"/>
                    <a:pt x="746" y="0"/>
                    <a:pt x="4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7"/>
            <p:cNvSpPr/>
            <p:nvPr/>
          </p:nvSpPr>
          <p:spPr>
            <a:xfrm>
              <a:off x="1955775" y="400950"/>
              <a:ext cx="13575" cy="13600"/>
            </a:xfrm>
            <a:custGeom>
              <a:rect b="b" l="l" r="r" t="t"/>
              <a:pathLst>
                <a:path extrusionOk="0" h="544" w="543">
                  <a:moveTo>
                    <a:pt x="272" y="1"/>
                  </a:moveTo>
                  <a:cubicBezTo>
                    <a:pt x="121" y="1"/>
                    <a:pt x="1" y="122"/>
                    <a:pt x="1" y="272"/>
                  </a:cubicBezTo>
                  <a:cubicBezTo>
                    <a:pt x="1" y="422"/>
                    <a:pt x="122" y="544"/>
                    <a:pt x="272" y="544"/>
                  </a:cubicBezTo>
                  <a:cubicBezTo>
                    <a:pt x="422" y="544"/>
                    <a:pt x="543" y="422"/>
                    <a:pt x="543" y="272"/>
                  </a:cubicBezTo>
                  <a:cubicBezTo>
                    <a:pt x="543" y="122"/>
                    <a:pt x="422" y="1"/>
                    <a:pt x="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7"/>
            <p:cNvSpPr/>
            <p:nvPr/>
          </p:nvSpPr>
          <p:spPr>
            <a:xfrm>
              <a:off x="2017650" y="400950"/>
              <a:ext cx="13600" cy="13600"/>
            </a:xfrm>
            <a:custGeom>
              <a:rect b="b" l="l" r="r" t="t"/>
              <a:pathLst>
                <a:path extrusionOk="0" h="544" w="544">
                  <a:moveTo>
                    <a:pt x="272" y="1"/>
                  </a:moveTo>
                  <a:cubicBezTo>
                    <a:pt x="122" y="1"/>
                    <a:pt x="1" y="122"/>
                    <a:pt x="1" y="272"/>
                  </a:cubicBezTo>
                  <a:cubicBezTo>
                    <a:pt x="1" y="422"/>
                    <a:pt x="122" y="544"/>
                    <a:pt x="272" y="544"/>
                  </a:cubicBezTo>
                  <a:cubicBezTo>
                    <a:pt x="422" y="544"/>
                    <a:pt x="544" y="422"/>
                    <a:pt x="544" y="272"/>
                  </a:cubicBezTo>
                  <a:cubicBezTo>
                    <a:pt x="544" y="122"/>
                    <a:pt x="422" y="1"/>
                    <a:pt x="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7"/>
            <p:cNvSpPr/>
            <p:nvPr/>
          </p:nvSpPr>
          <p:spPr>
            <a:xfrm>
              <a:off x="1981475" y="544900"/>
              <a:ext cx="24075" cy="24075"/>
            </a:xfrm>
            <a:custGeom>
              <a:rect b="b" l="l" r="r" t="t"/>
              <a:pathLst>
                <a:path extrusionOk="0" h="963" w="963">
                  <a:moveTo>
                    <a:pt x="481" y="351"/>
                  </a:moveTo>
                  <a:cubicBezTo>
                    <a:pt x="553" y="351"/>
                    <a:pt x="611" y="410"/>
                    <a:pt x="611" y="481"/>
                  </a:cubicBezTo>
                  <a:cubicBezTo>
                    <a:pt x="611" y="553"/>
                    <a:pt x="553" y="611"/>
                    <a:pt x="481" y="611"/>
                  </a:cubicBezTo>
                  <a:cubicBezTo>
                    <a:pt x="410" y="611"/>
                    <a:pt x="351" y="553"/>
                    <a:pt x="351" y="481"/>
                  </a:cubicBezTo>
                  <a:cubicBezTo>
                    <a:pt x="351" y="410"/>
                    <a:pt x="410" y="351"/>
                    <a:pt x="481" y="351"/>
                  </a:cubicBezTo>
                  <a:close/>
                  <a:moveTo>
                    <a:pt x="481" y="0"/>
                  </a:moveTo>
                  <a:cubicBezTo>
                    <a:pt x="216" y="0"/>
                    <a:pt x="0" y="217"/>
                    <a:pt x="0" y="481"/>
                  </a:cubicBezTo>
                  <a:cubicBezTo>
                    <a:pt x="0" y="747"/>
                    <a:pt x="216" y="962"/>
                    <a:pt x="481" y="962"/>
                  </a:cubicBezTo>
                  <a:cubicBezTo>
                    <a:pt x="746" y="962"/>
                    <a:pt x="962" y="747"/>
                    <a:pt x="962" y="481"/>
                  </a:cubicBezTo>
                  <a:cubicBezTo>
                    <a:pt x="962" y="217"/>
                    <a:pt x="746" y="0"/>
                    <a:pt x="4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7"/>
            <p:cNvSpPr/>
            <p:nvPr/>
          </p:nvSpPr>
          <p:spPr>
            <a:xfrm>
              <a:off x="1954775" y="478325"/>
              <a:ext cx="77450" cy="35200"/>
            </a:xfrm>
            <a:custGeom>
              <a:rect b="b" l="l" r="r" t="t"/>
              <a:pathLst>
                <a:path extrusionOk="0" h="1408" w="3098">
                  <a:moveTo>
                    <a:pt x="1549" y="435"/>
                  </a:moveTo>
                  <a:cubicBezTo>
                    <a:pt x="1570" y="435"/>
                    <a:pt x="1590" y="448"/>
                    <a:pt x="1590" y="476"/>
                  </a:cubicBezTo>
                  <a:lnTo>
                    <a:pt x="1590" y="932"/>
                  </a:lnTo>
                  <a:cubicBezTo>
                    <a:pt x="1590" y="959"/>
                    <a:pt x="1570" y="973"/>
                    <a:pt x="1549" y="973"/>
                  </a:cubicBezTo>
                  <a:cubicBezTo>
                    <a:pt x="1529" y="973"/>
                    <a:pt x="1508" y="959"/>
                    <a:pt x="1508" y="932"/>
                  </a:cubicBezTo>
                  <a:lnTo>
                    <a:pt x="1508" y="476"/>
                  </a:lnTo>
                  <a:cubicBezTo>
                    <a:pt x="1508" y="448"/>
                    <a:pt x="1529" y="435"/>
                    <a:pt x="1549" y="435"/>
                  </a:cubicBezTo>
                  <a:close/>
                  <a:moveTo>
                    <a:pt x="352" y="386"/>
                  </a:moveTo>
                  <a:lnTo>
                    <a:pt x="982" y="703"/>
                  </a:lnTo>
                  <a:lnTo>
                    <a:pt x="352" y="1022"/>
                  </a:lnTo>
                  <a:lnTo>
                    <a:pt x="352" y="386"/>
                  </a:lnTo>
                  <a:close/>
                  <a:moveTo>
                    <a:pt x="2747" y="385"/>
                  </a:moveTo>
                  <a:lnTo>
                    <a:pt x="2747" y="1022"/>
                  </a:lnTo>
                  <a:lnTo>
                    <a:pt x="2118" y="703"/>
                  </a:lnTo>
                  <a:lnTo>
                    <a:pt x="2747" y="385"/>
                  </a:lnTo>
                  <a:close/>
                  <a:moveTo>
                    <a:pt x="298" y="0"/>
                  </a:moveTo>
                  <a:cubicBezTo>
                    <a:pt x="141" y="0"/>
                    <a:pt x="1" y="127"/>
                    <a:pt x="1" y="298"/>
                  </a:cubicBezTo>
                  <a:lnTo>
                    <a:pt x="1" y="1110"/>
                  </a:lnTo>
                  <a:cubicBezTo>
                    <a:pt x="1" y="1282"/>
                    <a:pt x="143" y="1408"/>
                    <a:pt x="298" y="1408"/>
                  </a:cubicBezTo>
                  <a:cubicBezTo>
                    <a:pt x="343" y="1408"/>
                    <a:pt x="388" y="1397"/>
                    <a:pt x="431" y="1375"/>
                  </a:cubicBezTo>
                  <a:lnTo>
                    <a:pt x="1164" y="1005"/>
                  </a:lnTo>
                  <a:cubicBezTo>
                    <a:pt x="1198" y="1187"/>
                    <a:pt x="1358" y="1325"/>
                    <a:pt x="1549" y="1325"/>
                  </a:cubicBezTo>
                  <a:cubicBezTo>
                    <a:pt x="1741" y="1325"/>
                    <a:pt x="1901" y="1187"/>
                    <a:pt x="1935" y="1005"/>
                  </a:cubicBezTo>
                  <a:lnTo>
                    <a:pt x="2666" y="1375"/>
                  </a:lnTo>
                  <a:cubicBezTo>
                    <a:pt x="2710" y="1397"/>
                    <a:pt x="2755" y="1408"/>
                    <a:pt x="2800" y="1408"/>
                  </a:cubicBezTo>
                  <a:cubicBezTo>
                    <a:pt x="2956" y="1408"/>
                    <a:pt x="3098" y="1283"/>
                    <a:pt x="3098" y="1110"/>
                  </a:cubicBezTo>
                  <a:lnTo>
                    <a:pt x="3098" y="298"/>
                  </a:lnTo>
                  <a:cubicBezTo>
                    <a:pt x="3098" y="125"/>
                    <a:pt x="2956" y="0"/>
                    <a:pt x="2801" y="0"/>
                  </a:cubicBezTo>
                  <a:cubicBezTo>
                    <a:pt x="2756" y="0"/>
                    <a:pt x="2711" y="11"/>
                    <a:pt x="2667" y="33"/>
                  </a:cubicBezTo>
                  <a:lnTo>
                    <a:pt x="1935" y="403"/>
                  </a:lnTo>
                  <a:cubicBezTo>
                    <a:pt x="1901" y="221"/>
                    <a:pt x="1741" y="83"/>
                    <a:pt x="1549" y="83"/>
                  </a:cubicBezTo>
                  <a:cubicBezTo>
                    <a:pt x="1358" y="83"/>
                    <a:pt x="1198" y="221"/>
                    <a:pt x="1164" y="403"/>
                  </a:cubicBezTo>
                  <a:lnTo>
                    <a:pt x="432" y="33"/>
                  </a:lnTo>
                  <a:cubicBezTo>
                    <a:pt x="388" y="10"/>
                    <a:pt x="342"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7"/>
            <p:cNvSpPr/>
            <p:nvPr/>
          </p:nvSpPr>
          <p:spPr>
            <a:xfrm>
              <a:off x="1977775" y="410125"/>
              <a:ext cx="31450" cy="29100"/>
            </a:xfrm>
            <a:custGeom>
              <a:rect b="b" l="l" r="r" t="t"/>
              <a:pathLst>
                <a:path extrusionOk="0" h="1164" w="1258">
                  <a:moveTo>
                    <a:pt x="177" y="0"/>
                  </a:moveTo>
                  <a:cubicBezTo>
                    <a:pt x="79" y="0"/>
                    <a:pt x="1" y="79"/>
                    <a:pt x="1" y="177"/>
                  </a:cubicBezTo>
                  <a:lnTo>
                    <a:pt x="1" y="535"/>
                  </a:lnTo>
                  <a:cubicBezTo>
                    <a:pt x="1" y="881"/>
                    <a:pt x="283" y="1164"/>
                    <a:pt x="629" y="1164"/>
                  </a:cubicBezTo>
                  <a:cubicBezTo>
                    <a:pt x="975" y="1164"/>
                    <a:pt x="1258" y="881"/>
                    <a:pt x="1258" y="535"/>
                  </a:cubicBezTo>
                  <a:lnTo>
                    <a:pt x="1258" y="177"/>
                  </a:lnTo>
                  <a:cubicBezTo>
                    <a:pt x="1258" y="79"/>
                    <a:pt x="1179" y="0"/>
                    <a:pt x="1082" y="0"/>
                  </a:cubicBezTo>
                  <a:cubicBezTo>
                    <a:pt x="985" y="0"/>
                    <a:pt x="906" y="79"/>
                    <a:pt x="906" y="177"/>
                  </a:cubicBezTo>
                  <a:lnTo>
                    <a:pt x="906" y="535"/>
                  </a:lnTo>
                  <a:cubicBezTo>
                    <a:pt x="906" y="689"/>
                    <a:pt x="782" y="812"/>
                    <a:pt x="629" y="812"/>
                  </a:cubicBezTo>
                  <a:cubicBezTo>
                    <a:pt x="477" y="812"/>
                    <a:pt x="352" y="689"/>
                    <a:pt x="352" y="535"/>
                  </a:cubicBezTo>
                  <a:lnTo>
                    <a:pt x="352" y="177"/>
                  </a:lnTo>
                  <a:cubicBezTo>
                    <a:pt x="352" y="79"/>
                    <a:pt x="274" y="0"/>
                    <a:pt x="1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9" name="Google Shape;1659;p47"/>
          <p:cNvSpPr/>
          <p:nvPr/>
        </p:nvSpPr>
        <p:spPr>
          <a:xfrm>
            <a:off x="1345849" y="1489884"/>
            <a:ext cx="170908" cy="397059"/>
          </a:xfrm>
          <a:custGeom>
            <a:rect b="b" l="l" r="r" t="t"/>
            <a:pathLst>
              <a:path extrusionOk="0" h="11888" w="5117">
                <a:moveTo>
                  <a:pt x="2381" y="362"/>
                </a:moveTo>
                <a:lnTo>
                  <a:pt x="2381" y="1671"/>
                </a:lnTo>
                <a:cubicBezTo>
                  <a:pt x="2143" y="1719"/>
                  <a:pt x="1938" y="1861"/>
                  <a:pt x="1807" y="2056"/>
                </a:cubicBezTo>
                <a:lnTo>
                  <a:pt x="890" y="1120"/>
                </a:lnTo>
                <a:cubicBezTo>
                  <a:pt x="1258" y="694"/>
                  <a:pt x="1786" y="409"/>
                  <a:pt x="2381" y="362"/>
                </a:cubicBezTo>
                <a:close/>
                <a:moveTo>
                  <a:pt x="2735" y="362"/>
                </a:moveTo>
                <a:cubicBezTo>
                  <a:pt x="3332" y="409"/>
                  <a:pt x="3861" y="696"/>
                  <a:pt x="4229" y="1124"/>
                </a:cubicBezTo>
                <a:lnTo>
                  <a:pt x="3311" y="2060"/>
                </a:lnTo>
                <a:cubicBezTo>
                  <a:pt x="3181" y="1863"/>
                  <a:pt x="2975" y="1720"/>
                  <a:pt x="2735" y="1671"/>
                </a:cubicBezTo>
                <a:lnTo>
                  <a:pt x="2735" y="362"/>
                </a:lnTo>
                <a:close/>
                <a:moveTo>
                  <a:pt x="678" y="1411"/>
                </a:moveTo>
                <a:lnTo>
                  <a:pt x="1666" y="2417"/>
                </a:lnTo>
                <a:cubicBezTo>
                  <a:pt x="1658" y="2463"/>
                  <a:pt x="1655" y="2510"/>
                  <a:pt x="1655" y="2558"/>
                </a:cubicBezTo>
                <a:cubicBezTo>
                  <a:pt x="1637" y="3607"/>
                  <a:pt x="1698" y="3700"/>
                  <a:pt x="1594" y="3922"/>
                </a:cubicBezTo>
                <a:lnTo>
                  <a:pt x="355" y="2660"/>
                </a:lnTo>
                <a:cubicBezTo>
                  <a:pt x="362" y="2605"/>
                  <a:pt x="298" y="2030"/>
                  <a:pt x="678" y="1411"/>
                </a:cubicBezTo>
                <a:close/>
                <a:moveTo>
                  <a:pt x="4441" y="1415"/>
                </a:moveTo>
                <a:cubicBezTo>
                  <a:pt x="4816" y="2032"/>
                  <a:pt x="4754" y="2610"/>
                  <a:pt x="4761" y="2667"/>
                </a:cubicBezTo>
                <a:lnTo>
                  <a:pt x="3462" y="3992"/>
                </a:lnTo>
                <a:cubicBezTo>
                  <a:pt x="3458" y="2486"/>
                  <a:pt x="3469" y="2542"/>
                  <a:pt x="3451" y="2424"/>
                </a:cubicBezTo>
                <a:lnTo>
                  <a:pt x="4441" y="1415"/>
                </a:lnTo>
                <a:close/>
                <a:moveTo>
                  <a:pt x="4761" y="3173"/>
                </a:moveTo>
                <a:lnTo>
                  <a:pt x="4761" y="4751"/>
                </a:lnTo>
                <a:lnTo>
                  <a:pt x="3462" y="6075"/>
                </a:lnTo>
                <a:lnTo>
                  <a:pt x="3462" y="4498"/>
                </a:lnTo>
                <a:lnTo>
                  <a:pt x="4761" y="3173"/>
                </a:lnTo>
                <a:close/>
                <a:moveTo>
                  <a:pt x="4761" y="5257"/>
                </a:moveTo>
                <a:lnTo>
                  <a:pt x="4761" y="6835"/>
                </a:lnTo>
                <a:lnTo>
                  <a:pt x="3462" y="8159"/>
                </a:lnTo>
                <a:lnTo>
                  <a:pt x="3462" y="6582"/>
                </a:lnTo>
                <a:lnTo>
                  <a:pt x="4761" y="5257"/>
                </a:lnTo>
                <a:close/>
                <a:moveTo>
                  <a:pt x="4761" y="9426"/>
                </a:moveTo>
                <a:lnTo>
                  <a:pt x="4761" y="10883"/>
                </a:lnTo>
                <a:cubicBezTo>
                  <a:pt x="4761" y="11241"/>
                  <a:pt x="4469" y="11533"/>
                  <a:pt x="4111" y="11533"/>
                </a:cubicBezTo>
                <a:cubicBezTo>
                  <a:pt x="3753" y="11533"/>
                  <a:pt x="3462" y="11241"/>
                  <a:pt x="3462" y="10883"/>
                </a:cubicBezTo>
                <a:lnTo>
                  <a:pt x="3462" y="10750"/>
                </a:lnTo>
                <a:lnTo>
                  <a:pt x="4761" y="9426"/>
                </a:lnTo>
                <a:close/>
                <a:moveTo>
                  <a:pt x="2558" y="0"/>
                </a:moveTo>
                <a:cubicBezTo>
                  <a:pt x="1147" y="0"/>
                  <a:pt x="1" y="1147"/>
                  <a:pt x="1" y="2558"/>
                </a:cubicBezTo>
                <a:lnTo>
                  <a:pt x="1" y="3647"/>
                </a:lnTo>
                <a:cubicBezTo>
                  <a:pt x="1" y="3859"/>
                  <a:pt x="67" y="4062"/>
                  <a:pt x="190" y="4234"/>
                </a:cubicBezTo>
                <a:cubicBezTo>
                  <a:pt x="225" y="4282"/>
                  <a:pt x="279" y="4307"/>
                  <a:pt x="334" y="4307"/>
                </a:cubicBezTo>
                <a:cubicBezTo>
                  <a:pt x="370" y="4307"/>
                  <a:pt x="406" y="4296"/>
                  <a:pt x="438" y="4274"/>
                </a:cubicBezTo>
                <a:cubicBezTo>
                  <a:pt x="517" y="4216"/>
                  <a:pt x="535" y="4106"/>
                  <a:pt x="478" y="4027"/>
                </a:cubicBezTo>
                <a:cubicBezTo>
                  <a:pt x="292" y="3769"/>
                  <a:pt x="377" y="3544"/>
                  <a:pt x="355" y="3166"/>
                </a:cubicBezTo>
                <a:lnTo>
                  <a:pt x="355" y="3166"/>
                </a:lnTo>
                <a:lnTo>
                  <a:pt x="1360" y="4191"/>
                </a:lnTo>
                <a:cubicBezTo>
                  <a:pt x="1253" y="4260"/>
                  <a:pt x="1130" y="4296"/>
                  <a:pt x="1004" y="4296"/>
                </a:cubicBezTo>
                <a:cubicBezTo>
                  <a:pt x="986" y="4296"/>
                  <a:pt x="967" y="4295"/>
                  <a:pt x="948" y="4294"/>
                </a:cubicBezTo>
                <a:cubicBezTo>
                  <a:pt x="942" y="4293"/>
                  <a:pt x="937" y="4293"/>
                  <a:pt x="932" y="4293"/>
                </a:cubicBezTo>
                <a:cubicBezTo>
                  <a:pt x="841" y="4293"/>
                  <a:pt x="763" y="4362"/>
                  <a:pt x="755" y="4454"/>
                </a:cubicBezTo>
                <a:cubicBezTo>
                  <a:pt x="747" y="4552"/>
                  <a:pt x="819" y="4638"/>
                  <a:pt x="916" y="4647"/>
                </a:cubicBezTo>
                <a:cubicBezTo>
                  <a:pt x="946" y="4650"/>
                  <a:pt x="975" y="4651"/>
                  <a:pt x="1005" y="4651"/>
                </a:cubicBezTo>
                <a:cubicBezTo>
                  <a:pt x="1556" y="4651"/>
                  <a:pt x="2010" y="4202"/>
                  <a:pt x="2010" y="3647"/>
                </a:cubicBezTo>
                <a:lnTo>
                  <a:pt x="2010" y="2558"/>
                </a:lnTo>
                <a:cubicBezTo>
                  <a:pt x="2010" y="2255"/>
                  <a:pt x="2256" y="2008"/>
                  <a:pt x="2558" y="2008"/>
                </a:cubicBezTo>
                <a:cubicBezTo>
                  <a:pt x="2861" y="2008"/>
                  <a:pt x="3107" y="2255"/>
                  <a:pt x="3107" y="2558"/>
                </a:cubicBezTo>
                <a:lnTo>
                  <a:pt x="3107" y="10883"/>
                </a:lnTo>
                <a:cubicBezTo>
                  <a:pt x="3107" y="11436"/>
                  <a:pt x="3557" y="11887"/>
                  <a:pt x="4112" y="11887"/>
                </a:cubicBezTo>
                <a:cubicBezTo>
                  <a:pt x="4665" y="11887"/>
                  <a:pt x="5116" y="11436"/>
                  <a:pt x="5116" y="10883"/>
                </a:cubicBezTo>
                <a:lnTo>
                  <a:pt x="5116" y="8550"/>
                </a:lnTo>
                <a:cubicBezTo>
                  <a:pt x="5116" y="8452"/>
                  <a:pt x="5037" y="8373"/>
                  <a:pt x="4939" y="8373"/>
                </a:cubicBezTo>
                <a:cubicBezTo>
                  <a:pt x="4841" y="8373"/>
                  <a:pt x="4762" y="8452"/>
                  <a:pt x="4762" y="8550"/>
                </a:cubicBezTo>
                <a:lnTo>
                  <a:pt x="4762" y="8920"/>
                </a:lnTo>
                <a:lnTo>
                  <a:pt x="3462" y="10244"/>
                </a:lnTo>
                <a:lnTo>
                  <a:pt x="3462" y="8666"/>
                </a:lnTo>
                <a:lnTo>
                  <a:pt x="4762" y="7341"/>
                </a:lnTo>
                <a:lnTo>
                  <a:pt x="4762" y="7841"/>
                </a:lnTo>
                <a:cubicBezTo>
                  <a:pt x="4761" y="7939"/>
                  <a:pt x="4840" y="8018"/>
                  <a:pt x="4938" y="8018"/>
                </a:cubicBezTo>
                <a:cubicBezTo>
                  <a:pt x="5036" y="8018"/>
                  <a:pt x="5115" y="7939"/>
                  <a:pt x="5115" y="7841"/>
                </a:cubicBezTo>
                <a:lnTo>
                  <a:pt x="5115" y="2558"/>
                </a:lnTo>
                <a:cubicBezTo>
                  <a:pt x="5115" y="1153"/>
                  <a:pt x="3975" y="0"/>
                  <a:pt x="25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7"/>
          <p:cNvSpPr/>
          <p:nvPr/>
        </p:nvSpPr>
        <p:spPr>
          <a:xfrm>
            <a:off x="7608466" y="2032819"/>
            <a:ext cx="215530" cy="397827"/>
          </a:xfrm>
          <a:custGeom>
            <a:rect b="b" l="l" r="r" t="t"/>
            <a:pathLst>
              <a:path extrusionOk="0" h="11911" w="6453">
                <a:moveTo>
                  <a:pt x="3226" y="350"/>
                </a:moveTo>
                <a:cubicBezTo>
                  <a:pt x="3245" y="350"/>
                  <a:pt x="3265" y="360"/>
                  <a:pt x="3275" y="380"/>
                </a:cubicBezTo>
                <a:lnTo>
                  <a:pt x="3538" y="914"/>
                </a:lnTo>
                <a:cubicBezTo>
                  <a:pt x="3597" y="1033"/>
                  <a:pt x="3711" y="1115"/>
                  <a:pt x="3843" y="1135"/>
                </a:cubicBezTo>
                <a:lnTo>
                  <a:pt x="4431" y="1221"/>
                </a:lnTo>
                <a:cubicBezTo>
                  <a:pt x="4475" y="1227"/>
                  <a:pt x="4493" y="1281"/>
                  <a:pt x="4461" y="1312"/>
                </a:cubicBezTo>
                <a:lnTo>
                  <a:pt x="4034" y="1727"/>
                </a:lnTo>
                <a:cubicBezTo>
                  <a:pt x="3939" y="1820"/>
                  <a:pt x="3896" y="1954"/>
                  <a:pt x="3919" y="2085"/>
                </a:cubicBezTo>
                <a:cubicBezTo>
                  <a:pt x="4026" y="2712"/>
                  <a:pt x="4020" y="2673"/>
                  <a:pt x="4020" y="2682"/>
                </a:cubicBezTo>
                <a:cubicBezTo>
                  <a:pt x="4019" y="2685"/>
                  <a:pt x="4022" y="2706"/>
                  <a:pt x="3998" y="2725"/>
                </a:cubicBezTo>
                <a:cubicBezTo>
                  <a:pt x="3989" y="2731"/>
                  <a:pt x="3983" y="2736"/>
                  <a:pt x="3972" y="2736"/>
                </a:cubicBezTo>
                <a:cubicBezTo>
                  <a:pt x="3936" y="2736"/>
                  <a:pt x="3849" y="2680"/>
                  <a:pt x="3414" y="2452"/>
                </a:cubicBezTo>
                <a:cubicBezTo>
                  <a:pt x="3350" y="2418"/>
                  <a:pt x="3289" y="2405"/>
                  <a:pt x="3232" y="2405"/>
                </a:cubicBezTo>
                <a:cubicBezTo>
                  <a:pt x="3082" y="2405"/>
                  <a:pt x="2964" y="2496"/>
                  <a:pt x="2899" y="2525"/>
                </a:cubicBezTo>
                <a:lnTo>
                  <a:pt x="2511" y="2729"/>
                </a:lnTo>
                <a:cubicBezTo>
                  <a:pt x="2503" y="2733"/>
                  <a:pt x="2495" y="2735"/>
                  <a:pt x="2486" y="2735"/>
                </a:cubicBezTo>
                <a:cubicBezTo>
                  <a:pt x="2455" y="2735"/>
                  <a:pt x="2427" y="2707"/>
                  <a:pt x="2433" y="2672"/>
                </a:cubicBezTo>
                <a:cubicBezTo>
                  <a:pt x="2505" y="2251"/>
                  <a:pt x="2527" y="2126"/>
                  <a:pt x="2532" y="2095"/>
                </a:cubicBezTo>
                <a:lnTo>
                  <a:pt x="2532" y="2094"/>
                </a:lnTo>
                <a:cubicBezTo>
                  <a:pt x="2533" y="2094"/>
                  <a:pt x="2533" y="2094"/>
                  <a:pt x="2533" y="2093"/>
                </a:cubicBezTo>
                <a:cubicBezTo>
                  <a:pt x="2533" y="2093"/>
                  <a:pt x="2533" y="2093"/>
                  <a:pt x="2533" y="2092"/>
                </a:cubicBezTo>
                <a:cubicBezTo>
                  <a:pt x="2533" y="2092"/>
                  <a:pt x="2533" y="2091"/>
                  <a:pt x="2533" y="2091"/>
                </a:cubicBezTo>
                <a:cubicBezTo>
                  <a:pt x="2533" y="2090"/>
                  <a:pt x="2533" y="2089"/>
                  <a:pt x="2533" y="2089"/>
                </a:cubicBezTo>
                <a:cubicBezTo>
                  <a:pt x="2534" y="2088"/>
                  <a:pt x="2534" y="2088"/>
                  <a:pt x="2534" y="2088"/>
                </a:cubicBezTo>
                <a:cubicBezTo>
                  <a:pt x="2534" y="2088"/>
                  <a:pt x="2534" y="2087"/>
                  <a:pt x="2534" y="2086"/>
                </a:cubicBezTo>
                <a:lnTo>
                  <a:pt x="2534" y="2085"/>
                </a:lnTo>
                <a:cubicBezTo>
                  <a:pt x="2557" y="1954"/>
                  <a:pt x="2513" y="1820"/>
                  <a:pt x="2418" y="1727"/>
                </a:cubicBezTo>
                <a:lnTo>
                  <a:pt x="1992" y="1312"/>
                </a:lnTo>
                <a:cubicBezTo>
                  <a:pt x="1959" y="1281"/>
                  <a:pt x="1977" y="1227"/>
                  <a:pt x="2022" y="1221"/>
                </a:cubicBezTo>
                <a:lnTo>
                  <a:pt x="2610" y="1135"/>
                </a:lnTo>
                <a:cubicBezTo>
                  <a:pt x="2742" y="1115"/>
                  <a:pt x="2856" y="1033"/>
                  <a:pt x="2914" y="914"/>
                </a:cubicBezTo>
                <a:lnTo>
                  <a:pt x="3178" y="380"/>
                </a:lnTo>
                <a:cubicBezTo>
                  <a:pt x="3188" y="360"/>
                  <a:pt x="3207" y="350"/>
                  <a:pt x="3226" y="350"/>
                </a:cubicBezTo>
                <a:close/>
                <a:moveTo>
                  <a:pt x="3463" y="10393"/>
                </a:moveTo>
                <a:cubicBezTo>
                  <a:pt x="3462" y="11502"/>
                  <a:pt x="3466" y="11561"/>
                  <a:pt x="3461" y="11561"/>
                </a:cubicBezTo>
                <a:cubicBezTo>
                  <a:pt x="3461" y="11561"/>
                  <a:pt x="3460" y="11560"/>
                  <a:pt x="3459" y="11560"/>
                </a:cubicBezTo>
                <a:cubicBezTo>
                  <a:pt x="3412" y="11560"/>
                  <a:pt x="3369" y="11560"/>
                  <a:pt x="3330" y="11560"/>
                </a:cubicBezTo>
                <a:cubicBezTo>
                  <a:pt x="3144" y="11560"/>
                  <a:pt x="3059" y="11561"/>
                  <a:pt x="3020" y="11561"/>
                </a:cubicBezTo>
                <a:cubicBezTo>
                  <a:pt x="2985" y="11561"/>
                  <a:pt x="2988" y="11560"/>
                  <a:pt x="2988" y="11557"/>
                </a:cubicBezTo>
                <a:lnTo>
                  <a:pt x="2988" y="10393"/>
                </a:lnTo>
                <a:close/>
                <a:moveTo>
                  <a:pt x="3226" y="0"/>
                </a:moveTo>
                <a:cubicBezTo>
                  <a:pt x="3082" y="0"/>
                  <a:pt x="2938" y="75"/>
                  <a:pt x="2864" y="225"/>
                </a:cubicBezTo>
                <a:cubicBezTo>
                  <a:pt x="2586" y="770"/>
                  <a:pt x="2610" y="782"/>
                  <a:pt x="2560" y="789"/>
                </a:cubicBezTo>
                <a:lnTo>
                  <a:pt x="1972" y="874"/>
                </a:lnTo>
                <a:cubicBezTo>
                  <a:pt x="1641" y="922"/>
                  <a:pt x="1508" y="1329"/>
                  <a:pt x="1747" y="1563"/>
                </a:cubicBezTo>
                <a:cubicBezTo>
                  <a:pt x="2177" y="1993"/>
                  <a:pt x="2197" y="1976"/>
                  <a:pt x="2189" y="2026"/>
                </a:cubicBezTo>
                <a:lnTo>
                  <a:pt x="2088" y="2613"/>
                </a:lnTo>
                <a:cubicBezTo>
                  <a:pt x="2062" y="2764"/>
                  <a:pt x="2123" y="2914"/>
                  <a:pt x="2247" y="3006"/>
                </a:cubicBezTo>
                <a:cubicBezTo>
                  <a:pt x="1376" y="4646"/>
                  <a:pt x="1417" y="4608"/>
                  <a:pt x="1417" y="4673"/>
                </a:cubicBezTo>
                <a:cubicBezTo>
                  <a:pt x="1417" y="4809"/>
                  <a:pt x="1527" y="4920"/>
                  <a:pt x="1664" y="4920"/>
                </a:cubicBezTo>
                <a:lnTo>
                  <a:pt x="2186" y="4920"/>
                </a:lnTo>
                <a:cubicBezTo>
                  <a:pt x="2142" y="4997"/>
                  <a:pt x="1979" y="5276"/>
                  <a:pt x="1838" y="5518"/>
                </a:cubicBezTo>
                <a:cubicBezTo>
                  <a:pt x="1789" y="5601"/>
                  <a:pt x="1817" y="5709"/>
                  <a:pt x="1900" y="5757"/>
                </a:cubicBezTo>
                <a:cubicBezTo>
                  <a:pt x="1928" y="5773"/>
                  <a:pt x="1959" y="5781"/>
                  <a:pt x="1989" y="5781"/>
                </a:cubicBezTo>
                <a:cubicBezTo>
                  <a:pt x="2049" y="5781"/>
                  <a:pt x="2107" y="5750"/>
                  <a:pt x="2140" y="5694"/>
                </a:cubicBezTo>
                <a:cubicBezTo>
                  <a:pt x="2228" y="5543"/>
                  <a:pt x="2317" y="5390"/>
                  <a:pt x="2404" y="5242"/>
                </a:cubicBezTo>
                <a:cubicBezTo>
                  <a:pt x="2470" y="5129"/>
                  <a:pt x="2533" y="5021"/>
                  <a:pt x="2592" y="4920"/>
                </a:cubicBezTo>
                <a:lnTo>
                  <a:pt x="3849" y="4920"/>
                </a:lnTo>
                <a:cubicBezTo>
                  <a:pt x="4271" y="5641"/>
                  <a:pt x="5056" y="6966"/>
                  <a:pt x="5350" y="7520"/>
                </a:cubicBezTo>
                <a:lnTo>
                  <a:pt x="1101" y="7520"/>
                </a:lnTo>
                <a:cubicBezTo>
                  <a:pt x="1266" y="7208"/>
                  <a:pt x="1563" y="6688"/>
                  <a:pt x="1788" y="6300"/>
                </a:cubicBezTo>
                <a:cubicBezTo>
                  <a:pt x="1837" y="6217"/>
                  <a:pt x="1808" y="6109"/>
                  <a:pt x="1724" y="6061"/>
                </a:cubicBezTo>
                <a:cubicBezTo>
                  <a:pt x="1697" y="6045"/>
                  <a:pt x="1667" y="6037"/>
                  <a:pt x="1637" y="6037"/>
                </a:cubicBezTo>
                <a:cubicBezTo>
                  <a:pt x="1577" y="6037"/>
                  <a:pt x="1518" y="6069"/>
                  <a:pt x="1485" y="6125"/>
                </a:cubicBezTo>
                <a:cubicBezTo>
                  <a:pt x="687" y="7504"/>
                  <a:pt x="684" y="7551"/>
                  <a:pt x="684" y="7623"/>
                </a:cubicBezTo>
                <a:cubicBezTo>
                  <a:pt x="684" y="7759"/>
                  <a:pt x="800" y="7869"/>
                  <a:pt x="942" y="7869"/>
                </a:cubicBezTo>
                <a:lnTo>
                  <a:pt x="1337" y="7869"/>
                </a:lnTo>
                <a:cubicBezTo>
                  <a:pt x="773" y="8811"/>
                  <a:pt x="247" y="9701"/>
                  <a:pt x="80" y="10041"/>
                </a:cubicBezTo>
                <a:cubicBezTo>
                  <a:pt x="1" y="10206"/>
                  <a:pt x="126" y="10393"/>
                  <a:pt x="313" y="10393"/>
                </a:cubicBezTo>
                <a:lnTo>
                  <a:pt x="1148" y="10393"/>
                </a:lnTo>
                <a:cubicBezTo>
                  <a:pt x="1245" y="10393"/>
                  <a:pt x="1323" y="10315"/>
                  <a:pt x="1323" y="10218"/>
                </a:cubicBezTo>
                <a:cubicBezTo>
                  <a:pt x="1323" y="10121"/>
                  <a:pt x="1245" y="10043"/>
                  <a:pt x="1148" y="10043"/>
                </a:cubicBezTo>
                <a:lnTo>
                  <a:pt x="473" y="10043"/>
                </a:lnTo>
                <a:cubicBezTo>
                  <a:pt x="704" y="9610"/>
                  <a:pt x="1217" y="8749"/>
                  <a:pt x="1745" y="7869"/>
                </a:cubicBezTo>
                <a:lnTo>
                  <a:pt x="4678" y="7869"/>
                </a:lnTo>
                <a:cubicBezTo>
                  <a:pt x="5231" y="8771"/>
                  <a:pt x="5745" y="9618"/>
                  <a:pt x="5977" y="10043"/>
                </a:cubicBezTo>
                <a:lnTo>
                  <a:pt x="1849" y="10043"/>
                </a:lnTo>
                <a:cubicBezTo>
                  <a:pt x="1752" y="10043"/>
                  <a:pt x="1674" y="10121"/>
                  <a:pt x="1674" y="10218"/>
                </a:cubicBezTo>
                <a:cubicBezTo>
                  <a:pt x="1674" y="10315"/>
                  <a:pt x="1752" y="10393"/>
                  <a:pt x="1849" y="10393"/>
                </a:cubicBezTo>
                <a:lnTo>
                  <a:pt x="2638" y="10393"/>
                </a:lnTo>
                <a:lnTo>
                  <a:pt x="2638" y="11557"/>
                </a:lnTo>
                <a:cubicBezTo>
                  <a:pt x="2638" y="11751"/>
                  <a:pt x="2797" y="11910"/>
                  <a:pt x="2993" y="11910"/>
                </a:cubicBezTo>
                <a:lnTo>
                  <a:pt x="3459" y="11910"/>
                </a:lnTo>
                <a:cubicBezTo>
                  <a:pt x="3654" y="11910"/>
                  <a:pt x="3813" y="11751"/>
                  <a:pt x="3813" y="11557"/>
                </a:cubicBezTo>
                <a:lnTo>
                  <a:pt x="3813" y="10393"/>
                </a:lnTo>
                <a:lnTo>
                  <a:pt x="6139" y="10393"/>
                </a:lnTo>
                <a:cubicBezTo>
                  <a:pt x="6329" y="10393"/>
                  <a:pt x="6452" y="10203"/>
                  <a:pt x="6371" y="10040"/>
                </a:cubicBezTo>
                <a:cubicBezTo>
                  <a:pt x="6204" y="9703"/>
                  <a:pt x="5693" y="8856"/>
                  <a:pt x="5089" y="7869"/>
                </a:cubicBezTo>
                <a:lnTo>
                  <a:pt x="5510" y="7869"/>
                </a:lnTo>
                <a:cubicBezTo>
                  <a:pt x="5697" y="7869"/>
                  <a:pt x="5824" y="7683"/>
                  <a:pt x="5744" y="7518"/>
                </a:cubicBezTo>
                <a:cubicBezTo>
                  <a:pt x="5524" y="7067"/>
                  <a:pt x="4600" y="5508"/>
                  <a:pt x="4256" y="4920"/>
                </a:cubicBezTo>
                <a:lnTo>
                  <a:pt x="4788" y="4920"/>
                </a:lnTo>
                <a:cubicBezTo>
                  <a:pt x="4968" y="4920"/>
                  <a:pt x="5088" y="4734"/>
                  <a:pt x="5013" y="4570"/>
                </a:cubicBezTo>
                <a:cubicBezTo>
                  <a:pt x="4964" y="4462"/>
                  <a:pt x="4877" y="4291"/>
                  <a:pt x="4748" y="4046"/>
                </a:cubicBezTo>
                <a:cubicBezTo>
                  <a:pt x="4717" y="3985"/>
                  <a:pt x="4657" y="3951"/>
                  <a:pt x="4594" y="3951"/>
                </a:cubicBezTo>
                <a:cubicBezTo>
                  <a:pt x="4566" y="3951"/>
                  <a:pt x="4538" y="3958"/>
                  <a:pt x="4512" y="3971"/>
                </a:cubicBezTo>
                <a:cubicBezTo>
                  <a:pt x="4427" y="4016"/>
                  <a:pt x="4394" y="4122"/>
                  <a:pt x="4438" y="4207"/>
                </a:cubicBezTo>
                <a:cubicBezTo>
                  <a:pt x="4515" y="4356"/>
                  <a:pt x="4577" y="4475"/>
                  <a:pt x="4624" y="4570"/>
                </a:cubicBezTo>
                <a:lnTo>
                  <a:pt x="1827" y="4570"/>
                </a:lnTo>
                <a:cubicBezTo>
                  <a:pt x="1992" y="4235"/>
                  <a:pt x="2309" y="3635"/>
                  <a:pt x="2612" y="3065"/>
                </a:cubicBezTo>
                <a:cubicBezTo>
                  <a:pt x="2672" y="3045"/>
                  <a:pt x="2675" y="3036"/>
                  <a:pt x="3202" y="2761"/>
                </a:cubicBezTo>
                <a:cubicBezTo>
                  <a:pt x="3209" y="2757"/>
                  <a:pt x="3216" y="2755"/>
                  <a:pt x="3224" y="2755"/>
                </a:cubicBezTo>
                <a:cubicBezTo>
                  <a:pt x="3264" y="2755"/>
                  <a:pt x="3340" y="2816"/>
                  <a:pt x="3778" y="3038"/>
                </a:cubicBezTo>
                <a:cubicBezTo>
                  <a:pt x="3793" y="3046"/>
                  <a:pt x="3810" y="3053"/>
                  <a:pt x="3825" y="3060"/>
                </a:cubicBezTo>
                <a:cubicBezTo>
                  <a:pt x="3921" y="3237"/>
                  <a:pt x="4018" y="3416"/>
                  <a:pt x="4110" y="3589"/>
                </a:cubicBezTo>
                <a:cubicBezTo>
                  <a:pt x="4142" y="3648"/>
                  <a:pt x="4202" y="3682"/>
                  <a:pt x="4265" y="3682"/>
                </a:cubicBezTo>
                <a:cubicBezTo>
                  <a:pt x="4293" y="3682"/>
                  <a:pt x="4321" y="3675"/>
                  <a:pt x="4347" y="3661"/>
                </a:cubicBezTo>
                <a:cubicBezTo>
                  <a:pt x="4433" y="3616"/>
                  <a:pt x="4465" y="3510"/>
                  <a:pt x="4420" y="3424"/>
                </a:cubicBezTo>
                <a:cubicBezTo>
                  <a:pt x="4346" y="3289"/>
                  <a:pt x="4272" y="3150"/>
                  <a:pt x="4197" y="3011"/>
                </a:cubicBezTo>
                <a:cubicBezTo>
                  <a:pt x="4309" y="2941"/>
                  <a:pt x="4393" y="2781"/>
                  <a:pt x="4364" y="2613"/>
                </a:cubicBezTo>
                <a:lnTo>
                  <a:pt x="4263" y="2026"/>
                </a:lnTo>
                <a:cubicBezTo>
                  <a:pt x="4255" y="1974"/>
                  <a:pt x="4289" y="1980"/>
                  <a:pt x="4705" y="1563"/>
                </a:cubicBezTo>
                <a:cubicBezTo>
                  <a:pt x="4945" y="1329"/>
                  <a:pt x="4812" y="922"/>
                  <a:pt x="4481" y="874"/>
                </a:cubicBezTo>
                <a:cubicBezTo>
                  <a:pt x="3882" y="779"/>
                  <a:pt x="3873" y="804"/>
                  <a:pt x="3852" y="759"/>
                </a:cubicBezTo>
                <a:lnTo>
                  <a:pt x="3588" y="225"/>
                </a:lnTo>
                <a:cubicBezTo>
                  <a:pt x="3514" y="75"/>
                  <a:pt x="3370" y="0"/>
                  <a:pt x="32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7"/>
          <p:cNvSpPr/>
          <p:nvPr/>
        </p:nvSpPr>
        <p:spPr>
          <a:xfrm>
            <a:off x="6818962" y="2200358"/>
            <a:ext cx="390980" cy="229157"/>
          </a:xfrm>
          <a:custGeom>
            <a:rect b="b" l="l" r="r" t="t"/>
            <a:pathLst>
              <a:path extrusionOk="0" h="6861" w="11706">
                <a:moveTo>
                  <a:pt x="3136" y="1"/>
                </a:moveTo>
                <a:cubicBezTo>
                  <a:pt x="3066" y="1"/>
                  <a:pt x="2998" y="45"/>
                  <a:pt x="2971" y="115"/>
                </a:cubicBezTo>
                <a:lnTo>
                  <a:pt x="1408" y="4208"/>
                </a:lnTo>
                <a:lnTo>
                  <a:pt x="814" y="4208"/>
                </a:lnTo>
                <a:cubicBezTo>
                  <a:pt x="366" y="4208"/>
                  <a:pt x="1" y="4573"/>
                  <a:pt x="1" y="5021"/>
                </a:cubicBezTo>
                <a:lnTo>
                  <a:pt x="1" y="5809"/>
                </a:lnTo>
                <a:cubicBezTo>
                  <a:pt x="1" y="5906"/>
                  <a:pt x="80" y="5985"/>
                  <a:pt x="178" y="5985"/>
                </a:cubicBezTo>
                <a:cubicBezTo>
                  <a:pt x="275" y="5985"/>
                  <a:pt x="354" y="5906"/>
                  <a:pt x="354" y="5809"/>
                </a:cubicBezTo>
                <a:lnTo>
                  <a:pt x="354" y="5021"/>
                </a:lnTo>
                <a:cubicBezTo>
                  <a:pt x="354" y="4768"/>
                  <a:pt x="560" y="4561"/>
                  <a:pt x="814" y="4561"/>
                </a:cubicBezTo>
                <a:lnTo>
                  <a:pt x="1531" y="4561"/>
                </a:lnTo>
                <a:cubicBezTo>
                  <a:pt x="2667" y="4561"/>
                  <a:pt x="3655" y="4561"/>
                  <a:pt x="4514" y="4561"/>
                </a:cubicBezTo>
                <a:cubicBezTo>
                  <a:pt x="7473" y="4561"/>
                  <a:pt x="8910" y="4563"/>
                  <a:pt x="9610" y="4563"/>
                </a:cubicBezTo>
                <a:cubicBezTo>
                  <a:pt x="10366" y="4563"/>
                  <a:pt x="10261" y="4561"/>
                  <a:pt x="10286" y="4552"/>
                </a:cubicBezTo>
                <a:lnTo>
                  <a:pt x="10286" y="4552"/>
                </a:lnTo>
                <a:cubicBezTo>
                  <a:pt x="10310" y="4560"/>
                  <a:pt x="10319" y="4562"/>
                  <a:pt x="10386" y="4562"/>
                </a:cubicBezTo>
                <a:cubicBezTo>
                  <a:pt x="10437" y="4562"/>
                  <a:pt x="10523" y="4561"/>
                  <a:pt x="10675" y="4561"/>
                </a:cubicBezTo>
                <a:cubicBezTo>
                  <a:pt x="10736" y="4561"/>
                  <a:pt x="10808" y="4561"/>
                  <a:pt x="10892" y="4561"/>
                </a:cubicBezTo>
                <a:cubicBezTo>
                  <a:pt x="11146" y="4561"/>
                  <a:pt x="11352" y="4768"/>
                  <a:pt x="11352" y="5021"/>
                </a:cubicBezTo>
                <a:lnTo>
                  <a:pt x="11352" y="6047"/>
                </a:lnTo>
                <a:cubicBezTo>
                  <a:pt x="11352" y="6300"/>
                  <a:pt x="11146" y="6507"/>
                  <a:pt x="10892" y="6507"/>
                </a:cubicBezTo>
                <a:lnTo>
                  <a:pt x="814" y="6507"/>
                </a:lnTo>
                <a:cubicBezTo>
                  <a:pt x="685" y="6507"/>
                  <a:pt x="560" y="6451"/>
                  <a:pt x="474" y="6355"/>
                </a:cubicBezTo>
                <a:cubicBezTo>
                  <a:pt x="439" y="6317"/>
                  <a:pt x="391" y="6298"/>
                  <a:pt x="343" y="6298"/>
                </a:cubicBezTo>
                <a:cubicBezTo>
                  <a:pt x="301" y="6298"/>
                  <a:pt x="258" y="6313"/>
                  <a:pt x="223" y="6344"/>
                </a:cubicBezTo>
                <a:cubicBezTo>
                  <a:pt x="151" y="6409"/>
                  <a:pt x="146" y="6521"/>
                  <a:pt x="212" y="6593"/>
                </a:cubicBezTo>
                <a:cubicBezTo>
                  <a:pt x="366" y="6763"/>
                  <a:pt x="585" y="6860"/>
                  <a:pt x="814" y="6860"/>
                </a:cubicBezTo>
                <a:lnTo>
                  <a:pt x="10891" y="6860"/>
                </a:lnTo>
                <a:cubicBezTo>
                  <a:pt x="11341" y="6860"/>
                  <a:pt x="11705" y="6495"/>
                  <a:pt x="11705" y="6047"/>
                </a:cubicBezTo>
                <a:lnTo>
                  <a:pt x="11705" y="5021"/>
                </a:lnTo>
                <a:cubicBezTo>
                  <a:pt x="11705" y="4573"/>
                  <a:pt x="11341" y="4208"/>
                  <a:pt x="10892" y="4208"/>
                </a:cubicBezTo>
                <a:lnTo>
                  <a:pt x="10352" y="4208"/>
                </a:lnTo>
                <a:lnTo>
                  <a:pt x="9595" y="2195"/>
                </a:lnTo>
                <a:cubicBezTo>
                  <a:pt x="9569" y="2124"/>
                  <a:pt x="9502" y="2080"/>
                  <a:pt x="9431" y="2080"/>
                </a:cubicBezTo>
                <a:cubicBezTo>
                  <a:pt x="9410" y="2080"/>
                  <a:pt x="9389" y="2084"/>
                  <a:pt x="9369" y="2092"/>
                </a:cubicBezTo>
                <a:cubicBezTo>
                  <a:pt x="9277" y="2126"/>
                  <a:pt x="9231" y="2228"/>
                  <a:pt x="9265" y="2319"/>
                </a:cubicBezTo>
                <a:lnTo>
                  <a:pt x="9973" y="4208"/>
                </a:lnTo>
                <a:lnTo>
                  <a:pt x="1787" y="4208"/>
                </a:lnTo>
                <a:lnTo>
                  <a:pt x="3302" y="240"/>
                </a:lnTo>
                <a:cubicBezTo>
                  <a:pt x="3336" y="150"/>
                  <a:pt x="3291" y="48"/>
                  <a:pt x="3199" y="13"/>
                </a:cubicBezTo>
                <a:cubicBezTo>
                  <a:pt x="3178" y="5"/>
                  <a:pt x="3157" y="1"/>
                  <a:pt x="3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2" name="Google Shape;1662;p47"/>
          <p:cNvGrpSpPr/>
          <p:nvPr/>
        </p:nvGrpSpPr>
        <p:grpSpPr>
          <a:xfrm>
            <a:off x="6167408" y="2032786"/>
            <a:ext cx="310119" cy="397827"/>
            <a:chOff x="5015875" y="767025"/>
            <a:chExt cx="232125" cy="297775"/>
          </a:xfrm>
        </p:grpSpPr>
        <p:sp>
          <p:nvSpPr>
            <p:cNvPr id="1663" name="Google Shape;1663;p47"/>
            <p:cNvSpPr/>
            <p:nvPr/>
          </p:nvSpPr>
          <p:spPr>
            <a:xfrm>
              <a:off x="5079450" y="767025"/>
              <a:ext cx="114125" cy="34575"/>
            </a:xfrm>
            <a:custGeom>
              <a:rect b="b" l="l" r="r" t="t"/>
              <a:pathLst>
                <a:path extrusionOk="0" h="1383" w="4565">
                  <a:moveTo>
                    <a:pt x="2310" y="351"/>
                  </a:moveTo>
                  <a:cubicBezTo>
                    <a:pt x="2767" y="351"/>
                    <a:pt x="3238" y="388"/>
                    <a:pt x="3644" y="477"/>
                  </a:cubicBezTo>
                  <a:cubicBezTo>
                    <a:pt x="4012" y="557"/>
                    <a:pt x="4162" y="649"/>
                    <a:pt x="4205" y="691"/>
                  </a:cubicBezTo>
                  <a:cubicBezTo>
                    <a:pt x="4013" y="886"/>
                    <a:pt x="3162" y="1032"/>
                    <a:pt x="2259" y="1032"/>
                  </a:cubicBezTo>
                  <a:cubicBezTo>
                    <a:pt x="1800" y="1032"/>
                    <a:pt x="1327" y="995"/>
                    <a:pt x="922" y="906"/>
                  </a:cubicBezTo>
                  <a:cubicBezTo>
                    <a:pt x="553" y="826"/>
                    <a:pt x="404" y="734"/>
                    <a:pt x="360" y="691"/>
                  </a:cubicBezTo>
                  <a:cubicBezTo>
                    <a:pt x="550" y="498"/>
                    <a:pt x="1403" y="351"/>
                    <a:pt x="2310" y="351"/>
                  </a:cubicBezTo>
                  <a:close/>
                  <a:moveTo>
                    <a:pt x="2283" y="1"/>
                  </a:moveTo>
                  <a:cubicBezTo>
                    <a:pt x="2049" y="1"/>
                    <a:pt x="1" y="19"/>
                    <a:pt x="1" y="691"/>
                  </a:cubicBezTo>
                  <a:cubicBezTo>
                    <a:pt x="1" y="1363"/>
                    <a:pt x="2049" y="1382"/>
                    <a:pt x="2283" y="1382"/>
                  </a:cubicBezTo>
                  <a:cubicBezTo>
                    <a:pt x="2516" y="1382"/>
                    <a:pt x="4564" y="1363"/>
                    <a:pt x="4564" y="691"/>
                  </a:cubicBezTo>
                  <a:cubicBezTo>
                    <a:pt x="4564" y="19"/>
                    <a:pt x="2516" y="1"/>
                    <a:pt x="22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7"/>
            <p:cNvSpPr/>
            <p:nvPr/>
          </p:nvSpPr>
          <p:spPr>
            <a:xfrm>
              <a:off x="5124275" y="896250"/>
              <a:ext cx="20975" cy="14875"/>
            </a:xfrm>
            <a:custGeom>
              <a:rect b="b" l="l" r="r" t="t"/>
              <a:pathLst>
                <a:path extrusionOk="0" h="595" w="839">
                  <a:moveTo>
                    <a:pt x="176" y="1"/>
                  </a:moveTo>
                  <a:cubicBezTo>
                    <a:pt x="79" y="1"/>
                    <a:pt x="1" y="79"/>
                    <a:pt x="1" y="176"/>
                  </a:cubicBezTo>
                  <a:cubicBezTo>
                    <a:pt x="1" y="407"/>
                    <a:pt x="188" y="594"/>
                    <a:pt x="419" y="594"/>
                  </a:cubicBezTo>
                  <a:cubicBezTo>
                    <a:pt x="650" y="594"/>
                    <a:pt x="837" y="407"/>
                    <a:pt x="837" y="176"/>
                  </a:cubicBezTo>
                  <a:cubicBezTo>
                    <a:pt x="838" y="79"/>
                    <a:pt x="759" y="1"/>
                    <a:pt x="662" y="1"/>
                  </a:cubicBezTo>
                  <a:cubicBezTo>
                    <a:pt x="565" y="1"/>
                    <a:pt x="487" y="79"/>
                    <a:pt x="487" y="176"/>
                  </a:cubicBezTo>
                  <a:cubicBezTo>
                    <a:pt x="487" y="221"/>
                    <a:pt x="453" y="243"/>
                    <a:pt x="419" y="243"/>
                  </a:cubicBezTo>
                  <a:cubicBezTo>
                    <a:pt x="386" y="243"/>
                    <a:pt x="352" y="221"/>
                    <a:pt x="352" y="176"/>
                  </a:cubicBezTo>
                  <a:cubicBezTo>
                    <a:pt x="352" y="79"/>
                    <a:pt x="273" y="1"/>
                    <a:pt x="1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7"/>
            <p:cNvSpPr/>
            <p:nvPr/>
          </p:nvSpPr>
          <p:spPr>
            <a:xfrm>
              <a:off x="5111125" y="881650"/>
              <a:ext cx="10675" cy="10700"/>
            </a:xfrm>
            <a:custGeom>
              <a:rect b="b" l="l" r="r" t="t"/>
              <a:pathLst>
                <a:path extrusionOk="0" h="428" w="427">
                  <a:moveTo>
                    <a:pt x="213" y="1"/>
                  </a:moveTo>
                  <a:cubicBezTo>
                    <a:pt x="95" y="1"/>
                    <a:pt x="0" y="96"/>
                    <a:pt x="0" y="214"/>
                  </a:cubicBezTo>
                  <a:cubicBezTo>
                    <a:pt x="0" y="331"/>
                    <a:pt x="95" y="427"/>
                    <a:pt x="213" y="427"/>
                  </a:cubicBezTo>
                  <a:cubicBezTo>
                    <a:pt x="331" y="427"/>
                    <a:pt x="427" y="332"/>
                    <a:pt x="427" y="214"/>
                  </a:cubicBezTo>
                  <a:cubicBezTo>
                    <a:pt x="427" y="96"/>
                    <a:pt x="331" y="1"/>
                    <a:pt x="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7"/>
            <p:cNvSpPr/>
            <p:nvPr/>
          </p:nvSpPr>
          <p:spPr>
            <a:xfrm>
              <a:off x="5147725" y="881650"/>
              <a:ext cx="10675" cy="10700"/>
            </a:xfrm>
            <a:custGeom>
              <a:rect b="b" l="l" r="r" t="t"/>
              <a:pathLst>
                <a:path extrusionOk="0" h="428" w="427">
                  <a:moveTo>
                    <a:pt x="214" y="1"/>
                  </a:moveTo>
                  <a:cubicBezTo>
                    <a:pt x="96" y="1"/>
                    <a:pt x="0" y="96"/>
                    <a:pt x="0" y="214"/>
                  </a:cubicBezTo>
                  <a:cubicBezTo>
                    <a:pt x="0" y="331"/>
                    <a:pt x="96" y="427"/>
                    <a:pt x="214" y="427"/>
                  </a:cubicBezTo>
                  <a:cubicBezTo>
                    <a:pt x="332" y="427"/>
                    <a:pt x="427" y="332"/>
                    <a:pt x="427" y="214"/>
                  </a:cubicBezTo>
                  <a:cubicBezTo>
                    <a:pt x="427" y="96"/>
                    <a:pt x="332" y="1"/>
                    <a:pt x="2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7"/>
            <p:cNvSpPr/>
            <p:nvPr/>
          </p:nvSpPr>
          <p:spPr>
            <a:xfrm>
              <a:off x="5015875" y="807850"/>
              <a:ext cx="232125" cy="256950"/>
            </a:xfrm>
            <a:custGeom>
              <a:rect b="b" l="l" r="r" t="t"/>
              <a:pathLst>
                <a:path extrusionOk="0" h="10278" w="9285">
                  <a:moveTo>
                    <a:pt x="1375" y="4361"/>
                  </a:moveTo>
                  <a:cubicBezTo>
                    <a:pt x="1575" y="4706"/>
                    <a:pt x="1876" y="4981"/>
                    <a:pt x="2278" y="5150"/>
                  </a:cubicBezTo>
                  <a:lnTo>
                    <a:pt x="754" y="5150"/>
                  </a:lnTo>
                  <a:cubicBezTo>
                    <a:pt x="537" y="5150"/>
                    <a:pt x="360" y="4973"/>
                    <a:pt x="360" y="4756"/>
                  </a:cubicBezTo>
                  <a:cubicBezTo>
                    <a:pt x="360" y="4538"/>
                    <a:pt x="537" y="4361"/>
                    <a:pt x="754" y="4361"/>
                  </a:cubicBezTo>
                  <a:close/>
                  <a:moveTo>
                    <a:pt x="5731" y="1815"/>
                  </a:moveTo>
                  <a:cubicBezTo>
                    <a:pt x="5800" y="1815"/>
                    <a:pt x="5874" y="1851"/>
                    <a:pt x="5923" y="1907"/>
                  </a:cubicBezTo>
                  <a:cubicBezTo>
                    <a:pt x="6298" y="2331"/>
                    <a:pt x="6185" y="2627"/>
                    <a:pt x="6205" y="3322"/>
                  </a:cubicBezTo>
                  <a:cubicBezTo>
                    <a:pt x="6205" y="3988"/>
                    <a:pt x="5751" y="4551"/>
                    <a:pt x="5136" y="4720"/>
                  </a:cubicBezTo>
                  <a:cubicBezTo>
                    <a:pt x="5093" y="4731"/>
                    <a:pt x="5060" y="4765"/>
                    <a:pt x="5047" y="4806"/>
                  </a:cubicBezTo>
                  <a:cubicBezTo>
                    <a:pt x="5038" y="4833"/>
                    <a:pt x="5040" y="5322"/>
                    <a:pt x="5040" y="5324"/>
                  </a:cubicBezTo>
                  <a:cubicBezTo>
                    <a:pt x="5040" y="5439"/>
                    <a:pt x="4955" y="5539"/>
                    <a:pt x="4840" y="5547"/>
                  </a:cubicBezTo>
                  <a:cubicBezTo>
                    <a:pt x="4836" y="5547"/>
                    <a:pt x="4831" y="5547"/>
                    <a:pt x="4826" y="5547"/>
                  </a:cubicBezTo>
                  <a:cubicBezTo>
                    <a:pt x="4707" y="5547"/>
                    <a:pt x="4611" y="5450"/>
                    <a:pt x="4611" y="5332"/>
                  </a:cubicBezTo>
                  <a:cubicBezTo>
                    <a:pt x="4611" y="5299"/>
                    <a:pt x="4613" y="4866"/>
                    <a:pt x="4605" y="4840"/>
                  </a:cubicBezTo>
                  <a:cubicBezTo>
                    <a:pt x="4590" y="4794"/>
                    <a:pt x="4552" y="4759"/>
                    <a:pt x="4503" y="4750"/>
                  </a:cubicBezTo>
                  <a:cubicBezTo>
                    <a:pt x="3811" y="4625"/>
                    <a:pt x="3306" y="4022"/>
                    <a:pt x="3306" y="3322"/>
                  </a:cubicBezTo>
                  <a:lnTo>
                    <a:pt x="3306" y="3044"/>
                  </a:lnTo>
                  <a:cubicBezTo>
                    <a:pt x="3306" y="2925"/>
                    <a:pt x="3399" y="2804"/>
                    <a:pt x="3497" y="2795"/>
                  </a:cubicBezTo>
                  <a:cubicBezTo>
                    <a:pt x="3996" y="2751"/>
                    <a:pt x="4933" y="2569"/>
                    <a:pt x="5615" y="1861"/>
                  </a:cubicBezTo>
                  <a:cubicBezTo>
                    <a:pt x="5647" y="1829"/>
                    <a:pt x="5688" y="1815"/>
                    <a:pt x="5731" y="1815"/>
                  </a:cubicBezTo>
                  <a:close/>
                  <a:moveTo>
                    <a:pt x="2988" y="5501"/>
                  </a:moveTo>
                  <a:cubicBezTo>
                    <a:pt x="2815" y="5728"/>
                    <a:pt x="2692" y="5997"/>
                    <a:pt x="2640" y="6290"/>
                  </a:cubicBezTo>
                  <a:lnTo>
                    <a:pt x="1307" y="6290"/>
                  </a:lnTo>
                  <a:cubicBezTo>
                    <a:pt x="1090" y="6290"/>
                    <a:pt x="913" y="6113"/>
                    <a:pt x="913" y="5895"/>
                  </a:cubicBezTo>
                  <a:cubicBezTo>
                    <a:pt x="913" y="5678"/>
                    <a:pt x="1090" y="5501"/>
                    <a:pt x="1307" y="5501"/>
                  </a:cubicBezTo>
                  <a:close/>
                  <a:moveTo>
                    <a:pt x="8344" y="5501"/>
                  </a:moveTo>
                  <a:cubicBezTo>
                    <a:pt x="8561" y="5501"/>
                    <a:pt x="8738" y="5678"/>
                    <a:pt x="8738" y="5895"/>
                  </a:cubicBezTo>
                  <a:cubicBezTo>
                    <a:pt x="8738" y="6113"/>
                    <a:pt x="8561" y="6290"/>
                    <a:pt x="8344" y="6290"/>
                  </a:cubicBezTo>
                  <a:lnTo>
                    <a:pt x="7011" y="6290"/>
                  </a:lnTo>
                  <a:cubicBezTo>
                    <a:pt x="6959" y="5997"/>
                    <a:pt x="6837" y="5728"/>
                    <a:pt x="6663" y="5501"/>
                  </a:cubicBezTo>
                  <a:close/>
                  <a:moveTo>
                    <a:pt x="2609" y="6640"/>
                  </a:moveTo>
                  <a:cubicBezTo>
                    <a:pt x="2603" y="6883"/>
                    <a:pt x="2597" y="7098"/>
                    <a:pt x="2528" y="7430"/>
                  </a:cubicBezTo>
                  <a:lnTo>
                    <a:pt x="2075" y="7430"/>
                  </a:lnTo>
                  <a:cubicBezTo>
                    <a:pt x="1858" y="7430"/>
                    <a:pt x="1682" y="7253"/>
                    <a:pt x="1682" y="7036"/>
                  </a:cubicBezTo>
                  <a:cubicBezTo>
                    <a:pt x="1682" y="6817"/>
                    <a:pt x="1858" y="6640"/>
                    <a:pt x="2075" y="6640"/>
                  </a:cubicBezTo>
                  <a:close/>
                  <a:moveTo>
                    <a:pt x="4714" y="1"/>
                  </a:moveTo>
                  <a:cubicBezTo>
                    <a:pt x="2392" y="1"/>
                    <a:pt x="3176" y="2714"/>
                    <a:pt x="1391" y="3047"/>
                  </a:cubicBezTo>
                  <a:cubicBezTo>
                    <a:pt x="1204" y="3082"/>
                    <a:pt x="1077" y="3253"/>
                    <a:pt x="1093" y="3440"/>
                  </a:cubicBezTo>
                  <a:cubicBezTo>
                    <a:pt x="1105" y="3577"/>
                    <a:pt x="1135" y="3783"/>
                    <a:pt x="1215" y="4010"/>
                  </a:cubicBezTo>
                  <a:lnTo>
                    <a:pt x="770" y="4010"/>
                  </a:lnTo>
                  <a:cubicBezTo>
                    <a:pt x="362" y="4010"/>
                    <a:pt x="18" y="4331"/>
                    <a:pt x="9" y="4739"/>
                  </a:cubicBezTo>
                  <a:cubicBezTo>
                    <a:pt x="0" y="5132"/>
                    <a:pt x="298" y="5458"/>
                    <a:pt x="678" y="5497"/>
                  </a:cubicBezTo>
                  <a:cubicBezTo>
                    <a:pt x="367" y="5989"/>
                    <a:pt x="719" y="6641"/>
                    <a:pt x="1307" y="6641"/>
                  </a:cubicBezTo>
                  <a:lnTo>
                    <a:pt x="1443" y="6641"/>
                  </a:lnTo>
                  <a:cubicBezTo>
                    <a:pt x="1136" y="7132"/>
                    <a:pt x="1488" y="7781"/>
                    <a:pt x="2075" y="7781"/>
                  </a:cubicBezTo>
                  <a:lnTo>
                    <a:pt x="2439" y="7781"/>
                  </a:lnTo>
                  <a:cubicBezTo>
                    <a:pt x="2352" y="8061"/>
                    <a:pt x="2234" y="8327"/>
                    <a:pt x="2097" y="8560"/>
                  </a:cubicBezTo>
                  <a:cubicBezTo>
                    <a:pt x="2047" y="8643"/>
                    <a:pt x="2075" y="8750"/>
                    <a:pt x="2159" y="8800"/>
                  </a:cubicBezTo>
                  <a:cubicBezTo>
                    <a:pt x="2187" y="8816"/>
                    <a:pt x="2217" y="8824"/>
                    <a:pt x="2248" y="8824"/>
                  </a:cubicBezTo>
                  <a:cubicBezTo>
                    <a:pt x="2307" y="8824"/>
                    <a:pt x="2366" y="8793"/>
                    <a:pt x="2399" y="8738"/>
                  </a:cubicBezTo>
                  <a:cubicBezTo>
                    <a:pt x="2743" y="8155"/>
                    <a:pt x="2947" y="7460"/>
                    <a:pt x="2959" y="6676"/>
                  </a:cubicBezTo>
                  <a:cubicBezTo>
                    <a:pt x="2961" y="6568"/>
                    <a:pt x="2970" y="6465"/>
                    <a:pt x="2988" y="6368"/>
                  </a:cubicBezTo>
                  <a:cubicBezTo>
                    <a:pt x="3086" y="5807"/>
                    <a:pt x="3540" y="5378"/>
                    <a:pt x="4104" y="5293"/>
                  </a:cubicBezTo>
                  <a:cubicBezTo>
                    <a:pt x="4156" y="5286"/>
                    <a:pt x="4209" y="5278"/>
                    <a:pt x="4259" y="5269"/>
                  </a:cubicBezTo>
                  <a:lnTo>
                    <a:pt x="4259" y="5319"/>
                  </a:lnTo>
                  <a:cubicBezTo>
                    <a:pt x="4259" y="5633"/>
                    <a:pt x="4514" y="5898"/>
                    <a:pt x="4826" y="5898"/>
                  </a:cubicBezTo>
                  <a:cubicBezTo>
                    <a:pt x="4829" y="5898"/>
                    <a:pt x="4832" y="5898"/>
                    <a:pt x="4835" y="5898"/>
                  </a:cubicBezTo>
                  <a:cubicBezTo>
                    <a:pt x="5142" y="5893"/>
                    <a:pt x="5392" y="5641"/>
                    <a:pt x="5392" y="5333"/>
                  </a:cubicBezTo>
                  <a:lnTo>
                    <a:pt x="5392" y="5243"/>
                  </a:lnTo>
                  <a:cubicBezTo>
                    <a:pt x="5449" y="5254"/>
                    <a:pt x="5510" y="5266"/>
                    <a:pt x="5572" y="5276"/>
                  </a:cubicBezTo>
                  <a:cubicBezTo>
                    <a:pt x="6071" y="5358"/>
                    <a:pt x="6487" y="5712"/>
                    <a:pt x="6630" y="6197"/>
                  </a:cubicBezTo>
                  <a:cubicBezTo>
                    <a:pt x="6639" y="6228"/>
                    <a:pt x="6648" y="6259"/>
                    <a:pt x="6654" y="6290"/>
                  </a:cubicBezTo>
                  <a:cubicBezTo>
                    <a:pt x="6748" y="6704"/>
                    <a:pt x="6595" y="7385"/>
                    <a:pt x="7097" y="8446"/>
                  </a:cubicBezTo>
                  <a:cubicBezTo>
                    <a:pt x="7274" y="8817"/>
                    <a:pt x="7502" y="9142"/>
                    <a:pt x="7774" y="9412"/>
                  </a:cubicBezTo>
                  <a:cubicBezTo>
                    <a:pt x="8136" y="9772"/>
                    <a:pt x="8253" y="9749"/>
                    <a:pt x="8253" y="9840"/>
                  </a:cubicBezTo>
                  <a:cubicBezTo>
                    <a:pt x="8253" y="9864"/>
                    <a:pt x="8237" y="9927"/>
                    <a:pt x="8168" y="9927"/>
                  </a:cubicBezTo>
                  <a:lnTo>
                    <a:pt x="1483" y="9927"/>
                  </a:lnTo>
                  <a:cubicBezTo>
                    <a:pt x="1414" y="9927"/>
                    <a:pt x="1399" y="9864"/>
                    <a:pt x="1399" y="9840"/>
                  </a:cubicBezTo>
                  <a:cubicBezTo>
                    <a:pt x="1399" y="9741"/>
                    <a:pt x="1554" y="9759"/>
                    <a:pt x="1958" y="9330"/>
                  </a:cubicBezTo>
                  <a:cubicBezTo>
                    <a:pt x="2025" y="9259"/>
                    <a:pt x="2020" y="9149"/>
                    <a:pt x="1950" y="9082"/>
                  </a:cubicBezTo>
                  <a:cubicBezTo>
                    <a:pt x="1916" y="9050"/>
                    <a:pt x="1873" y="9035"/>
                    <a:pt x="1830" y="9035"/>
                  </a:cubicBezTo>
                  <a:cubicBezTo>
                    <a:pt x="1784" y="9035"/>
                    <a:pt x="1737" y="9053"/>
                    <a:pt x="1702" y="9090"/>
                  </a:cubicBezTo>
                  <a:cubicBezTo>
                    <a:pt x="1562" y="9239"/>
                    <a:pt x="1412" y="9368"/>
                    <a:pt x="1242" y="9482"/>
                  </a:cubicBezTo>
                  <a:cubicBezTo>
                    <a:pt x="887" y="9719"/>
                    <a:pt x="1049" y="10277"/>
                    <a:pt x="1483" y="10277"/>
                  </a:cubicBezTo>
                  <a:lnTo>
                    <a:pt x="8168" y="10277"/>
                  </a:lnTo>
                  <a:cubicBezTo>
                    <a:pt x="8601" y="10277"/>
                    <a:pt x="8765" y="9719"/>
                    <a:pt x="8409" y="9482"/>
                  </a:cubicBezTo>
                  <a:cubicBezTo>
                    <a:pt x="7818" y="9086"/>
                    <a:pt x="7421" y="8461"/>
                    <a:pt x="7213" y="7781"/>
                  </a:cubicBezTo>
                  <a:cubicBezTo>
                    <a:pt x="7256" y="7780"/>
                    <a:pt x="7294" y="7780"/>
                    <a:pt x="7328" y="7780"/>
                  </a:cubicBezTo>
                  <a:cubicBezTo>
                    <a:pt x="7422" y="7780"/>
                    <a:pt x="7487" y="7781"/>
                    <a:pt x="7538" y="7781"/>
                  </a:cubicBezTo>
                  <a:cubicBezTo>
                    <a:pt x="7615" y="7781"/>
                    <a:pt x="7659" y="7779"/>
                    <a:pt x="7721" y="7766"/>
                  </a:cubicBezTo>
                  <a:cubicBezTo>
                    <a:pt x="7816" y="7748"/>
                    <a:pt x="7878" y="7655"/>
                    <a:pt x="7859" y="7560"/>
                  </a:cubicBezTo>
                  <a:cubicBezTo>
                    <a:pt x="7842" y="7477"/>
                    <a:pt x="7769" y="7419"/>
                    <a:pt x="7686" y="7419"/>
                  </a:cubicBezTo>
                  <a:cubicBezTo>
                    <a:pt x="7675" y="7419"/>
                    <a:pt x="7664" y="7420"/>
                    <a:pt x="7652" y="7422"/>
                  </a:cubicBezTo>
                  <a:cubicBezTo>
                    <a:pt x="7617" y="7429"/>
                    <a:pt x="7594" y="7430"/>
                    <a:pt x="7518" y="7430"/>
                  </a:cubicBezTo>
                  <a:cubicBezTo>
                    <a:pt x="7469" y="7430"/>
                    <a:pt x="7399" y="7430"/>
                    <a:pt x="7291" y="7430"/>
                  </a:cubicBezTo>
                  <a:cubicBezTo>
                    <a:pt x="7243" y="7430"/>
                    <a:pt x="7188" y="7430"/>
                    <a:pt x="7125" y="7430"/>
                  </a:cubicBezTo>
                  <a:cubicBezTo>
                    <a:pt x="7071" y="7173"/>
                    <a:pt x="7043" y="6907"/>
                    <a:pt x="7041" y="6640"/>
                  </a:cubicBezTo>
                  <a:lnTo>
                    <a:pt x="7576" y="6640"/>
                  </a:lnTo>
                  <a:cubicBezTo>
                    <a:pt x="7811" y="6640"/>
                    <a:pt x="8000" y="6848"/>
                    <a:pt x="7966" y="7091"/>
                  </a:cubicBezTo>
                  <a:cubicBezTo>
                    <a:pt x="7952" y="7187"/>
                    <a:pt x="8019" y="7277"/>
                    <a:pt x="8115" y="7290"/>
                  </a:cubicBezTo>
                  <a:cubicBezTo>
                    <a:pt x="8124" y="7292"/>
                    <a:pt x="8132" y="7292"/>
                    <a:pt x="8141" y="7292"/>
                  </a:cubicBezTo>
                  <a:cubicBezTo>
                    <a:pt x="8226" y="7292"/>
                    <a:pt x="8301" y="7229"/>
                    <a:pt x="8314" y="7142"/>
                  </a:cubicBezTo>
                  <a:cubicBezTo>
                    <a:pt x="8338" y="6971"/>
                    <a:pt x="8302" y="6793"/>
                    <a:pt x="8208" y="6640"/>
                  </a:cubicBezTo>
                  <a:lnTo>
                    <a:pt x="8344" y="6640"/>
                  </a:lnTo>
                  <a:cubicBezTo>
                    <a:pt x="8933" y="6640"/>
                    <a:pt x="9284" y="5989"/>
                    <a:pt x="8973" y="5496"/>
                  </a:cubicBezTo>
                  <a:cubicBezTo>
                    <a:pt x="8841" y="5288"/>
                    <a:pt x="8608" y="5150"/>
                    <a:pt x="8344" y="5150"/>
                  </a:cubicBezTo>
                  <a:lnTo>
                    <a:pt x="7511" y="5150"/>
                  </a:lnTo>
                  <a:cubicBezTo>
                    <a:pt x="7704" y="5069"/>
                    <a:pt x="7875" y="4964"/>
                    <a:pt x="8025" y="4835"/>
                  </a:cubicBezTo>
                  <a:cubicBezTo>
                    <a:pt x="8098" y="4771"/>
                    <a:pt x="8107" y="4661"/>
                    <a:pt x="8043" y="4588"/>
                  </a:cubicBezTo>
                  <a:cubicBezTo>
                    <a:pt x="8008" y="4547"/>
                    <a:pt x="7960" y="4526"/>
                    <a:pt x="7910" y="4526"/>
                  </a:cubicBezTo>
                  <a:cubicBezTo>
                    <a:pt x="7870" y="4526"/>
                    <a:pt x="7829" y="4540"/>
                    <a:pt x="7795" y="4569"/>
                  </a:cubicBezTo>
                  <a:cubicBezTo>
                    <a:pt x="7422" y="4891"/>
                    <a:pt x="6916" y="4999"/>
                    <a:pt x="6401" y="4999"/>
                  </a:cubicBezTo>
                  <a:cubicBezTo>
                    <a:pt x="6123" y="4999"/>
                    <a:pt x="5842" y="4968"/>
                    <a:pt x="5578" y="4920"/>
                  </a:cubicBezTo>
                  <a:cubicBezTo>
                    <a:pt x="6158" y="4621"/>
                    <a:pt x="6555" y="4017"/>
                    <a:pt x="6555" y="3322"/>
                  </a:cubicBezTo>
                  <a:cubicBezTo>
                    <a:pt x="6515" y="2736"/>
                    <a:pt x="6699" y="2256"/>
                    <a:pt x="6186" y="1675"/>
                  </a:cubicBezTo>
                  <a:cubicBezTo>
                    <a:pt x="6067" y="1540"/>
                    <a:pt x="5897" y="1464"/>
                    <a:pt x="5730" y="1464"/>
                  </a:cubicBezTo>
                  <a:cubicBezTo>
                    <a:pt x="5596" y="1464"/>
                    <a:pt x="5465" y="1513"/>
                    <a:pt x="5363" y="1618"/>
                  </a:cubicBezTo>
                  <a:cubicBezTo>
                    <a:pt x="4760" y="2245"/>
                    <a:pt x="3915" y="2405"/>
                    <a:pt x="3465" y="2446"/>
                  </a:cubicBezTo>
                  <a:cubicBezTo>
                    <a:pt x="3184" y="2471"/>
                    <a:pt x="2955" y="2739"/>
                    <a:pt x="2955" y="3044"/>
                  </a:cubicBezTo>
                  <a:lnTo>
                    <a:pt x="2955" y="3322"/>
                  </a:lnTo>
                  <a:cubicBezTo>
                    <a:pt x="2955" y="4346"/>
                    <a:pt x="3761" y="4827"/>
                    <a:pt x="3861" y="4882"/>
                  </a:cubicBezTo>
                  <a:cubicBezTo>
                    <a:pt x="3861" y="4882"/>
                    <a:pt x="3861" y="4883"/>
                    <a:pt x="3861" y="4883"/>
                  </a:cubicBezTo>
                  <a:cubicBezTo>
                    <a:pt x="3906" y="4909"/>
                    <a:pt x="3952" y="4933"/>
                    <a:pt x="3999" y="4954"/>
                  </a:cubicBezTo>
                  <a:cubicBezTo>
                    <a:pt x="3797" y="4985"/>
                    <a:pt x="3600" y="5001"/>
                    <a:pt x="3410" y="5001"/>
                  </a:cubicBezTo>
                  <a:cubicBezTo>
                    <a:pt x="2362" y="5001"/>
                    <a:pt x="1537" y="4524"/>
                    <a:pt x="1442" y="3409"/>
                  </a:cubicBezTo>
                  <a:cubicBezTo>
                    <a:pt x="1442" y="3402"/>
                    <a:pt x="1447" y="3394"/>
                    <a:pt x="1456" y="3391"/>
                  </a:cubicBezTo>
                  <a:cubicBezTo>
                    <a:pt x="3491" y="3011"/>
                    <a:pt x="2681" y="351"/>
                    <a:pt x="4714" y="351"/>
                  </a:cubicBezTo>
                  <a:cubicBezTo>
                    <a:pt x="5831" y="351"/>
                    <a:pt x="6152" y="441"/>
                    <a:pt x="6685" y="1728"/>
                  </a:cubicBezTo>
                  <a:cubicBezTo>
                    <a:pt x="6970" y="2419"/>
                    <a:pt x="7295" y="3203"/>
                    <a:pt x="8335" y="3393"/>
                  </a:cubicBezTo>
                  <a:cubicBezTo>
                    <a:pt x="8345" y="3394"/>
                    <a:pt x="8349" y="3402"/>
                    <a:pt x="8349" y="3411"/>
                  </a:cubicBezTo>
                  <a:cubicBezTo>
                    <a:pt x="8330" y="3632"/>
                    <a:pt x="8272" y="3861"/>
                    <a:pt x="8173" y="4071"/>
                  </a:cubicBezTo>
                  <a:cubicBezTo>
                    <a:pt x="8131" y="4159"/>
                    <a:pt x="8167" y="4263"/>
                    <a:pt x="8255" y="4305"/>
                  </a:cubicBezTo>
                  <a:cubicBezTo>
                    <a:pt x="8279" y="4317"/>
                    <a:pt x="8305" y="4322"/>
                    <a:pt x="8331" y="4322"/>
                  </a:cubicBezTo>
                  <a:cubicBezTo>
                    <a:pt x="8396" y="4322"/>
                    <a:pt x="8459" y="4286"/>
                    <a:pt x="8489" y="4223"/>
                  </a:cubicBezTo>
                  <a:cubicBezTo>
                    <a:pt x="8637" y="3913"/>
                    <a:pt x="8700" y="3550"/>
                    <a:pt x="8700" y="3409"/>
                  </a:cubicBezTo>
                  <a:cubicBezTo>
                    <a:pt x="8700" y="3231"/>
                    <a:pt x="8573" y="3079"/>
                    <a:pt x="8399" y="3047"/>
                  </a:cubicBezTo>
                  <a:cubicBezTo>
                    <a:pt x="7545" y="2892"/>
                    <a:pt x="7284" y="2261"/>
                    <a:pt x="7008" y="1594"/>
                  </a:cubicBezTo>
                  <a:cubicBezTo>
                    <a:pt x="6700" y="847"/>
                    <a:pt x="6350" y="1"/>
                    <a:pt x="50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47"/>
          <p:cNvGrpSpPr/>
          <p:nvPr/>
        </p:nvGrpSpPr>
        <p:grpSpPr>
          <a:xfrm>
            <a:off x="5485046" y="2033153"/>
            <a:ext cx="279090" cy="397059"/>
            <a:chOff x="4505125" y="767300"/>
            <a:chExt cx="208900" cy="297200"/>
          </a:xfrm>
        </p:grpSpPr>
        <p:sp>
          <p:nvSpPr>
            <p:cNvPr id="1669" name="Google Shape;1669;p47"/>
            <p:cNvSpPr/>
            <p:nvPr/>
          </p:nvSpPr>
          <p:spPr>
            <a:xfrm>
              <a:off x="4505125" y="891200"/>
              <a:ext cx="199475" cy="173300"/>
            </a:xfrm>
            <a:custGeom>
              <a:rect b="b" l="l" r="r" t="t"/>
              <a:pathLst>
                <a:path extrusionOk="0" h="6932" w="7979">
                  <a:moveTo>
                    <a:pt x="1250" y="0"/>
                  </a:moveTo>
                  <a:cubicBezTo>
                    <a:pt x="1204" y="0"/>
                    <a:pt x="1158" y="18"/>
                    <a:pt x="1124" y="54"/>
                  </a:cubicBezTo>
                  <a:cubicBezTo>
                    <a:pt x="400" y="814"/>
                    <a:pt x="1" y="1811"/>
                    <a:pt x="1" y="2861"/>
                  </a:cubicBezTo>
                  <a:cubicBezTo>
                    <a:pt x="1" y="5280"/>
                    <a:pt x="1994" y="6932"/>
                    <a:pt x="4099" y="6932"/>
                  </a:cubicBezTo>
                  <a:cubicBezTo>
                    <a:pt x="4917" y="6932"/>
                    <a:pt x="5753" y="6682"/>
                    <a:pt x="6495" y="6131"/>
                  </a:cubicBezTo>
                  <a:cubicBezTo>
                    <a:pt x="7186" y="5619"/>
                    <a:pt x="7689" y="4916"/>
                    <a:pt x="7950" y="4100"/>
                  </a:cubicBezTo>
                  <a:cubicBezTo>
                    <a:pt x="7979" y="4009"/>
                    <a:pt x="7928" y="3911"/>
                    <a:pt x="7836" y="3881"/>
                  </a:cubicBezTo>
                  <a:cubicBezTo>
                    <a:pt x="7819" y="3875"/>
                    <a:pt x="7800" y="3873"/>
                    <a:pt x="7783" y="3873"/>
                  </a:cubicBezTo>
                  <a:cubicBezTo>
                    <a:pt x="7708" y="3873"/>
                    <a:pt x="7640" y="3920"/>
                    <a:pt x="7617" y="3994"/>
                  </a:cubicBezTo>
                  <a:cubicBezTo>
                    <a:pt x="7122" y="5542"/>
                    <a:pt x="5697" y="6581"/>
                    <a:pt x="4072" y="6581"/>
                  </a:cubicBezTo>
                  <a:cubicBezTo>
                    <a:pt x="2020" y="6581"/>
                    <a:pt x="350" y="4912"/>
                    <a:pt x="350" y="2861"/>
                  </a:cubicBezTo>
                  <a:cubicBezTo>
                    <a:pt x="350" y="1901"/>
                    <a:pt x="715" y="990"/>
                    <a:pt x="1376" y="295"/>
                  </a:cubicBezTo>
                  <a:cubicBezTo>
                    <a:pt x="1443" y="225"/>
                    <a:pt x="1440" y="115"/>
                    <a:pt x="1370" y="48"/>
                  </a:cubicBezTo>
                  <a:cubicBezTo>
                    <a:pt x="1337" y="16"/>
                    <a:pt x="1293" y="0"/>
                    <a:pt x="1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7"/>
            <p:cNvSpPr/>
            <p:nvPr/>
          </p:nvSpPr>
          <p:spPr>
            <a:xfrm>
              <a:off x="4544525" y="767300"/>
              <a:ext cx="169500" cy="212450"/>
            </a:xfrm>
            <a:custGeom>
              <a:rect b="b" l="l" r="r" t="t"/>
              <a:pathLst>
                <a:path extrusionOk="0" h="8498" w="6780">
                  <a:moveTo>
                    <a:pt x="2496" y="350"/>
                  </a:moveTo>
                  <a:cubicBezTo>
                    <a:pt x="2976" y="350"/>
                    <a:pt x="3274" y="756"/>
                    <a:pt x="3274" y="1131"/>
                  </a:cubicBezTo>
                  <a:cubicBezTo>
                    <a:pt x="3274" y="1407"/>
                    <a:pt x="3201" y="1415"/>
                    <a:pt x="2496" y="2828"/>
                  </a:cubicBezTo>
                  <a:lnTo>
                    <a:pt x="2495" y="2828"/>
                  </a:lnTo>
                  <a:cubicBezTo>
                    <a:pt x="2489" y="2817"/>
                    <a:pt x="2426" y="2692"/>
                    <a:pt x="1828" y="1526"/>
                  </a:cubicBezTo>
                  <a:cubicBezTo>
                    <a:pt x="1519" y="1010"/>
                    <a:pt x="1896" y="350"/>
                    <a:pt x="2496" y="350"/>
                  </a:cubicBezTo>
                  <a:close/>
                  <a:moveTo>
                    <a:pt x="3403" y="3180"/>
                  </a:moveTo>
                  <a:cubicBezTo>
                    <a:pt x="3519" y="3180"/>
                    <a:pt x="3612" y="3273"/>
                    <a:pt x="3612" y="3389"/>
                  </a:cubicBezTo>
                  <a:lnTo>
                    <a:pt x="3612" y="3903"/>
                  </a:lnTo>
                  <a:cubicBezTo>
                    <a:pt x="3246" y="3798"/>
                    <a:pt x="2868" y="3746"/>
                    <a:pt x="2493" y="3746"/>
                  </a:cubicBezTo>
                  <a:cubicBezTo>
                    <a:pt x="2114" y="3746"/>
                    <a:pt x="1738" y="3799"/>
                    <a:pt x="1379" y="3901"/>
                  </a:cubicBezTo>
                  <a:lnTo>
                    <a:pt x="1379" y="3389"/>
                  </a:lnTo>
                  <a:cubicBezTo>
                    <a:pt x="1379" y="3273"/>
                    <a:pt x="1473" y="3180"/>
                    <a:pt x="1588" y="3180"/>
                  </a:cubicBezTo>
                  <a:close/>
                  <a:moveTo>
                    <a:pt x="2496" y="1"/>
                  </a:moveTo>
                  <a:cubicBezTo>
                    <a:pt x="1625" y="1"/>
                    <a:pt x="1083" y="954"/>
                    <a:pt x="1525" y="1700"/>
                  </a:cubicBezTo>
                  <a:lnTo>
                    <a:pt x="2103" y="2829"/>
                  </a:lnTo>
                  <a:lnTo>
                    <a:pt x="1588" y="2829"/>
                  </a:lnTo>
                  <a:cubicBezTo>
                    <a:pt x="1280" y="2829"/>
                    <a:pt x="1028" y="3081"/>
                    <a:pt x="1028" y="3389"/>
                  </a:cubicBezTo>
                  <a:lnTo>
                    <a:pt x="1028" y="4018"/>
                  </a:lnTo>
                  <a:cubicBezTo>
                    <a:pt x="699" y="4145"/>
                    <a:pt x="386" y="4317"/>
                    <a:pt x="95" y="4529"/>
                  </a:cubicBezTo>
                  <a:cubicBezTo>
                    <a:pt x="17" y="4586"/>
                    <a:pt x="0" y="4696"/>
                    <a:pt x="57" y="4773"/>
                  </a:cubicBezTo>
                  <a:cubicBezTo>
                    <a:pt x="91" y="4820"/>
                    <a:pt x="145" y="4845"/>
                    <a:pt x="198" y="4845"/>
                  </a:cubicBezTo>
                  <a:cubicBezTo>
                    <a:pt x="234" y="4845"/>
                    <a:pt x="270" y="4834"/>
                    <a:pt x="301" y="4812"/>
                  </a:cubicBezTo>
                  <a:cubicBezTo>
                    <a:pt x="983" y="4312"/>
                    <a:pt x="1739" y="4089"/>
                    <a:pt x="2475" y="4089"/>
                  </a:cubicBezTo>
                  <a:cubicBezTo>
                    <a:pt x="4562" y="4089"/>
                    <a:pt x="6497" y="5886"/>
                    <a:pt x="6185" y="8300"/>
                  </a:cubicBezTo>
                  <a:cubicBezTo>
                    <a:pt x="6173" y="8396"/>
                    <a:pt x="6240" y="8484"/>
                    <a:pt x="6336" y="8496"/>
                  </a:cubicBezTo>
                  <a:cubicBezTo>
                    <a:pt x="6343" y="8497"/>
                    <a:pt x="6351" y="8498"/>
                    <a:pt x="6359" y="8498"/>
                  </a:cubicBezTo>
                  <a:cubicBezTo>
                    <a:pt x="6441" y="8498"/>
                    <a:pt x="6520" y="8436"/>
                    <a:pt x="6531" y="8345"/>
                  </a:cubicBezTo>
                  <a:cubicBezTo>
                    <a:pt x="6780" y="6439"/>
                    <a:pt x="5670" y="4682"/>
                    <a:pt x="3962" y="4020"/>
                  </a:cubicBezTo>
                  <a:lnTo>
                    <a:pt x="3962" y="3389"/>
                  </a:lnTo>
                  <a:cubicBezTo>
                    <a:pt x="3962" y="3081"/>
                    <a:pt x="3711" y="2829"/>
                    <a:pt x="3403" y="2829"/>
                  </a:cubicBezTo>
                  <a:lnTo>
                    <a:pt x="2887" y="2829"/>
                  </a:lnTo>
                  <a:lnTo>
                    <a:pt x="3465" y="1700"/>
                  </a:lnTo>
                  <a:cubicBezTo>
                    <a:pt x="3907" y="953"/>
                    <a:pt x="3365" y="1"/>
                    <a:pt x="2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7"/>
            <p:cNvSpPr/>
            <p:nvPr/>
          </p:nvSpPr>
          <p:spPr>
            <a:xfrm>
              <a:off x="4606875" y="838000"/>
              <a:ext cx="25" cy="25"/>
            </a:xfrm>
            <a:custGeom>
              <a:rect b="b" l="l" r="r" t="t"/>
              <a:pathLst>
                <a:path extrusionOk="0" h="1" w="1">
                  <a:moveTo>
                    <a:pt x="1" y="0"/>
                  </a:move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7"/>
            <p:cNvSpPr/>
            <p:nvPr/>
          </p:nvSpPr>
          <p:spPr>
            <a:xfrm>
              <a:off x="4526900" y="872975"/>
              <a:ext cx="159975" cy="179500"/>
            </a:xfrm>
            <a:custGeom>
              <a:rect b="b" l="l" r="r" t="t"/>
              <a:pathLst>
                <a:path extrusionOk="0" h="7180" w="6399">
                  <a:moveTo>
                    <a:pt x="3200" y="0"/>
                  </a:moveTo>
                  <a:cubicBezTo>
                    <a:pt x="3104" y="0"/>
                    <a:pt x="3025" y="79"/>
                    <a:pt x="3025" y="174"/>
                  </a:cubicBezTo>
                  <a:lnTo>
                    <a:pt x="3025" y="981"/>
                  </a:lnTo>
                  <a:lnTo>
                    <a:pt x="2597" y="595"/>
                  </a:lnTo>
                  <a:cubicBezTo>
                    <a:pt x="2564" y="565"/>
                    <a:pt x="2522" y="550"/>
                    <a:pt x="2480" y="550"/>
                  </a:cubicBezTo>
                  <a:cubicBezTo>
                    <a:pt x="2432" y="550"/>
                    <a:pt x="2385" y="569"/>
                    <a:pt x="2351" y="607"/>
                  </a:cubicBezTo>
                  <a:cubicBezTo>
                    <a:pt x="2286" y="679"/>
                    <a:pt x="2291" y="790"/>
                    <a:pt x="2363" y="854"/>
                  </a:cubicBezTo>
                  <a:lnTo>
                    <a:pt x="3025" y="1452"/>
                  </a:lnTo>
                  <a:lnTo>
                    <a:pt x="3025" y="2123"/>
                  </a:lnTo>
                  <a:lnTo>
                    <a:pt x="2597" y="1736"/>
                  </a:lnTo>
                  <a:cubicBezTo>
                    <a:pt x="2564" y="1706"/>
                    <a:pt x="2522" y="1691"/>
                    <a:pt x="2480" y="1691"/>
                  </a:cubicBezTo>
                  <a:cubicBezTo>
                    <a:pt x="2432" y="1691"/>
                    <a:pt x="2385" y="1711"/>
                    <a:pt x="2351" y="1749"/>
                  </a:cubicBezTo>
                  <a:cubicBezTo>
                    <a:pt x="2286" y="1821"/>
                    <a:pt x="2291" y="1931"/>
                    <a:pt x="2363" y="1996"/>
                  </a:cubicBezTo>
                  <a:lnTo>
                    <a:pt x="3025" y="2594"/>
                  </a:lnTo>
                  <a:lnTo>
                    <a:pt x="3025" y="3287"/>
                  </a:lnTo>
                  <a:lnTo>
                    <a:pt x="2425" y="2941"/>
                  </a:lnTo>
                  <a:lnTo>
                    <a:pt x="2238" y="2068"/>
                  </a:lnTo>
                  <a:cubicBezTo>
                    <a:pt x="2220" y="1986"/>
                    <a:pt x="2148" y="1930"/>
                    <a:pt x="2066" y="1930"/>
                  </a:cubicBezTo>
                  <a:cubicBezTo>
                    <a:pt x="2054" y="1930"/>
                    <a:pt x="2042" y="1931"/>
                    <a:pt x="2030" y="1933"/>
                  </a:cubicBezTo>
                  <a:cubicBezTo>
                    <a:pt x="1936" y="1954"/>
                    <a:pt x="1876" y="2047"/>
                    <a:pt x="1896" y="2141"/>
                  </a:cubicBezTo>
                  <a:lnTo>
                    <a:pt x="2017" y="2705"/>
                  </a:lnTo>
                  <a:lnTo>
                    <a:pt x="1437" y="2370"/>
                  </a:lnTo>
                  <a:lnTo>
                    <a:pt x="1249" y="1497"/>
                  </a:lnTo>
                  <a:cubicBezTo>
                    <a:pt x="1231" y="1415"/>
                    <a:pt x="1158" y="1359"/>
                    <a:pt x="1078" y="1359"/>
                  </a:cubicBezTo>
                  <a:cubicBezTo>
                    <a:pt x="1066" y="1359"/>
                    <a:pt x="1054" y="1360"/>
                    <a:pt x="1042" y="1362"/>
                  </a:cubicBezTo>
                  <a:cubicBezTo>
                    <a:pt x="947" y="1383"/>
                    <a:pt x="888" y="1476"/>
                    <a:pt x="907" y="1571"/>
                  </a:cubicBezTo>
                  <a:lnTo>
                    <a:pt x="1029" y="2134"/>
                  </a:lnTo>
                  <a:lnTo>
                    <a:pt x="330" y="1731"/>
                  </a:lnTo>
                  <a:cubicBezTo>
                    <a:pt x="303" y="1715"/>
                    <a:pt x="273" y="1708"/>
                    <a:pt x="243" y="1708"/>
                  </a:cubicBezTo>
                  <a:cubicBezTo>
                    <a:pt x="182" y="1708"/>
                    <a:pt x="124" y="1739"/>
                    <a:pt x="91" y="1795"/>
                  </a:cubicBezTo>
                  <a:cubicBezTo>
                    <a:pt x="43" y="1879"/>
                    <a:pt x="72" y="1986"/>
                    <a:pt x="155" y="2033"/>
                  </a:cubicBezTo>
                  <a:lnTo>
                    <a:pt x="854" y="2437"/>
                  </a:lnTo>
                  <a:lnTo>
                    <a:pt x="304" y="2614"/>
                  </a:lnTo>
                  <a:cubicBezTo>
                    <a:pt x="108" y="2678"/>
                    <a:pt x="172" y="2957"/>
                    <a:pt x="351" y="2957"/>
                  </a:cubicBezTo>
                  <a:cubicBezTo>
                    <a:pt x="370" y="2957"/>
                    <a:pt x="390" y="2954"/>
                    <a:pt x="412" y="2947"/>
                  </a:cubicBezTo>
                  <a:lnTo>
                    <a:pt x="1262" y="2672"/>
                  </a:lnTo>
                  <a:lnTo>
                    <a:pt x="1843" y="3008"/>
                  </a:lnTo>
                  <a:lnTo>
                    <a:pt x="1293" y="3185"/>
                  </a:lnTo>
                  <a:cubicBezTo>
                    <a:pt x="1104" y="3246"/>
                    <a:pt x="1149" y="3526"/>
                    <a:pt x="1347" y="3526"/>
                  </a:cubicBezTo>
                  <a:cubicBezTo>
                    <a:pt x="1397" y="3526"/>
                    <a:pt x="1370" y="3524"/>
                    <a:pt x="2250" y="3243"/>
                  </a:cubicBezTo>
                  <a:lnTo>
                    <a:pt x="2850" y="3590"/>
                  </a:lnTo>
                  <a:lnTo>
                    <a:pt x="2250" y="3936"/>
                  </a:lnTo>
                  <a:lnTo>
                    <a:pt x="1401" y="3662"/>
                  </a:lnTo>
                  <a:cubicBezTo>
                    <a:pt x="1383" y="3656"/>
                    <a:pt x="1365" y="3654"/>
                    <a:pt x="1347" y="3654"/>
                  </a:cubicBezTo>
                  <a:cubicBezTo>
                    <a:pt x="1273" y="3654"/>
                    <a:pt x="1204" y="3701"/>
                    <a:pt x="1180" y="3774"/>
                  </a:cubicBezTo>
                  <a:cubicBezTo>
                    <a:pt x="1151" y="3866"/>
                    <a:pt x="1202" y="3965"/>
                    <a:pt x="1293" y="3994"/>
                  </a:cubicBezTo>
                  <a:lnTo>
                    <a:pt x="1843" y="4172"/>
                  </a:lnTo>
                  <a:lnTo>
                    <a:pt x="1262" y="4507"/>
                  </a:lnTo>
                  <a:lnTo>
                    <a:pt x="412" y="4233"/>
                  </a:lnTo>
                  <a:cubicBezTo>
                    <a:pt x="394" y="4227"/>
                    <a:pt x="376" y="4224"/>
                    <a:pt x="358" y="4224"/>
                  </a:cubicBezTo>
                  <a:cubicBezTo>
                    <a:pt x="284" y="4224"/>
                    <a:pt x="216" y="4271"/>
                    <a:pt x="192" y="4345"/>
                  </a:cubicBezTo>
                  <a:cubicBezTo>
                    <a:pt x="162" y="4437"/>
                    <a:pt x="213" y="4536"/>
                    <a:pt x="304" y="4565"/>
                  </a:cubicBezTo>
                  <a:lnTo>
                    <a:pt x="854" y="4743"/>
                  </a:lnTo>
                  <a:lnTo>
                    <a:pt x="155" y="5146"/>
                  </a:lnTo>
                  <a:cubicBezTo>
                    <a:pt x="0" y="5235"/>
                    <a:pt x="64" y="5472"/>
                    <a:pt x="243" y="5472"/>
                  </a:cubicBezTo>
                  <a:cubicBezTo>
                    <a:pt x="326" y="5472"/>
                    <a:pt x="306" y="5453"/>
                    <a:pt x="1029" y="5045"/>
                  </a:cubicBezTo>
                  <a:lnTo>
                    <a:pt x="1029" y="5045"/>
                  </a:lnTo>
                  <a:lnTo>
                    <a:pt x="907" y="5609"/>
                  </a:lnTo>
                  <a:cubicBezTo>
                    <a:pt x="888" y="5704"/>
                    <a:pt x="947" y="5797"/>
                    <a:pt x="1042" y="5817"/>
                  </a:cubicBezTo>
                  <a:cubicBezTo>
                    <a:pt x="1054" y="5819"/>
                    <a:pt x="1067" y="5821"/>
                    <a:pt x="1079" y="5821"/>
                  </a:cubicBezTo>
                  <a:cubicBezTo>
                    <a:pt x="1158" y="5821"/>
                    <a:pt x="1231" y="5765"/>
                    <a:pt x="1249" y="5683"/>
                  </a:cubicBezTo>
                  <a:lnTo>
                    <a:pt x="1436" y="4810"/>
                  </a:lnTo>
                  <a:lnTo>
                    <a:pt x="2017" y="4474"/>
                  </a:lnTo>
                  <a:lnTo>
                    <a:pt x="1896" y="5039"/>
                  </a:lnTo>
                  <a:cubicBezTo>
                    <a:pt x="1876" y="5132"/>
                    <a:pt x="1936" y="5226"/>
                    <a:pt x="2030" y="5246"/>
                  </a:cubicBezTo>
                  <a:cubicBezTo>
                    <a:pt x="2043" y="5248"/>
                    <a:pt x="2055" y="5250"/>
                    <a:pt x="2067" y="5250"/>
                  </a:cubicBezTo>
                  <a:cubicBezTo>
                    <a:pt x="2148" y="5250"/>
                    <a:pt x="2220" y="5194"/>
                    <a:pt x="2237" y="5112"/>
                  </a:cubicBezTo>
                  <a:lnTo>
                    <a:pt x="2425" y="4239"/>
                  </a:lnTo>
                  <a:lnTo>
                    <a:pt x="3025" y="3892"/>
                  </a:lnTo>
                  <a:lnTo>
                    <a:pt x="3025" y="4585"/>
                  </a:lnTo>
                  <a:lnTo>
                    <a:pt x="2363" y="5184"/>
                  </a:lnTo>
                  <a:cubicBezTo>
                    <a:pt x="2243" y="5291"/>
                    <a:pt x="2321" y="5488"/>
                    <a:pt x="2479" y="5488"/>
                  </a:cubicBezTo>
                  <a:cubicBezTo>
                    <a:pt x="2596" y="5488"/>
                    <a:pt x="2608" y="5414"/>
                    <a:pt x="3025" y="5056"/>
                  </a:cubicBezTo>
                  <a:lnTo>
                    <a:pt x="3025" y="5727"/>
                  </a:lnTo>
                  <a:lnTo>
                    <a:pt x="2363" y="6325"/>
                  </a:lnTo>
                  <a:cubicBezTo>
                    <a:pt x="2243" y="6433"/>
                    <a:pt x="2321" y="6629"/>
                    <a:pt x="2479" y="6629"/>
                  </a:cubicBezTo>
                  <a:cubicBezTo>
                    <a:pt x="2596" y="6629"/>
                    <a:pt x="2608" y="6555"/>
                    <a:pt x="3025" y="6198"/>
                  </a:cubicBezTo>
                  <a:lnTo>
                    <a:pt x="3025" y="7004"/>
                  </a:lnTo>
                  <a:cubicBezTo>
                    <a:pt x="3025" y="7101"/>
                    <a:pt x="3104" y="7180"/>
                    <a:pt x="3200" y="7180"/>
                  </a:cubicBezTo>
                  <a:cubicBezTo>
                    <a:pt x="3296" y="7180"/>
                    <a:pt x="3375" y="7101"/>
                    <a:pt x="3375" y="7004"/>
                  </a:cubicBezTo>
                  <a:lnTo>
                    <a:pt x="3375" y="6198"/>
                  </a:lnTo>
                  <a:lnTo>
                    <a:pt x="3802" y="6585"/>
                  </a:lnTo>
                  <a:cubicBezTo>
                    <a:pt x="3836" y="6615"/>
                    <a:pt x="3878" y="6630"/>
                    <a:pt x="3920" y="6630"/>
                  </a:cubicBezTo>
                  <a:cubicBezTo>
                    <a:pt x="3967" y="6630"/>
                    <a:pt x="4015" y="6610"/>
                    <a:pt x="4050" y="6572"/>
                  </a:cubicBezTo>
                  <a:cubicBezTo>
                    <a:pt x="4115" y="6501"/>
                    <a:pt x="4108" y="6390"/>
                    <a:pt x="4037" y="6325"/>
                  </a:cubicBezTo>
                  <a:lnTo>
                    <a:pt x="3375" y="5727"/>
                  </a:lnTo>
                  <a:lnTo>
                    <a:pt x="3375" y="5056"/>
                  </a:lnTo>
                  <a:cubicBezTo>
                    <a:pt x="3794" y="5417"/>
                    <a:pt x="3804" y="5488"/>
                    <a:pt x="3920" y="5488"/>
                  </a:cubicBezTo>
                  <a:cubicBezTo>
                    <a:pt x="4078" y="5488"/>
                    <a:pt x="4156" y="5291"/>
                    <a:pt x="4037" y="5184"/>
                  </a:cubicBezTo>
                  <a:lnTo>
                    <a:pt x="3375" y="4585"/>
                  </a:lnTo>
                  <a:lnTo>
                    <a:pt x="3375" y="3892"/>
                  </a:lnTo>
                  <a:lnTo>
                    <a:pt x="3975" y="4239"/>
                  </a:lnTo>
                  <a:lnTo>
                    <a:pt x="4162" y="5112"/>
                  </a:lnTo>
                  <a:cubicBezTo>
                    <a:pt x="4179" y="5193"/>
                    <a:pt x="4252" y="5250"/>
                    <a:pt x="4333" y="5250"/>
                  </a:cubicBezTo>
                  <a:cubicBezTo>
                    <a:pt x="4444" y="5250"/>
                    <a:pt x="4527" y="5147"/>
                    <a:pt x="4504" y="5039"/>
                  </a:cubicBezTo>
                  <a:lnTo>
                    <a:pt x="4382" y="4474"/>
                  </a:lnTo>
                  <a:lnTo>
                    <a:pt x="4963" y="4810"/>
                  </a:lnTo>
                  <a:lnTo>
                    <a:pt x="5151" y="5683"/>
                  </a:lnTo>
                  <a:cubicBezTo>
                    <a:pt x="5168" y="5765"/>
                    <a:pt x="5241" y="5821"/>
                    <a:pt x="5321" y="5821"/>
                  </a:cubicBezTo>
                  <a:cubicBezTo>
                    <a:pt x="5333" y="5821"/>
                    <a:pt x="5346" y="5819"/>
                    <a:pt x="5358" y="5817"/>
                  </a:cubicBezTo>
                  <a:cubicBezTo>
                    <a:pt x="5452" y="5797"/>
                    <a:pt x="5513" y="5704"/>
                    <a:pt x="5492" y="5609"/>
                  </a:cubicBezTo>
                  <a:lnTo>
                    <a:pt x="5371" y="5045"/>
                  </a:lnTo>
                  <a:lnTo>
                    <a:pt x="5371" y="5045"/>
                  </a:lnTo>
                  <a:cubicBezTo>
                    <a:pt x="6094" y="5453"/>
                    <a:pt x="6074" y="5472"/>
                    <a:pt x="6157" y="5472"/>
                  </a:cubicBezTo>
                  <a:cubicBezTo>
                    <a:pt x="6336" y="5472"/>
                    <a:pt x="6399" y="5234"/>
                    <a:pt x="6244" y="5146"/>
                  </a:cubicBezTo>
                  <a:lnTo>
                    <a:pt x="5547" y="4743"/>
                  </a:lnTo>
                  <a:lnTo>
                    <a:pt x="6096" y="4565"/>
                  </a:lnTo>
                  <a:cubicBezTo>
                    <a:pt x="6188" y="4536"/>
                    <a:pt x="6238" y="4437"/>
                    <a:pt x="6208" y="4345"/>
                  </a:cubicBezTo>
                  <a:cubicBezTo>
                    <a:pt x="6184" y="4271"/>
                    <a:pt x="6115" y="4224"/>
                    <a:pt x="6042" y="4224"/>
                  </a:cubicBezTo>
                  <a:cubicBezTo>
                    <a:pt x="6024" y="4224"/>
                    <a:pt x="6006" y="4227"/>
                    <a:pt x="5988" y="4233"/>
                  </a:cubicBezTo>
                  <a:lnTo>
                    <a:pt x="5139" y="4507"/>
                  </a:lnTo>
                  <a:lnTo>
                    <a:pt x="4558" y="4172"/>
                  </a:lnTo>
                  <a:lnTo>
                    <a:pt x="5107" y="3994"/>
                  </a:lnTo>
                  <a:cubicBezTo>
                    <a:pt x="5198" y="3965"/>
                    <a:pt x="5249" y="3866"/>
                    <a:pt x="5219" y="3774"/>
                  </a:cubicBezTo>
                  <a:cubicBezTo>
                    <a:pt x="5195" y="3701"/>
                    <a:pt x="5127" y="3654"/>
                    <a:pt x="5053" y="3654"/>
                  </a:cubicBezTo>
                  <a:cubicBezTo>
                    <a:pt x="5036" y="3654"/>
                    <a:pt x="5017" y="3656"/>
                    <a:pt x="5000" y="3662"/>
                  </a:cubicBezTo>
                  <a:lnTo>
                    <a:pt x="4150" y="3936"/>
                  </a:lnTo>
                  <a:lnTo>
                    <a:pt x="3549" y="3590"/>
                  </a:lnTo>
                  <a:lnTo>
                    <a:pt x="4150" y="3243"/>
                  </a:lnTo>
                  <a:cubicBezTo>
                    <a:pt x="5033" y="3525"/>
                    <a:pt x="5004" y="3526"/>
                    <a:pt x="5053" y="3526"/>
                  </a:cubicBezTo>
                  <a:cubicBezTo>
                    <a:pt x="5251" y="3526"/>
                    <a:pt x="5296" y="3246"/>
                    <a:pt x="5107" y="3185"/>
                  </a:cubicBezTo>
                  <a:lnTo>
                    <a:pt x="4558" y="3008"/>
                  </a:lnTo>
                  <a:lnTo>
                    <a:pt x="5139" y="2672"/>
                  </a:lnTo>
                  <a:cubicBezTo>
                    <a:pt x="6021" y="2954"/>
                    <a:pt x="5992" y="2955"/>
                    <a:pt x="6041" y="2955"/>
                  </a:cubicBezTo>
                  <a:cubicBezTo>
                    <a:pt x="6239" y="2955"/>
                    <a:pt x="6285" y="2676"/>
                    <a:pt x="6096" y="2614"/>
                  </a:cubicBezTo>
                  <a:lnTo>
                    <a:pt x="5547" y="2437"/>
                  </a:lnTo>
                  <a:lnTo>
                    <a:pt x="6244" y="2033"/>
                  </a:lnTo>
                  <a:cubicBezTo>
                    <a:pt x="6329" y="1986"/>
                    <a:pt x="6356" y="1879"/>
                    <a:pt x="6309" y="1795"/>
                  </a:cubicBezTo>
                  <a:cubicBezTo>
                    <a:pt x="6277" y="1739"/>
                    <a:pt x="6218" y="1708"/>
                    <a:pt x="6157" y="1708"/>
                  </a:cubicBezTo>
                  <a:cubicBezTo>
                    <a:pt x="6128" y="1708"/>
                    <a:pt x="6098" y="1715"/>
                    <a:pt x="6070" y="1731"/>
                  </a:cubicBezTo>
                  <a:lnTo>
                    <a:pt x="5371" y="2134"/>
                  </a:lnTo>
                  <a:lnTo>
                    <a:pt x="5492" y="1571"/>
                  </a:lnTo>
                  <a:cubicBezTo>
                    <a:pt x="5513" y="1476"/>
                    <a:pt x="5453" y="1383"/>
                    <a:pt x="5358" y="1362"/>
                  </a:cubicBezTo>
                  <a:cubicBezTo>
                    <a:pt x="5346" y="1360"/>
                    <a:pt x="5334" y="1359"/>
                    <a:pt x="5322" y="1359"/>
                  </a:cubicBezTo>
                  <a:cubicBezTo>
                    <a:pt x="5241" y="1359"/>
                    <a:pt x="5168" y="1415"/>
                    <a:pt x="5151" y="1497"/>
                  </a:cubicBezTo>
                  <a:lnTo>
                    <a:pt x="4963" y="2370"/>
                  </a:lnTo>
                  <a:lnTo>
                    <a:pt x="4383" y="2705"/>
                  </a:lnTo>
                  <a:lnTo>
                    <a:pt x="4504" y="2141"/>
                  </a:lnTo>
                  <a:cubicBezTo>
                    <a:pt x="4524" y="2047"/>
                    <a:pt x="4464" y="1954"/>
                    <a:pt x="4370" y="1933"/>
                  </a:cubicBezTo>
                  <a:cubicBezTo>
                    <a:pt x="4358" y="1931"/>
                    <a:pt x="4346" y="1930"/>
                    <a:pt x="4334" y="1930"/>
                  </a:cubicBezTo>
                  <a:cubicBezTo>
                    <a:pt x="4253" y="1930"/>
                    <a:pt x="4180" y="1986"/>
                    <a:pt x="4162" y="2068"/>
                  </a:cubicBezTo>
                  <a:lnTo>
                    <a:pt x="3975" y="2941"/>
                  </a:lnTo>
                  <a:lnTo>
                    <a:pt x="3375" y="3287"/>
                  </a:lnTo>
                  <a:lnTo>
                    <a:pt x="3375" y="2594"/>
                  </a:lnTo>
                  <a:lnTo>
                    <a:pt x="4037" y="1996"/>
                  </a:lnTo>
                  <a:cubicBezTo>
                    <a:pt x="4109" y="1931"/>
                    <a:pt x="4115" y="1821"/>
                    <a:pt x="4050" y="1749"/>
                  </a:cubicBezTo>
                  <a:cubicBezTo>
                    <a:pt x="4015" y="1711"/>
                    <a:pt x="3967" y="1691"/>
                    <a:pt x="3920" y="1691"/>
                  </a:cubicBezTo>
                  <a:cubicBezTo>
                    <a:pt x="3878" y="1691"/>
                    <a:pt x="3836" y="1706"/>
                    <a:pt x="3803" y="1736"/>
                  </a:cubicBezTo>
                  <a:lnTo>
                    <a:pt x="3375" y="2123"/>
                  </a:lnTo>
                  <a:lnTo>
                    <a:pt x="3375" y="1452"/>
                  </a:lnTo>
                  <a:lnTo>
                    <a:pt x="4037" y="854"/>
                  </a:lnTo>
                  <a:cubicBezTo>
                    <a:pt x="4109" y="790"/>
                    <a:pt x="4115" y="679"/>
                    <a:pt x="4050" y="607"/>
                  </a:cubicBezTo>
                  <a:cubicBezTo>
                    <a:pt x="4015" y="569"/>
                    <a:pt x="3967" y="550"/>
                    <a:pt x="3920" y="550"/>
                  </a:cubicBezTo>
                  <a:cubicBezTo>
                    <a:pt x="3878" y="550"/>
                    <a:pt x="3836" y="565"/>
                    <a:pt x="3803" y="595"/>
                  </a:cubicBezTo>
                  <a:lnTo>
                    <a:pt x="3375" y="981"/>
                  </a:lnTo>
                  <a:lnTo>
                    <a:pt x="3375" y="174"/>
                  </a:lnTo>
                  <a:cubicBezTo>
                    <a:pt x="3375" y="79"/>
                    <a:pt x="3296" y="0"/>
                    <a:pt x="32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 name="Google Shape;1673;p47"/>
          <p:cNvGrpSpPr/>
          <p:nvPr/>
        </p:nvGrpSpPr>
        <p:grpSpPr>
          <a:xfrm>
            <a:off x="4723860" y="2033587"/>
            <a:ext cx="399631" cy="396224"/>
            <a:chOff x="3935375" y="767625"/>
            <a:chExt cx="299125" cy="296575"/>
          </a:xfrm>
        </p:grpSpPr>
        <p:sp>
          <p:nvSpPr>
            <p:cNvPr id="1674" name="Google Shape;1674;p47"/>
            <p:cNvSpPr/>
            <p:nvPr/>
          </p:nvSpPr>
          <p:spPr>
            <a:xfrm>
              <a:off x="3996550" y="905625"/>
              <a:ext cx="31650" cy="16425"/>
            </a:xfrm>
            <a:custGeom>
              <a:rect b="b" l="l" r="r" t="t"/>
              <a:pathLst>
                <a:path extrusionOk="0" h="657" w="1266">
                  <a:moveTo>
                    <a:pt x="327" y="1"/>
                  </a:moveTo>
                  <a:cubicBezTo>
                    <a:pt x="0" y="1"/>
                    <a:pt x="150" y="656"/>
                    <a:pt x="632" y="656"/>
                  </a:cubicBezTo>
                  <a:cubicBezTo>
                    <a:pt x="1113" y="656"/>
                    <a:pt x="1265" y="1"/>
                    <a:pt x="937" y="1"/>
                  </a:cubicBezTo>
                  <a:cubicBezTo>
                    <a:pt x="840" y="1"/>
                    <a:pt x="762" y="79"/>
                    <a:pt x="762" y="175"/>
                  </a:cubicBezTo>
                  <a:cubicBezTo>
                    <a:pt x="762" y="247"/>
                    <a:pt x="704" y="306"/>
                    <a:pt x="632" y="306"/>
                  </a:cubicBezTo>
                  <a:cubicBezTo>
                    <a:pt x="560" y="306"/>
                    <a:pt x="501" y="247"/>
                    <a:pt x="501" y="175"/>
                  </a:cubicBezTo>
                  <a:cubicBezTo>
                    <a:pt x="501" y="79"/>
                    <a:pt x="423" y="1"/>
                    <a:pt x="3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7"/>
            <p:cNvSpPr/>
            <p:nvPr/>
          </p:nvSpPr>
          <p:spPr>
            <a:xfrm>
              <a:off x="3970000" y="881050"/>
              <a:ext cx="31675" cy="16425"/>
            </a:xfrm>
            <a:custGeom>
              <a:rect b="b" l="l" r="r" t="t"/>
              <a:pathLst>
                <a:path extrusionOk="0" h="657" w="1267">
                  <a:moveTo>
                    <a:pt x="328" y="1"/>
                  </a:moveTo>
                  <a:cubicBezTo>
                    <a:pt x="1" y="1"/>
                    <a:pt x="150" y="656"/>
                    <a:pt x="632" y="656"/>
                  </a:cubicBezTo>
                  <a:cubicBezTo>
                    <a:pt x="1114" y="656"/>
                    <a:pt x="1266" y="1"/>
                    <a:pt x="938" y="1"/>
                  </a:cubicBezTo>
                  <a:cubicBezTo>
                    <a:pt x="842" y="1"/>
                    <a:pt x="763" y="79"/>
                    <a:pt x="763" y="175"/>
                  </a:cubicBezTo>
                  <a:cubicBezTo>
                    <a:pt x="763" y="247"/>
                    <a:pt x="705" y="306"/>
                    <a:pt x="632" y="306"/>
                  </a:cubicBezTo>
                  <a:cubicBezTo>
                    <a:pt x="560" y="306"/>
                    <a:pt x="503" y="247"/>
                    <a:pt x="503" y="175"/>
                  </a:cubicBezTo>
                  <a:cubicBezTo>
                    <a:pt x="503" y="79"/>
                    <a:pt x="424" y="1"/>
                    <a:pt x="3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7"/>
            <p:cNvSpPr/>
            <p:nvPr/>
          </p:nvSpPr>
          <p:spPr>
            <a:xfrm>
              <a:off x="3969375" y="919975"/>
              <a:ext cx="31625" cy="16375"/>
            </a:xfrm>
            <a:custGeom>
              <a:rect b="b" l="l" r="r" t="t"/>
              <a:pathLst>
                <a:path extrusionOk="0" h="655" w="1265">
                  <a:moveTo>
                    <a:pt x="326" y="1"/>
                  </a:moveTo>
                  <a:cubicBezTo>
                    <a:pt x="0" y="1"/>
                    <a:pt x="149" y="655"/>
                    <a:pt x="632" y="655"/>
                  </a:cubicBezTo>
                  <a:cubicBezTo>
                    <a:pt x="1113" y="655"/>
                    <a:pt x="1264" y="1"/>
                    <a:pt x="937" y="1"/>
                  </a:cubicBezTo>
                  <a:cubicBezTo>
                    <a:pt x="840" y="1"/>
                    <a:pt x="762" y="79"/>
                    <a:pt x="762" y="175"/>
                  </a:cubicBezTo>
                  <a:cubicBezTo>
                    <a:pt x="762" y="247"/>
                    <a:pt x="703" y="306"/>
                    <a:pt x="632" y="306"/>
                  </a:cubicBezTo>
                  <a:cubicBezTo>
                    <a:pt x="560" y="306"/>
                    <a:pt x="501" y="247"/>
                    <a:pt x="501" y="175"/>
                  </a:cubicBezTo>
                  <a:cubicBezTo>
                    <a:pt x="501" y="79"/>
                    <a:pt x="423" y="1"/>
                    <a:pt x="3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7"/>
            <p:cNvSpPr/>
            <p:nvPr/>
          </p:nvSpPr>
          <p:spPr>
            <a:xfrm>
              <a:off x="3996550" y="936700"/>
              <a:ext cx="31650" cy="16400"/>
            </a:xfrm>
            <a:custGeom>
              <a:rect b="b" l="l" r="r" t="t"/>
              <a:pathLst>
                <a:path extrusionOk="0" h="656" w="1266">
                  <a:moveTo>
                    <a:pt x="327" y="0"/>
                  </a:moveTo>
                  <a:cubicBezTo>
                    <a:pt x="0" y="0"/>
                    <a:pt x="150" y="656"/>
                    <a:pt x="632" y="656"/>
                  </a:cubicBezTo>
                  <a:cubicBezTo>
                    <a:pt x="1113" y="656"/>
                    <a:pt x="1265" y="0"/>
                    <a:pt x="937" y="0"/>
                  </a:cubicBezTo>
                  <a:cubicBezTo>
                    <a:pt x="840" y="0"/>
                    <a:pt x="762" y="79"/>
                    <a:pt x="762" y="176"/>
                  </a:cubicBezTo>
                  <a:cubicBezTo>
                    <a:pt x="762" y="248"/>
                    <a:pt x="704" y="306"/>
                    <a:pt x="632" y="306"/>
                  </a:cubicBezTo>
                  <a:cubicBezTo>
                    <a:pt x="560" y="306"/>
                    <a:pt x="501" y="248"/>
                    <a:pt x="501" y="176"/>
                  </a:cubicBezTo>
                  <a:cubicBezTo>
                    <a:pt x="501" y="79"/>
                    <a:pt x="423" y="0"/>
                    <a:pt x="3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7"/>
            <p:cNvSpPr/>
            <p:nvPr/>
          </p:nvSpPr>
          <p:spPr>
            <a:xfrm>
              <a:off x="3935375" y="767625"/>
              <a:ext cx="299125" cy="296575"/>
            </a:xfrm>
            <a:custGeom>
              <a:rect b="b" l="l" r="r" t="t"/>
              <a:pathLst>
                <a:path extrusionOk="0" h="11863" w="11965">
                  <a:moveTo>
                    <a:pt x="7295" y="8600"/>
                  </a:moveTo>
                  <a:cubicBezTo>
                    <a:pt x="7372" y="8600"/>
                    <a:pt x="7452" y="8613"/>
                    <a:pt x="7534" y="8641"/>
                  </a:cubicBezTo>
                  <a:cubicBezTo>
                    <a:pt x="7930" y="8777"/>
                    <a:pt x="8136" y="9224"/>
                    <a:pt x="7964" y="9614"/>
                  </a:cubicBezTo>
                  <a:cubicBezTo>
                    <a:pt x="7865" y="9845"/>
                    <a:pt x="7645" y="10014"/>
                    <a:pt x="7388" y="10045"/>
                  </a:cubicBezTo>
                  <a:cubicBezTo>
                    <a:pt x="7200" y="9849"/>
                    <a:pt x="6951" y="9737"/>
                    <a:pt x="6691" y="9717"/>
                  </a:cubicBezTo>
                  <a:cubicBezTo>
                    <a:pt x="6368" y="9216"/>
                    <a:pt x="6758" y="8600"/>
                    <a:pt x="7295" y="8600"/>
                  </a:cubicBezTo>
                  <a:close/>
                  <a:moveTo>
                    <a:pt x="5809" y="8940"/>
                  </a:moveTo>
                  <a:cubicBezTo>
                    <a:pt x="5955" y="8940"/>
                    <a:pt x="6107" y="8988"/>
                    <a:pt x="6250" y="9101"/>
                  </a:cubicBezTo>
                  <a:cubicBezTo>
                    <a:pt x="6204" y="9315"/>
                    <a:pt x="6224" y="9547"/>
                    <a:pt x="6316" y="9755"/>
                  </a:cubicBezTo>
                  <a:cubicBezTo>
                    <a:pt x="6020" y="9841"/>
                    <a:pt x="5752" y="10059"/>
                    <a:pt x="5623" y="10373"/>
                  </a:cubicBezTo>
                  <a:cubicBezTo>
                    <a:pt x="5480" y="10335"/>
                    <a:pt x="5356" y="10256"/>
                    <a:pt x="5262" y="10150"/>
                  </a:cubicBezTo>
                  <a:cubicBezTo>
                    <a:pt x="4804" y="9630"/>
                    <a:pt x="5260" y="8940"/>
                    <a:pt x="5809" y="8940"/>
                  </a:cubicBezTo>
                  <a:close/>
                  <a:moveTo>
                    <a:pt x="4584" y="7780"/>
                  </a:moveTo>
                  <a:cubicBezTo>
                    <a:pt x="4716" y="8046"/>
                    <a:pt x="4941" y="8423"/>
                    <a:pt x="5269" y="8742"/>
                  </a:cubicBezTo>
                  <a:cubicBezTo>
                    <a:pt x="5149" y="8811"/>
                    <a:pt x="5044" y="8902"/>
                    <a:pt x="4959" y="9011"/>
                  </a:cubicBezTo>
                  <a:lnTo>
                    <a:pt x="3260" y="9011"/>
                  </a:lnTo>
                  <a:cubicBezTo>
                    <a:pt x="3164" y="9011"/>
                    <a:pt x="3086" y="9089"/>
                    <a:pt x="3086" y="9186"/>
                  </a:cubicBezTo>
                  <a:cubicBezTo>
                    <a:pt x="3086" y="9283"/>
                    <a:pt x="3164" y="9361"/>
                    <a:pt x="3260" y="9361"/>
                  </a:cubicBezTo>
                  <a:lnTo>
                    <a:pt x="4778" y="9361"/>
                  </a:lnTo>
                  <a:cubicBezTo>
                    <a:pt x="4700" y="9614"/>
                    <a:pt x="4719" y="9892"/>
                    <a:pt x="4837" y="10138"/>
                  </a:cubicBezTo>
                  <a:cubicBezTo>
                    <a:pt x="4760" y="10254"/>
                    <a:pt x="4663" y="10421"/>
                    <a:pt x="4582" y="10589"/>
                  </a:cubicBezTo>
                  <a:cubicBezTo>
                    <a:pt x="4333" y="10290"/>
                    <a:pt x="4020" y="10146"/>
                    <a:pt x="3684" y="10146"/>
                  </a:cubicBezTo>
                  <a:cubicBezTo>
                    <a:pt x="3489" y="10146"/>
                    <a:pt x="3286" y="10195"/>
                    <a:pt x="3083" y="10289"/>
                  </a:cubicBezTo>
                  <a:cubicBezTo>
                    <a:pt x="2876" y="9909"/>
                    <a:pt x="2396" y="9744"/>
                    <a:pt x="2152" y="9683"/>
                  </a:cubicBezTo>
                  <a:cubicBezTo>
                    <a:pt x="2097" y="9492"/>
                    <a:pt x="1982" y="9338"/>
                    <a:pt x="1827" y="9223"/>
                  </a:cubicBezTo>
                  <a:cubicBezTo>
                    <a:pt x="2013" y="9098"/>
                    <a:pt x="2132" y="8904"/>
                    <a:pt x="2169" y="8684"/>
                  </a:cubicBezTo>
                  <a:cubicBezTo>
                    <a:pt x="2414" y="8620"/>
                    <a:pt x="2880" y="8454"/>
                    <a:pt x="3083" y="8083"/>
                  </a:cubicBezTo>
                  <a:cubicBezTo>
                    <a:pt x="3286" y="8178"/>
                    <a:pt x="3489" y="8226"/>
                    <a:pt x="3684" y="8226"/>
                  </a:cubicBezTo>
                  <a:cubicBezTo>
                    <a:pt x="4021" y="8226"/>
                    <a:pt x="4334" y="8081"/>
                    <a:pt x="4584" y="7780"/>
                  </a:cubicBezTo>
                  <a:close/>
                  <a:moveTo>
                    <a:pt x="8641" y="7781"/>
                  </a:moveTo>
                  <a:cubicBezTo>
                    <a:pt x="8893" y="8084"/>
                    <a:pt x="9207" y="8226"/>
                    <a:pt x="9541" y="8226"/>
                  </a:cubicBezTo>
                  <a:cubicBezTo>
                    <a:pt x="9737" y="8226"/>
                    <a:pt x="9941" y="8177"/>
                    <a:pt x="10143" y="8083"/>
                  </a:cubicBezTo>
                  <a:cubicBezTo>
                    <a:pt x="10346" y="8454"/>
                    <a:pt x="10811" y="8621"/>
                    <a:pt x="11056" y="8685"/>
                  </a:cubicBezTo>
                  <a:cubicBezTo>
                    <a:pt x="11088" y="8879"/>
                    <a:pt x="11192" y="9085"/>
                    <a:pt x="11398" y="9224"/>
                  </a:cubicBezTo>
                  <a:cubicBezTo>
                    <a:pt x="11266" y="9323"/>
                    <a:pt x="11135" y="9469"/>
                    <a:pt x="11073" y="9683"/>
                  </a:cubicBezTo>
                  <a:cubicBezTo>
                    <a:pt x="10830" y="9744"/>
                    <a:pt x="10350" y="9909"/>
                    <a:pt x="10142" y="10289"/>
                  </a:cubicBezTo>
                  <a:cubicBezTo>
                    <a:pt x="9940" y="10195"/>
                    <a:pt x="9737" y="10146"/>
                    <a:pt x="9541" y="10146"/>
                  </a:cubicBezTo>
                  <a:cubicBezTo>
                    <a:pt x="9206" y="10146"/>
                    <a:pt x="8893" y="10289"/>
                    <a:pt x="8643" y="10589"/>
                  </a:cubicBezTo>
                  <a:cubicBezTo>
                    <a:pt x="8549" y="10395"/>
                    <a:pt x="8407" y="10142"/>
                    <a:pt x="8212" y="9893"/>
                  </a:cubicBezTo>
                  <a:cubicBezTo>
                    <a:pt x="8309" y="9738"/>
                    <a:pt x="8367" y="9556"/>
                    <a:pt x="8374" y="9361"/>
                  </a:cubicBezTo>
                  <a:lnTo>
                    <a:pt x="9964" y="9361"/>
                  </a:lnTo>
                  <a:cubicBezTo>
                    <a:pt x="10061" y="9361"/>
                    <a:pt x="10140" y="9283"/>
                    <a:pt x="10140" y="9186"/>
                  </a:cubicBezTo>
                  <a:cubicBezTo>
                    <a:pt x="10140" y="9089"/>
                    <a:pt x="10061" y="9011"/>
                    <a:pt x="9964" y="9011"/>
                  </a:cubicBezTo>
                  <a:lnTo>
                    <a:pt x="8327" y="9011"/>
                  </a:lnTo>
                  <a:cubicBezTo>
                    <a:pt x="8280" y="8856"/>
                    <a:pt x="8198" y="8717"/>
                    <a:pt x="8092" y="8600"/>
                  </a:cubicBezTo>
                  <a:cubicBezTo>
                    <a:pt x="8348" y="8317"/>
                    <a:pt x="8528" y="8008"/>
                    <a:pt x="8641" y="7781"/>
                  </a:cubicBezTo>
                  <a:close/>
                  <a:moveTo>
                    <a:pt x="1357" y="9338"/>
                  </a:moveTo>
                  <a:cubicBezTo>
                    <a:pt x="1380" y="9368"/>
                    <a:pt x="1411" y="9392"/>
                    <a:pt x="1447" y="9407"/>
                  </a:cubicBezTo>
                  <a:cubicBezTo>
                    <a:pt x="1596" y="9469"/>
                    <a:pt x="1785" y="9594"/>
                    <a:pt x="1829" y="9835"/>
                  </a:cubicBezTo>
                  <a:cubicBezTo>
                    <a:pt x="1844" y="9921"/>
                    <a:pt x="1910" y="9988"/>
                    <a:pt x="1995" y="10006"/>
                  </a:cubicBezTo>
                  <a:cubicBezTo>
                    <a:pt x="2067" y="10020"/>
                    <a:pt x="2695" y="10159"/>
                    <a:pt x="2812" y="10542"/>
                  </a:cubicBezTo>
                  <a:cubicBezTo>
                    <a:pt x="2827" y="10593"/>
                    <a:pt x="2861" y="10635"/>
                    <a:pt x="2906" y="10661"/>
                  </a:cubicBezTo>
                  <a:lnTo>
                    <a:pt x="349" y="10661"/>
                  </a:lnTo>
                  <a:lnTo>
                    <a:pt x="349" y="9338"/>
                  </a:lnTo>
                  <a:close/>
                  <a:moveTo>
                    <a:pt x="3677" y="10496"/>
                  </a:moveTo>
                  <a:cubicBezTo>
                    <a:pt x="3846" y="10496"/>
                    <a:pt x="4012" y="10546"/>
                    <a:pt x="4160" y="10661"/>
                  </a:cubicBezTo>
                  <a:lnTo>
                    <a:pt x="3124" y="10661"/>
                  </a:lnTo>
                  <a:cubicBezTo>
                    <a:pt x="3299" y="10557"/>
                    <a:pt x="3490" y="10496"/>
                    <a:pt x="3677" y="10496"/>
                  </a:cubicBezTo>
                  <a:close/>
                  <a:moveTo>
                    <a:pt x="6618" y="10065"/>
                  </a:moveTo>
                  <a:cubicBezTo>
                    <a:pt x="6846" y="10065"/>
                    <a:pt x="7075" y="10169"/>
                    <a:pt x="7221" y="10397"/>
                  </a:cubicBezTo>
                  <a:cubicBezTo>
                    <a:pt x="7432" y="10725"/>
                    <a:pt x="7347" y="11164"/>
                    <a:pt x="7021" y="11386"/>
                  </a:cubicBezTo>
                  <a:cubicBezTo>
                    <a:pt x="6893" y="11474"/>
                    <a:pt x="6753" y="11513"/>
                    <a:pt x="6616" y="11513"/>
                  </a:cubicBezTo>
                  <a:cubicBezTo>
                    <a:pt x="6224" y="11513"/>
                    <a:pt x="5860" y="11189"/>
                    <a:pt x="5889" y="10742"/>
                  </a:cubicBezTo>
                  <a:cubicBezTo>
                    <a:pt x="5916" y="10316"/>
                    <a:pt x="6265" y="10065"/>
                    <a:pt x="6618" y="10065"/>
                  </a:cubicBezTo>
                  <a:close/>
                  <a:moveTo>
                    <a:pt x="2592" y="0"/>
                  </a:moveTo>
                  <a:cubicBezTo>
                    <a:pt x="2482" y="0"/>
                    <a:pt x="2373" y="54"/>
                    <a:pt x="2311" y="163"/>
                  </a:cubicBezTo>
                  <a:lnTo>
                    <a:pt x="1800" y="1067"/>
                  </a:lnTo>
                  <a:cubicBezTo>
                    <a:pt x="1753" y="1151"/>
                    <a:pt x="1782" y="1257"/>
                    <a:pt x="1866" y="1305"/>
                  </a:cubicBezTo>
                  <a:cubicBezTo>
                    <a:pt x="1893" y="1320"/>
                    <a:pt x="1923" y="1327"/>
                    <a:pt x="1952" y="1327"/>
                  </a:cubicBezTo>
                  <a:cubicBezTo>
                    <a:pt x="2013" y="1327"/>
                    <a:pt x="2072" y="1296"/>
                    <a:pt x="2104" y="1239"/>
                  </a:cubicBezTo>
                  <a:lnTo>
                    <a:pt x="2591" y="377"/>
                  </a:lnTo>
                  <a:cubicBezTo>
                    <a:pt x="2593" y="379"/>
                    <a:pt x="3286" y="1608"/>
                    <a:pt x="3288" y="1610"/>
                  </a:cubicBezTo>
                  <a:cubicBezTo>
                    <a:pt x="3640" y="2156"/>
                    <a:pt x="3245" y="2884"/>
                    <a:pt x="2591" y="2885"/>
                  </a:cubicBezTo>
                  <a:cubicBezTo>
                    <a:pt x="2040" y="2885"/>
                    <a:pt x="1639" y="2352"/>
                    <a:pt x="1799" y="1820"/>
                  </a:cubicBezTo>
                  <a:cubicBezTo>
                    <a:pt x="1826" y="1727"/>
                    <a:pt x="1773" y="1629"/>
                    <a:pt x="1682" y="1602"/>
                  </a:cubicBezTo>
                  <a:cubicBezTo>
                    <a:pt x="1665" y="1597"/>
                    <a:pt x="1648" y="1595"/>
                    <a:pt x="1631" y="1595"/>
                  </a:cubicBezTo>
                  <a:cubicBezTo>
                    <a:pt x="1556" y="1595"/>
                    <a:pt x="1486" y="1644"/>
                    <a:pt x="1463" y="1720"/>
                  </a:cubicBezTo>
                  <a:cubicBezTo>
                    <a:pt x="1256" y="2411"/>
                    <a:pt x="1717" y="3117"/>
                    <a:pt x="2417" y="3222"/>
                  </a:cubicBezTo>
                  <a:lnTo>
                    <a:pt x="2417" y="3825"/>
                  </a:lnTo>
                  <a:cubicBezTo>
                    <a:pt x="1698" y="3471"/>
                    <a:pt x="1691" y="3188"/>
                    <a:pt x="1370" y="3188"/>
                  </a:cubicBezTo>
                  <a:cubicBezTo>
                    <a:pt x="1130" y="3188"/>
                    <a:pt x="936" y="3383"/>
                    <a:pt x="936" y="3622"/>
                  </a:cubicBezTo>
                  <a:lnTo>
                    <a:pt x="936" y="6751"/>
                  </a:lnTo>
                  <a:cubicBezTo>
                    <a:pt x="936" y="6847"/>
                    <a:pt x="1014" y="6925"/>
                    <a:pt x="1111" y="6925"/>
                  </a:cubicBezTo>
                  <a:cubicBezTo>
                    <a:pt x="1208" y="6925"/>
                    <a:pt x="1286" y="6847"/>
                    <a:pt x="1286" y="6751"/>
                  </a:cubicBezTo>
                  <a:lnTo>
                    <a:pt x="1286" y="3622"/>
                  </a:lnTo>
                  <a:cubicBezTo>
                    <a:pt x="1286" y="3572"/>
                    <a:pt x="1326" y="3538"/>
                    <a:pt x="1368" y="3538"/>
                  </a:cubicBezTo>
                  <a:cubicBezTo>
                    <a:pt x="1388" y="3538"/>
                    <a:pt x="1409" y="3546"/>
                    <a:pt x="1426" y="3562"/>
                  </a:cubicBezTo>
                  <a:cubicBezTo>
                    <a:pt x="2251" y="4337"/>
                    <a:pt x="3201" y="4440"/>
                    <a:pt x="3258" y="4459"/>
                  </a:cubicBezTo>
                  <a:cubicBezTo>
                    <a:pt x="3629" y="4522"/>
                    <a:pt x="3898" y="4839"/>
                    <a:pt x="3898" y="5212"/>
                  </a:cubicBezTo>
                  <a:lnTo>
                    <a:pt x="3898" y="7846"/>
                  </a:lnTo>
                  <a:cubicBezTo>
                    <a:pt x="3829" y="7866"/>
                    <a:pt x="3758" y="7876"/>
                    <a:pt x="3686" y="7876"/>
                  </a:cubicBezTo>
                  <a:cubicBezTo>
                    <a:pt x="3489" y="7876"/>
                    <a:pt x="3288" y="7808"/>
                    <a:pt x="3124" y="7710"/>
                  </a:cubicBezTo>
                  <a:cubicBezTo>
                    <a:pt x="3090" y="7690"/>
                    <a:pt x="3052" y="7680"/>
                    <a:pt x="3015" y="7680"/>
                  </a:cubicBezTo>
                  <a:cubicBezTo>
                    <a:pt x="2926" y="7680"/>
                    <a:pt x="2840" y="7736"/>
                    <a:pt x="2812" y="7831"/>
                  </a:cubicBezTo>
                  <a:cubicBezTo>
                    <a:pt x="2696" y="8209"/>
                    <a:pt x="2071" y="8350"/>
                    <a:pt x="2000" y="8366"/>
                  </a:cubicBezTo>
                  <a:cubicBezTo>
                    <a:pt x="1904" y="8385"/>
                    <a:pt x="1835" y="8468"/>
                    <a:pt x="1831" y="8565"/>
                  </a:cubicBezTo>
                  <a:cubicBezTo>
                    <a:pt x="1827" y="8662"/>
                    <a:pt x="1789" y="8888"/>
                    <a:pt x="1524" y="8989"/>
                  </a:cubicBezTo>
                  <a:lnTo>
                    <a:pt x="1286" y="8989"/>
                  </a:lnTo>
                  <a:lnTo>
                    <a:pt x="1286" y="7451"/>
                  </a:lnTo>
                  <a:cubicBezTo>
                    <a:pt x="1286" y="7354"/>
                    <a:pt x="1208" y="7275"/>
                    <a:pt x="1111" y="7275"/>
                  </a:cubicBezTo>
                  <a:cubicBezTo>
                    <a:pt x="1014" y="7275"/>
                    <a:pt x="936" y="7354"/>
                    <a:pt x="936" y="7451"/>
                  </a:cubicBezTo>
                  <a:lnTo>
                    <a:pt x="936" y="8989"/>
                  </a:lnTo>
                  <a:lnTo>
                    <a:pt x="327" y="8989"/>
                  </a:lnTo>
                  <a:cubicBezTo>
                    <a:pt x="146" y="8989"/>
                    <a:pt x="0" y="9135"/>
                    <a:pt x="0" y="9315"/>
                  </a:cubicBezTo>
                  <a:lnTo>
                    <a:pt x="0" y="10685"/>
                  </a:lnTo>
                  <a:cubicBezTo>
                    <a:pt x="0" y="10864"/>
                    <a:pt x="146" y="11011"/>
                    <a:pt x="327" y="11011"/>
                  </a:cubicBezTo>
                  <a:lnTo>
                    <a:pt x="396" y="11011"/>
                  </a:lnTo>
                  <a:lnTo>
                    <a:pt x="396" y="11520"/>
                  </a:lnTo>
                  <a:cubicBezTo>
                    <a:pt x="396" y="11694"/>
                    <a:pt x="538" y="11836"/>
                    <a:pt x="711" y="11836"/>
                  </a:cubicBezTo>
                  <a:lnTo>
                    <a:pt x="3509" y="11836"/>
                  </a:lnTo>
                  <a:cubicBezTo>
                    <a:pt x="3605" y="11836"/>
                    <a:pt x="3684" y="11757"/>
                    <a:pt x="3684" y="11660"/>
                  </a:cubicBezTo>
                  <a:cubicBezTo>
                    <a:pt x="3684" y="11564"/>
                    <a:pt x="3605" y="11485"/>
                    <a:pt x="3509" y="11485"/>
                  </a:cubicBezTo>
                  <a:lnTo>
                    <a:pt x="746" y="11485"/>
                  </a:lnTo>
                  <a:lnTo>
                    <a:pt x="746" y="11011"/>
                  </a:lnTo>
                  <a:lnTo>
                    <a:pt x="4438" y="11011"/>
                  </a:lnTo>
                  <a:lnTo>
                    <a:pt x="4438" y="11485"/>
                  </a:lnTo>
                  <a:lnTo>
                    <a:pt x="4209" y="11485"/>
                  </a:lnTo>
                  <a:cubicBezTo>
                    <a:pt x="4112" y="11485"/>
                    <a:pt x="4034" y="11564"/>
                    <a:pt x="4034" y="11660"/>
                  </a:cubicBezTo>
                  <a:cubicBezTo>
                    <a:pt x="4034" y="11757"/>
                    <a:pt x="4112" y="11836"/>
                    <a:pt x="4209" y="11836"/>
                  </a:cubicBezTo>
                  <a:lnTo>
                    <a:pt x="4473" y="11836"/>
                  </a:lnTo>
                  <a:cubicBezTo>
                    <a:pt x="4647" y="11836"/>
                    <a:pt x="4788" y="11694"/>
                    <a:pt x="4788" y="11520"/>
                  </a:cubicBezTo>
                  <a:lnTo>
                    <a:pt x="4788" y="11011"/>
                  </a:lnTo>
                  <a:lnTo>
                    <a:pt x="4857" y="11011"/>
                  </a:lnTo>
                  <a:cubicBezTo>
                    <a:pt x="5037" y="11011"/>
                    <a:pt x="5184" y="10865"/>
                    <a:pt x="5184" y="10685"/>
                  </a:cubicBezTo>
                  <a:lnTo>
                    <a:pt x="5184" y="10547"/>
                  </a:lnTo>
                  <a:cubicBezTo>
                    <a:pt x="5291" y="10623"/>
                    <a:pt x="5411" y="10680"/>
                    <a:pt x="5541" y="10713"/>
                  </a:cubicBezTo>
                  <a:cubicBezTo>
                    <a:pt x="5494" y="11381"/>
                    <a:pt x="6037" y="11862"/>
                    <a:pt x="6619" y="11862"/>
                  </a:cubicBezTo>
                  <a:cubicBezTo>
                    <a:pt x="6821" y="11862"/>
                    <a:pt x="7029" y="11804"/>
                    <a:pt x="7218" y="11675"/>
                  </a:cubicBezTo>
                  <a:cubicBezTo>
                    <a:pt x="7652" y="11379"/>
                    <a:pt x="7801" y="10823"/>
                    <a:pt x="7597" y="10358"/>
                  </a:cubicBezTo>
                  <a:cubicBezTo>
                    <a:pt x="7736" y="10318"/>
                    <a:pt x="7864" y="10251"/>
                    <a:pt x="7974" y="10162"/>
                  </a:cubicBezTo>
                  <a:cubicBezTo>
                    <a:pt x="8224" y="10494"/>
                    <a:pt x="8371" y="10826"/>
                    <a:pt x="8420" y="10942"/>
                  </a:cubicBezTo>
                  <a:cubicBezTo>
                    <a:pt x="8455" y="11029"/>
                    <a:pt x="8536" y="11074"/>
                    <a:pt x="8617" y="11074"/>
                  </a:cubicBezTo>
                  <a:cubicBezTo>
                    <a:pt x="8686" y="11074"/>
                    <a:pt x="8756" y="11041"/>
                    <a:pt x="8798" y="10973"/>
                  </a:cubicBezTo>
                  <a:cubicBezTo>
                    <a:pt x="9026" y="10604"/>
                    <a:pt x="9300" y="10494"/>
                    <a:pt x="9545" y="10494"/>
                  </a:cubicBezTo>
                  <a:cubicBezTo>
                    <a:pt x="9777" y="10494"/>
                    <a:pt x="9983" y="10592"/>
                    <a:pt x="10102" y="10662"/>
                  </a:cubicBezTo>
                  <a:cubicBezTo>
                    <a:pt x="10137" y="10683"/>
                    <a:pt x="10174" y="10692"/>
                    <a:pt x="10210" y="10692"/>
                  </a:cubicBezTo>
                  <a:cubicBezTo>
                    <a:pt x="10300" y="10692"/>
                    <a:pt x="10386" y="10634"/>
                    <a:pt x="10414" y="10542"/>
                  </a:cubicBezTo>
                  <a:cubicBezTo>
                    <a:pt x="10530" y="10159"/>
                    <a:pt x="11158" y="10020"/>
                    <a:pt x="11230" y="10006"/>
                  </a:cubicBezTo>
                  <a:cubicBezTo>
                    <a:pt x="11315" y="9988"/>
                    <a:pt x="11381" y="9921"/>
                    <a:pt x="11396" y="9835"/>
                  </a:cubicBezTo>
                  <a:cubicBezTo>
                    <a:pt x="11441" y="9594"/>
                    <a:pt x="11628" y="9469"/>
                    <a:pt x="11779" y="9407"/>
                  </a:cubicBezTo>
                  <a:cubicBezTo>
                    <a:pt x="11964" y="9331"/>
                    <a:pt x="11949" y="9061"/>
                    <a:pt x="11755" y="9006"/>
                  </a:cubicBezTo>
                  <a:cubicBezTo>
                    <a:pt x="11442" y="8918"/>
                    <a:pt x="11399" y="8668"/>
                    <a:pt x="11394" y="8564"/>
                  </a:cubicBezTo>
                  <a:cubicBezTo>
                    <a:pt x="11391" y="8468"/>
                    <a:pt x="11321" y="8385"/>
                    <a:pt x="11225" y="8366"/>
                  </a:cubicBezTo>
                  <a:cubicBezTo>
                    <a:pt x="11155" y="8350"/>
                    <a:pt x="10529" y="8210"/>
                    <a:pt x="10414" y="7831"/>
                  </a:cubicBezTo>
                  <a:cubicBezTo>
                    <a:pt x="10386" y="7737"/>
                    <a:pt x="10300" y="7680"/>
                    <a:pt x="10211" y="7680"/>
                  </a:cubicBezTo>
                  <a:cubicBezTo>
                    <a:pt x="10174" y="7680"/>
                    <a:pt x="10136" y="7690"/>
                    <a:pt x="10101" y="7710"/>
                  </a:cubicBezTo>
                  <a:cubicBezTo>
                    <a:pt x="9916" y="7821"/>
                    <a:pt x="9730" y="7879"/>
                    <a:pt x="9552" y="7879"/>
                  </a:cubicBezTo>
                  <a:cubicBezTo>
                    <a:pt x="9265" y="7879"/>
                    <a:pt x="9000" y="7727"/>
                    <a:pt x="8797" y="7398"/>
                  </a:cubicBezTo>
                  <a:cubicBezTo>
                    <a:pt x="8755" y="7330"/>
                    <a:pt x="8685" y="7297"/>
                    <a:pt x="8616" y="7297"/>
                  </a:cubicBezTo>
                  <a:cubicBezTo>
                    <a:pt x="8536" y="7297"/>
                    <a:pt x="8456" y="7341"/>
                    <a:pt x="8420" y="7427"/>
                  </a:cubicBezTo>
                  <a:cubicBezTo>
                    <a:pt x="8362" y="7564"/>
                    <a:pt x="8161" y="8003"/>
                    <a:pt x="7812" y="8382"/>
                  </a:cubicBezTo>
                  <a:cubicBezTo>
                    <a:pt x="7651" y="8295"/>
                    <a:pt x="7474" y="8252"/>
                    <a:pt x="7300" y="8252"/>
                  </a:cubicBezTo>
                  <a:cubicBezTo>
                    <a:pt x="7209" y="8252"/>
                    <a:pt x="7118" y="8264"/>
                    <a:pt x="7031" y="8286"/>
                  </a:cubicBezTo>
                  <a:cubicBezTo>
                    <a:pt x="7418" y="7649"/>
                    <a:pt x="8182" y="7298"/>
                    <a:pt x="8371" y="7219"/>
                  </a:cubicBezTo>
                  <a:cubicBezTo>
                    <a:pt x="8530" y="7152"/>
                    <a:pt x="8548" y="6932"/>
                    <a:pt x="8400" y="6841"/>
                  </a:cubicBezTo>
                  <a:cubicBezTo>
                    <a:pt x="8083" y="6646"/>
                    <a:pt x="7922" y="6397"/>
                    <a:pt x="7922" y="6100"/>
                  </a:cubicBezTo>
                  <a:cubicBezTo>
                    <a:pt x="7922" y="5843"/>
                    <a:pt x="8038" y="5621"/>
                    <a:pt x="8088" y="5536"/>
                  </a:cubicBezTo>
                  <a:cubicBezTo>
                    <a:pt x="8157" y="5420"/>
                    <a:pt x="8102" y="5265"/>
                    <a:pt x="7968" y="5224"/>
                  </a:cubicBezTo>
                  <a:cubicBezTo>
                    <a:pt x="7588" y="5110"/>
                    <a:pt x="7447" y="4483"/>
                    <a:pt x="7433" y="4412"/>
                  </a:cubicBezTo>
                  <a:cubicBezTo>
                    <a:pt x="7412" y="4316"/>
                    <a:pt x="7331" y="4247"/>
                    <a:pt x="7233" y="4243"/>
                  </a:cubicBezTo>
                  <a:cubicBezTo>
                    <a:pt x="7130" y="4239"/>
                    <a:pt x="6881" y="4196"/>
                    <a:pt x="6792" y="3884"/>
                  </a:cubicBezTo>
                  <a:cubicBezTo>
                    <a:pt x="6763" y="3781"/>
                    <a:pt x="6675" y="3728"/>
                    <a:pt x="6587" y="3728"/>
                  </a:cubicBezTo>
                  <a:cubicBezTo>
                    <a:pt x="6507" y="3728"/>
                    <a:pt x="6427" y="3772"/>
                    <a:pt x="6391" y="3860"/>
                  </a:cubicBezTo>
                  <a:cubicBezTo>
                    <a:pt x="6329" y="4009"/>
                    <a:pt x="6205" y="4198"/>
                    <a:pt x="5963" y="4242"/>
                  </a:cubicBezTo>
                  <a:cubicBezTo>
                    <a:pt x="5877" y="4258"/>
                    <a:pt x="5810" y="4324"/>
                    <a:pt x="5793" y="4408"/>
                  </a:cubicBezTo>
                  <a:cubicBezTo>
                    <a:pt x="5778" y="4480"/>
                    <a:pt x="5638" y="5109"/>
                    <a:pt x="5257" y="5225"/>
                  </a:cubicBezTo>
                  <a:cubicBezTo>
                    <a:pt x="5121" y="5266"/>
                    <a:pt x="5068" y="5422"/>
                    <a:pt x="5136" y="5536"/>
                  </a:cubicBezTo>
                  <a:cubicBezTo>
                    <a:pt x="5182" y="5614"/>
                    <a:pt x="5289" y="5818"/>
                    <a:pt x="5301" y="6057"/>
                  </a:cubicBezTo>
                  <a:cubicBezTo>
                    <a:pt x="5305" y="6150"/>
                    <a:pt x="5381" y="6223"/>
                    <a:pt x="5475" y="6223"/>
                  </a:cubicBezTo>
                  <a:cubicBezTo>
                    <a:pt x="5478" y="6223"/>
                    <a:pt x="5481" y="6223"/>
                    <a:pt x="5485" y="6222"/>
                  </a:cubicBezTo>
                  <a:cubicBezTo>
                    <a:pt x="5580" y="6217"/>
                    <a:pt x="5655" y="6136"/>
                    <a:pt x="5650" y="6039"/>
                  </a:cubicBezTo>
                  <a:cubicBezTo>
                    <a:pt x="5639" y="5822"/>
                    <a:pt x="5573" y="5632"/>
                    <a:pt x="5510" y="5496"/>
                  </a:cubicBezTo>
                  <a:cubicBezTo>
                    <a:pt x="5889" y="5288"/>
                    <a:pt x="6054" y="4808"/>
                    <a:pt x="6115" y="4566"/>
                  </a:cubicBezTo>
                  <a:cubicBezTo>
                    <a:pt x="6329" y="4503"/>
                    <a:pt x="6476" y="4373"/>
                    <a:pt x="6575" y="4240"/>
                  </a:cubicBezTo>
                  <a:cubicBezTo>
                    <a:pt x="6714" y="4446"/>
                    <a:pt x="6920" y="4550"/>
                    <a:pt x="7113" y="4582"/>
                  </a:cubicBezTo>
                  <a:cubicBezTo>
                    <a:pt x="7177" y="4827"/>
                    <a:pt x="7344" y="5293"/>
                    <a:pt x="7715" y="5496"/>
                  </a:cubicBezTo>
                  <a:cubicBezTo>
                    <a:pt x="7461" y="6044"/>
                    <a:pt x="7538" y="6600"/>
                    <a:pt x="8017" y="6997"/>
                  </a:cubicBezTo>
                  <a:cubicBezTo>
                    <a:pt x="7672" y="7169"/>
                    <a:pt x="7134" y="7500"/>
                    <a:pt x="6788" y="8012"/>
                  </a:cubicBezTo>
                  <a:lnTo>
                    <a:pt x="6788" y="5673"/>
                  </a:lnTo>
                  <a:cubicBezTo>
                    <a:pt x="6788" y="5577"/>
                    <a:pt x="6710" y="5499"/>
                    <a:pt x="6613" y="5499"/>
                  </a:cubicBezTo>
                  <a:cubicBezTo>
                    <a:pt x="6516" y="5499"/>
                    <a:pt x="6438" y="5577"/>
                    <a:pt x="6438" y="5673"/>
                  </a:cubicBezTo>
                  <a:lnTo>
                    <a:pt x="6438" y="7970"/>
                  </a:lnTo>
                  <a:cubicBezTo>
                    <a:pt x="6083" y="7479"/>
                    <a:pt x="5553" y="7162"/>
                    <a:pt x="5209" y="6995"/>
                  </a:cubicBezTo>
                  <a:cubicBezTo>
                    <a:pt x="5281" y="6936"/>
                    <a:pt x="5343" y="6874"/>
                    <a:pt x="5397" y="6808"/>
                  </a:cubicBezTo>
                  <a:cubicBezTo>
                    <a:pt x="5459" y="6732"/>
                    <a:pt x="5447" y="6622"/>
                    <a:pt x="5372" y="6561"/>
                  </a:cubicBezTo>
                  <a:cubicBezTo>
                    <a:pt x="5340" y="6535"/>
                    <a:pt x="5301" y="6522"/>
                    <a:pt x="5262" y="6522"/>
                  </a:cubicBezTo>
                  <a:cubicBezTo>
                    <a:pt x="5212" y="6522"/>
                    <a:pt x="5161" y="6544"/>
                    <a:pt x="5127" y="6586"/>
                  </a:cubicBezTo>
                  <a:cubicBezTo>
                    <a:pt x="4914" y="6847"/>
                    <a:pt x="4723" y="6823"/>
                    <a:pt x="4723" y="7022"/>
                  </a:cubicBezTo>
                  <a:cubicBezTo>
                    <a:pt x="4723" y="7109"/>
                    <a:pt x="4776" y="7186"/>
                    <a:pt x="4855" y="7219"/>
                  </a:cubicBezTo>
                  <a:cubicBezTo>
                    <a:pt x="5089" y="7316"/>
                    <a:pt x="6178" y="7808"/>
                    <a:pt x="6414" y="8721"/>
                  </a:cubicBezTo>
                  <a:cubicBezTo>
                    <a:pt x="6404" y="8736"/>
                    <a:pt x="6393" y="8752"/>
                    <a:pt x="6384" y="8767"/>
                  </a:cubicBezTo>
                  <a:cubicBezTo>
                    <a:pt x="6207" y="8655"/>
                    <a:pt x="6006" y="8598"/>
                    <a:pt x="5804" y="8598"/>
                  </a:cubicBezTo>
                  <a:cubicBezTo>
                    <a:pt x="5753" y="8598"/>
                    <a:pt x="5702" y="8601"/>
                    <a:pt x="5651" y="8609"/>
                  </a:cubicBezTo>
                  <a:cubicBezTo>
                    <a:pt x="5154" y="8201"/>
                    <a:pt x="4876" y="7594"/>
                    <a:pt x="4806" y="7427"/>
                  </a:cubicBezTo>
                  <a:cubicBezTo>
                    <a:pt x="4770" y="7342"/>
                    <a:pt x="4689" y="7297"/>
                    <a:pt x="4609" y="7297"/>
                  </a:cubicBezTo>
                  <a:cubicBezTo>
                    <a:pt x="4540" y="7297"/>
                    <a:pt x="4470" y="7330"/>
                    <a:pt x="4428" y="7398"/>
                  </a:cubicBezTo>
                  <a:cubicBezTo>
                    <a:pt x="4372" y="7489"/>
                    <a:pt x="4312" y="7567"/>
                    <a:pt x="4248" y="7632"/>
                  </a:cubicBezTo>
                  <a:lnTo>
                    <a:pt x="4248" y="5212"/>
                  </a:lnTo>
                  <a:cubicBezTo>
                    <a:pt x="4248" y="4668"/>
                    <a:pt x="3857" y="4206"/>
                    <a:pt x="3317" y="4114"/>
                  </a:cubicBezTo>
                  <a:cubicBezTo>
                    <a:pt x="3306" y="4111"/>
                    <a:pt x="3065" y="4076"/>
                    <a:pt x="2767" y="3971"/>
                  </a:cubicBezTo>
                  <a:lnTo>
                    <a:pt x="2767" y="3222"/>
                  </a:lnTo>
                  <a:cubicBezTo>
                    <a:pt x="3326" y="3138"/>
                    <a:pt x="3762" y="2654"/>
                    <a:pt x="3769" y="2072"/>
                  </a:cubicBezTo>
                  <a:lnTo>
                    <a:pt x="3769" y="2058"/>
                  </a:lnTo>
                  <a:cubicBezTo>
                    <a:pt x="3769" y="1573"/>
                    <a:pt x="3537" y="1406"/>
                    <a:pt x="2872" y="163"/>
                  </a:cubicBezTo>
                  <a:cubicBezTo>
                    <a:pt x="2810" y="54"/>
                    <a:pt x="2701" y="0"/>
                    <a:pt x="25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47"/>
          <p:cNvGrpSpPr/>
          <p:nvPr/>
        </p:nvGrpSpPr>
        <p:grpSpPr>
          <a:xfrm>
            <a:off x="4056194" y="2032786"/>
            <a:ext cx="367934" cy="397827"/>
            <a:chOff x="3435625" y="767025"/>
            <a:chExt cx="275400" cy="297775"/>
          </a:xfrm>
        </p:grpSpPr>
        <p:sp>
          <p:nvSpPr>
            <p:cNvPr id="1680" name="Google Shape;1680;p47"/>
            <p:cNvSpPr/>
            <p:nvPr/>
          </p:nvSpPr>
          <p:spPr>
            <a:xfrm>
              <a:off x="3435625" y="767025"/>
              <a:ext cx="172225" cy="192925"/>
            </a:xfrm>
            <a:custGeom>
              <a:rect b="b" l="l" r="r" t="t"/>
              <a:pathLst>
                <a:path extrusionOk="0" h="7717" w="6889">
                  <a:moveTo>
                    <a:pt x="5034" y="1"/>
                  </a:moveTo>
                  <a:cubicBezTo>
                    <a:pt x="2362" y="1"/>
                    <a:pt x="1" y="2164"/>
                    <a:pt x="1" y="5042"/>
                  </a:cubicBezTo>
                  <a:cubicBezTo>
                    <a:pt x="1" y="5957"/>
                    <a:pt x="249" y="6852"/>
                    <a:pt x="717" y="7632"/>
                  </a:cubicBezTo>
                  <a:cubicBezTo>
                    <a:pt x="750" y="7687"/>
                    <a:pt x="808" y="7717"/>
                    <a:pt x="867" y="7717"/>
                  </a:cubicBezTo>
                  <a:cubicBezTo>
                    <a:pt x="1002" y="7717"/>
                    <a:pt x="1089" y="7569"/>
                    <a:pt x="1018" y="7451"/>
                  </a:cubicBezTo>
                  <a:cubicBezTo>
                    <a:pt x="582" y="6726"/>
                    <a:pt x="352" y="5893"/>
                    <a:pt x="352" y="5042"/>
                  </a:cubicBezTo>
                  <a:cubicBezTo>
                    <a:pt x="352" y="2372"/>
                    <a:pt x="2550" y="352"/>
                    <a:pt x="5037" y="352"/>
                  </a:cubicBezTo>
                  <a:cubicBezTo>
                    <a:pt x="5561" y="352"/>
                    <a:pt x="6099" y="442"/>
                    <a:pt x="6631" y="634"/>
                  </a:cubicBezTo>
                  <a:cubicBezTo>
                    <a:pt x="6651" y="641"/>
                    <a:pt x="6671" y="645"/>
                    <a:pt x="6691" y="645"/>
                  </a:cubicBezTo>
                  <a:cubicBezTo>
                    <a:pt x="6763" y="645"/>
                    <a:pt x="6830" y="600"/>
                    <a:pt x="6856" y="528"/>
                  </a:cubicBezTo>
                  <a:cubicBezTo>
                    <a:pt x="6889" y="437"/>
                    <a:pt x="6842" y="338"/>
                    <a:pt x="6750" y="305"/>
                  </a:cubicBezTo>
                  <a:cubicBezTo>
                    <a:pt x="6177" y="97"/>
                    <a:pt x="5599" y="1"/>
                    <a:pt x="50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7"/>
            <p:cNvSpPr/>
            <p:nvPr/>
          </p:nvSpPr>
          <p:spPr>
            <a:xfrm>
              <a:off x="3462450" y="778850"/>
              <a:ext cx="248575" cy="285950"/>
            </a:xfrm>
            <a:custGeom>
              <a:rect b="b" l="l" r="r" t="t"/>
              <a:pathLst>
                <a:path extrusionOk="0" h="11438" w="9943">
                  <a:moveTo>
                    <a:pt x="3967" y="351"/>
                  </a:moveTo>
                  <a:cubicBezTo>
                    <a:pt x="3969" y="351"/>
                    <a:pt x="3970" y="352"/>
                    <a:pt x="3971" y="355"/>
                  </a:cubicBezTo>
                  <a:lnTo>
                    <a:pt x="4180" y="779"/>
                  </a:lnTo>
                  <a:cubicBezTo>
                    <a:pt x="4233" y="886"/>
                    <a:pt x="4334" y="959"/>
                    <a:pt x="4450" y="975"/>
                  </a:cubicBezTo>
                  <a:cubicBezTo>
                    <a:pt x="4954" y="1049"/>
                    <a:pt x="4923" y="1042"/>
                    <a:pt x="4925" y="1048"/>
                  </a:cubicBezTo>
                  <a:cubicBezTo>
                    <a:pt x="4927" y="1055"/>
                    <a:pt x="4949" y="1030"/>
                    <a:pt x="4584" y="1386"/>
                  </a:cubicBezTo>
                  <a:cubicBezTo>
                    <a:pt x="4500" y="1469"/>
                    <a:pt x="4461" y="1587"/>
                    <a:pt x="4481" y="1703"/>
                  </a:cubicBezTo>
                  <a:cubicBezTo>
                    <a:pt x="4554" y="2125"/>
                    <a:pt x="4568" y="2179"/>
                    <a:pt x="4556" y="2179"/>
                  </a:cubicBezTo>
                  <a:cubicBezTo>
                    <a:pt x="4554" y="2179"/>
                    <a:pt x="4553" y="2178"/>
                    <a:pt x="4551" y="2178"/>
                  </a:cubicBezTo>
                  <a:cubicBezTo>
                    <a:pt x="4253" y="2020"/>
                    <a:pt x="4128" y="1954"/>
                    <a:pt x="4122" y="1952"/>
                  </a:cubicBezTo>
                  <a:cubicBezTo>
                    <a:pt x="4072" y="1928"/>
                    <a:pt x="4018" y="1916"/>
                    <a:pt x="3965" y="1916"/>
                  </a:cubicBezTo>
                  <a:cubicBezTo>
                    <a:pt x="3907" y="1916"/>
                    <a:pt x="3850" y="1930"/>
                    <a:pt x="3798" y="1957"/>
                  </a:cubicBezTo>
                  <a:cubicBezTo>
                    <a:pt x="3458" y="2141"/>
                    <a:pt x="3385" y="2176"/>
                    <a:pt x="3372" y="2176"/>
                  </a:cubicBezTo>
                  <a:cubicBezTo>
                    <a:pt x="3368" y="2176"/>
                    <a:pt x="3369" y="2174"/>
                    <a:pt x="3370" y="2170"/>
                  </a:cubicBezTo>
                  <a:lnTo>
                    <a:pt x="3411" y="1929"/>
                  </a:lnTo>
                  <a:cubicBezTo>
                    <a:pt x="3416" y="1796"/>
                    <a:pt x="3535" y="1571"/>
                    <a:pt x="3346" y="1386"/>
                  </a:cubicBezTo>
                  <a:cubicBezTo>
                    <a:pt x="2981" y="1030"/>
                    <a:pt x="3003" y="1055"/>
                    <a:pt x="3005" y="1048"/>
                  </a:cubicBezTo>
                  <a:cubicBezTo>
                    <a:pt x="3007" y="1042"/>
                    <a:pt x="2973" y="1049"/>
                    <a:pt x="3480" y="975"/>
                  </a:cubicBezTo>
                  <a:cubicBezTo>
                    <a:pt x="3596" y="959"/>
                    <a:pt x="3697" y="886"/>
                    <a:pt x="3749" y="779"/>
                  </a:cubicBezTo>
                  <a:cubicBezTo>
                    <a:pt x="3927" y="421"/>
                    <a:pt x="3956" y="351"/>
                    <a:pt x="3967" y="351"/>
                  </a:cubicBezTo>
                  <a:close/>
                  <a:moveTo>
                    <a:pt x="3968" y="2267"/>
                  </a:moveTo>
                  <a:cubicBezTo>
                    <a:pt x="3968" y="2267"/>
                    <a:pt x="3968" y="2267"/>
                    <a:pt x="3968" y="2267"/>
                  </a:cubicBezTo>
                  <a:cubicBezTo>
                    <a:pt x="4419" y="2504"/>
                    <a:pt x="4390" y="2491"/>
                    <a:pt x="4417" y="2502"/>
                  </a:cubicBezTo>
                  <a:cubicBezTo>
                    <a:pt x="4645" y="2926"/>
                    <a:pt x="4883" y="3369"/>
                    <a:pt x="5020" y="3641"/>
                  </a:cubicBezTo>
                  <a:lnTo>
                    <a:pt x="2909" y="3641"/>
                  </a:lnTo>
                  <a:cubicBezTo>
                    <a:pt x="3044" y="3370"/>
                    <a:pt x="3277" y="2929"/>
                    <a:pt x="3501" y="2506"/>
                  </a:cubicBezTo>
                  <a:cubicBezTo>
                    <a:pt x="3557" y="2486"/>
                    <a:pt x="3950" y="2267"/>
                    <a:pt x="3968" y="2267"/>
                  </a:cubicBezTo>
                  <a:close/>
                  <a:moveTo>
                    <a:pt x="4441" y="3991"/>
                  </a:moveTo>
                  <a:cubicBezTo>
                    <a:pt x="4759" y="4535"/>
                    <a:pt x="5350" y="5532"/>
                    <a:pt x="5597" y="5990"/>
                  </a:cubicBezTo>
                  <a:lnTo>
                    <a:pt x="2332" y="5990"/>
                  </a:lnTo>
                  <a:cubicBezTo>
                    <a:pt x="2598" y="5494"/>
                    <a:pt x="3251" y="4387"/>
                    <a:pt x="3480" y="3991"/>
                  </a:cubicBezTo>
                  <a:close/>
                  <a:moveTo>
                    <a:pt x="5103" y="6340"/>
                  </a:moveTo>
                  <a:cubicBezTo>
                    <a:pt x="5366" y="6771"/>
                    <a:pt x="5860" y="7577"/>
                    <a:pt x="6096" y="8000"/>
                  </a:cubicBezTo>
                  <a:lnTo>
                    <a:pt x="1832" y="8000"/>
                  </a:lnTo>
                  <a:cubicBezTo>
                    <a:pt x="2037" y="7623"/>
                    <a:pt x="2584" y="6710"/>
                    <a:pt x="2806" y="6340"/>
                  </a:cubicBezTo>
                  <a:close/>
                  <a:moveTo>
                    <a:pt x="4118" y="8351"/>
                  </a:moveTo>
                  <a:lnTo>
                    <a:pt x="4118" y="9253"/>
                  </a:lnTo>
                  <a:cubicBezTo>
                    <a:pt x="4066" y="9254"/>
                    <a:pt x="4016" y="9255"/>
                    <a:pt x="3966" y="9255"/>
                  </a:cubicBezTo>
                  <a:cubicBezTo>
                    <a:pt x="3916" y="9255"/>
                    <a:pt x="3866" y="9254"/>
                    <a:pt x="3812" y="9253"/>
                  </a:cubicBezTo>
                  <a:lnTo>
                    <a:pt x="3812" y="8351"/>
                  </a:lnTo>
                  <a:close/>
                  <a:moveTo>
                    <a:pt x="6470" y="8942"/>
                  </a:moveTo>
                  <a:lnTo>
                    <a:pt x="6866" y="9968"/>
                  </a:lnTo>
                  <a:lnTo>
                    <a:pt x="5954" y="9968"/>
                  </a:lnTo>
                  <a:cubicBezTo>
                    <a:pt x="5857" y="9968"/>
                    <a:pt x="5777" y="10046"/>
                    <a:pt x="5777" y="10143"/>
                  </a:cubicBezTo>
                  <a:cubicBezTo>
                    <a:pt x="5777" y="10240"/>
                    <a:pt x="5857" y="10318"/>
                    <a:pt x="5954" y="10318"/>
                  </a:cubicBezTo>
                  <a:lnTo>
                    <a:pt x="7002" y="10318"/>
                  </a:lnTo>
                  <a:cubicBezTo>
                    <a:pt x="7191" y="10819"/>
                    <a:pt x="7206" y="10819"/>
                    <a:pt x="7206" y="10884"/>
                  </a:cubicBezTo>
                  <a:cubicBezTo>
                    <a:pt x="7206" y="10982"/>
                    <a:pt x="7129" y="11087"/>
                    <a:pt x="7004" y="11087"/>
                  </a:cubicBezTo>
                  <a:lnTo>
                    <a:pt x="927" y="11087"/>
                  </a:lnTo>
                  <a:cubicBezTo>
                    <a:pt x="782" y="11087"/>
                    <a:pt x="687" y="10943"/>
                    <a:pt x="737" y="10811"/>
                  </a:cubicBezTo>
                  <a:lnTo>
                    <a:pt x="928" y="10318"/>
                  </a:lnTo>
                  <a:lnTo>
                    <a:pt x="5252" y="10318"/>
                  </a:lnTo>
                  <a:cubicBezTo>
                    <a:pt x="5349" y="10318"/>
                    <a:pt x="5427" y="10240"/>
                    <a:pt x="5427" y="10143"/>
                  </a:cubicBezTo>
                  <a:cubicBezTo>
                    <a:pt x="5427" y="10046"/>
                    <a:pt x="5349" y="9968"/>
                    <a:pt x="5252" y="9968"/>
                  </a:cubicBezTo>
                  <a:lnTo>
                    <a:pt x="1064" y="9968"/>
                  </a:lnTo>
                  <a:lnTo>
                    <a:pt x="1460" y="8942"/>
                  </a:lnTo>
                  <a:cubicBezTo>
                    <a:pt x="2235" y="9386"/>
                    <a:pt x="3101" y="9607"/>
                    <a:pt x="3967" y="9607"/>
                  </a:cubicBezTo>
                  <a:cubicBezTo>
                    <a:pt x="4834" y="9607"/>
                    <a:pt x="5701" y="9384"/>
                    <a:pt x="6470" y="8942"/>
                  </a:cubicBezTo>
                  <a:close/>
                  <a:moveTo>
                    <a:pt x="3965" y="0"/>
                  </a:moveTo>
                  <a:cubicBezTo>
                    <a:pt x="3838" y="0"/>
                    <a:pt x="3710" y="67"/>
                    <a:pt x="3645" y="199"/>
                  </a:cubicBezTo>
                  <a:cubicBezTo>
                    <a:pt x="3434" y="623"/>
                    <a:pt x="3435" y="629"/>
                    <a:pt x="3430" y="629"/>
                  </a:cubicBezTo>
                  <a:cubicBezTo>
                    <a:pt x="3430" y="629"/>
                    <a:pt x="3430" y="629"/>
                    <a:pt x="3430" y="629"/>
                  </a:cubicBezTo>
                  <a:cubicBezTo>
                    <a:pt x="3430" y="629"/>
                    <a:pt x="3430" y="629"/>
                    <a:pt x="3429" y="629"/>
                  </a:cubicBezTo>
                  <a:lnTo>
                    <a:pt x="2959" y="697"/>
                  </a:lnTo>
                  <a:cubicBezTo>
                    <a:pt x="2667" y="739"/>
                    <a:pt x="2549" y="1100"/>
                    <a:pt x="2762" y="1307"/>
                  </a:cubicBezTo>
                  <a:cubicBezTo>
                    <a:pt x="3120" y="1658"/>
                    <a:pt x="3104" y="1637"/>
                    <a:pt x="3103" y="1644"/>
                  </a:cubicBezTo>
                  <a:lnTo>
                    <a:pt x="3023" y="2112"/>
                  </a:lnTo>
                  <a:cubicBezTo>
                    <a:pt x="3002" y="2235"/>
                    <a:pt x="3046" y="2358"/>
                    <a:pt x="3139" y="2440"/>
                  </a:cubicBezTo>
                  <a:cubicBezTo>
                    <a:pt x="3000" y="2703"/>
                    <a:pt x="2624" y="3409"/>
                    <a:pt x="2509" y="3663"/>
                  </a:cubicBezTo>
                  <a:cubicBezTo>
                    <a:pt x="2439" y="3817"/>
                    <a:pt x="2551" y="3992"/>
                    <a:pt x="2720" y="3992"/>
                  </a:cubicBezTo>
                  <a:lnTo>
                    <a:pt x="3074" y="3992"/>
                  </a:lnTo>
                  <a:cubicBezTo>
                    <a:pt x="2969" y="4170"/>
                    <a:pt x="2102" y="5648"/>
                    <a:pt x="1927" y="6009"/>
                  </a:cubicBezTo>
                  <a:cubicBezTo>
                    <a:pt x="1853" y="6163"/>
                    <a:pt x="1967" y="6341"/>
                    <a:pt x="2147" y="6341"/>
                  </a:cubicBezTo>
                  <a:lnTo>
                    <a:pt x="2397" y="6341"/>
                  </a:lnTo>
                  <a:cubicBezTo>
                    <a:pt x="1378" y="8042"/>
                    <a:pt x="1405" y="8049"/>
                    <a:pt x="1404" y="8114"/>
                  </a:cubicBezTo>
                  <a:cubicBezTo>
                    <a:pt x="1403" y="8158"/>
                    <a:pt x="1415" y="8201"/>
                    <a:pt x="1439" y="8239"/>
                  </a:cubicBezTo>
                  <a:cubicBezTo>
                    <a:pt x="1503" y="8342"/>
                    <a:pt x="1603" y="8352"/>
                    <a:pt x="1656" y="8352"/>
                  </a:cubicBezTo>
                  <a:cubicBezTo>
                    <a:pt x="1668" y="8352"/>
                    <a:pt x="1678" y="8351"/>
                    <a:pt x="1683" y="8351"/>
                  </a:cubicBezTo>
                  <a:cubicBezTo>
                    <a:pt x="1685" y="8351"/>
                    <a:pt x="1687" y="8351"/>
                    <a:pt x="1688" y="8351"/>
                  </a:cubicBezTo>
                  <a:lnTo>
                    <a:pt x="3461" y="8351"/>
                  </a:lnTo>
                  <a:lnTo>
                    <a:pt x="3461" y="9228"/>
                  </a:lnTo>
                  <a:cubicBezTo>
                    <a:pt x="2211" y="9095"/>
                    <a:pt x="1103" y="8473"/>
                    <a:pt x="333" y="7531"/>
                  </a:cubicBezTo>
                  <a:cubicBezTo>
                    <a:pt x="298" y="7489"/>
                    <a:pt x="248" y="7467"/>
                    <a:pt x="197" y="7467"/>
                  </a:cubicBezTo>
                  <a:cubicBezTo>
                    <a:pt x="158" y="7467"/>
                    <a:pt x="119" y="7480"/>
                    <a:pt x="86" y="7506"/>
                  </a:cubicBezTo>
                  <a:cubicBezTo>
                    <a:pt x="12" y="7567"/>
                    <a:pt x="0" y="7677"/>
                    <a:pt x="61" y="7753"/>
                  </a:cubicBezTo>
                  <a:cubicBezTo>
                    <a:pt x="381" y="8143"/>
                    <a:pt x="750" y="8479"/>
                    <a:pt x="1157" y="8753"/>
                  </a:cubicBezTo>
                  <a:cubicBezTo>
                    <a:pt x="1156" y="8753"/>
                    <a:pt x="1156" y="8753"/>
                    <a:pt x="1156" y="8754"/>
                  </a:cubicBezTo>
                  <a:cubicBezTo>
                    <a:pt x="1156" y="8754"/>
                    <a:pt x="1156" y="8755"/>
                    <a:pt x="1155" y="8756"/>
                  </a:cubicBezTo>
                  <a:cubicBezTo>
                    <a:pt x="1155" y="8756"/>
                    <a:pt x="1155" y="8757"/>
                    <a:pt x="1155" y="8757"/>
                  </a:cubicBezTo>
                  <a:cubicBezTo>
                    <a:pt x="1142" y="8791"/>
                    <a:pt x="1040" y="9054"/>
                    <a:pt x="410" y="10685"/>
                  </a:cubicBezTo>
                  <a:cubicBezTo>
                    <a:pt x="268" y="11051"/>
                    <a:pt x="541" y="11437"/>
                    <a:pt x="926" y="11437"/>
                  </a:cubicBezTo>
                  <a:lnTo>
                    <a:pt x="7004" y="11437"/>
                  </a:lnTo>
                  <a:cubicBezTo>
                    <a:pt x="7308" y="11437"/>
                    <a:pt x="7557" y="11190"/>
                    <a:pt x="7557" y="10885"/>
                  </a:cubicBezTo>
                  <a:cubicBezTo>
                    <a:pt x="7557" y="10735"/>
                    <a:pt x="7580" y="10842"/>
                    <a:pt x="6773" y="8753"/>
                  </a:cubicBezTo>
                  <a:cubicBezTo>
                    <a:pt x="9943" y="6615"/>
                    <a:pt x="9666" y="1909"/>
                    <a:pt x="6341" y="127"/>
                  </a:cubicBezTo>
                  <a:cubicBezTo>
                    <a:pt x="6315" y="113"/>
                    <a:pt x="6287" y="106"/>
                    <a:pt x="6259" y="106"/>
                  </a:cubicBezTo>
                  <a:cubicBezTo>
                    <a:pt x="6196" y="106"/>
                    <a:pt x="6135" y="140"/>
                    <a:pt x="6104" y="198"/>
                  </a:cubicBezTo>
                  <a:cubicBezTo>
                    <a:pt x="6058" y="284"/>
                    <a:pt x="6091" y="390"/>
                    <a:pt x="6175" y="436"/>
                  </a:cubicBezTo>
                  <a:cubicBezTo>
                    <a:pt x="7703" y="1254"/>
                    <a:pt x="8651" y="2838"/>
                    <a:pt x="8651" y="4569"/>
                  </a:cubicBezTo>
                  <a:cubicBezTo>
                    <a:pt x="8651" y="6974"/>
                    <a:pt x="6825" y="8976"/>
                    <a:pt x="4469" y="9228"/>
                  </a:cubicBezTo>
                  <a:lnTo>
                    <a:pt x="4469" y="8351"/>
                  </a:lnTo>
                  <a:lnTo>
                    <a:pt x="6285" y="8351"/>
                  </a:lnTo>
                  <a:cubicBezTo>
                    <a:pt x="6465" y="8351"/>
                    <a:pt x="6578" y="8171"/>
                    <a:pt x="6503" y="8017"/>
                  </a:cubicBezTo>
                  <a:cubicBezTo>
                    <a:pt x="6330" y="7672"/>
                    <a:pt x="5726" y="6688"/>
                    <a:pt x="5514" y="6340"/>
                  </a:cubicBezTo>
                  <a:lnTo>
                    <a:pt x="5784" y="6340"/>
                  </a:lnTo>
                  <a:cubicBezTo>
                    <a:pt x="5964" y="6340"/>
                    <a:pt x="6076" y="6162"/>
                    <a:pt x="6003" y="6009"/>
                  </a:cubicBezTo>
                  <a:cubicBezTo>
                    <a:pt x="5817" y="5626"/>
                    <a:pt x="4989" y="4235"/>
                    <a:pt x="4847" y="3991"/>
                  </a:cubicBezTo>
                  <a:lnTo>
                    <a:pt x="5209" y="3991"/>
                  </a:lnTo>
                  <a:cubicBezTo>
                    <a:pt x="5380" y="3991"/>
                    <a:pt x="5491" y="3815"/>
                    <a:pt x="5421" y="3661"/>
                  </a:cubicBezTo>
                  <a:cubicBezTo>
                    <a:pt x="5323" y="3448"/>
                    <a:pt x="5053" y="2944"/>
                    <a:pt x="4785" y="2444"/>
                  </a:cubicBezTo>
                  <a:cubicBezTo>
                    <a:pt x="4882" y="2363"/>
                    <a:pt x="4928" y="2237"/>
                    <a:pt x="4907" y="2111"/>
                  </a:cubicBezTo>
                  <a:cubicBezTo>
                    <a:pt x="4823" y="1616"/>
                    <a:pt x="4823" y="1643"/>
                    <a:pt x="4829" y="1638"/>
                  </a:cubicBezTo>
                  <a:lnTo>
                    <a:pt x="5169" y="1307"/>
                  </a:lnTo>
                  <a:cubicBezTo>
                    <a:pt x="5381" y="1100"/>
                    <a:pt x="5263" y="739"/>
                    <a:pt x="4970" y="697"/>
                  </a:cubicBezTo>
                  <a:cubicBezTo>
                    <a:pt x="4472" y="623"/>
                    <a:pt x="4499" y="631"/>
                    <a:pt x="4496" y="625"/>
                  </a:cubicBezTo>
                  <a:lnTo>
                    <a:pt x="4286" y="199"/>
                  </a:lnTo>
                  <a:cubicBezTo>
                    <a:pt x="4220" y="67"/>
                    <a:pt x="4093" y="0"/>
                    <a:pt x="39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7"/>
            <p:cNvSpPr/>
            <p:nvPr/>
          </p:nvSpPr>
          <p:spPr>
            <a:xfrm>
              <a:off x="3491350" y="997725"/>
              <a:ext cx="25" cy="50"/>
            </a:xfrm>
            <a:custGeom>
              <a:rect b="b" l="l" r="r" t="t"/>
              <a:pathLst>
                <a:path extrusionOk="0" h="2" w="1">
                  <a:moveTo>
                    <a:pt x="0" y="1"/>
                  </a:moveTo>
                  <a:cubicBezTo>
                    <a:pt x="0" y="1"/>
                    <a:pt x="0" y="1"/>
                    <a:pt x="0" y="1"/>
                  </a:cubicBezTo>
                  <a:cubicBezTo>
                    <a:pt x="0" y="0"/>
                    <a:pt x="0" y="0"/>
                    <a:pt x="0" y="0"/>
                  </a:cubicBezTo>
                  <a:cubicBezTo>
                    <a:pt x="0" y="0"/>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7"/>
            <p:cNvSpPr/>
            <p:nvPr/>
          </p:nvSpPr>
          <p:spPr>
            <a:xfrm>
              <a:off x="3599675" y="814700"/>
              <a:ext cx="30500" cy="30500"/>
            </a:xfrm>
            <a:custGeom>
              <a:rect b="b" l="l" r="r" t="t"/>
              <a:pathLst>
                <a:path extrusionOk="0" h="1220" w="1220">
                  <a:moveTo>
                    <a:pt x="610" y="352"/>
                  </a:moveTo>
                  <a:cubicBezTo>
                    <a:pt x="753" y="352"/>
                    <a:pt x="868" y="467"/>
                    <a:pt x="868" y="611"/>
                  </a:cubicBezTo>
                  <a:cubicBezTo>
                    <a:pt x="868" y="753"/>
                    <a:pt x="753" y="868"/>
                    <a:pt x="610" y="868"/>
                  </a:cubicBezTo>
                  <a:cubicBezTo>
                    <a:pt x="468" y="868"/>
                    <a:pt x="352" y="753"/>
                    <a:pt x="352" y="611"/>
                  </a:cubicBezTo>
                  <a:cubicBezTo>
                    <a:pt x="352" y="467"/>
                    <a:pt x="468" y="352"/>
                    <a:pt x="610" y="352"/>
                  </a:cubicBezTo>
                  <a:close/>
                  <a:moveTo>
                    <a:pt x="610" y="1"/>
                  </a:moveTo>
                  <a:cubicBezTo>
                    <a:pt x="274" y="1"/>
                    <a:pt x="1" y="274"/>
                    <a:pt x="1" y="611"/>
                  </a:cubicBezTo>
                  <a:cubicBezTo>
                    <a:pt x="1" y="947"/>
                    <a:pt x="274" y="1220"/>
                    <a:pt x="610" y="1220"/>
                  </a:cubicBezTo>
                  <a:cubicBezTo>
                    <a:pt x="946" y="1220"/>
                    <a:pt x="1220" y="947"/>
                    <a:pt x="1220" y="611"/>
                  </a:cubicBezTo>
                  <a:cubicBezTo>
                    <a:pt x="1220" y="274"/>
                    <a:pt x="946" y="1"/>
                    <a:pt x="6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7"/>
            <p:cNvSpPr/>
            <p:nvPr/>
          </p:nvSpPr>
          <p:spPr>
            <a:xfrm>
              <a:off x="3641600" y="867050"/>
              <a:ext cx="30475" cy="30500"/>
            </a:xfrm>
            <a:custGeom>
              <a:rect b="b" l="l" r="r" t="t"/>
              <a:pathLst>
                <a:path extrusionOk="0" h="1220" w="1219">
                  <a:moveTo>
                    <a:pt x="609" y="351"/>
                  </a:moveTo>
                  <a:cubicBezTo>
                    <a:pt x="751" y="351"/>
                    <a:pt x="868" y="467"/>
                    <a:pt x="868" y="609"/>
                  </a:cubicBezTo>
                  <a:cubicBezTo>
                    <a:pt x="868" y="753"/>
                    <a:pt x="751" y="868"/>
                    <a:pt x="609" y="868"/>
                  </a:cubicBezTo>
                  <a:cubicBezTo>
                    <a:pt x="466" y="868"/>
                    <a:pt x="351" y="753"/>
                    <a:pt x="351" y="609"/>
                  </a:cubicBezTo>
                  <a:cubicBezTo>
                    <a:pt x="351" y="467"/>
                    <a:pt x="467" y="351"/>
                    <a:pt x="609" y="351"/>
                  </a:cubicBezTo>
                  <a:close/>
                  <a:moveTo>
                    <a:pt x="609" y="0"/>
                  </a:moveTo>
                  <a:cubicBezTo>
                    <a:pt x="273" y="0"/>
                    <a:pt x="0" y="273"/>
                    <a:pt x="0" y="609"/>
                  </a:cubicBezTo>
                  <a:cubicBezTo>
                    <a:pt x="0" y="945"/>
                    <a:pt x="273" y="1219"/>
                    <a:pt x="609" y="1219"/>
                  </a:cubicBezTo>
                  <a:cubicBezTo>
                    <a:pt x="945" y="1219"/>
                    <a:pt x="1218" y="945"/>
                    <a:pt x="1218" y="609"/>
                  </a:cubicBezTo>
                  <a:cubicBezTo>
                    <a:pt x="1218" y="273"/>
                    <a:pt x="945" y="0"/>
                    <a:pt x="6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7"/>
            <p:cNvSpPr/>
            <p:nvPr/>
          </p:nvSpPr>
          <p:spPr>
            <a:xfrm>
              <a:off x="3621375" y="932100"/>
              <a:ext cx="30500" cy="30500"/>
            </a:xfrm>
            <a:custGeom>
              <a:rect b="b" l="l" r="r" t="t"/>
              <a:pathLst>
                <a:path extrusionOk="0" h="1220" w="1220">
                  <a:moveTo>
                    <a:pt x="609" y="352"/>
                  </a:moveTo>
                  <a:cubicBezTo>
                    <a:pt x="753" y="352"/>
                    <a:pt x="868" y="468"/>
                    <a:pt x="868" y="611"/>
                  </a:cubicBezTo>
                  <a:cubicBezTo>
                    <a:pt x="868" y="753"/>
                    <a:pt x="753" y="869"/>
                    <a:pt x="609" y="869"/>
                  </a:cubicBezTo>
                  <a:cubicBezTo>
                    <a:pt x="467" y="869"/>
                    <a:pt x="352" y="753"/>
                    <a:pt x="352" y="611"/>
                  </a:cubicBezTo>
                  <a:cubicBezTo>
                    <a:pt x="352" y="468"/>
                    <a:pt x="467" y="352"/>
                    <a:pt x="609" y="352"/>
                  </a:cubicBezTo>
                  <a:close/>
                  <a:moveTo>
                    <a:pt x="609" y="1"/>
                  </a:moveTo>
                  <a:cubicBezTo>
                    <a:pt x="274" y="1"/>
                    <a:pt x="0" y="275"/>
                    <a:pt x="0" y="611"/>
                  </a:cubicBezTo>
                  <a:cubicBezTo>
                    <a:pt x="0" y="947"/>
                    <a:pt x="274" y="1220"/>
                    <a:pt x="609" y="1220"/>
                  </a:cubicBezTo>
                  <a:cubicBezTo>
                    <a:pt x="945" y="1220"/>
                    <a:pt x="1219" y="947"/>
                    <a:pt x="1219" y="611"/>
                  </a:cubicBezTo>
                  <a:cubicBezTo>
                    <a:pt x="1219" y="275"/>
                    <a:pt x="945" y="1"/>
                    <a:pt x="6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7"/>
            <p:cNvSpPr/>
            <p:nvPr/>
          </p:nvSpPr>
          <p:spPr>
            <a:xfrm>
              <a:off x="3493650" y="814700"/>
              <a:ext cx="30450" cy="30500"/>
            </a:xfrm>
            <a:custGeom>
              <a:rect b="b" l="l" r="r" t="t"/>
              <a:pathLst>
                <a:path extrusionOk="0" h="1220" w="1218">
                  <a:moveTo>
                    <a:pt x="609" y="352"/>
                  </a:moveTo>
                  <a:cubicBezTo>
                    <a:pt x="751" y="352"/>
                    <a:pt x="868" y="467"/>
                    <a:pt x="868" y="611"/>
                  </a:cubicBezTo>
                  <a:cubicBezTo>
                    <a:pt x="868" y="753"/>
                    <a:pt x="751" y="868"/>
                    <a:pt x="609" y="868"/>
                  </a:cubicBezTo>
                  <a:cubicBezTo>
                    <a:pt x="467" y="868"/>
                    <a:pt x="350" y="753"/>
                    <a:pt x="350" y="611"/>
                  </a:cubicBezTo>
                  <a:cubicBezTo>
                    <a:pt x="350" y="467"/>
                    <a:pt x="467" y="352"/>
                    <a:pt x="609" y="352"/>
                  </a:cubicBezTo>
                  <a:close/>
                  <a:moveTo>
                    <a:pt x="609" y="1"/>
                  </a:moveTo>
                  <a:cubicBezTo>
                    <a:pt x="273" y="1"/>
                    <a:pt x="0" y="274"/>
                    <a:pt x="0" y="611"/>
                  </a:cubicBezTo>
                  <a:cubicBezTo>
                    <a:pt x="0" y="947"/>
                    <a:pt x="273" y="1220"/>
                    <a:pt x="609" y="1220"/>
                  </a:cubicBezTo>
                  <a:cubicBezTo>
                    <a:pt x="945" y="1220"/>
                    <a:pt x="1218" y="947"/>
                    <a:pt x="1218" y="611"/>
                  </a:cubicBezTo>
                  <a:cubicBezTo>
                    <a:pt x="1218" y="274"/>
                    <a:pt x="945" y="1"/>
                    <a:pt x="6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7"/>
            <p:cNvSpPr/>
            <p:nvPr/>
          </p:nvSpPr>
          <p:spPr>
            <a:xfrm>
              <a:off x="3451725" y="867050"/>
              <a:ext cx="30500" cy="30500"/>
            </a:xfrm>
            <a:custGeom>
              <a:rect b="b" l="l" r="r" t="t"/>
              <a:pathLst>
                <a:path extrusionOk="0" h="1220" w="1220">
                  <a:moveTo>
                    <a:pt x="610" y="351"/>
                  </a:moveTo>
                  <a:cubicBezTo>
                    <a:pt x="753" y="351"/>
                    <a:pt x="868" y="467"/>
                    <a:pt x="868" y="609"/>
                  </a:cubicBezTo>
                  <a:cubicBezTo>
                    <a:pt x="868" y="753"/>
                    <a:pt x="753" y="868"/>
                    <a:pt x="610" y="868"/>
                  </a:cubicBezTo>
                  <a:cubicBezTo>
                    <a:pt x="468" y="868"/>
                    <a:pt x="352" y="753"/>
                    <a:pt x="352" y="609"/>
                  </a:cubicBezTo>
                  <a:cubicBezTo>
                    <a:pt x="352" y="467"/>
                    <a:pt x="468" y="351"/>
                    <a:pt x="610" y="351"/>
                  </a:cubicBezTo>
                  <a:close/>
                  <a:moveTo>
                    <a:pt x="610" y="0"/>
                  </a:moveTo>
                  <a:cubicBezTo>
                    <a:pt x="274" y="0"/>
                    <a:pt x="1" y="273"/>
                    <a:pt x="1" y="609"/>
                  </a:cubicBezTo>
                  <a:cubicBezTo>
                    <a:pt x="1" y="945"/>
                    <a:pt x="274" y="1219"/>
                    <a:pt x="610" y="1219"/>
                  </a:cubicBezTo>
                  <a:cubicBezTo>
                    <a:pt x="947" y="1219"/>
                    <a:pt x="1220" y="945"/>
                    <a:pt x="1220" y="609"/>
                  </a:cubicBezTo>
                  <a:cubicBezTo>
                    <a:pt x="1220" y="273"/>
                    <a:pt x="946" y="0"/>
                    <a:pt x="6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7"/>
            <p:cNvSpPr/>
            <p:nvPr/>
          </p:nvSpPr>
          <p:spPr>
            <a:xfrm>
              <a:off x="3471925" y="932100"/>
              <a:ext cx="30500" cy="30500"/>
            </a:xfrm>
            <a:custGeom>
              <a:rect b="b" l="l" r="r" t="t"/>
              <a:pathLst>
                <a:path extrusionOk="0" h="1220" w="1220">
                  <a:moveTo>
                    <a:pt x="611" y="352"/>
                  </a:moveTo>
                  <a:cubicBezTo>
                    <a:pt x="753" y="352"/>
                    <a:pt x="869" y="468"/>
                    <a:pt x="869" y="611"/>
                  </a:cubicBezTo>
                  <a:cubicBezTo>
                    <a:pt x="869" y="753"/>
                    <a:pt x="753" y="869"/>
                    <a:pt x="611" y="869"/>
                  </a:cubicBezTo>
                  <a:cubicBezTo>
                    <a:pt x="468" y="869"/>
                    <a:pt x="352" y="753"/>
                    <a:pt x="352" y="611"/>
                  </a:cubicBezTo>
                  <a:cubicBezTo>
                    <a:pt x="352" y="468"/>
                    <a:pt x="468" y="352"/>
                    <a:pt x="611" y="352"/>
                  </a:cubicBezTo>
                  <a:close/>
                  <a:moveTo>
                    <a:pt x="611" y="1"/>
                  </a:moveTo>
                  <a:cubicBezTo>
                    <a:pt x="275" y="1"/>
                    <a:pt x="1" y="275"/>
                    <a:pt x="1" y="611"/>
                  </a:cubicBezTo>
                  <a:cubicBezTo>
                    <a:pt x="1" y="947"/>
                    <a:pt x="275" y="1220"/>
                    <a:pt x="611" y="1220"/>
                  </a:cubicBezTo>
                  <a:cubicBezTo>
                    <a:pt x="946" y="1220"/>
                    <a:pt x="1219" y="947"/>
                    <a:pt x="1219" y="611"/>
                  </a:cubicBezTo>
                  <a:cubicBezTo>
                    <a:pt x="1219" y="275"/>
                    <a:pt x="946" y="1"/>
                    <a:pt x="6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47"/>
          <p:cNvGrpSpPr/>
          <p:nvPr/>
        </p:nvGrpSpPr>
        <p:grpSpPr>
          <a:xfrm>
            <a:off x="3331615" y="2032786"/>
            <a:ext cx="389043" cy="397827"/>
            <a:chOff x="2893275" y="767025"/>
            <a:chExt cx="291200" cy="297775"/>
          </a:xfrm>
        </p:grpSpPr>
        <p:sp>
          <p:nvSpPr>
            <p:cNvPr id="1690" name="Google Shape;1690;p47"/>
            <p:cNvSpPr/>
            <p:nvPr/>
          </p:nvSpPr>
          <p:spPr>
            <a:xfrm>
              <a:off x="2927250" y="773225"/>
              <a:ext cx="231075" cy="291575"/>
            </a:xfrm>
            <a:custGeom>
              <a:rect b="b" l="l" r="r" t="t"/>
              <a:pathLst>
                <a:path extrusionOk="0" h="11663" w="9243">
                  <a:moveTo>
                    <a:pt x="4293" y="5818"/>
                  </a:moveTo>
                  <a:lnTo>
                    <a:pt x="4293" y="7415"/>
                  </a:lnTo>
                  <a:lnTo>
                    <a:pt x="2015" y="7415"/>
                  </a:lnTo>
                  <a:lnTo>
                    <a:pt x="2015" y="5818"/>
                  </a:lnTo>
                  <a:close/>
                  <a:moveTo>
                    <a:pt x="6921" y="5818"/>
                  </a:moveTo>
                  <a:lnTo>
                    <a:pt x="6921" y="7415"/>
                  </a:lnTo>
                  <a:lnTo>
                    <a:pt x="4643" y="7415"/>
                  </a:lnTo>
                  <a:lnTo>
                    <a:pt x="4643" y="5818"/>
                  </a:lnTo>
                  <a:close/>
                  <a:moveTo>
                    <a:pt x="2978" y="7766"/>
                  </a:moveTo>
                  <a:lnTo>
                    <a:pt x="2978" y="9363"/>
                  </a:lnTo>
                  <a:lnTo>
                    <a:pt x="2015" y="9363"/>
                  </a:lnTo>
                  <a:lnTo>
                    <a:pt x="2015" y="7766"/>
                  </a:lnTo>
                  <a:close/>
                  <a:moveTo>
                    <a:pt x="5607" y="7766"/>
                  </a:moveTo>
                  <a:lnTo>
                    <a:pt x="5607" y="9363"/>
                  </a:lnTo>
                  <a:lnTo>
                    <a:pt x="3328" y="9363"/>
                  </a:lnTo>
                  <a:lnTo>
                    <a:pt x="3328" y="7766"/>
                  </a:lnTo>
                  <a:close/>
                  <a:moveTo>
                    <a:pt x="6921" y="7766"/>
                  </a:moveTo>
                  <a:lnTo>
                    <a:pt x="6921" y="9363"/>
                  </a:lnTo>
                  <a:lnTo>
                    <a:pt x="5958" y="9363"/>
                  </a:lnTo>
                  <a:lnTo>
                    <a:pt x="5958" y="7766"/>
                  </a:lnTo>
                  <a:close/>
                  <a:moveTo>
                    <a:pt x="4293" y="9714"/>
                  </a:moveTo>
                  <a:lnTo>
                    <a:pt x="4293" y="11312"/>
                  </a:lnTo>
                  <a:lnTo>
                    <a:pt x="2082" y="11312"/>
                  </a:lnTo>
                  <a:cubicBezTo>
                    <a:pt x="2045" y="11312"/>
                    <a:pt x="2015" y="11282"/>
                    <a:pt x="2015" y="11245"/>
                  </a:cubicBezTo>
                  <a:lnTo>
                    <a:pt x="2015" y="9714"/>
                  </a:lnTo>
                  <a:close/>
                  <a:moveTo>
                    <a:pt x="6921" y="9714"/>
                  </a:moveTo>
                  <a:lnTo>
                    <a:pt x="6921" y="11245"/>
                  </a:lnTo>
                  <a:cubicBezTo>
                    <a:pt x="6921" y="11282"/>
                    <a:pt x="6891" y="11312"/>
                    <a:pt x="6854" y="11312"/>
                  </a:cubicBezTo>
                  <a:lnTo>
                    <a:pt x="4643" y="11312"/>
                  </a:lnTo>
                  <a:lnTo>
                    <a:pt x="4643" y="9714"/>
                  </a:lnTo>
                  <a:close/>
                  <a:moveTo>
                    <a:pt x="7395" y="1"/>
                  </a:moveTo>
                  <a:cubicBezTo>
                    <a:pt x="6995" y="1"/>
                    <a:pt x="6597" y="141"/>
                    <a:pt x="6278" y="416"/>
                  </a:cubicBezTo>
                  <a:cubicBezTo>
                    <a:pt x="6029" y="631"/>
                    <a:pt x="5849" y="913"/>
                    <a:pt x="5756" y="1225"/>
                  </a:cubicBezTo>
                  <a:cubicBezTo>
                    <a:pt x="5567" y="1157"/>
                    <a:pt x="5374" y="1125"/>
                    <a:pt x="5183" y="1125"/>
                  </a:cubicBezTo>
                  <a:cubicBezTo>
                    <a:pt x="4445" y="1125"/>
                    <a:pt x="3749" y="1608"/>
                    <a:pt x="3534" y="2371"/>
                  </a:cubicBezTo>
                  <a:lnTo>
                    <a:pt x="2609" y="2371"/>
                  </a:lnTo>
                  <a:cubicBezTo>
                    <a:pt x="2512" y="2371"/>
                    <a:pt x="2433" y="2449"/>
                    <a:pt x="2433" y="2546"/>
                  </a:cubicBezTo>
                  <a:cubicBezTo>
                    <a:pt x="2433" y="2643"/>
                    <a:pt x="2512" y="2721"/>
                    <a:pt x="2609" y="2721"/>
                  </a:cubicBezTo>
                  <a:lnTo>
                    <a:pt x="3673" y="2721"/>
                  </a:lnTo>
                  <a:cubicBezTo>
                    <a:pt x="3757" y="2721"/>
                    <a:pt x="3830" y="2661"/>
                    <a:pt x="3846" y="2579"/>
                  </a:cubicBezTo>
                  <a:cubicBezTo>
                    <a:pt x="3967" y="1940"/>
                    <a:pt x="4529" y="1476"/>
                    <a:pt x="5180" y="1476"/>
                  </a:cubicBezTo>
                  <a:cubicBezTo>
                    <a:pt x="5618" y="1476"/>
                    <a:pt x="5753" y="1644"/>
                    <a:pt x="5885" y="1644"/>
                  </a:cubicBezTo>
                  <a:cubicBezTo>
                    <a:pt x="5909" y="1644"/>
                    <a:pt x="5933" y="1639"/>
                    <a:pt x="5959" y="1626"/>
                  </a:cubicBezTo>
                  <a:cubicBezTo>
                    <a:pt x="6009" y="1600"/>
                    <a:pt x="6044" y="1553"/>
                    <a:pt x="6053" y="1497"/>
                  </a:cubicBezTo>
                  <a:cubicBezTo>
                    <a:pt x="6158" y="833"/>
                    <a:pt x="6721" y="352"/>
                    <a:pt x="7395" y="351"/>
                  </a:cubicBezTo>
                  <a:cubicBezTo>
                    <a:pt x="8410" y="351"/>
                    <a:pt x="9030" y="1398"/>
                    <a:pt x="8633" y="2272"/>
                  </a:cubicBezTo>
                  <a:cubicBezTo>
                    <a:pt x="8549" y="2456"/>
                    <a:pt x="8507" y="2648"/>
                    <a:pt x="8507" y="2841"/>
                  </a:cubicBezTo>
                  <a:cubicBezTo>
                    <a:pt x="8507" y="3190"/>
                    <a:pt x="8222" y="3474"/>
                    <a:pt x="7873" y="3474"/>
                  </a:cubicBezTo>
                  <a:lnTo>
                    <a:pt x="749" y="3474"/>
                  </a:lnTo>
                  <a:cubicBezTo>
                    <a:pt x="407" y="3474"/>
                    <a:pt x="231" y="3070"/>
                    <a:pt x="470" y="2831"/>
                  </a:cubicBezTo>
                  <a:cubicBezTo>
                    <a:pt x="541" y="2760"/>
                    <a:pt x="636" y="2721"/>
                    <a:pt x="737" y="2721"/>
                  </a:cubicBezTo>
                  <a:lnTo>
                    <a:pt x="1908" y="2721"/>
                  </a:lnTo>
                  <a:cubicBezTo>
                    <a:pt x="2004" y="2721"/>
                    <a:pt x="2083" y="2643"/>
                    <a:pt x="2083" y="2546"/>
                  </a:cubicBezTo>
                  <a:cubicBezTo>
                    <a:pt x="2083" y="2449"/>
                    <a:pt x="2004" y="2371"/>
                    <a:pt x="1908" y="2371"/>
                  </a:cubicBezTo>
                  <a:lnTo>
                    <a:pt x="737" y="2371"/>
                  </a:lnTo>
                  <a:cubicBezTo>
                    <a:pt x="328" y="2371"/>
                    <a:pt x="0" y="2708"/>
                    <a:pt x="10" y="3111"/>
                  </a:cubicBezTo>
                  <a:cubicBezTo>
                    <a:pt x="17" y="3489"/>
                    <a:pt x="322" y="3798"/>
                    <a:pt x="699" y="3822"/>
                  </a:cubicBezTo>
                  <a:cubicBezTo>
                    <a:pt x="689" y="3862"/>
                    <a:pt x="682" y="3903"/>
                    <a:pt x="682" y="3945"/>
                  </a:cubicBezTo>
                  <a:lnTo>
                    <a:pt x="682" y="4496"/>
                  </a:lnTo>
                  <a:cubicBezTo>
                    <a:pt x="682" y="4592"/>
                    <a:pt x="761" y="4671"/>
                    <a:pt x="858" y="4671"/>
                  </a:cubicBezTo>
                  <a:cubicBezTo>
                    <a:pt x="954" y="4671"/>
                    <a:pt x="1033" y="4592"/>
                    <a:pt x="1033" y="4496"/>
                  </a:cubicBezTo>
                  <a:lnTo>
                    <a:pt x="1033" y="3945"/>
                  </a:lnTo>
                  <a:cubicBezTo>
                    <a:pt x="1033" y="3879"/>
                    <a:pt x="1086" y="3824"/>
                    <a:pt x="1153" y="3824"/>
                  </a:cubicBezTo>
                  <a:lnTo>
                    <a:pt x="7862" y="3824"/>
                  </a:lnTo>
                  <a:cubicBezTo>
                    <a:pt x="7873" y="3882"/>
                    <a:pt x="7902" y="3890"/>
                    <a:pt x="7902" y="3945"/>
                  </a:cubicBezTo>
                  <a:lnTo>
                    <a:pt x="7902" y="5347"/>
                  </a:lnTo>
                  <a:cubicBezTo>
                    <a:pt x="7902" y="5413"/>
                    <a:pt x="7848" y="5468"/>
                    <a:pt x="7781" y="5468"/>
                  </a:cubicBezTo>
                  <a:lnTo>
                    <a:pt x="1153" y="5468"/>
                  </a:lnTo>
                  <a:cubicBezTo>
                    <a:pt x="1087" y="5468"/>
                    <a:pt x="1033" y="5413"/>
                    <a:pt x="1033" y="5347"/>
                  </a:cubicBezTo>
                  <a:lnTo>
                    <a:pt x="1033" y="5197"/>
                  </a:lnTo>
                  <a:cubicBezTo>
                    <a:pt x="1033" y="5100"/>
                    <a:pt x="954" y="5022"/>
                    <a:pt x="858" y="5022"/>
                  </a:cubicBezTo>
                  <a:cubicBezTo>
                    <a:pt x="761" y="5022"/>
                    <a:pt x="682" y="5100"/>
                    <a:pt x="682" y="5197"/>
                  </a:cubicBezTo>
                  <a:lnTo>
                    <a:pt x="682" y="5347"/>
                  </a:lnTo>
                  <a:cubicBezTo>
                    <a:pt x="682" y="5607"/>
                    <a:pt x="894" y="5818"/>
                    <a:pt x="1153" y="5818"/>
                  </a:cubicBezTo>
                  <a:lnTo>
                    <a:pt x="1663" y="5818"/>
                  </a:lnTo>
                  <a:cubicBezTo>
                    <a:pt x="1664" y="10348"/>
                    <a:pt x="1663" y="8846"/>
                    <a:pt x="1663" y="11245"/>
                  </a:cubicBezTo>
                  <a:cubicBezTo>
                    <a:pt x="1663" y="11476"/>
                    <a:pt x="1851" y="11662"/>
                    <a:pt x="2082" y="11662"/>
                  </a:cubicBezTo>
                  <a:lnTo>
                    <a:pt x="6854" y="11662"/>
                  </a:lnTo>
                  <a:cubicBezTo>
                    <a:pt x="7084" y="11662"/>
                    <a:pt x="7271" y="11476"/>
                    <a:pt x="7271" y="11245"/>
                  </a:cubicBezTo>
                  <a:lnTo>
                    <a:pt x="7271" y="5818"/>
                  </a:lnTo>
                  <a:lnTo>
                    <a:pt x="7782" y="5818"/>
                  </a:lnTo>
                  <a:cubicBezTo>
                    <a:pt x="8042" y="5818"/>
                    <a:pt x="8253" y="5607"/>
                    <a:pt x="8253" y="5347"/>
                  </a:cubicBezTo>
                  <a:cubicBezTo>
                    <a:pt x="8241" y="3911"/>
                    <a:pt x="8281" y="3916"/>
                    <a:pt x="8216" y="3763"/>
                  </a:cubicBezTo>
                  <a:cubicBezTo>
                    <a:pt x="8590" y="3623"/>
                    <a:pt x="8857" y="3262"/>
                    <a:pt x="8857" y="2841"/>
                  </a:cubicBezTo>
                  <a:cubicBezTo>
                    <a:pt x="8857" y="2698"/>
                    <a:pt x="8889" y="2556"/>
                    <a:pt x="8952" y="2417"/>
                  </a:cubicBezTo>
                  <a:cubicBezTo>
                    <a:pt x="9242" y="1780"/>
                    <a:pt x="9122" y="996"/>
                    <a:pt x="8572" y="473"/>
                  </a:cubicBezTo>
                  <a:cubicBezTo>
                    <a:pt x="8238" y="156"/>
                    <a:pt x="7816" y="1"/>
                    <a:pt x="73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7"/>
            <p:cNvSpPr/>
            <p:nvPr/>
          </p:nvSpPr>
          <p:spPr>
            <a:xfrm>
              <a:off x="2959400" y="767025"/>
              <a:ext cx="38375" cy="38375"/>
            </a:xfrm>
            <a:custGeom>
              <a:rect b="b" l="l" r="r" t="t"/>
              <a:pathLst>
                <a:path extrusionOk="0" h="1535" w="1535">
                  <a:moveTo>
                    <a:pt x="767" y="351"/>
                  </a:moveTo>
                  <a:cubicBezTo>
                    <a:pt x="997" y="351"/>
                    <a:pt x="1184" y="537"/>
                    <a:pt x="1184" y="767"/>
                  </a:cubicBezTo>
                  <a:cubicBezTo>
                    <a:pt x="1184" y="997"/>
                    <a:pt x="997" y="1184"/>
                    <a:pt x="767" y="1184"/>
                  </a:cubicBezTo>
                  <a:cubicBezTo>
                    <a:pt x="537" y="1184"/>
                    <a:pt x="351" y="997"/>
                    <a:pt x="351" y="767"/>
                  </a:cubicBezTo>
                  <a:cubicBezTo>
                    <a:pt x="351" y="537"/>
                    <a:pt x="537" y="351"/>
                    <a:pt x="767" y="351"/>
                  </a:cubicBezTo>
                  <a:close/>
                  <a:moveTo>
                    <a:pt x="767" y="1"/>
                  </a:moveTo>
                  <a:cubicBezTo>
                    <a:pt x="344" y="1"/>
                    <a:pt x="0" y="345"/>
                    <a:pt x="0" y="767"/>
                  </a:cubicBezTo>
                  <a:cubicBezTo>
                    <a:pt x="0" y="1191"/>
                    <a:pt x="344" y="1535"/>
                    <a:pt x="767" y="1535"/>
                  </a:cubicBezTo>
                  <a:cubicBezTo>
                    <a:pt x="1190" y="1535"/>
                    <a:pt x="1534" y="1191"/>
                    <a:pt x="1534" y="767"/>
                  </a:cubicBezTo>
                  <a:cubicBezTo>
                    <a:pt x="1534" y="345"/>
                    <a:pt x="1190" y="1"/>
                    <a:pt x="7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7"/>
            <p:cNvSpPr/>
            <p:nvPr/>
          </p:nvSpPr>
          <p:spPr>
            <a:xfrm>
              <a:off x="2893275" y="805625"/>
              <a:ext cx="38375" cy="38375"/>
            </a:xfrm>
            <a:custGeom>
              <a:rect b="b" l="l" r="r" t="t"/>
              <a:pathLst>
                <a:path extrusionOk="0" h="1535" w="1535">
                  <a:moveTo>
                    <a:pt x="767" y="350"/>
                  </a:moveTo>
                  <a:cubicBezTo>
                    <a:pt x="997" y="350"/>
                    <a:pt x="1184" y="538"/>
                    <a:pt x="1184" y="768"/>
                  </a:cubicBezTo>
                  <a:cubicBezTo>
                    <a:pt x="1184" y="997"/>
                    <a:pt x="997" y="1184"/>
                    <a:pt x="767" y="1184"/>
                  </a:cubicBezTo>
                  <a:cubicBezTo>
                    <a:pt x="537" y="1184"/>
                    <a:pt x="351" y="997"/>
                    <a:pt x="351" y="768"/>
                  </a:cubicBezTo>
                  <a:cubicBezTo>
                    <a:pt x="351" y="538"/>
                    <a:pt x="537" y="350"/>
                    <a:pt x="767" y="350"/>
                  </a:cubicBezTo>
                  <a:close/>
                  <a:moveTo>
                    <a:pt x="767" y="0"/>
                  </a:moveTo>
                  <a:cubicBezTo>
                    <a:pt x="345" y="0"/>
                    <a:pt x="0" y="344"/>
                    <a:pt x="0" y="768"/>
                  </a:cubicBezTo>
                  <a:cubicBezTo>
                    <a:pt x="0" y="1190"/>
                    <a:pt x="345" y="1534"/>
                    <a:pt x="767" y="1534"/>
                  </a:cubicBezTo>
                  <a:cubicBezTo>
                    <a:pt x="1190" y="1534"/>
                    <a:pt x="1535" y="1190"/>
                    <a:pt x="1535" y="768"/>
                  </a:cubicBezTo>
                  <a:cubicBezTo>
                    <a:pt x="1535" y="344"/>
                    <a:pt x="1190"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7"/>
            <p:cNvSpPr/>
            <p:nvPr/>
          </p:nvSpPr>
          <p:spPr>
            <a:xfrm>
              <a:off x="3146150" y="945650"/>
              <a:ext cx="38325" cy="38400"/>
            </a:xfrm>
            <a:custGeom>
              <a:rect b="b" l="l" r="r" t="t"/>
              <a:pathLst>
                <a:path extrusionOk="0" h="1536" w="1533">
                  <a:moveTo>
                    <a:pt x="761" y="0"/>
                  </a:moveTo>
                  <a:cubicBezTo>
                    <a:pt x="602" y="0"/>
                    <a:pt x="440" y="50"/>
                    <a:pt x="297" y="161"/>
                  </a:cubicBezTo>
                  <a:cubicBezTo>
                    <a:pt x="221" y="219"/>
                    <a:pt x="206" y="330"/>
                    <a:pt x="266" y="407"/>
                  </a:cubicBezTo>
                  <a:cubicBezTo>
                    <a:pt x="300" y="451"/>
                    <a:pt x="352" y="475"/>
                    <a:pt x="404" y="475"/>
                  </a:cubicBezTo>
                  <a:cubicBezTo>
                    <a:pt x="442" y="475"/>
                    <a:pt x="479" y="463"/>
                    <a:pt x="511" y="438"/>
                  </a:cubicBezTo>
                  <a:cubicBezTo>
                    <a:pt x="588" y="378"/>
                    <a:pt x="676" y="351"/>
                    <a:pt x="762" y="351"/>
                  </a:cubicBezTo>
                  <a:cubicBezTo>
                    <a:pt x="977" y="351"/>
                    <a:pt x="1182" y="518"/>
                    <a:pt x="1182" y="769"/>
                  </a:cubicBezTo>
                  <a:cubicBezTo>
                    <a:pt x="1182" y="1019"/>
                    <a:pt x="976" y="1185"/>
                    <a:pt x="761" y="1185"/>
                  </a:cubicBezTo>
                  <a:cubicBezTo>
                    <a:pt x="656" y="1185"/>
                    <a:pt x="549" y="1145"/>
                    <a:pt x="464" y="1055"/>
                  </a:cubicBezTo>
                  <a:cubicBezTo>
                    <a:pt x="415" y="1004"/>
                    <a:pt x="382" y="946"/>
                    <a:pt x="364" y="879"/>
                  </a:cubicBezTo>
                  <a:cubicBezTo>
                    <a:pt x="342" y="802"/>
                    <a:pt x="272" y="751"/>
                    <a:pt x="195" y="751"/>
                  </a:cubicBezTo>
                  <a:cubicBezTo>
                    <a:pt x="180" y="751"/>
                    <a:pt x="164" y="753"/>
                    <a:pt x="148" y="757"/>
                  </a:cubicBezTo>
                  <a:cubicBezTo>
                    <a:pt x="55" y="783"/>
                    <a:pt x="0" y="879"/>
                    <a:pt x="26" y="973"/>
                  </a:cubicBezTo>
                  <a:cubicBezTo>
                    <a:pt x="123" y="1326"/>
                    <a:pt x="442" y="1535"/>
                    <a:pt x="770" y="1535"/>
                  </a:cubicBezTo>
                  <a:cubicBezTo>
                    <a:pt x="954" y="1535"/>
                    <a:pt x="1141" y="1469"/>
                    <a:pt x="1293" y="1325"/>
                  </a:cubicBezTo>
                  <a:cubicBezTo>
                    <a:pt x="1446" y="1181"/>
                    <a:pt x="1532" y="978"/>
                    <a:pt x="1532" y="767"/>
                  </a:cubicBezTo>
                  <a:cubicBezTo>
                    <a:pt x="1533" y="311"/>
                    <a:pt x="1157" y="0"/>
                    <a:pt x="7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7"/>
            <p:cNvSpPr/>
            <p:nvPr/>
          </p:nvSpPr>
          <p:spPr>
            <a:xfrm>
              <a:off x="3116500" y="1016850"/>
              <a:ext cx="38400" cy="38375"/>
            </a:xfrm>
            <a:custGeom>
              <a:rect b="b" l="l" r="r" t="t"/>
              <a:pathLst>
                <a:path extrusionOk="0" h="1535" w="1536">
                  <a:moveTo>
                    <a:pt x="768" y="351"/>
                  </a:moveTo>
                  <a:cubicBezTo>
                    <a:pt x="998" y="351"/>
                    <a:pt x="1184" y="539"/>
                    <a:pt x="1184" y="768"/>
                  </a:cubicBezTo>
                  <a:cubicBezTo>
                    <a:pt x="1184" y="998"/>
                    <a:pt x="998" y="1185"/>
                    <a:pt x="768" y="1185"/>
                  </a:cubicBezTo>
                  <a:cubicBezTo>
                    <a:pt x="538" y="1185"/>
                    <a:pt x="350" y="998"/>
                    <a:pt x="350" y="768"/>
                  </a:cubicBezTo>
                  <a:cubicBezTo>
                    <a:pt x="350" y="539"/>
                    <a:pt x="538" y="351"/>
                    <a:pt x="768" y="351"/>
                  </a:cubicBezTo>
                  <a:close/>
                  <a:moveTo>
                    <a:pt x="768" y="1"/>
                  </a:moveTo>
                  <a:cubicBezTo>
                    <a:pt x="344" y="1"/>
                    <a:pt x="0" y="345"/>
                    <a:pt x="0" y="768"/>
                  </a:cubicBezTo>
                  <a:cubicBezTo>
                    <a:pt x="0" y="1191"/>
                    <a:pt x="344" y="1535"/>
                    <a:pt x="768" y="1535"/>
                  </a:cubicBezTo>
                  <a:cubicBezTo>
                    <a:pt x="1191" y="1535"/>
                    <a:pt x="1535" y="1191"/>
                    <a:pt x="1535" y="768"/>
                  </a:cubicBezTo>
                  <a:cubicBezTo>
                    <a:pt x="1535" y="345"/>
                    <a:pt x="1191" y="1"/>
                    <a:pt x="7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7"/>
            <p:cNvSpPr/>
            <p:nvPr/>
          </p:nvSpPr>
          <p:spPr>
            <a:xfrm>
              <a:off x="2897875" y="909900"/>
              <a:ext cx="38425" cy="38375"/>
            </a:xfrm>
            <a:custGeom>
              <a:rect b="b" l="l" r="r" t="t"/>
              <a:pathLst>
                <a:path extrusionOk="0" h="1535" w="1537">
                  <a:moveTo>
                    <a:pt x="768" y="351"/>
                  </a:moveTo>
                  <a:cubicBezTo>
                    <a:pt x="998" y="351"/>
                    <a:pt x="1185" y="538"/>
                    <a:pt x="1185" y="768"/>
                  </a:cubicBezTo>
                  <a:cubicBezTo>
                    <a:pt x="1185" y="998"/>
                    <a:pt x="998" y="1185"/>
                    <a:pt x="768" y="1185"/>
                  </a:cubicBezTo>
                  <a:cubicBezTo>
                    <a:pt x="539" y="1185"/>
                    <a:pt x="351" y="997"/>
                    <a:pt x="351" y="768"/>
                  </a:cubicBezTo>
                  <a:cubicBezTo>
                    <a:pt x="351" y="538"/>
                    <a:pt x="539" y="351"/>
                    <a:pt x="768" y="351"/>
                  </a:cubicBezTo>
                  <a:close/>
                  <a:moveTo>
                    <a:pt x="768" y="1"/>
                  </a:moveTo>
                  <a:cubicBezTo>
                    <a:pt x="345" y="1"/>
                    <a:pt x="1" y="345"/>
                    <a:pt x="1" y="767"/>
                  </a:cubicBezTo>
                  <a:cubicBezTo>
                    <a:pt x="1" y="1191"/>
                    <a:pt x="345" y="1535"/>
                    <a:pt x="768" y="1535"/>
                  </a:cubicBezTo>
                  <a:cubicBezTo>
                    <a:pt x="1192" y="1535"/>
                    <a:pt x="1536" y="1191"/>
                    <a:pt x="1536" y="767"/>
                  </a:cubicBezTo>
                  <a:cubicBezTo>
                    <a:pt x="1536" y="345"/>
                    <a:pt x="1192" y="1"/>
                    <a:pt x="7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7"/>
            <p:cNvSpPr/>
            <p:nvPr/>
          </p:nvSpPr>
          <p:spPr>
            <a:xfrm>
              <a:off x="2922875" y="980675"/>
              <a:ext cx="38375" cy="38400"/>
            </a:xfrm>
            <a:custGeom>
              <a:rect b="b" l="l" r="r" t="t"/>
              <a:pathLst>
                <a:path extrusionOk="0" h="1536" w="1535">
                  <a:moveTo>
                    <a:pt x="767" y="350"/>
                  </a:moveTo>
                  <a:cubicBezTo>
                    <a:pt x="997" y="350"/>
                    <a:pt x="1184" y="538"/>
                    <a:pt x="1184" y="768"/>
                  </a:cubicBezTo>
                  <a:cubicBezTo>
                    <a:pt x="1184" y="997"/>
                    <a:pt x="997" y="1184"/>
                    <a:pt x="767" y="1184"/>
                  </a:cubicBezTo>
                  <a:cubicBezTo>
                    <a:pt x="537" y="1184"/>
                    <a:pt x="351" y="997"/>
                    <a:pt x="351" y="768"/>
                  </a:cubicBezTo>
                  <a:cubicBezTo>
                    <a:pt x="351" y="538"/>
                    <a:pt x="537" y="350"/>
                    <a:pt x="767" y="350"/>
                  </a:cubicBezTo>
                  <a:close/>
                  <a:moveTo>
                    <a:pt x="767" y="0"/>
                  </a:moveTo>
                  <a:cubicBezTo>
                    <a:pt x="344" y="0"/>
                    <a:pt x="0" y="344"/>
                    <a:pt x="0" y="768"/>
                  </a:cubicBezTo>
                  <a:cubicBezTo>
                    <a:pt x="0" y="1191"/>
                    <a:pt x="344" y="1535"/>
                    <a:pt x="767" y="1535"/>
                  </a:cubicBezTo>
                  <a:cubicBezTo>
                    <a:pt x="1190" y="1535"/>
                    <a:pt x="1534" y="1191"/>
                    <a:pt x="1534" y="768"/>
                  </a:cubicBezTo>
                  <a:cubicBezTo>
                    <a:pt x="1534" y="344"/>
                    <a:pt x="1190" y="0"/>
                    <a:pt x="7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 name="Google Shape;1697;p47"/>
          <p:cNvGrpSpPr/>
          <p:nvPr/>
        </p:nvGrpSpPr>
        <p:grpSpPr>
          <a:xfrm>
            <a:off x="2628912" y="2100922"/>
            <a:ext cx="397827" cy="261522"/>
            <a:chOff x="2367300" y="818025"/>
            <a:chExt cx="297775" cy="195750"/>
          </a:xfrm>
        </p:grpSpPr>
        <p:sp>
          <p:nvSpPr>
            <p:cNvPr id="1698" name="Google Shape;1698;p47"/>
            <p:cNvSpPr/>
            <p:nvPr/>
          </p:nvSpPr>
          <p:spPr>
            <a:xfrm>
              <a:off x="2367300" y="818050"/>
              <a:ext cx="297775" cy="195725"/>
            </a:xfrm>
            <a:custGeom>
              <a:rect b="b" l="l" r="r" t="t"/>
              <a:pathLst>
                <a:path extrusionOk="0" h="7829" w="11911">
                  <a:moveTo>
                    <a:pt x="3049" y="829"/>
                  </a:moveTo>
                  <a:lnTo>
                    <a:pt x="3191" y="1117"/>
                  </a:lnTo>
                  <a:cubicBezTo>
                    <a:pt x="3239" y="1212"/>
                    <a:pt x="3329" y="1278"/>
                    <a:pt x="3434" y="1293"/>
                  </a:cubicBezTo>
                  <a:lnTo>
                    <a:pt x="3752" y="1339"/>
                  </a:lnTo>
                  <a:lnTo>
                    <a:pt x="3522" y="1564"/>
                  </a:lnTo>
                  <a:cubicBezTo>
                    <a:pt x="3341" y="1740"/>
                    <a:pt x="3468" y="1951"/>
                    <a:pt x="3484" y="2165"/>
                  </a:cubicBezTo>
                  <a:cubicBezTo>
                    <a:pt x="3212" y="2027"/>
                    <a:pt x="3187" y="1997"/>
                    <a:pt x="3103" y="1984"/>
                  </a:cubicBezTo>
                  <a:cubicBezTo>
                    <a:pt x="3082" y="1980"/>
                    <a:pt x="3063" y="1979"/>
                    <a:pt x="3045" y="1979"/>
                  </a:cubicBezTo>
                  <a:cubicBezTo>
                    <a:pt x="2938" y="1979"/>
                    <a:pt x="2858" y="2041"/>
                    <a:pt x="2615" y="2165"/>
                  </a:cubicBezTo>
                  <a:cubicBezTo>
                    <a:pt x="2670" y="1844"/>
                    <a:pt x="2671" y="1844"/>
                    <a:pt x="2673" y="1818"/>
                  </a:cubicBezTo>
                  <a:cubicBezTo>
                    <a:pt x="2680" y="1723"/>
                    <a:pt x="2645" y="1631"/>
                    <a:pt x="2576" y="1564"/>
                  </a:cubicBezTo>
                  <a:lnTo>
                    <a:pt x="2346" y="1339"/>
                  </a:lnTo>
                  <a:lnTo>
                    <a:pt x="2664" y="1293"/>
                  </a:lnTo>
                  <a:cubicBezTo>
                    <a:pt x="2770" y="1278"/>
                    <a:pt x="2860" y="1212"/>
                    <a:pt x="2907" y="1117"/>
                  </a:cubicBezTo>
                  <a:lnTo>
                    <a:pt x="3049" y="829"/>
                  </a:lnTo>
                  <a:close/>
                  <a:moveTo>
                    <a:pt x="3049" y="2335"/>
                  </a:moveTo>
                  <a:cubicBezTo>
                    <a:pt x="3396" y="2518"/>
                    <a:pt x="3377" y="2507"/>
                    <a:pt x="3387" y="2513"/>
                  </a:cubicBezTo>
                  <a:cubicBezTo>
                    <a:pt x="3556" y="2825"/>
                    <a:pt x="3729" y="3148"/>
                    <a:pt x="3840" y="3366"/>
                  </a:cubicBezTo>
                  <a:lnTo>
                    <a:pt x="2257" y="3366"/>
                  </a:lnTo>
                  <a:cubicBezTo>
                    <a:pt x="2366" y="3149"/>
                    <a:pt x="2536" y="2828"/>
                    <a:pt x="2701" y="2517"/>
                  </a:cubicBezTo>
                  <a:cubicBezTo>
                    <a:pt x="2728" y="2506"/>
                    <a:pt x="2709" y="2514"/>
                    <a:pt x="3049" y="2335"/>
                  </a:cubicBezTo>
                  <a:close/>
                  <a:moveTo>
                    <a:pt x="3412" y="3718"/>
                  </a:moveTo>
                  <a:cubicBezTo>
                    <a:pt x="3637" y="4101"/>
                    <a:pt x="4102" y="4890"/>
                    <a:pt x="4303" y="5254"/>
                  </a:cubicBezTo>
                  <a:lnTo>
                    <a:pt x="1795" y="5254"/>
                  </a:lnTo>
                  <a:cubicBezTo>
                    <a:pt x="2010" y="4860"/>
                    <a:pt x="2473" y="4074"/>
                    <a:pt x="2680" y="3718"/>
                  </a:cubicBezTo>
                  <a:close/>
                  <a:moveTo>
                    <a:pt x="3944" y="5607"/>
                  </a:moveTo>
                  <a:cubicBezTo>
                    <a:pt x="4246" y="6100"/>
                    <a:pt x="4539" y="6581"/>
                    <a:pt x="4703" y="6871"/>
                  </a:cubicBezTo>
                  <a:lnTo>
                    <a:pt x="1394" y="6871"/>
                  </a:lnTo>
                  <a:cubicBezTo>
                    <a:pt x="1555" y="6581"/>
                    <a:pt x="1841" y="6100"/>
                    <a:pt x="2137" y="5607"/>
                  </a:cubicBezTo>
                  <a:close/>
                  <a:moveTo>
                    <a:pt x="3138" y="7223"/>
                  </a:moveTo>
                  <a:lnTo>
                    <a:pt x="3138" y="7476"/>
                  </a:lnTo>
                  <a:lnTo>
                    <a:pt x="2961" y="7476"/>
                  </a:lnTo>
                  <a:lnTo>
                    <a:pt x="2961" y="7223"/>
                  </a:lnTo>
                  <a:close/>
                  <a:moveTo>
                    <a:pt x="11005" y="1"/>
                  </a:moveTo>
                  <a:cubicBezTo>
                    <a:pt x="10908" y="1"/>
                    <a:pt x="10829" y="79"/>
                    <a:pt x="10829" y="177"/>
                  </a:cubicBezTo>
                  <a:cubicBezTo>
                    <a:pt x="10829" y="274"/>
                    <a:pt x="10908" y="353"/>
                    <a:pt x="11005" y="353"/>
                  </a:cubicBezTo>
                  <a:lnTo>
                    <a:pt x="11340" y="353"/>
                  </a:lnTo>
                  <a:cubicBezTo>
                    <a:pt x="11461" y="353"/>
                    <a:pt x="11558" y="451"/>
                    <a:pt x="11558" y="572"/>
                  </a:cubicBezTo>
                  <a:lnTo>
                    <a:pt x="11558" y="7257"/>
                  </a:lnTo>
                  <a:cubicBezTo>
                    <a:pt x="11558" y="7378"/>
                    <a:pt x="11461" y="7476"/>
                    <a:pt x="11340" y="7476"/>
                  </a:cubicBezTo>
                  <a:lnTo>
                    <a:pt x="3490" y="7476"/>
                  </a:lnTo>
                  <a:lnTo>
                    <a:pt x="3490" y="7223"/>
                  </a:lnTo>
                  <a:lnTo>
                    <a:pt x="4915" y="7223"/>
                  </a:lnTo>
                  <a:cubicBezTo>
                    <a:pt x="5084" y="7223"/>
                    <a:pt x="5194" y="7052"/>
                    <a:pt x="5121" y="6904"/>
                  </a:cubicBezTo>
                  <a:cubicBezTo>
                    <a:pt x="5017" y="6696"/>
                    <a:pt x="4704" y="6173"/>
                    <a:pt x="4356" y="5607"/>
                  </a:cubicBezTo>
                  <a:cubicBezTo>
                    <a:pt x="4366" y="5605"/>
                    <a:pt x="4377" y="5605"/>
                    <a:pt x="4388" y="5605"/>
                  </a:cubicBezTo>
                  <a:cubicBezTo>
                    <a:pt x="4416" y="5605"/>
                    <a:pt x="4447" y="5607"/>
                    <a:pt x="4481" y="5607"/>
                  </a:cubicBezTo>
                  <a:cubicBezTo>
                    <a:pt x="4560" y="5607"/>
                    <a:pt x="4649" y="5594"/>
                    <a:pt x="4708" y="5500"/>
                  </a:cubicBezTo>
                  <a:cubicBezTo>
                    <a:pt x="4748" y="5436"/>
                    <a:pt x="4752" y="5357"/>
                    <a:pt x="4719" y="5289"/>
                  </a:cubicBezTo>
                  <a:cubicBezTo>
                    <a:pt x="4600" y="5044"/>
                    <a:pt x="4185" y="4340"/>
                    <a:pt x="3820" y="3718"/>
                  </a:cubicBezTo>
                  <a:lnTo>
                    <a:pt x="4049" y="3718"/>
                  </a:lnTo>
                  <a:cubicBezTo>
                    <a:pt x="4211" y="3718"/>
                    <a:pt x="4318" y="3549"/>
                    <a:pt x="4251" y="3403"/>
                  </a:cubicBezTo>
                  <a:cubicBezTo>
                    <a:pt x="4174" y="3234"/>
                    <a:pt x="3964" y="2840"/>
                    <a:pt x="3752" y="2447"/>
                  </a:cubicBezTo>
                  <a:cubicBezTo>
                    <a:pt x="3825" y="2374"/>
                    <a:pt x="3859" y="2269"/>
                    <a:pt x="3841" y="2165"/>
                  </a:cubicBezTo>
                  <a:lnTo>
                    <a:pt x="3779" y="1805"/>
                  </a:lnTo>
                  <a:lnTo>
                    <a:pt x="4041" y="1549"/>
                  </a:lnTo>
                  <a:cubicBezTo>
                    <a:pt x="4232" y="1363"/>
                    <a:pt x="4127" y="1038"/>
                    <a:pt x="3862" y="999"/>
                  </a:cubicBezTo>
                  <a:lnTo>
                    <a:pt x="3500" y="947"/>
                  </a:lnTo>
                  <a:lnTo>
                    <a:pt x="3338" y="619"/>
                  </a:lnTo>
                  <a:cubicBezTo>
                    <a:pt x="3279" y="499"/>
                    <a:pt x="3164" y="439"/>
                    <a:pt x="3049" y="439"/>
                  </a:cubicBezTo>
                  <a:cubicBezTo>
                    <a:pt x="2934" y="439"/>
                    <a:pt x="2819" y="499"/>
                    <a:pt x="2759" y="619"/>
                  </a:cubicBezTo>
                  <a:lnTo>
                    <a:pt x="2598" y="947"/>
                  </a:lnTo>
                  <a:lnTo>
                    <a:pt x="2236" y="999"/>
                  </a:lnTo>
                  <a:cubicBezTo>
                    <a:pt x="1971" y="1038"/>
                    <a:pt x="1865" y="1364"/>
                    <a:pt x="2057" y="1549"/>
                  </a:cubicBezTo>
                  <a:lnTo>
                    <a:pt x="2318" y="1805"/>
                  </a:lnTo>
                  <a:lnTo>
                    <a:pt x="2257" y="2165"/>
                  </a:lnTo>
                  <a:cubicBezTo>
                    <a:pt x="2239" y="2267"/>
                    <a:pt x="2271" y="2369"/>
                    <a:pt x="2341" y="2443"/>
                  </a:cubicBezTo>
                  <a:cubicBezTo>
                    <a:pt x="2131" y="2838"/>
                    <a:pt x="1923" y="3235"/>
                    <a:pt x="1846" y="3404"/>
                  </a:cubicBezTo>
                  <a:cubicBezTo>
                    <a:pt x="1815" y="3473"/>
                    <a:pt x="1821" y="3552"/>
                    <a:pt x="1861" y="3616"/>
                  </a:cubicBezTo>
                  <a:cubicBezTo>
                    <a:pt x="1918" y="3704"/>
                    <a:pt x="2000" y="3719"/>
                    <a:pt x="2087" y="3719"/>
                  </a:cubicBezTo>
                  <a:cubicBezTo>
                    <a:pt x="2130" y="3719"/>
                    <a:pt x="2173" y="3715"/>
                    <a:pt x="2215" y="3715"/>
                  </a:cubicBezTo>
                  <a:cubicBezTo>
                    <a:pt x="2234" y="3715"/>
                    <a:pt x="2253" y="3716"/>
                    <a:pt x="2271" y="3718"/>
                  </a:cubicBezTo>
                  <a:cubicBezTo>
                    <a:pt x="1908" y="4340"/>
                    <a:pt x="1497" y="5044"/>
                    <a:pt x="1379" y="5290"/>
                  </a:cubicBezTo>
                  <a:cubicBezTo>
                    <a:pt x="1308" y="5437"/>
                    <a:pt x="1417" y="5607"/>
                    <a:pt x="1586" y="5607"/>
                  </a:cubicBezTo>
                  <a:lnTo>
                    <a:pt x="1726" y="5607"/>
                  </a:lnTo>
                  <a:cubicBezTo>
                    <a:pt x="1577" y="5856"/>
                    <a:pt x="1104" y="6645"/>
                    <a:pt x="977" y="6905"/>
                  </a:cubicBezTo>
                  <a:cubicBezTo>
                    <a:pt x="905" y="7052"/>
                    <a:pt x="1014" y="7223"/>
                    <a:pt x="1183" y="7223"/>
                  </a:cubicBezTo>
                  <a:lnTo>
                    <a:pt x="2609" y="7223"/>
                  </a:lnTo>
                  <a:lnTo>
                    <a:pt x="2609" y="7476"/>
                  </a:lnTo>
                  <a:lnTo>
                    <a:pt x="571" y="7476"/>
                  </a:lnTo>
                  <a:cubicBezTo>
                    <a:pt x="451" y="7476"/>
                    <a:pt x="353" y="7378"/>
                    <a:pt x="353" y="7257"/>
                  </a:cubicBezTo>
                  <a:lnTo>
                    <a:pt x="353" y="4787"/>
                  </a:lnTo>
                  <a:cubicBezTo>
                    <a:pt x="353" y="4689"/>
                    <a:pt x="273" y="4610"/>
                    <a:pt x="176" y="4610"/>
                  </a:cubicBezTo>
                  <a:cubicBezTo>
                    <a:pt x="79" y="4610"/>
                    <a:pt x="0" y="4689"/>
                    <a:pt x="0" y="4787"/>
                  </a:cubicBezTo>
                  <a:lnTo>
                    <a:pt x="0" y="7257"/>
                  </a:lnTo>
                  <a:cubicBezTo>
                    <a:pt x="0" y="7573"/>
                    <a:pt x="256" y="7828"/>
                    <a:pt x="571" y="7828"/>
                  </a:cubicBezTo>
                  <a:lnTo>
                    <a:pt x="11339" y="7828"/>
                  </a:lnTo>
                  <a:cubicBezTo>
                    <a:pt x="11654" y="7828"/>
                    <a:pt x="11910" y="7573"/>
                    <a:pt x="11910" y="7257"/>
                  </a:cubicBezTo>
                  <a:lnTo>
                    <a:pt x="11910" y="572"/>
                  </a:lnTo>
                  <a:cubicBezTo>
                    <a:pt x="11911" y="256"/>
                    <a:pt x="11654" y="1"/>
                    <a:pt x="11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7"/>
            <p:cNvSpPr/>
            <p:nvPr/>
          </p:nvSpPr>
          <p:spPr>
            <a:xfrm>
              <a:off x="2367300" y="818025"/>
              <a:ext cx="261925" cy="106475"/>
            </a:xfrm>
            <a:custGeom>
              <a:rect b="b" l="l" r="r" t="t"/>
              <a:pathLst>
                <a:path extrusionOk="0" h="4259" w="10477">
                  <a:moveTo>
                    <a:pt x="571" y="1"/>
                  </a:moveTo>
                  <a:cubicBezTo>
                    <a:pt x="257" y="1"/>
                    <a:pt x="0" y="257"/>
                    <a:pt x="0" y="571"/>
                  </a:cubicBezTo>
                  <a:lnTo>
                    <a:pt x="0" y="4083"/>
                  </a:lnTo>
                  <a:cubicBezTo>
                    <a:pt x="0" y="4180"/>
                    <a:pt x="80" y="4259"/>
                    <a:pt x="176" y="4259"/>
                  </a:cubicBezTo>
                  <a:cubicBezTo>
                    <a:pt x="274" y="4259"/>
                    <a:pt x="353" y="4180"/>
                    <a:pt x="353" y="4083"/>
                  </a:cubicBezTo>
                  <a:lnTo>
                    <a:pt x="353" y="571"/>
                  </a:lnTo>
                  <a:cubicBezTo>
                    <a:pt x="353" y="451"/>
                    <a:pt x="451" y="353"/>
                    <a:pt x="571" y="353"/>
                  </a:cubicBezTo>
                  <a:lnTo>
                    <a:pt x="10300" y="353"/>
                  </a:lnTo>
                  <a:cubicBezTo>
                    <a:pt x="10398" y="353"/>
                    <a:pt x="10477" y="275"/>
                    <a:pt x="10477" y="177"/>
                  </a:cubicBezTo>
                  <a:cubicBezTo>
                    <a:pt x="10477" y="80"/>
                    <a:pt x="10398" y="1"/>
                    <a:pt x="103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7"/>
            <p:cNvSpPr/>
            <p:nvPr/>
          </p:nvSpPr>
          <p:spPr>
            <a:xfrm>
              <a:off x="2511775" y="831625"/>
              <a:ext cx="8825" cy="168550"/>
            </a:xfrm>
            <a:custGeom>
              <a:rect b="b" l="l" r="r" t="t"/>
              <a:pathLst>
                <a:path extrusionOk="0" h="6742" w="353">
                  <a:moveTo>
                    <a:pt x="177" y="1"/>
                  </a:moveTo>
                  <a:cubicBezTo>
                    <a:pt x="80" y="1"/>
                    <a:pt x="0" y="80"/>
                    <a:pt x="0" y="177"/>
                  </a:cubicBezTo>
                  <a:lnTo>
                    <a:pt x="0" y="6566"/>
                  </a:lnTo>
                  <a:cubicBezTo>
                    <a:pt x="0" y="6663"/>
                    <a:pt x="80" y="6741"/>
                    <a:pt x="177" y="6741"/>
                  </a:cubicBezTo>
                  <a:cubicBezTo>
                    <a:pt x="274" y="6741"/>
                    <a:pt x="353" y="6663"/>
                    <a:pt x="353" y="6566"/>
                  </a:cubicBezTo>
                  <a:lnTo>
                    <a:pt x="353" y="177"/>
                  </a:lnTo>
                  <a:cubicBezTo>
                    <a:pt x="353" y="80"/>
                    <a:pt x="274" y="1"/>
                    <a:pt x="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7"/>
            <p:cNvSpPr/>
            <p:nvPr/>
          </p:nvSpPr>
          <p:spPr>
            <a:xfrm>
              <a:off x="2557300" y="833325"/>
              <a:ext cx="89575" cy="56100"/>
            </a:xfrm>
            <a:custGeom>
              <a:rect b="b" l="l" r="r" t="t"/>
              <a:pathLst>
                <a:path extrusionOk="0" h="2244" w="3583">
                  <a:moveTo>
                    <a:pt x="3230" y="353"/>
                  </a:moveTo>
                  <a:lnTo>
                    <a:pt x="3230" y="1891"/>
                  </a:lnTo>
                  <a:lnTo>
                    <a:pt x="1316" y="1891"/>
                  </a:lnTo>
                  <a:lnTo>
                    <a:pt x="1316" y="1665"/>
                  </a:lnTo>
                  <a:cubicBezTo>
                    <a:pt x="1383" y="1723"/>
                    <a:pt x="1476" y="1782"/>
                    <a:pt x="1621" y="1782"/>
                  </a:cubicBezTo>
                  <a:cubicBezTo>
                    <a:pt x="1929" y="1782"/>
                    <a:pt x="1985" y="1532"/>
                    <a:pt x="2102" y="1532"/>
                  </a:cubicBezTo>
                  <a:cubicBezTo>
                    <a:pt x="2199" y="1532"/>
                    <a:pt x="2278" y="1453"/>
                    <a:pt x="2278" y="1356"/>
                  </a:cubicBezTo>
                  <a:cubicBezTo>
                    <a:pt x="2278" y="1259"/>
                    <a:pt x="2199" y="1179"/>
                    <a:pt x="2102" y="1179"/>
                  </a:cubicBezTo>
                  <a:cubicBezTo>
                    <a:pt x="1906" y="1179"/>
                    <a:pt x="1803" y="1288"/>
                    <a:pt x="1734" y="1359"/>
                  </a:cubicBezTo>
                  <a:cubicBezTo>
                    <a:pt x="1684" y="1411"/>
                    <a:pt x="1647" y="1431"/>
                    <a:pt x="1616" y="1431"/>
                  </a:cubicBezTo>
                  <a:cubicBezTo>
                    <a:pt x="1533" y="1431"/>
                    <a:pt x="1486" y="1287"/>
                    <a:pt x="1316" y="1214"/>
                  </a:cubicBezTo>
                  <a:lnTo>
                    <a:pt x="1316" y="948"/>
                  </a:lnTo>
                  <a:cubicBezTo>
                    <a:pt x="1383" y="1006"/>
                    <a:pt x="1476" y="1065"/>
                    <a:pt x="1621" y="1065"/>
                  </a:cubicBezTo>
                  <a:cubicBezTo>
                    <a:pt x="1929" y="1065"/>
                    <a:pt x="1985" y="816"/>
                    <a:pt x="2102" y="816"/>
                  </a:cubicBezTo>
                  <a:cubicBezTo>
                    <a:pt x="2199" y="816"/>
                    <a:pt x="2278" y="736"/>
                    <a:pt x="2278" y="639"/>
                  </a:cubicBezTo>
                  <a:cubicBezTo>
                    <a:pt x="2278" y="542"/>
                    <a:pt x="2199" y="463"/>
                    <a:pt x="2102" y="463"/>
                  </a:cubicBezTo>
                  <a:cubicBezTo>
                    <a:pt x="1906" y="463"/>
                    <a:pt x="1803" y="570"/>
                    <a:pt x="1734" y="642"/>
                  </a:cubicBezTo>
                  <a:cubicBezTo>
                    <a:pt x="1685" y="693"/>
                    <a:pt x="1648" y="713"/>
                    <a:pt x="1617" y="713"/>
                  </a:cubicBezTo>
                  <a:cubicBezTo>
                    <a:pt x="1532" y="713"/>
                    <a:pt x="1483" y="569"/>
                    <a:pt x="1316" y="497"/>
                  </a:cubicBezTo>
                  <a:lnTo>
                    <a:pt x="1316" y="353"/>
                  </a:lnTo>
                  <a:close/>
                  <a:moveTo>
                    <a:pt x="1216" y="1"/>
                  </a:moveTo>
                  <a:cubicBezTo>
                    <a:pt x="1077" y="1"/>
                    <a:pt x="963" y="114"/>
                    <a:pt x="963" y="253"/>
                  </a:cubicBezTo>
                  <a:lnTo>
                    <a:pt x="963" y="497"/>
                  </a:lnTo>
                  <a:cubicBezTo>
                    <a:pt x="790" y="571"/>
                    <a:pt x="751" y="713"/>
                    <a:pt x="658" y="713"/>
                  </a:cubicBezTo>
                  <a:cubicBezTo>
                    <a:pt x="542" y="713"/>
                    <a:pt x="485" y="463"/>
                    <a:pt x="177" y="463"/>
                  </a:cubicBezTo>
                  <a:cubicBezTo>
                    <a:pt x="79" y="463"/>
                    <a:pt x="1" y="542"/>
                    <a:pt x="1" y="639"/>
                  </a:cubicBezTo>
                  <a:cubicBezTo>
                    <a:pt x="1" y="736"/>
                    <a:pt x="79" y="816"/>
                    <a:pt x="177" y="816"/>
                  </a:cubicBezTo>
                  <a:cubicBezTo>
                    <a:pt x="293" y="816"/>
                    <a:pt x="350" y="1065"/>
                    <a:pt x="658" y="1065"/>
                  </a:cubicBezTo>
                  <a:cubicBezTo>
                    <a:pt x="803" y="1065"/>
                    <a:pt x="896" y="1006"/>
                    <a:pt x="963" y="948"/>
                  </a:cubicBezTo>
                  <a:lnTo>
                    <a:pt x="963" y="1214"/>
                  </a:lnTo>
                  <a:cubicBezTo>
                    <a:pt x="875" y="1251"/>
                    <a:pt x="816" y="1312"/>
                    <a:pt x="772" y="1359"/>
                  </a:cubicBezTo>
                  <a:cubicBezTo>
                    <a:pt x="723" y="1409"/>
                    <a:pt x="687" y="1429"/>
                    <a:pt x="655" y="1429"/>
                  </a:cubicBezTo>
                  <a:cubicBezTo>
                    <a:pt x="541" y="1429"/>
                    <a:pt x="487" y="1179"/>
                    <a:pt x="177" y="1179"/>
                  </a:cubicBezTo>
                  <a:cubicBezTo>
                    <a:pt x="80" y="1179"/>
                    <a:pt x="1" y="1259"/>
                    <a:pt x="1" y="1356"/>
                  </a:cubicBezTo>
                  <a:cubicBezTo>
                    <a:pt x="1" y="1453"/>
                    <a:pt x="80" y="1532"/>
                    <a:pt x="177" y="1532"/>
                  </a:cubicBezTo>
                  <a:cubicBezTo>
                    <a:pt x="294" y="1532"/>
                    <a:pt x="351" y="1782"/>
                    <a:pt x="658" y="1782"/>
                  </a:cubicBezTo>
                  <a:cubicBezTo>
                    <a:pt x="803" y="1782"/>
                    <a:pt x="896" y="1723"/>
                    <a:pt x="963" y="1664"/>
                  </a:cubicBezTo>
                  <a:lnTo>
                    <a:pt x="963" y="1991"/>
                  </a:lnTo>
                  <a:cubicBezTo>
                    <a:pt x="963" y="2130"/>
                    <a:pt x="1077" y="2244"/>
                    <a:pt x="1216" y="2244"/>
                  </a:cubicBezTo>
                  <a:lnTo>
                    <a:pt x="3330" y="2244"/>
                  </a:lnTo>
                  <a:cubicBezTo>
                    <a:pt x="3469" y="2244"/>
                    <a:pt x="3582" y="2130"/>
                    <a:pt x="3582" y="1991"/>
                  </a:cubicBezTo>
                  <a:lnTo>
                    <a:pt x="3582" y="253"/>
                  </a:lnTo>
                  <a:cubicBezTo>
                    <a:pt x="3582" y="114"/>
                    <a:pt x="3469" y="1"/>
                    <a:pt x="33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7"/>
            <p:cNvSpPr/>
            <p:nvPr/>
          </p:nvSpPr>
          <p:spPr>
            <a:xfrm>
              <a:off x="2529400" y="923425"/>
              <a:ext cx="118075" cy="8850"/>
            </a:xfrm>
            <a:custGeom>
              <a:rect b="b" l="l" r="r" t="t"/>
              <a:pathLst>
                <a:path extrusionOk="0" h="354" w="4723">
                  <a:moveTo>
                    <a:pt x="176" y="1"/>
                  </a:moveTo>
                  <a:cubicBezTo>
                    <a:pt x="78" y="1"/>
                    <a:pt x="0" y="80"/>
                    <a:pt x="0" y="177"/>
                  </a:cubicBezTo>
                  <a:cubicBezTo>
                    <a:pt x="0" y="274"/>
                    <a:pt x="78" y="353"/>
                    <a:pt x="176" y="353"/>
                  </a:cubicBezTo>
                  <a:lnTo>
                    <a:pt x="4546" y="353"/>
                  </a:lnTo>
                  <a:cubicBezTo>
                    <a:pt x="4643" y="353"/>
                    <a:pt x="4722" y="274"/>
                    <a:pt x="4722" y="177"/>
                  </a:cubicBezTo>
                  <a:cubicBezTo>
                    <a:pt x="4722" y="80"/>
                    <a:pt x="4643" y="1"/>
                    <a:pt x="45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7"/>
            <p:cNvSpPr/>
            <p:nvPr/>
          </p:nvSpPr>
          <p:spPr>
            <a:xfrm>
              <a:off x="2529400" y="947300"/>
              <a:ext cx="118075" cy="8825"/>
            </a:xfrm>
            <a:custGeom>
              <a:rect b="b" l="l" r="r" t="t"/>
              <a:pathLst>
                <a:path extrusionOk="0" h="353" w="4723">
                  <a:moveTo>
                    <a:pt x="176" y="1"/>
                  </a:moveTo>
                  <a:cubicBezTo>
                    <a:pt x="78" y="1"/>
                    <a:pt x="0" y="79"/>
                    <a:pt x="0" y="176"/>
                  </a:cubicBezTo>
                  <a:cubicBezTo>
                    <a:pt x="0" y="274"/>
                    <a:pt x="78" y="352"/>
                    <a:pt x="176" y="352"/>
                  </a:cubicBezTo>
                  <a:lnTo>
                    <a:pt x="4546" y="352"/>
                  </a:lnTo>
                  <a:cubicBezTo>
                    <a:pt x="4643" y="352"/>
                    <a:pt x="4722" y="274"/>
                    <a:pt x="4722" y="176"/>
                  </a:cubicBezTo>
                  <a:cubicBezTo>
                    <a:pt x="4722" y="79"/>
                    <a:pt x="4643" y="1"/>
                    <a:pt x="45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7"/>
            <p:cNvSpPr/>
            <p:nvPr/>
          </p:nvSpPr>
          <p:spPr>
            <a:xfrm>
              <a:off x="2529400" y="971150"/>
              <a:ext cx="67550" cy="8850"/>
            </a:xfrm>
            <a:custGeom>
              <a:rect b="b" l="l" r="r" t="t"/>
              <a:pathLst>
                <a:path extrusionOk="0" h="354" w="2702">
                  <a:moveTo>
                    <a:pt x="176" y="1"/>
                  </a:moveTo>
                  <a:cubicBezTo>
                    <a:pt x="78" y="1"/>
                    <a:pt x="0" y="80"/>
                    <a:pt x="0" y="177"/>
                  </a:cubicBezTo>
                  <a:cubicBezTo>
                    <a:pt x="0" y="274"/>
                    <a:pt x="78" y="353"/>
                    <a:pt x="176" y="353"/>
                  </a:cubicBezTo>
                  <a:lnTo>
                    <a:pt x="2525" y="353"/>
                  </a:lnTo>
                  <a:cubicBezTo>
                    <a:pt x="2623" y="353"/>
                    <a:pt x="2702" y="274"/>
                    <a:pt x="2702" y="177"/>
                  </a:cubicBezTo>
                  <a:cubicBezTo>
                    <a:pt x="2702" y="80"/>
                    <a:pt x="2623" y="1"/>
                    <a:pt x="2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7"/>
            <p:cNvSpPr/>
            <p:nvPr/>
          </p:nvSpPr>
          <p:spPr>
            <a:xfrm>
              <a:off x="2605725" y="971150"/>
              <a:ext cx="41750" cy="8850"/>
            </a:xfrm>
            <a:custGeom>
              <a:rect b="b" l="l" r="r" t="t"/>
              <a:pathLst>
                <a:path extrusionOk="0" h="354" w="1670">
                  <a:moveTo>
                    <a:pt x="177" y="1"/>
                  </a:moveTo>
                  <a:cubicBezTo>
                    <a:pt x="80" y="1"/>
                    <a:pt x="1" y="80"/>
                    <a:pt x="1" y="177"/>
                  </a:cubicBezTo>
                  <a:cubicBezTo>
                    <a:pt x="1" y="274"/>
                    <a:pt x="80" y="353"/>
                    <a:pt x="177" y="353"/>
                  </a:cubicBezTo>
                  <a:lnTo>
                    <a:pt x="1493" y="353"/>
                  </a:lnTo>
                  <a:cubicBezTo>
                    <a:pt x="1590" y="353"/>
                    <a:pt x="1669" y="274"/>
                    <a:pt x="1669" y="177"/>
                  </a:cubicBezTo>
                  <a:cubicBezTo>
                    <a:pt x="1669" y="80"/>
                    <a:pt x="1590" y="1"/>
                    <a:pt x="14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47"/>
          <p:cNvGrpSpPr/>
          <p:nvPr/>
        </p:nvGrpSpPr>
        <p:grpSpPr>
          <a:xfrm>
            <a:off x="1981119" y="2032786"/>
            <a:ext cx="293486" cy="397827"/>
            <a:chOff x="1882425" y="767025"/>
            <a:chExt cx="219675" cy="297775"/>
          </a:xfrm>
        </p:grpSpPr>
        <p:sp>
          <p:nvSpPr>
            <p:cNvPr id="1707" name="Google Shape;1707;p47"/>
            <p:cNvSpPr/>
            <p:nvPr/>
          </p:nvSpPr>
          <p:spPr>
            <a:xfrm>
              <a:off x="1882425" y="767025"/>
              <a:ext cx="219675" cy="297775"/>
            </a:xfrm>
            <a:custGeom>
              <a:rect b="b" l="l" r="r" t="t"/>
              <a:pathLst>
                <a:path extrusionOk="0" h="11911" w="8787">
                  <a:moveTo>
                    <a:pt x="5379" y="1"/>
                  </a:moveTo>
                  <a:cubicBezTo>
                    <a:pt x="3499" y="1"/>
                    <a:pt x="1970" y="1529"/>
                    <a:pt x="1970" y="3408"/>
                  </a:cubicBezTo>
                  <a:lnTo>
                    <a:pt x="1970" y="4016"/>
                  </a:lnTo>
                  <a:cubicBezTo>
                    <a:pt x="1970" y="4113"/>
                    <a:pt x="2050" y="4191"/>
                    <a:pt x="2147" y="4191"/>
                  </a:cubicBezTo>
                  <a:cubicBezTo>
                    <a:pt x="2243" y="4191"/>
                    <a:pt x="2322" y="4113"/>
                    <a:pt x="2322" y="4016"/>
                  </a:cubicBezTo>
                  <a:lnTo>
                    <a:pt x="2322" y="3408"/>
                  </a:lnTo>
                  <a:cubicBezTo>
                    <a:pt x="2322" y="1722"/>
                    <a:pt x="3693" y="351"/>
                    <a:pt x="5379" y="351"/>
                  </a:cubicBezTo>
                  <a:cubicBezTo>
                    <a:pt x="7063" y="351"/>
                    <a:pt x="8435" y="1722"/>
                    <a:pt x="8435" y="3408"/>
                  </a:cubicBezTo>
                  <a:lnTo>
                    <a:pt x="8435" y="9144"/>
                  </a:lnTo>
                  <a:lnTo>
                    <a:pt x="2219" y="9144"/>
                  </a:lnTo>
                  <a:lnTo>
                    <a:pt x="651" y="7575"/>
                  </a:lnTo>
                  <a:cubicBezTo>
                    <a:pt x="523" y="7447"/>
                    <a:pt x="452" y="7277"/>
                    <a:pt x="452" y="7095"/>
                  </a:cubicBezTo>
                  <a:cubicBezTo>
                    <a:pt x="452" y="6690"/>
                    <a:pt x="787" y="6417"/>
                    <a:pt x="1136" y="6417"/>
                  </a:cubicBezTo>
                  <a:cubicBezTo>
                    <a:pt x="1302" y="6417"/>
                    <a:pt x="1471" y="6479"/>
                    <a:pt x="1609" y="6616"/>
                  </a:cubicBezTo>
                  <a:lnTo>
                    <a:pt x="2022" y="7031"/>
                  </a:lnTo>
                  <a:cubicBezTo>
                    <a:pt x="2058" y="7066"/>
                    <a:pt x="2101" y="7082"/>
                    <a:pt x="2144" y="7082"/>
                  </a:cubicBezTo>
                  <a:cubicBezTo>
                    <a:pt x="2235" y="7082"/>
                    <a:pt x="2322" y="7012"/>
                    <a:pt x="2322" y="6906"/>
                  </a:cubicBezTo>
                  <a:lnTo>
                    <a:pt x="2322" y="4717"/>
                  </a:lnTo>
                  <a:cubicBezTo>
                    <a:pt x="2322" y="4621"/>
                    <a:pt x="2243" y="4542"/>
                    <a:pt x="2147" y="4542"/>
                  </a:cubicBezTo>
                  <a:cubicBezTo>
                    <a:pt x="2050" y="4542"/>
                    <a:pt x="1970" y="4621"/>
                    <a:pt x="1970" y="4717"/>
                  </a:cubicBezTo>
                  <a:lnTo>
                    <a:pt x="1970" y="6482"/>
                  </a:lnTo>
                  <a:cubicBezTo>
                    <a:pt x="1910" y="6438"/>
                    <a:pt x="1658" y="6067"/>
                    <a:pt x="1130" y="6067"/>
                  </a:cubicBezTo>
                  <a:cubicBezTo>
                    <a:pt x="855" y="6067"/>
                    <a:pt x="596" y="6174"/>
                    <a:pt x="402" y="6369"/>
                  </a:cubicBezTo>
                  <a:cubicBezTo>
                    <a:pt x="0" y="6771"/>
                    <a:pt x="0" y="7421"/>
                    <a:pt x="402" y="7823"/>
                  </a:cubicBezTo>
                  <a:lnTo>
                    <a:pt x="1970" y="9392"/>
                  </a:lnTo>
                  <a:lnTo>
                    <a:pt x="1970" y="11356"/>
                  </a:lnTo>
                  <a:cubicBezTo>
                    <a:pt x="1970" y="11662"/>
                    <a:pt x="2220" y="11910"/>
                    <a:pt x="2526" y="11910"/>
                  </a:cubicBezTo>
                  <a:lnTo>
                    <a:pt x="2848" y="11910"/>
                  </a:lnTo>
                  <a:cubicBezTo>
                    <a:pt x="2945" y="11910"/>
                    <a:pt x="3024" y="11832"/>
                    <a:pt x="3024" y="11735"/>
                  </a:cubicBezTo>
                  <a:cubicBezTo>
                    <a:pt x="3024" y="11638"/>
                    <a:pt x="2945" y="11560"/>
                    <a:pt x="2848" y="11560"/>
                  </a:cubicBezTo>
                  <a:lnTo>
                    <a:pt x="2526" y="11560"/>
                  </a:lnTo>
                  <a:cubicBezTo>
                    <a:pt x="2414" y="11560"/>
                    <a:pt x="2322" y="11468"/>
                    <a:pt x="2322" y="11356"/>
                  </a:cubicBezTo>
                  <a:lnTo>
                    <a:pt x="2322" y="9495"/>
                  </a:lnTo>
                  <a:lnTo>
                    <a:pt x="8435" y="9495"/>
                  </a:lnTo>
                  <a:lnTo>
                    <a:pt x="8435" y="9963"/>
                  </a:lnTo>
                  <a:cubicBezTo>
                    <a:pt x="8435" y="10061"/>
                    <a:pt x="8514" y="10139"/>
                    <a:pt x="8611" y="10139"/>
                  </a:cubicBezTo>
                  <a:cubicBezTo>
                    <a:pt x="8708" y="10139"/>
                    <a:pt x="8786" y="10061"/>
                    <a:pt x="8786" y="9963"/>
                  </a:cubicBezTo>
                  <a:lnTo>
                    <a:pt x="8786" y="3408"/>
                  </a:lnTo>
                  <a:cubicBezTo>
                    <a:pt x="8786" y="1529"/>
                    <a:pt x="7257" y="1"/>
                    <a:pt x="53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7"/>
            <p:cNvSpPr/>
            <p:nvPr/>
          </p:nvSpPr>
          <p:spPr>
            <a:xfrm>
              <a:off x="1966775" y="1029250"/>
              <a:ext cx="135325" cy="35550"/>
            </a:xfrm>
            <a:custGeom>
              <a:rect b="b" l="l" r="r" t="t"/>
              <a:pathLst>
                <a:path extrusionOk="0" h="1422" w="5413">
                  <a:moveTo>
                    <a:pt x="5237" y="0"/>
                  </a:moveTo>
                  <a:cubicBezTo>
                    <a:pt x="5139" y="0"/>
                    <a:pt x="5061" y="80"/>
                    <a:pt x="5061" y="177"/>
                  </a:cubicBezTo>
                  <a:lnTo>
                    <a:pt x="5061" y="867"/>
                  </a:lnTo>
                  <a:cubicBezTo>
                    <a:pt x="5061" y="979"/>
                    <a:pt x="4970" y="1071"/>
                    <a:pt x="4857" y="1071"/>
                  </a:cubicBezTo>
                  <a:lnTo>
                    <a:pt x="177" y="1071"/>
                  </a:lnTo>
                  <a:cubicBezTo>
                    <a:pt x="79" y="1071"/>
                    <a:pt x="1" y="1149"/>
                    <a:pt x="1" y="1246"/>
                  </a:cubicBezTo>
                  <a:cubicBezTo>
                    <a:pt x="1" y="1343"/>
                    <a:pt x="79" y="1421"/>
                    <a:pt x="177" y="1421"/>
                  </a:cubicBezTo>
                  <a:lnTo>
                    <a:pt x="4858" y="1421"/>
                  </a:lnTo>
                  <a:cubicBezTo>
                    <a:pt x="5163" y="1421"/>
                    <a:pt x="5412" y="1173"/>
                    <a:pt x="5412" y="867"/>
                  </a:cubicBezTo>
                  <a:lnTo>
                    <a:pt x="5412" y="177"/>
                  </a:lnTo>
                  <a:cubicBezTo>
                    <a:pt x="5412" y="79"/>
                    <a:pt x="5334" y="0"/>
                    <a:pt x="52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7"/>
            <p:cNvSpPr/>
            <p:nvPr/>
          </p:nvSpPr>
          <p:spPr>
            <a:xfrm>
              <a:off x="1948075" y="801650"/>
              <a:ext cx="137175" cy="153125"/>
            </a:xfrm>
            <a:custGeom>
              <a:rect b="b" l="l" r="r" t="t"/>
              <a:pathLst>
                <a:path extrusionOk="0" h="6125" w="5487">
                  <a:moveTo>
                    <a:pt x="2743" y="0"/>
                  </a:moveTo>
                  <a:cubicBezTo>
                    <a:pt x="2647" y="0"/>
                    <a:pt x="2568" y="79"/>
                    <a:pt x="2568" y="176"/>
                  </a:cubicBezTo>
                  <a:lnTo>
                    <a:pt x="2568" y="795"/>
                  </a:lnTo>
                  <a:lnTo>
                    <a:pt x="2253" y="509"/>
                  </a:lnTo>
                  <a:cubicBezTo>
                    <a:pt x="2220" y="479"/>
                    <a:pt x="2178" y="464"/>
                    <a:pt x="2136" y="464"/>
                  </a:cubicBezTo>
                  <a:cubicBezTo>
                    <a:pt x="2088" y="464"/>
                    <a:pt x="2040" y="484"/>
                    <a:pt x="2005" y="523"/>
                  </a:cubicBezTo>
                  <a:cubicBezTo>
                    <a:pt x="1940" y="594"/>
                    <a:pt x="1945" y="705"/>
                    <a:pt x="2017" y="770"/>
                  </a:cubicBezTo>
                  <a:lnTo>
                    <a:pt x="2568" y="1268"/>
                  </a:lnTo>
                  <a:lnTo>
                    <a:pt x="2568" y="1759"/>
                  </a:lnTo>
                  <a:lnTo>
                    <a:pt x="2252" y="1475"/>
                  </a:lnTo>
                  <a:cubicBezTo>
                    <a:pt x="2219" y="1444"/>
                    <a:pt x="2177" y="1429"/>
                    <a:pt x="2135" y="1429"/>
                  </a:cubicBezTo>
                  <a:cubicBezTo>
                    <a:pt x="2087" y="1429"/>
                    <a:pt x="2039" y="1449"/>
                    <a:pt x="2005" y="1487"/>
                  </a:cubicBezTo>
                  <a:cubicBezTo>
                    <a:pt x="1940" y="1559"/>
                    <a:pt x="1945" y="1671"/>
                    <a:pt x="2017" y="1735"/>
                  </a:cubicBezTo>
                  <a:lnTo>
                    <a:pt x="2568" y="2233"/>
                  </a:lnTo>
                  <a:lnTo>
                    <a:pt x="2568" y="2759"/>
                  </a:lnTo>
                  <a:lnTo>
                    <a:pt x="2113" y="2496"/>
                  </a:lnTo>
                  <a:lnTo>
                    <a:pt x="1957" y="1769"/>
                  </a:lnTo>
                  <a:cubicBezTo>
                    <a:pt x="1939" y="1687"/>
                    <a:pt x="1867" y="1631"/>
                    <a:pt x="1785" y="1631"/>
                  </a:cubicBezTo>
                  <a:cubicBezTo>
                    <a:pt x="1773" y="1631"/>
                    <a:pt x="1761" y="1632"/>
                    <a:pt x="1749" y="1634"/>
                  </a:cubicBezTo>
                  <a:cubicBezTo>
                    <a:pt x="1654" y="1655"/>
                    <a:pt x="1594" y="1749"/>
                    <a:pt x="1614" y="1844"/>
                  </a:cubicBezTo>
                  <a:lnTo>
                    <a:pt x="1703" y="2259"/>
                  </a:lnTo>
                  <a:lnTo>
                    <a:pt x="1277" y="2013"/>
                  </a:lnTo>
                  <a:lnTo>
                    <a:pt x="1122" y="1287"/>
                  </a:lnTo>
                  <a:cubicBezTo>
                    <a:pt x="1104" y="1205"/>
                    <a:pt x="1032" y="1148"/>
                    <a:pt x="951" y="1148"/>
                  </a:cubicBezTo>
                  <a:cubicBezTo>
                    <a:pt x="939" y="1148"/>
                    <a:pt x="926" y="1150"/>
                    <a:pt x="914" y="1152"/>
                  </a:cubicBezTo>
                  <a:cubicBezTo>
                    <a:pt x="818" y="1173"/>
                    <a:pt x="758" y="1266"/>
                    <a:pt x="779" y="1360"/>
                  </a:cubicBezTo>
                  <a:lnTo>
                    <a:pt x="867" y="1777"/>
                  </a:lnTo>
                  <a:lnTo>
                    <a:pt x="332" y="1467"/>
                  </a:lnTo>
                  <a:cubicBezTo>
                    <a:pt x="304" y="1451"/>
                    <a:pt x="274" y="1443"/>
                    <a:pt x="244" y="1443"/>
                  </a:cubicBezTo>
                  <a:cubicBezTo>
                    <a:pt x="183" y="1443"/>
                    <a:pt x="124" y="1475"/>
                    <a:pt x="91" y="1531"/>
                  </a:cubicBezTo>
                  <a:cubicBezTo>
                    <a:pt x="43" y="1615"/>
                    <a:pt x="72" y="1722"/>
                    <a:pt x="155" y="1772"/>
                  </a:cubicBezTo>
                  <a:lnTo>
                    <a:pt x="692" y="2081"/>
                  </a:lnTo>
                  <a:lnTo>
                    <a:pt x="287" y="2211"/>
                  </a:lnTo>
                  <a:cubicBezTo>
                    <a:pt x="196" y="2241"/>
                    <a:pt x="145" y="2340"/>
                    <a:pt x="174" y="2433"/>
                  </a:cubicBezTo>
                  <a:cubicBezTo>
                    <a:pt x="198" y="2507"/>
                    <a:pt x="267" y="2554"/>
                    <a:pt x="341" y="2554"/>
                  </a:cubicBezTo>
                  <a:cubicBezTo>
                    <a:pt x="359" y="2554"/>
                    <a:pt x="377" y="2551"/>
                    <a:pt x="395" y="2545"/>
                  </a:cubicBezTo>
                  <a:lnTo>
                    <a:pt x="1101" y="2318"/>
                  </a:lnTo>
                  <a:lnTo>
                    <a:pt x="1528" y="2563"/>
                  </a:lnTo>
                  <a:lnTo>
                    <a:pt x="1123" y="2694"/>
                  </a:lnTo>
                  <a:cubicBezTo>
                    <a:pt x="1031" y="2724"/>
                    <a:pt x="981" y="2822"/>
                    <a:pt x="1009" y="2915"/>
                  </a:cubicBezTo>
                  <a:cubicBezTo>
                    <a:pt x="1034" y="2990"/>
                    <a:pt x="1104" y="3037"/>
                    <a:pt x="1178" y="3037"/>
                  </a:cubicBezTo>
                  <a:cubicBezTo>
                    <a:pt x="1195" y="3037"/>
                    <a:pt x="1213" y="3034"/>
                    <a:pt x="1231" y="3029"/>
                  </a:cubicBezTo>
                  <a:lnTo>
                    <a:pt x="1937" y="2800"/>
                  </a:lnTo>
                  <a:lnTo>
                    <a:pt x="2392" y="3063"/>
                  </a:lnTo>
                  <a:lnTo>
                    <a:pt x="1937" y="3325"/>
                  </a:lnTo>
                  <a:lnTo>
                    <a:pt x="1231" y="3098"/>
                  </a:lnTo>
                  <a:cubicBezTo>
                    <a:pt x="1213" y="3092"/>
                    <a:pt x="1195" y="3089"/>
                    <a:pt x="1177" y="3089"/>
                  </a:cubicBezTo>
                  <a:cubicBezTo>
                    <a:pt x="1103" y="3089"/>
                    <a:pt x="1034" y="3136"/>
                    <a:pt x="1009" y="3210"/>
                  </a:cubicBezTo>
                  <a:cubicBezTo>
                    <a:pt x="981" y="3303"/>
                    <a:pt x="1031" y="3401"/>
                    <a:pt x="1123" y="3431"/>
                  </a:cubicBezTo>
                  <a:lnTo>
                    <a:pt x="1528" y="3562"/>
                  </a:lnTo>
                  <a:lnTo>
                    <a:pt x="1101" y="3807"/>
                  </a:lnTo>
                  <a:lnTo>
                    <a:pt x="395" y="3580"/>
                  </a:lnTo>
                  <a:cubicBezTo>
                    <a:pt x="378" y="3574"/>
                    <a:pt x="359" y="3571"/>
                    <a:pt x="341" y="3571"/>
                  </a:cubicBezTo>
                  <a:cubicBezTo>
                    <a:pt x="267" y="3571"/>
                    <a:pt x="198" y="3618"/>
                    <a:pt x="175" y="3693"/>
                  </a:cubicBezTo>
                  <a:cubicBezTo>
                    <a:pt x="145" y="3785"/>
                    <a:pt x="196" y="3884"/>
                    <a:pt x="287" y="3914"/>
                  </a:cubicBezTo>
                  <a:lnTo>
                    <a:pt x="692" y="4044"/>
                  </a:lnTo>
                  <a:lnTo>
                    <a:pt x="156" y="4355"/>
                  </a:lnTo>
                  <a:cubicBezTo>
                    <a:pt x="1" y="4444"/>
                    <a:pt x="65" y="4681"/>
                    <a:pt x="244" y="4681"/>
                  </a:cubicBezTo>
                  <a:cubicBezTo>
                    <a:pt x="326" y="4681"/>
                    <a:pt x="322" y="4654"/>
                    <a:pt x="867" y="4348"/>
                  </a:cubicBezTo>
                  <a:lnTo>
                    <a:pt x="867" y="4348"/>
                  </a:lnTo>
                  <a:lnTo>
                    <a:pt x="779" y="4765"/>
                  </a:lnTo>
                  <a:cubicBezTo>
                    <a:pt x="758" y="4859"/>
                    <a:pt x="819" y="4952"/>
                    <a:pt x="914" y="4973"/>
                  </a:cubicBezTo>
                  <a:cubicBezTo>
                    <a:pt x="926" y="4975"/>
                    <a:pt x="938" y="4976"/>
                    <a:pt x="950" y="4976"/>
                  </a:cubicBezTo>
                  <a:cubicBezTo>
                    <a:pt x="1030" y="4976"/>
                    <a:pt x="1104" y="4921"/>
                    <a:pt x="1122" y="4838"/>
                  </a:cubicBezTo>
                  <a:lnTo>
                    <a:pt x="1277" y="4111"/>
                  </a:lnTo>
                  <a:lnTo>
                    <a:pt x="1703" y="3866"/>
                  </a:lnTo>
                  <a:lnTo>
                    <a:pt x="1614" y="4281"/>
                  </a:lnTo>
                  <a:cubicBezTo>
                    <a:pt x="1594" y="4376"/>
                    <a:pt x="1654" y="4470"/>
                    <a:pt x="1749" y="4491"/>
                  </a:cubicBezTo>
                  <a:cubicBezTo>
                    <a:pt x="1762" y="4493"/>
                    <a:pt x="1774" y="4494"/>
                    <a:pt x="1786" y="4494"/>
                  </a:cubicBezTo>
                  <a:cubicBezTo>
                    <a:pt x="1867" y="4494"/>
                    <a:pt x="1940" y="4438"/>
                    <a:pt x="1957" y="4356"/>
                  </a:cubicBezTo>
                  <a:lnTo>
                    <a:pt x="2113" y="3629"/>
                  </a:lnTo>
                  <a:lnTo>
                    <a:pt x="2568" y="3366"/>
                  </a:lnTo>
                  <a:lnTo>
                    <a:pt x="2568" y="3892"/>
                  </a:lnTo>
                  <a:lnTo>
                    <a:pt x="2017" y="4390"/>
                  </a:lnTo>
                  <a:cubicBezTo>
                    <a:pt x="1945" y="4454"/>
                    <a:pt x="1940" y="4566"/>
                    <a:pt x="2005" y="4638"/>
                  </a:cubicBezTo>
                  <a:cubicBezTo>
                    <a:pt x="2040" y="4676"/>
                    <a:pt x="2087" y="4696"/>
                    <a:pt x="2135" y="4696"/>
                  </a:cubicBezTo>
                  <a:cubicBezTo>
                    <a:pt x="2249" y="4696"/>
                    <a:pt x="2277" y="4611"/>
                    <a:pt x="2568" y="4365"/>
                  </a:cubicBezTo>
                  <a:lnTo>
                    <a:pt x="2568" y="4857"/>
                  </a:lnTo>
                  <a:lnTo>
                    <a:pt x="2017" y="5355"/>
                  </a:lnTo>
                  <a:cubicBezTo>
                    <a:pt x="1898" y="5462"/>
                    <a:pt x="1976" y="5660"/>
                    <a:pt x="2135" y="5660"/>
                  </a:cubicBezTo>
                  <a:cubicBezTo>
                    <a:pt x="2249" y="5660"/>
                    <a:pt x="2277" y="5575"/>
                    <a:pt x="2568" y="5330"/>
                  </a:cubicBezTo>
                  <a:lnTo>
                    <a:pt x="2568" y="5949"/>
                  </a:lnTo>
                  <a:cubicBezTo>
                    <a:pt x="2568" y="6046"/>
                    <a:pt x="2647" y="6125"/>
                    <a:pt x="2743" y="6125"/>
                  </a:cubicBezTo>
                  <a:cubicBezTo>
                    <a:pt x="2840" y="6125"/>
                    <a:pt x="2919" y="6046"/>
                    <a:pt x="2919" y="5949"/>
                  </a:cubicBezTo>
                  <a:lnTo>
                    <a:pt x="2919" y="5330"/>
                  </a:lnTo>
                  <a:cubicBezTo>
                    <a:pt x="3208" y="5574"/>
                    <a:pt x="3238" y="5660"/>
                    <a:pt x="3352" y="5660"/>
                  </a:cubicBezTo>
                  <a:cubicBezTo>
                    <a:pt x="3400" y="5660"/>
                    <a:pt x="3448" y="5640"/>
                    <a:pt x="3482" y="5602"/>
                  </a:cubicBezTo>
                  <a:cubicBezTo>
                    <a:pt x="3547" y="5530"/>
                    <a:pt x="3542" y="5420"/>
                    <a:pt x="3470" y="5355"/>
                  </a:cubicBezTo>
                  <a:lnTo>
                    <a:pt x="2920" y="4857"/>
                  </a:lnTo>
                  <a:lnTo>
                    <a:pt x="2920" y="4365"/>
                  </a:lnTo>
                  <a:lnTo>
                    <a:pt x="3235" y="4650"/>
                  </a:lnTo>
                  <a:cubicBezTo>
                    <a:pt x="3268" y="4680"/>
                    <a:pt x="3310" y="4696"/>
                    <a:pt x="3352" y="4696"/>
                  </a:cubicBezTo>
                  <a:cubicBezTo>
                    <a:pt x="3512" y="4696"/>
                    <a:pt x="3589" y="4498"/>
                    <a:pt x="3470" y="4390"/>
                  </a:cubicBezTo>
                  <a:lnTo>
                    <a:pt x="2920" y="3892"/>
                  </a:lnTo>
                  <a:lnTo>
                    <a:pt x="2920" y="3366"/>
                  </a:lnTo>
                  <a:lnTo>
                    <a:pt x="3374" y="3629"/>
                  </a:lnTo>
                  <a:lnTo>
                    <a:pt x="3530" y="4356"/>
                  </a:lnTo>
                  <a:cubicBezTo>
                    <a:pt x="3547" y="4438"/>
                    <a:pt x="3620" y="4494"/>
                    <a:pt x="3702" y="4494"/>
                  </a:cubicBezTo>
                  <a:cubicBezTo>
                    <a:pt x="3713" y="4494"/>
                    <a:pt x="3725" y="4493"/>
                    <a:pt x="3738" y="4491"/>
                  </a:cubicBezTo>
                  <a:cubicBezTo>
                    <a:pt x="3833" y="4470"/>
                    <a:pt x="3893" y="4376"/>
                    <a:pt x="3873" y="4281"/>
                  </a:cubicBezTo>
                  <a:lnTo>
                    <a:pt x="3784" y="3866"/>
                  </a:lnTo>
                  <a:lnTo>
                    <a:pt x="4210" y="4111"/>
                  </a:lnTo>
                  <a:lnTo>
                    <a:pt x="4365" y="4838"/>
                  </a:lnTo>
                  <a:cubicBezTo>
                    <a:pt x="4383" y="4920"/>
                    <a:pt x="4456" y="4977"/>
                    <a:pt x="4537" y="4977"/>
                  </a:cubicBezTo>
                  <a:cubicBezTo>
                    <a:pt x="4649" y="4977"/>
                    <a:pt x="4732" y="4873"/>
                    <a:pt x="4708" y="4764"/>
                  </a:cubicBezTo>
                  <a:lnTo>
                    <a:pt x="4620" y="4348"/>
                  </a:lnTo>
                  <a:lnTo>
                    <a:pt x="4620" y="4348"/>
                  </a:lnTo>
                  <a:cubicBezTo>
                    <a:pt x="5165" y="4654"/>
                    <a:pt x="5162" y="4681"/>
                    <a:pt x="5243" y="4681"/>
                  </a:cubicBezTo>
                  <a:cubicBezTo>
                    <a:pt x="5422" y="4681"/>
                    <a:pt x="5486" y="4443"/>
                    <a:pt x="5332" y="4353"/>
                  </a:cubicBezTo>
                  <a:lnTo>
                    <a:pt x="4795" y="4044"/>
                  </a:lnTo>
                  <a:lnTo>
                    <a:pt x="5200" y="3914"/>
                  </a:lnTo>
                  <a:cubicBezTo>
                    <a:pt x="5293" y="3884"/>
                    <a:pt x="5343" y="3785"/>
                    <a:pt x="5313" y="3693"/>
                  </a:cubicBezTo>
                  <a:cubicBezTo>
                    <a:pt x="5289" y="3618"/>
                    <a:pt x="5220" y="3571"/>
                    <a:pt x="5146" y="3571"/>
                  </a:cubicBezTo>
                  <a:cubicBezTo>
                    <a:pt x="5128" y="3571"/>
                    <a:pt x="5110" y="3574"/>
                    <a:pt x="5092" y="3580"/>
                  </a:cubicBezTo>
                  <a:lnTo>
                    <a:pt x="4386" y="3807"/>
                  </a:lnTo>
                  <a:lnTo>
                    <a:pt x="3959" y="3562"/>
                  </a:lnTo>
                  <a:lnTo>
                    <a:pt x="4364" y="3431"/>
                  </a:lnTo>
                  <a:cubicBezTo>
                    <a:pt x="4456" y="3401"/>
                    <a:pt x="4507" y="3303"/>
                    <a:pt x="4478" y="3210"/>
                  </a:cubicBezTo>
                  <a:cubicBezTo>
                    <a:pt x="4453" y="3136"/>
                    <a:pt x="4384" y="3088"/>
                    <a:pt x="4309" y="3088"/>
                  </a:cubicBezTo>
                  <a:cubicBezTo>
                    <a:pt x="4292" y="3088"/>
                    <a:pt x="4274" y="3091"/>
                    <a:pt x="4256" y="3097"/>
                  </a:cubicBezTo>
                  <a:lnTo>
                    <a:pt x="3550" y="3325"/>
                  </a:lnTo>
                  <a:lnTo>
                    <a:pt x="3095" y="3063"/>
                  </a:lnTo>
                  <a:lnTo>
                    <a:pt x="3550" y="2800"/>
                  </a:lnTo>
                  <a:lnTo>
                    <a:pt x="4256" y="3027"/>
                  </a:lnTo>
                  <a:cubicBezTo>
                    <a:pt x="4275" y="3034"/>
                    <a:pt x="4292" y="3037"/>
                    <a:pt x="4311" y="3037"/>
                  </a:cubicBezTo>
                  <a:cubicBezTo>
                    <a:pt x="4385" y="3037"/>
                    <a:pt x="4453" y="2989"/>
                    <a:pt x="4478" y="2915"/>
                  </a:cubicBezTo>
                  <a:cubicBezTo>
                    <a:pt x="4507" y="2822"/>
                    <a:pt x="4457" y="2724"/>
                    <a:pt x="4364" y="2694"/>
                  </a:cubicBezTo>
                  <a:lnTo>
                    <a:pt x="3959" y="2563"/>
                  </a:lnTo>
                  <a:lnTo>
                    <a:pt x="4386" y="2318"/>
                  </a:lnTo>
                  <a:cubicBezTo>
                    <a:pt x="5121" y="2552"/>
                    <a:pt x="5098" y="2554"/>
                    <a:pt x="5144" y="2554"/>
                  </a:cubicBezTo>
                  <a:cubicBezTo>
                    <a:pt x="5145" y="2554"/>
                    <a:pt x="5145" y="2554"/>
                    <a:pt x="5146" y="2554"/>
                  </a:cubicBezTo>
                  <a:cubicBezTo>
                    <a:pt x="5344" y="2554"/>
                    <a:pt x="5390" y="2273"/>
                    <a:pt x="5200" y="2211"/>
                  </a:cubicBezTo>
                  <a:lnTo>
                    <a:pt x="4796" y="2081"/>
                  </a:lnTo>
                  <a:lnTo>
                    <a:pt x="5332" y="1770"/>
                  </a:lnTo>
                  <a:cubicBezTo>
                    <a:pt x="5415" y="1722"/>
                    <a:pt x="5444" y="1615"/>
                    <a:pt x="5396" y="1531"/>
                  </a:cubicBezTo>
                  <a:cubicBezTo>
                    <a:pt x="5363" y="1475"/>
                    <a:pt x="5304" y="1443"/>
                    <a:pt x="5243" y="1443"/>
                  </a:cubicBezTo>
                  <a:cubicBezTo>
                    <a:pt x="5214" y="1443"/>
                    <a:pt x="5184" y="1451"/>
                    <a:pt x="5157" y="1467"/>
                  </a:cubicBezTo>
                  <a:lnTo>
                    <a:pt x="4620" y="1777"/>
                  </a:lnTo>
                  <a:lnTo>
                    <a:pt x="4709" y="1360"/>
                  </a:lnTo>
                  <a:cubicBezTo>
                    <a:pt x="4729" y="1266"/>
                    <a:pt x="4669" y="1173"/>
                    <a:pt x="4574" y="1152"/>
                  </a:cubicBezTo>
                  <a:cubicBezTo>
                    <a:pt x="4562" y="1150"/>
                    <a:pt x="4549" y="1148"/>
                    <a:pt x="4537" y="1148"/>
                  </a:cubicBezTo>
                  <a:cubicBezTo>
                    <a:pt x="4456" y="1148"/>
                    <a:pt x="4383" y="1205"/>
                    <a:pt x="4365" y="1287"/>
                  </a:cubicBezTo>
                  <a:lnTo>
                    <a:pt x="4211" y="2013"/>
                  </a:lnTo>
                  <a:lnTo>
                    <a:pt x="3784" y="2259"/>
                  </a:lnTo>
                  <a:lnTo>
                    <a:pt x="3784" y="2259"/>
                  </a:lnTo>
                  <a:lnTo>
                    <a:pt x="3873" y="1844"/>
                  </a:lnTo>
                  <a:cubicBezTo>
                    <a:pt x="3893" y="1749"/>
                    <a:pt x="3833" y="1655"/>
                    <a:pt x="3738" y="1634"/>
                  </a:cubicBezTo>
                  <a:cubicBezTo>
                    <a:pt x="3726" y="1632"/>
                    <a:pt x="3714" y="1631"/>
                    <a:pt x="3702" y="1631"/>
                  </a:cubicBezTo>
                  <a:cubicBezTo>
                    <a:pt x="3620" y="1631"/>
                    <a:pt x="3548" y="1687"/>
                    <a:pt x="3530" y="1769"/>
                  </a:cubicBezTo>
                  <a:lnTo>
                    <a:pt x="3374" y="2496"/>
                  </a:lnTo>
                  <a:lnTo>
                    <a:pt x="2920" y="2759"/>
                  </a:lnTo>
                  <a:lnTo>
                    <a:pt x="2920" y="2233"/>
                  </a:lnTo>
                  <a:lnTo>
                    <a:pt x="3470" y="1735"/>
                  </a:lnTo>
                  <a:cubicBezTo>
                    <a:pt x="3542" y="1671"/>
                    <a:pt x="3548" y="1559"/>
                    <a:pt x="3482" y="1487"/>
                  </a:cubicBezTo>
                  <a:cubicBezTo>
                    <a:pt x="3448" y="1449"/>
                    <a:pt x="3400" y="1429"/>
                    <a:pt x="3353" y="1429"/>
                  </a:cubicBezTo>
                  <a:cubicBezTo>
                    <a:pt x="3311" y="1429"/>
                    <a:pt x="3269" y="1444"/>
                    <a:pt x="3235" y="1475"/>
                  </a:cubicBezTo>
                  <a:lnTo>
                    <a:pt x="2920" y="1759"/>
                  </a:lnTo>
                  <a:lnTo>
                    <a:pt x="2920" y="1268"/>
                  </a:lnTo>
                  <a:lnTo>
                    <a:pt x="3470" y="770"/>
                  </a:lnTo>
                  <a:cubicBezTo>
                    <a:pt x="3542" y="705"/>
                    <a:pt x="3548" y="594"/>
                    <a:pt x="3482" y="522"/>
                  </a:cubicBezTo>
                  <a:cubicBezTo>
                    <a:pt x="3448" y="484"/>
                    <a:pt x="3400" y="464"/>
                    <a:pt x="3352" y="464"/>
                  </a:cubicBezTo>
                  <a:cubicBezTo>
                    <a:pt x="3310" y="464"/>
                    <a:pt x="3269" y="479"/>
                    <a:pt x="3235" y="509"/>
                  </a:cubicBezTo>
                  <a:lnTo>
                    <a:pt x="2920" y="795"/>
                  </a:lnTo>
                  <a:lnTo>
                    <a:pt x="2920" y="176"/>
                  </a:lnTo>
                  <a:cubicBezTo>
                    <a:pt x="2920" y="79"/>
                    <a:pt x="2840" y="0"/>
                    <a:pt x="2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47"/>
          <p:cNvGrpSpPr/>
          <p:nvPr/>
        </p:nvGrpSpPr>
        <p:grpSpPr>
          <a:xfrm>
            <a:off x="1241610" y="2033153"/>
            <a:ext cx="381228" cy="397059"/>
            <a:chOff x="1328900" y="767300"/>
            <a:chExt cx="285350" cy="297200"/>
          </a:xfrm>
        </p:grpSpPr>
        <p:sp>
          <p:nvSpPr>
            <p:cNvPr id="1711" name="Google Shape;1711;p47"/>
            <p:cNvSpPr/>
            <p:nvPr/>
          </p:nvSpPr>
          <p:spPr>
            <a:xfrm>
              <a:off x="1356275" y="797200"/>
              <a:ext cx="140675" cy="8825"/>
            </a:xfrm>
            <a:custGeom>
              <a:rect b="b" l="l" r="r" t="t"/>
              <a:pathLst>
                <a:path extrusionOk="0" h="353" w="5627">
                  <a:moveTo>
                    <a:pt x="175" y="0"/>
                  </a:moveTo>
                  <a:cubicBezTo>
                    <a:pt x="78" y="0"/>
                    <a:pt x="0" y="79"/>
                    <a:pt x="0" y="176"/>
                  </a:cubicBezTo>
                  <a:cubicBezTo>
                    <a:pt x="0" y="273"/>
                    <a:pt x="78" y="353"/>
                    <a:pt x="175" y="353"/>
                  </a:cubicBezTo>
                  <a:lnTo>
                    <a:pt x="5451" y="353"/>
                  </a:lnTo>
                  <a:cubicBezTo>
                    <a:pt x="5547" y="353"/>
                    <a:pt x="5627" y="273"/>
                    <a:pt x="5627" y="176"/>
                  </a:cubicBezTo>
                  <a:cubicBezTo>
                    <a:pt x="5627" y="79"/>
                    <a:pt x="5547" y="0"/>
                    <a:pt x="5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7"/>
            <p:cNvSpPr/>
            <p:nvPr/>
          </p:nvSpPr>
          <p:spPr>
            <a:xfrm>
              <a:off x="1356275" y="827825"/>
              <a:ext cx="140675" cy="8800"/>
            </a:xfrm>
            <a:custGeom>
              <a:rect b="b" l="l" r="r" t="t"/>
              <a:pathLst>
                <a:path extrusionOk="0" h="352" w="5627">
                  <a:moveTo>
                    <a:pt x="175" y="0"/>
                  </a:moveTo>
                  <a:cubicBezTo>
                    <a:pt x="78" y="0"/>
                    <a:pt x="0" y="79"/>
                    <a:pt x="0" y="175"/>
                  </a:cubicBezTo>
                  <a:cubicBezTo>
                    <a:pt x="0" y="273"/>
                    <a:pt x="78" y="352"/>
                    <a:pt x="175" y="352"/>
                  </a:cubicBezTo>
                  <a:lnTo>
                    <a:pt x="5451" y="352"/>
                  </a:lnTo>
                  <a:cubicBezTo>
                    <a:pt x="5547" y="352"/>
                    <a:pt x="5627" y="273"/>
                    <a:pt x="5627" y="175"/>
                  </a:cubicBezTo>
                  <a:cubicBezTo>
                    <a:pt x="5627" y="79"/>
                    <a:pt x="5547" y="0"/>
                    <a:pt x="5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7"/>
            <p:cNvSpPr/>
            <p:nvPr/>
          </p:nvSpPr>
          <p:spPr>
            <a:xfrm>
              <a:off x="1356275" y="858425"/>
              <a:ext cx="140675" cy="8800"/>
            </a:xfrm>
            <a:custGeom>
              <a:rect b="b" l="l" r="r" t="t"/>
              <a:pathLst>
                <a:path extrusionOk="0" h="352" w="5627">
                  <a:moveTo>
                    <a:pt x="175" y="0"/>
                  </a:moveTo>
                  <a:cubicBezTo>
                    <a:pt x="78" y="0"/>
                    <a:pt x="0" y="79"/>
                    <a:pt x="0" y="176"/>
                  </a:cubicBezTo>
                  <a:cubicBezTo>
                    <a:pt x="0" y="273"/>
                    <a:pt x="78" y="352"/>
                    <a:pt x="175" y="352"/>
                  </a:cubicBezTo>
                  <a:lnTo>
                    <a:pt x="5451" y="352"/>
                  </a:lnTo>
                  <a:cubicBezTo>
                    <a:pt x="5547" y="352"/>
                    <a:pt x="5627" y="273"/>
                    <a:pt x="5627" y="176"/>
                  </a:cubicBezTo>
                  <a:cubicBezTo>
                    <a:pt x="5627" y="80"/>
                    <a:pt x="5547" y="0"/>
                    <a:pt x="54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7"/>
            <p:cNvSpPr/>
            <p:nvPr/>
          </p:nvSpPr>
          <p:spPr>
            <a:xfrm>
              <a:off x="1356275" y="889025"/>
              <a:ext cx="90875" cy="8825"/>
            </a:xfrm>
            <a:custGeom>
              <a:rect b="b" l="l" r="r" t="t"/>
              <a:pathLst>
                <a:path extrusionOk="0" h="353" w="3635">
                  <a:moveTo>
                    <a:pt x="175" y="0"/>
                  </a:moveTo>
                  <a:cubicBezTo>
                    <a:pt x="78" y="0"/>
                    <a:pt x="0" y="80"/>
                    <a:pt x="0" y="176"/>
                  </a:cubicBezTo>
                  <a:cubicBezTo>
                    <a:pt x="0" y="273"/>
                    <a:pt x="78" y="353"/>
                    <a:pt x="175" y="353"/>
                  </a:cubicBezTo>
                  <a:lnTo>
                    <a:pt x="3458" y="353"/>
                  </a:lnTo>
                  <a:cubicBezTo>
                    <a:pt x="3555" y="353"/>
                    <a:pt x="3634" y="273"/>
                    <a:pt x="3634" y="176"/>
                  </a:cubicBezTo>
                  <a:cubicBezTo>
                    <a:pt x="3634" y="80"/>
                    <a:pt x="3555" y="0"/>
                    <a:pt x="34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7"/>
            <p:cNvSpPr/>
            <p:nvPr/>
          </p:nvSpPr>
          <p:spPr>
            <a:xfrm>
              <a:off x="1455900" y="889025"/>
              <a:ext cx="41050" cy="8825"/>
            </a:xfrm>
            <a:custGeom>
              <a:rect b="b" l="l" r="r" t="t"/>
              <a:pathLst>
                <a:path extrusionOk="0" h="353" w="1642">
                  <a:moveTo>
                    <a:pt x="177" y="0"/>
                  </a:moveTo>
                  <a:cubicBezTo>
                    <a:pt x="79" y="0"/>
                    <a:pt x="0" y="80"/>
                    <a:pt x="0" y="176"/>
                  </a:cubicBezTo>
                  <a:cubicBezTo>
                    <a:pt x="0" y="273"/>
                    <a:pt x="79" y="353"/>
                    <a:pt x="177" y="353"/>
                  </a:cubicBezTo>
                  <a:lnTo>
                    <a:pt x="1466" y="353"/>
                  </a:lnTo>
                  <a:cubicBezTo>
                    <a:pt x="1562" y="353"/>
                    <a:pt x="1642" y="273"/>
                    <a:pt x="1642" y="176"/>
                  </a:cubicBezTo>
                  <a:cubicBezTo>
                    <a:pt x="1642" y="80"/>
                    <a:pt x="1562" y="0"/>
                    <a:pt x="14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7"/>
            <p:cNvSpPr/>
            <p:nvPr/>
          </p:nvSpPr>
          <p:spPr>
            <a:xfrm>
              <a:off x="1328900" y="767300"/>
              <a:ext cx="285350" cy="297200"/>
            </a:xfrm>
            <a:custGeom>
              <a:rect b="b" l="l" r="r" t="t"/>
              <a:pathLst>
                <a:path extrusionOk="0" h="11888" w="11414">
                  <a:moveTo>
                    <a:pt x="3954" y="6392"/>
                  </a:moveTo>
                  <a:cubicBezTo>
                    <a:pt x="4024" y="6471"/>
                    <a:pt x="4119" y="6545"/>
                    <a:pt x="4245" y="6587"/>
                  </a:cubicBezTo>
                  <a:cubicBezTo>
                    <a:pt x="4293" y="6767"/>
                    <a:pt x="4411" y="7081"/>
                    <a:pt x="4662" y="7242"/>
                  </a:cubicBezTo>
                  <a:cubicBezTo>
                    <a:pt x="4524" y="7568"/>
                    <a:pt x="4519" y="7978"/>
                    <a:pt x="4856" y="8298"/>
                  </a:cubicBezTo>
                  <a:cubicBezTo>
                    <a:pt x="4633" y="8414"/>
                    <a:pt x="4334" y="8603"/>
                    <a:pt x="4101" y="8876"/>
                  </a:cubicBezTo>
                  <a:lnTo>
                    <a:pt x="4101" y="7351"/>
                  </a:lnTo>
                  <a:cubicBezTo>
                    <a:pt x="4101" y="7254"/>
                    <a:pt x="4022" y="7176"/>
                    <a:pt x="3925" y="7176"/>
                  </a:cubicBezTo>
                  <a:cubicBezTo>
                    <a:pt x="3828" y="7176"/>
                    <a:pt x="3749" y="7254"/>
                    <a:pt x="3749" y="7351"/>
                  </a:cubicBezTo>
                  <a:lnTo>
                    <a:pt x="3749" y="8899"/>
                  </a:lnTo>
                  <a:cubicBezTo>
                    <a:pt x="3518" y="8614"/>
                    <a:pt x="3217" y="8419"/>
                    <a:pt x="2993" y="8300"/>
                  </a:cubicBezTo>
                  <a:cubicBezTo>
                    <a:pt x="3331" y="7980"/>
                    <a:pt x="3327" y="7568"/>
                    <a:pt x="3189" y="7242"/>
                  </a:cubicBezTo>
                  <a:cubicBezTo>
                    <a:pt x="3432" y="7085"/>
                    <a:pt x="3549" y="6785"/>
                    <a:pt x="3601" y="6602"/>
                  </a:cubicBezTo>
                  <a:cubicBezTo>
                    <a:pt x="3727" y="6575"/>
                    <a:pt x="3856" y="6510"/>
                    <a:pt x="3954" y="6392"/>
                  </a:cubicBezTo>
                  <a:close/>
                  <a:moveTo>
                    <a:pt x="3425" y="9524"/>
                  </a:moveTo>
                  <a:cubicBezTo>
                    <a:pt x="3587" y="9524"/>
                    <a:pt x="3748" y="9605"/>
                    <a:pt x="3840" y="9765"/>
                  </a:cubicBezTo>
                  <a:cubicBezTo>
                    <a:pt x="3723" y="9930"/>
                    <a:pt x="3677" y="10113"/>
                    <a:pt x="3682" y="10268"/>
                  </a:cubicBezTo>
                  <a:cubicBezTo>
                    <a:pt x="3554" y="10307"/>
                    <a:pt x="3439" y="10376"/>
                    <a:pt x="3345" y="10469"/>
                  </a:cubicBezTo>
                  <a:cubicBezTo>
                    <a:pt x="3000" y="10410"/>
                    <a:pt x="2834" y="10007"/>
                    <a:pt x="3039" y="9722"/>
                  </a:cubicBezTo>
                  <a:cubicBezTo>
                    <a:pt x="3040" y="9722"/>
                    <a:pt x="3040" y="9721"/>
                    <a:pt x="3040" y="9721"/>
                  </a:cubicBezTo>
                  <a:cubicBezTo>
                    <a:pt x="3136" y="9589"/>
                    <a:pt x="3281" y="9524"/>
                    <a:pt x="3425" y="9524"/>
                  </a:cubicBezTo>
                  <a:close/>
                  <a:moveTo>
                    <a:pt x="4511" y="9774"/>
                  </a:moveTo>
                  <a:cubicBezTo>
                    <a:pt x="4570" y="9774"/>
                    <a:pt x="4631" y="9785"/>
                    <a:pt x="4690" y="9810"/>
                  </a:cubicBezTo>
                  <a:cubicBezTo>
                    <a:pt x="5091" y="9974"/>
                    <a:pt x="5082" y="10551"/>
                    <a:pt x="4669" y="10699"/>
                  </a:cubicBezTo>
                  <a:cubicBezTo>
                    <a:pt x="4550" y="10450"/>
                    <a:pt x="4310" y="10276"/>
                    <a:pt x="4035" y="10239"/>
                  </a:cubicBezTo>
                  <a:cubicBezTo>
                    <a:pt x="4040" y="9974"/>
                    <a:pt x="4263" y="9774"/>
                    <a:pt x="4511" y="9774"/>
                  </a:cubicBezTo>
                  <a:close/>
                  <a:moveTo>
                    <a:pt x="2443" y="8966"/>
                  </a:moveTo>
                  <a:cubicBezTo>
                    <a:pt x="2522" y="9115"/>
                    <a:pt x="2635" y="9300"/>
                    <a:pt x="2787" y="9474"/>
                  </a:cubicBezTo>
                  <a:cubicBezTo>
                    <a:pt x="2727" y="9547"/>
                    <a:pt x="2679" y="9631"/>
                    <a:pt x="2647" y="9722"/>
                  </a:cubicBezTo>
                  <a:lnTo>
                    <a:pt x="1495" y="9722"/>
                  </a:lnTo>
                  <a:cubicBezTo>
                    <a:pt x="1397" y="9722"/>
                    <a:pt x="1319" y="9800"/>
                    <a:pt x="1319" y="9898"/>
                  </a:cubicBezTo>
                  <a:cubicBezTo>
                    <a:pt x="1319" y="9995"/>
                    <a:pt x="1397" y="10073"/>
                    <a:pt x="1495" y="10073"/>
                  </a:cubicBezTo>
                  <a:lnTo>
                    <a:pt x="2601" y="10073"/>
                  </a:lnTo>
                  <a:cubicBezTo>
                    <a:pt x="2613" y="10194"/>
                    <a:pt x="2649" y="10307"/>
                    <a:pt x="2706" y="10407"/>
                  </a:cubicBezTo>
                  <a:cubicBezTo>
                    <a:pt x="2593" y="10556"/>
                    <a:pt x="2506" y="10704"/>
                    <a:pt x="2441" y="10829"/>
                  </a:cubicBezTo>
                  <a:cubicBezTo>
                    <a:pt x="2256" y="10635"/>
                    <a:pt x="2031" y="10546"/>
                    <a:pt x="1798" y="10546"/>
                  </a:cubicBezTo>
                  <a:cubicBezTo>
                    <a:pt x="1661" y="10546"/>
                    <a:pt x="1521" y="10577"/>
                    <a:pt x="1385" y="10635"/>
                  </a:cubicBezTo>
                  <a:cubicBezTo>
                    <a:pt x="1224" y="10384"/>
                    <a:pt x="911" y="10266"/>
                    <a:pt x="729" y="10218"/>
                  </a:cubicBezTo>
                  <a:cubicBezTo>
                    <a:pt x="687" y="10091"/>
                    <a:pt x="614" y="9997"/>
                    <a:pt x="535" y="9927"/>
                  </a:cubicBezTo>
                  <a:cubicBezTo>
                    <a:pt x="653" y="9828"/>
                    <a:pt x="719" y="9699"/>
                    <a:pt x="746" y="9574"/>
                  </a:cubicBezTo>
                  <a:cubicBezTo>
                    <a:pt x="927" y="9523"/>
                    <a:pt x="1229" y="9405"/>
                    <a:pt x="1386" y="9162"/>
                  </a:cubicBezTo>
                  <a:cubicBezTo>
                    <a:pt x="1514" y="9216"/>
                    <a:pt x="1655" y="9250"/>
                    <a:pt x="1800" y="9250"/>
                  </a:cubicBezTo>
                  <a:cubicBezTo>
                    <a:pt x="2021" y="9250"/>
                    <a:pt x="2249" y="9170"/>
                    <a:pt x="2443" y="8966"/>
                  </a:cubicBezTo>
                  <a:close/>
                  <a:moveTo>
                    <a:pt x="5407" y="8966"/>
                  </a:moveTo>
                  <a:cubicBezTo>
                    <a:pt x="5601" y="9171"/>
                    <a:pt x="5828" y="9250"/>
                    <a:pt x="6049" y="9250"/>
                  </a:cubicBezTo>
                  <a:cubicBezTo>
                    <a:pt x="6194" y="9250"/>
                    <a:pt x="6336" y="9216"/>
                    <a:pt x="6464" y="9162"/>
                  </a:cubicBezTo>
                  <a:cubicBezTo>
                    <a:pt x="6621" y="9405"/>
                    <a:pt x="6923" y="9523"/>
                    <a:pt x="7104" y="9575"/>
                  </a:cubicBezTo>
                  <a:cubicBezTo>
                    <a:pt x="7132" y="9699"/>
                    <a:pt x="7197" y="9829"/>
                    <a:pt x="7314" y="9927"/>
                  </a:cubicBezTo>
                  <a:cubicBezTo>
                    <a:pt x="7236" y="9997"/>
                    <a:pt x="7163" y="10092"/>
                    <a:pt x="7120" y="10218"/>
                  </a:cubicBezTo>
                  <a:cubicBezTo>
                    <a:pt x="6939" y="10267"/>
                    <a:pt x="6626" y="10385"/>
                    <a:pt x="6464" y="10635"/>
                  </a:cubicBezTo>
                  <a:cubicBezTo>
                    <a:pt x="6336" y="10580"/>
                    <a:pt x="6194" y="10547"/>
                    <a:pt x="6050" y="10547"/>
                  </a:cubicBezTo>
                  <a:cubicBezTo>
                    <a:pt x="5829" y="10547"/>
                    <a:pt x="5603" y="10625"/>
                    <a:pt x="5409" y="10829"/>
                  </a:cubicBezTo>
                  <a:cubicBezTo>
                    <a:pt x="5370" y="10754"/>
                    <a:pt x="5324" y="10671"/>
                    <a:pt x="5268" y="10585"/>
                  </a:cubicBezTo>
                  <a:cubicBezTo>
                    <a:pt x="5340" y="10422"/>
                    <a:pt x="5355" y="10241"/>
                    <a:pt x="5319" y="10074"/>
                  </a:cubicBezTo>
                  <a:lnTo>
                    <a:pt x="6355" y="10074"/>
                  </a:lnTo>
                  <a:cubicBezTo>
                    <a:pt x="6452" y="10074"/>
                    <a:pt x="6531" y="9995"/>
                    <a:pt x="6531" y="9898"/>
                  </a:cubicBezTo>
                  <a:cubicBezTo>
                    <a:pt x="6531" y="9801"/>
                    <a:pt x="6452" y="9722"/>
                    <a:pt x="6355" y="9722"/>
                  </a:cubicBezTo>
                  <a:lnTo>
                    <a:pt x="5147" y="9722"/>
                  </a:lnTo>
                  <a:cubicBezTo>
                    <a:pt x="5098" y="9663"/>
                    <a:pt x="5040" y="9611"/>
                    <a:pt x="4977" y="9568"/>
                  </a:cubicBezTo>
                  <a:cubicBezTo>
                    <a:pt x="5172" y="9368"/>
                    <a:pt x="5313" y="9142"/>
                    <a:pt x="5407" y="8966"/>
                  </a:cubicBezTo>
                  <a:close/>
                  <a:moveTo>
                    <a:pt x="7463" y="10307"/>
                  </a:moveTo>
                  <a:lnTo>
                    <a:pt x="7463" y="11318"/>
                  </a:lnTo>
                  <a:cubicBezTo>
                    <a:pt x="7463" y="11439"/>
                    <a:pt x="7365" y="11535"/>
                    <a:pt x="7245" y="11535"/>
                  </a:cubicBezTo>
                  <a:lnTo>
                    <a:pt x="4601" y="11535"/>
                  </a:lnTo>
                  <a:cubicBezTo>
                    <a:pt x="4701" y="11394"/>
                    <a:pt x="4757" y="11222"/>
                    <a:pt x="4753" y="11042"/>
                  </a:cubicBezTo>
                  <a:cubicBezTo>
                    <a:pt x="4858" y="11009"/>
                    <a:pt x="4956" y="10956"/>
                    <a:pt x="5038" y="10887"/>
                  </a:cubicBezTo>
                  <a:cubicBezTo>
                    <a:pt x="5117" y="11023"/>
                    <a:pt x="5168" y="11138"/>
                    <a:pt x="5190" y="11190"/>
                  </a:cubicBezTo>
                  <a:cubicBezTo>
                    <a:pt x="5224" y="11273"/>
                    <a:pt x="5301" y="11316"/>
                    <a:pt x="5378" y="11316"/>
                  </a:cubicBezTo>
                  <a:cubicBezTo>
                    <a:pt x="5444" y="11316"/>
                    <a:pt x="5511" y="11284"/>
                    <a:pt x="5550" y="11219"/>
                  </a:cubicBezTo>
                  <a:cubicBezTo>
                    <a:pt x="5704" y="10971"/>
                    <a:pt x="5885" y="10894"/>
                    <a:pt x="6052" y="10894"/>
                  </a:cubicBezTo>
                  <a:cubicBezTo>
                    <a:pt x="6198" y="10894"/>
                    <a:pt x="6333" y="10953"/>
                    <a:pt x="6429" y="11010"/>
                  </a:cubicBezTo>
                  <a:cubicBezTo>
                    <a:pt x="6462" y="11029"/>
                    <a:pt x="6498" y="11039"/>
                    <a:pt x="6533" y="11039"/>
                  </a:cubicBezTo>
                  <a:cubicBezTo>
                    <a:pt x="6618" y="11039"/>
                    <a:pt x="6700" y="10984"/>
                    <a:pt x="6728" y="10895"/>
                  </a:cubicBezTo>
                  <a:cubicBezTo>
                    <a:pt x="6789" y="10693"/>
                    <a:pt x="7105" y="10577"/>
                    <a:pt x="7282" y="10540"/>
                  </a:cubicBezTo>
                  <a:cubicBezTo>
                    <a:pt x="7364" y="10524"/>
                    <a:pt x="7426" y="10460"/>
                    <a:pt x="7441" y="10377"/>
                  </a:cubicBezTo>
                  <a:cubicBezTo>
                    <a:pt x="7446" y="10352"/>
                    <a:pt x="7453" y="10329"/>
                    <a:pt x="7463" y="10307"/>
                  </a:cubicBezTo>
                  <a:close/>
                  <a:moveTo>
                    <a:pt x="3916" y="10583"/>
                  </a:moveTo>
                  <a:cubicBezTo>
                    <a:pt x="3945" y="10583"/>
                    <a:pt x="3974" y="10585"/>
                    <a:pt x="4005" y="10591"/>
                  </a:cubicBezTo>
                  <a:cubicBezTo>
                    <a:pt x="4232" y="10630"/>
                    <a:pt x="4407" y="10831"/>
                    <a:pt x="4400" y="11071"/>
                  </a:cubicBezTo>
                  <a:cubicBezTo>
                    <a:pt x="4394" y="11345"/>
                    <a:pt x="4167" y="11536"/>
                    <a:pt x="3923" y="11536"/>
                  </a:cubicBezTo>
                  <a:cubicBezTo>
                    <a:pt x="3833" y="11536"/>
                    <a:pt x="3741" y="11510"/>
                    <a:pt x="3656" y="11453"/>
                  </a:cubicBezTo>
                  <a:cubicBezTo>
                    <a:pt x="3264" y="11186"/>
                    <a:pt x="3470" y="10583"/>
                    <a:pt x="3916" y="10583"/>
                  </a:cubicBezTo>
                  <a:close/>
                  <a:moveTo>
                    <a:pt x="353" y="10248"/>
                  </a:moveTo>
                  <a:cubicBezTo>
                    <a:pt x="379" y="10284"/>
                    <a:pt x="400" y="10326"/>
                    <a:pt x="408" y="10377"/>
                  </a:cubicBezTo>
                  <a:cubicBezTo>
                    <a:pt x="423" y="10460"/>
                    <a:pt x="485" y="10524"/>
                    <a:pt x="568" y="10541"/>
                  </a:cubicBezTo>
                  <a:cubicBezTo>
                    <a:pt x="745" y="10577"/>
                    <a:pt x="1061" y="10693"/>
                    <a:pt x="1122" y="10895"/>
                  </a:cubicBezTo>
                  <a:cubicBezTo>
                    <a:pt x="1149" y="10984"/>
                    <a:pt x="1231" y="11039"/>
                    <a:pt x="1317" y="11039"/>
                  </a:cubicBezTo>
                  <a:cubicBezTo>
                    <a:pt x="1352" y="11039"/>
                    <a:pt x="1388" y="11030"/>
                    <a:pt x="1421" y="11010"/>
                  </a:cubicBezTo>
                  <a:cubicBezTo>
                    <a:pt x="1516" y="10953"/>
                    <a:pt x="1651" y="10894"/>
                    <a:pt x="1797" y="10894"/>
                  </a:cubicBezTo>
                  <a:cubicBezTo>
                    <a:pt x="1964" y="10894"/>
                    <a:pt x="2146" y="10972"/>
                    <a:pt x="2300" y="11220"/>
                  </a:cubicBezTo>
                  <a:cubicBezTo>
                    <a:pt x="2339" y="11285"/>
                    <a:pt x="2406" y="11317"/>
                    <a:pt x="2472" y="11317"/>
                  </a:cubicBezTo>
                  <a:cubicBezTo>
                    <a:pt x="2549" y="11317"/>
                    <a:pt x="2626" y="11274"/>
                    <a:pt x="2660" y="11190"/>
                  </a:cubicBezTo>
                  <a:cubicBezTo>
                    <a:pt x="2692" y="11112"/>
                    <a:pt x="2788" y="10898"/>
                    <a:pt x="2948" y="10675"/>
                  </a:cubicBezTo>
                  <a:cubicBezTo>
                    <a:pt x="3008" y="10718"/>
                    <a:pt x="3075" y="10753"/>
                    <a:pt x="3146" y="10779"/>
                  </a:cubicBezTo>
                  <a:cubicBezTo>
                    <a:pt x="3056" y="11026"/>
                    <a:pt x="3090" y="11313"/>
                    <a:pt x="3247" y="11536"/>
                  </a:cubicBezTo>
                  <a:lnTo>
                    <a:pt x="572" y="11536"/>
                  </a:lnTo>
                  <a:lnTo>
                    <a:pt x="572" y="11535"/>
                  </a:lnTo>
                  <a:cubicBezTo>
                    <a:pt x="451" y="11535"/>
                    <a:pt x="353" y="11439"/>
                    <a:pt x="353" y="11318"/>
                  </a:cubicBezTo>
                  <a:lnTo>
                    <a:pt x="353" y="10248"/>
                  </a:lnTo>
                  <a:close/>
                  <a:moveTo>
                    <a:pt x="571" y="1"/>
                  </a:moveTo>
                  <a:cubicBezTo>
                    <a:pt x="256" y="1"/>
                    <a:pt x="1" y="256"/>
                    <a:pt x="1" y="571"/>
                  </a:cubicBezTo>
                  <a:lnTo>
                    <a:pt x="1" y="11318"/>
                  </a:lnTo>
                  <a:cubicBezTo>
                    <a:pt x="1" y="11632"/>
                    <a:pt x="256" y="11888"/>
                    <a:pt x="571" y="11888"/>
                  </a:cubicBezTo>
                  <a:lnTo>
                    <a:pt x="7244" y="11888"/>
                  </a:lnTo>
                  <a:cubicBezTo>
                    <a:pt x="7380" y="11888"/>
                    <a:pt x="7506" y="11839"/>
                    <a:pt x="7604" y="11760"/>
                  </a:cubicBezTo>
                  <a:lnTo>
                    <a:pt x="8003" y="11868"/>
                  </a:lnTo>
                  <a:cubicBezTo>
                    <a:pt x="8051" y="11881"/>
                    <a:pt x="8099" y="11887"/>
                    <a:pt x="8146" y="11887"/>
                  </a:cubicBezTo>
                  <a:cubicBezTo>
                    <a:pt x="8389" y="11887"/>
                    <a:pt x="8609" y="11724"/>
                    <a:pt x="8674" y="11483"/>
                  </a:cubicBezTo>
                  <a:lnTo>
                    <a:pt x="10902" y="3263"/>
                  </a:lnTo>
                  <a:cubicBezTo>
                    <a:pt x="10926" y="3169"/>
                    <a:pt x="10871" y="3072"/>
                    <a:pt x="10778" y="3048"/>
                  </a:cubicBezTo>
                  <a:cubicBezTo>
                    <a:pt x="10763" y="3043"/>
                    <a:pt x="10747" y="3041"/>
                    <a:pt x="10732" y="3041"/>
                  </a:cubicBezTo>
                  <a:cubicBezTo>
                    <a:pt x="10654" y="3041"/>
                    <a:pt x="10583" y="3093"/>
                    <a:pt x="10562" y="3171"/>
                  </a:cubicBezTo>
                  <a:lnTo>
                    <a:pt x="8335" y="11391"/>
                  </a:lnTo>
                  <a:cubicBezTo>
                    <a:pt x="8312" y="11477"/>
                    <a:pt x="8234" y="11535"/>
                    <a:pt x="8148" y="11535"/>
                  </a:cubicBezTo>
                  <a:cubicBezTo>
                    <a:pt x="8131" y="11535"/>
                    <a:pt x="8113" y="11533"/>
                    <a:pt x="8096" y="11528"/>
                  </a:cubicBezTo>
                  <a:lnTo>
                    <a:pt x="7799" y="11449"/>
                  </a:lnTo>
                  <a:cubicBezTo>
                    <a:pt x="7826" y="11335"/>
                    <a:pt x="7813" y="522"/>
                    <a:pt x="7812" y="513"/>
                  </a:cubicBezTo>
                  <a:lnTo>
                    <a:pt x="7812" y="513"/>
                  </a:lnTo>
                  <a:lnTo>
                    <a:pt x="10856" y="1338"/>
                  </a:lnTo>
                  <a:cubicBezTo>
                    <a:pt x="10959" y="1366"/>
                    <a:pt x="11022" y="1472"/>
                    <a:pt x="10994" y="1577"/>
                  </a:cubicBezTo>
                  <a:lnTo>
                    <a:pt x="10748" y="2486"/>
                  </a:lnTo>
                  <a:cubicBezTo>
                    <a:pt x="10724" y="2573"/>
                    <a:pt x="10766" y="2666"/>
                    <a:pt x="10848" y="2700"/>
                  </a:cubicBezTo>
                  <a:cubicBezTo>
                    <a:pt x="10871" y="2710"/>
                    <a:pt x="10893" y="2714"/>
                    <a:pt x="10916" y="2714"/>
                  </a:cubicBezTo>
                  <a:cubicBezTo>
                    <a:pt x="10993" y="2714"/>
                    <a:pt x="11065" y="2662"/>
                    <a:pt x="11086" y="2584"/>
                  </a:cubicBezTo>
                  <a:lnTo>
                    <a:pt x="11333" y="1669"/>
                  </a:lnTo>
                  <a:cubicBezTo>
                    <a:pt x="11414" y="1375"/>
                    <a:pt x="11237" y="1077"/>
                    <a:pt x="10949" y="998"/>
                  </a:cubicBezTo>
                  <a:lnTo>
                    <a:pt x="7512" y="68"/>
                  </a:lnTo>
                  <a:cubicBezTo>
                    <a:pt x="7432" y="25"/>
                    <a:pt x="7339" y="1"/>
                    <a:pt x="7245" y="1"/>
                  </a:cubicBezTo>
                  <a:lnTo>
                    <a:pt x="2342" y="1"/>
                  </a:lnTo>
                  <a:cubicBezTo>
                    <a:pt x="2246" y="1"/>
                    <a:pt x="2162" y="75"/>
                    <a:pt x="2158" y="171"/>
                  </a:cubicBezTo>
                  <a:cubicBezTo>
                    <a:pt x="2155" y="271"/>
                    <a:pt x="2236" y="352"/>
                    <a:pt x="2335" y="352"/>
                  </a:cubicBezTo>
                  <a:cubicBezTo>
                    <a:pt x="3079" y="354"/>
                    <a:pt x="3709" y="354"/>
                    <a:pt x="4241" y="354"/>
                  </a:cubicBezTo>
                  <a:cubicBezTo>
                    <a:pt x="5626" y="354"/>
                    <a:pt x="6356" y="351"/>
                    <a:pt x="6754" y="351"/>
                  </a:cubicBezTo>
                  <a:cubicBezTo>
                    <a:pt x="7241" y="351"/>
                    <a:pt x="7230" y="356"/>
                    <a:pt x="7312" y="378"/>
                  </a:cubicBezTo>
                  <a:cubicBezTo>
                    <a:pt x="7316" y="381"/>
                    <a:pt x="7463" y="418"/>
                    <a:pt x="7463" y="571"/>
                  </a:cubicBezTo>
                  <a:lnTo>
                    <a:pt x="7463" y="9551"/>
                  </a:lnTo>
                  <a:cubicBezTo>
                    <a:pt x="7447" y="9513"/>
                    <a:pt x="7442" y="9476"/>
                    <a:pt x="7441" y="9446"/>
                  </a:cubicBezTo>
                  <a:cubicBezTo>
                    <a:pt x="7438" y="9352"/>
                    <a:pt x="7371" y="9274"/>
                    <a:pt x="7279" y="9255"/>
                  </a:cubicBezTo>
                  <a:cubicBezTo>
                    <a:pt x="7231" y="9245"/>
                    <a:pt x="6803" y="9149"/>
                    <a:pt x="6728" y="8901"/>
                  </a:cubicBezTo>
                  <a:cubicBezTo>
                    <a:pt x="6701" y="8813"/>
                    <a:pt x="6621" y="8758"/>
                    <a:pt x="6534" y="8758"/>
                  </a:cubicBezTo>
                  <a:cubicBezTo>
                    <a:pt x="6498" y="8758"/>
                    <a:pt x="6461" y="8767"/>
                    <a:pt x="6426" y="8788"/>
                  </a:cubicBezTo>
                  <a:cubicBezTo>
                    <a:pt x="6297" y="8864"/>
                    <a:pt x="6172" y="8903"/>
                    <a:pt x="6054" y="8903"/>
                  </a:cubicBezTo>
                  <a:cubicBezTo>
                    <a:pt x="5860" y="8903"/>
                    <a:pt x="5687" y="8797"/>
                    <a:pt x="5550" y="8576"/>
                  </a:cubicBezTo>
                  <a:cubicBezTo>
                    <a:pt x="5510" y="8511"/>
                    <a:pt x="5443" y="8479"/>
                    <a:pt x="5377" y="8479"/>
                  </a:cubicBezTo>
                  <a:cubicBezTo>
                    <a:pt x="5300" y="8479"/>
                    <a:pt x="5224" y="8522"/>
                    <a:pt x="5190" y="8604"/>
                  </a:cubicBezTo>
                  <a:cubicBezTo>
                    <a:pt x="5141" y="8720"/>
                    <a:pt x="4949" y="9140"/>
                    <a:pt x="4607" y="9428"/>
                  </a:cubicBezTo>
                  <a:cubicBezTo>
                    <a:pt x="4575" y="9424"/>
                    <a:pt x="4542" y="9422"/>
                    <a:pt x="4509" y="9422"/>
                  </a:cubicBezTo>
                  <a:cubicBezTo>
                    <a:pt x="4380" y="9422"/>
                    <a:pt x="4251" y="9453"/>
                    <a:pt x="4134" y="9513"/>
                  </a:cubicBezTo>
                  <a:cubicBezTo>
                    <a:pt x="4329" y="8912"/>
                    <a:pt x="5058" y="8583"/>
                    <a:pt x="5217" y="8518"/>
                  </a:cubicBezTo>
                  <a:cubicBezTo>
                    <a:pt x="5372" y="8454"/>
                    <a:pt x="5387" y="8243"/>
                    <a:pt x="5246" y="8156"/>
                  </a:cubicBezTo>
                  <a:cubicBezTo>
                    <a:pt x="4763" y="7858"/>
                    <a:pt x="4939" y="7442"/>
                    <a:pt x="5037" y="7277"/>
                  </a:cubicBezTo>
                  <a:cubicBezTo>
                    <a:pt x="5104" y="7163"/>
                    <a:pt x="5047" y="7016"/>
                    <a:pt x="4922" y="6979"/>
                  </a:cubicBezTo>
                  <a:cubicBezTo>
                    <a:pt x="4720" y="6918"/>
                    <a:pt x="4603" y="6601"/>
                    <a:pt x="4567" y="6424"/>
                  </a:cubicBezTo>
                  <a:cubicBezTo>
                    <a:pt x="4551" y="6343"/>
                    <a:pt x="4487" y="6281"/>
                    <a:pt x="4405" y="6265"/>
                  </a:cubicBezTo>
                  <a:cubicBezTo>
                    <a:pt x="4251" y="6238"/>
                    <a:pt x="4171" y="6115"/>
                    <a:pt x="4131" y="6018"/>
                  </a:cubicBezTo>
                  <a:cubicBezTo>
                    <a:pt x="4096" y="5934"/>
                    <a:pt x="4020" y="5893"/>
                    <a:pt x="3944" y="5893"/>
                  </a:cubicBezTo>
                  <a:cubicBezTo>
                    <a:pt x="3859" y="5893"/>
                    <a:pt x="3775" y="5943"/>
                    <a:pt x="3748" y="6041"/>
                  </a:cubicBezTo>
                  <a:cubicBezTo>
                    <a:pt x="3694" y="6229"/>
                    <a:pt x="3552" y="6262"/>
                    <a:pt x="3473" y="6266"/>
                  </a:cubicBezTo>
                  <a:cubicBezTo>
                    <a:pt x="3379" y="6269"/>
                    <a:pt x="3301" y="6336"/>
                    <a:pt x="3281" y="6427"/>
                  </a:cubicBezTo>
                  <a:cubicBezTo>
                    <a:pt x="3272" y="6476"/>
                    <a:pt x="3175" y="6904"/>
                    <a:pt x="2928" y="6979"/>
                  </a:cubicBezTo>
                  <a:cubicBezTo>
                    <a:pt x="2802" y="7017"/>
                    <a:pt x="2746" y="7165"/>
                    <a:pt x="2813" y="7277"/>
                  </a:cubicBezTo>
                  <a:cubicBezTo>
                    <a:pt x="3015" y="7618"/>
                    <a:pt x="2961" y="7935"/>
                    <a:pt x="2602" y="8156"/>
                  </a:cubicBezTo>
                  <a:cubicBezTo>
                    <a:pt x="2462" y="8244"/>
                    <a:pt x="2479" y="8453"/>
                    <a:pt x="2630" y="8517"/>
                  </a:cubicBezTo>
                  <a:cubicBezTo>
                    <a:pt x="2755" y="8569"/>
                    <a:pt x="3230" y="8788"/>
                    <a:pt x="3516" y="9177"/>
                  </a:cubicBezTo>
                  <a:cubicBezTo>
                    <a:pt x="3486" y="9174"/>
                    <a:pt x="3455" y="9172"/>
                    <a:pt x="3425" y="9172"/>
                  </a:cubicBezTo>
                  <a:cubicBezTo>
                    <a:pt x="3301" y="9172"/>
                    <a:pt x="3179" y="9200"/>
                    <a:pt x="3066" y="9254"/>
                  </a:cubicBezTo>
                  <a:cubicBezTo>
                    <a:pt x="2833" y="8993"/>
                    <a:pt x="2699" y="8698"/>
                    <a:pt x="2660" y="8604"/>
                  </a:cubicBezTo>
                  <a:cubicBezTo>
                    <a:pt x="2625" y="8522"/>
                    <a:pt x="2549" y="8480"/>
                    <a:pt x="2472" y="8480"/>
                  </a:cubicBezTo>
                  <a:cubicBezTo>
                    <a:pt x="2406" y="8480"/>
                    <a:pt x="2339" y="8511"/>
                    <a:pt x="2299" y="8576"/>
                  </a:cubicBezTo>
                  <a:cubicBezTo>
                    <a:pt x="2146" y="8825"/>
                    <a:pt x="1964" y="8903"/>
                    <a:pt x="1797" y="8903"/>
                  </a:cubicBezTo>
                  <a:cubicBezTo>
                    <a:pt x="1651" y="8903"/>
                    <a:pt x="1516" y="8843"/>
                    <a:pt x="1421" y="8787"/>
                  </a:cubicBezTo>
                  <a:cubicBezTo>
                    <a:pt x="1386" y="8766"/>
                    <a:pt x="1350" y="8757"/>
                    <a:pt x="1316" y="8757"/>
                  </a:cubicBezTo>
                  <a:cubicBezTo>
                    <a:pt x="1228" y="8757"/>
                    <a:pt x="1148" y="8815"/>
                    <a:pt x="1122" y="8901"/>
                  </a:cubicBezTo>
                  <a:cubicBezTo>
                    <a:pt x="1047" y="9149"/>
                    <a:pt x="618" y="9245"/>
                    <a:pt x="570" y="9255"/>
                  </a:cubicBezTo>
                  <a:cubicBezTo>
                    <a:pt x="479" y="9274"/>
                    <a:pt x="412" y="9353"/>
                    <a:pt x="408" y="9446"/>
                  </a:cubicBezTo>
                  <a:cubicBezTo>
                    <a:pt x="407" y="9490"/>
                    <a:pt x="396" y="9554"/>
                    <a:pt x="353" y="9612"/>
                  </a:cubicBezTo>
                  <a:lnTo>
                    <a:pt x="353" y="571"/>
                  </a:lnTo>
                  <a:cubicBezTo>
                    <a:pt x="353" y="450"/>
                    <a:pt x="450" y="352"/>
                    <a:pt x="571" y="352"/>
                  </a:cubicBezTo>
                  <a:lnTo>
                    <a:pt x="1624" y="352"/>
                  </a:lnTo>
                  <a:cubicBezTo>
                    <a:pt x="1719" y="352"/>
                    <a:pt x="1804" y="278"/>
                    <a:pt x="1806" y="182"/>
                  </a:cubicBezTo>
                  <a:cubicBezTo>
                    <a:pt x="1809" y="82"/>
                    <a:pt x="1730" y="1"/>
                    <a:pt x="16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47"/>
          <p:cNvGrpSpPr/>
          <p:nvPr/>
        </p:nvGrpSpPr>
        <p:grpSpPr>
          <a:xfrm>
            <a:off x="7517536" y="2576104"/>
            <a:ext cx="396825" cy="397794"/>
            <a:chOff x="6026450" y="1173700"/>
            <a:chExt cx="297025" cy="297750"/>
          </a:xfrm>
        </p:grpSpPr>
        <p:sp>
          <p:nvSpPr>
            <p:cNvPr id="1718" name="Google Shape;1718;p47"/>
            <p:cNvSpPr/>
            <p:nvPr/>
          </p:nvSpPr>
          <p:spPr>
            <a:xfrm>
              <a:off x="6026450" y="1173700"/>
              <a:ext cx="297025" cy="297750"/>
            </a:xfrm>
            <a:custGeom>
              <a:rect b="b" l="l" r="r" t="t"/>
              <a:pathLst>
                <a:path extrusionOk="0" h="11910" w="11881">
                  <a:moveTo>
                    <a:pt x="11473" y="348"/>
                  </a:moveTo>
                  <a:cubicBezTo>
                    <a:pt x="11509" y="348"/>
                    <a:pt x="11538" y="376"/>
                    <a:pt x="11538" y="412"/>
                  </a:cubicBezTo>
                  <a:lnTo>
                    <a:pt x="11538" y="1038"/>
                  </a:lnTo>
                  <a:cubicBezTo>
                    <a:pt x="11538" y="1073"/>
                    <a:pt x="11509" y="1103"/>
                    <a:pt x="11473" y="1103"/>
                  </a:cubicBezTo>
                  <a:cubicBezTo>
                    <a:pt x="10841" y="1103"/>
                    <a:pt x="10193" y="1103"/>
                    <a:pt x="9542" y="1103"/>
                  </a:cubicBezTo>
                  <a:cubicBezTo>
                    <a:pt x="6400" y="1103"/>
                    <a:pt x="3192" y="1104"/>
                    <a:pt x="1354" y="1104"/>
                  </a:cubicBezTo>
                  <a:cubicBezTo>
                    <a:pt x="973" y="1104"/>
                    <a:pt x="651" y="1104"/>
                    <a:pt x="400" y="1104"/>
                  </a:cubicBezTo>
                  <a:cubicBezTo>
                    <a:pt x="364" y="1104"/>
                    <a:pt x="335" y="1075"/>
                    <a:pt x="335" y="1039"/>
                  </a:cubicBezTo>
                  <a:lnTo>
                    <a:pt x="335" y="415"/>
                  </a:lnTo>
                  <a:cubicBezTo>
                    <a:pt x="335" y="380"/>
                    <a:pt x="364" y="350"/>
                    <a:pt x="400" y="350"/>
                  </a:cubicBezTo>
                  <a:cubicBezTo>
                    <a:pt x="1290" y="350"/>
                    <a:pt x="3131" y="351"/>
                    <a:pt x="5324" y="351"/>
                  </a:cubicBezTo>
                  <a:cubicBezTo>
                    <a:pt x="7238" y="351"/>
                    <a:pt x="9421" y="350"/>
                    <a:pt x="11473" y="348"/>
                  </a:cubicBezTo>
                  <a:close/>
                  <a:moveTo>
                    <a:pt x="386" y="10812"/>
                  </a:moveTo>
                  <a:cubicBezTo>
                    <a:pt x="2722" y="10816"/>
                    <a:pt x="4573" y="10817"/>
                    <a:pt x="6039" y="10817"/>
                  </a:cubicBezTo>
                  <a:cubicBezTo>
                    <a:pt x="8706" y="10817"/>
                    <a:pt x="10098" y="10813"/>
                    <a:pt x="10821" y="10813"/>
                  </a:cubicBezTo>
                  <a:cubicBezTo>
                    <a:pt x="11725" y="10813"/>
                    <a:pt x="11585" y="10819"/>
                    <a:pt x="11585" y="10850"/>
                  </a:cubicBezTo>
                  <a:lnTo>
                    <a:pt x="11585" y="11526"/>
                  </a:lnTo>
                  <a:cubicBezTo>
                    <a:pt x="11585" y="11544"/>
                    <a:pt x="11570" y="11560"/>
                    <a:pt x="11551" y="11560"/>
                  </a:cubicBezTo>
                  <a:lnTo>
                    <a:pt x="385" y="11560"/>
                  </a:lnTo>
                  <a:cubicBezTo>
                    <a:pt x="366" y="11560"/>
                    <a:pt x="351" y="11544"/>
                    <a:pt x="351" y="11526"/>
                  </a:cubicBezTo>
                  <a:lnTo>
                    <a:pt x="351" y="10847"/>
                  </a:lnTo>
                  <a:cubicBezTo>
                    <a:pt x="351" y="10827"/>
                    <a:pt x="367" y="10812"/>
                    <a:pt x="386" y="10812"/>
                  </a:cubicBezTo>
                  <a:close/>
                  <a:moveTo>
                    <a:pt x="386" y="0"/>
                  </a:moveTo>
                  <a:cubicBezTo>
                    <a:pt x="174" y="0"/>
                    <a:pt x="1" y="173"/>
                    <a:pt x="1" y="386"/>
                  </a:cubicBezTo>
                  <a:lnTo>
                    <a:pt x="1" y="1065"/>
                  </a:lnTo>
                  <a:cubicBezTo>
                    <a:pt x="1" y="1277"/>
                    <a:pt x="174" y="1450"/>
                    <a:pt x="386" y="1450"/>
                  </a:cubicBezTo>
                  <a:lnTo>
                    <a:pt x="591" y="1450"/>
                  </a:lnTo>
                  <a:lnTo>
                    <a:pt x="591" y="7654"/>
                  </a:lnTo>
                  <a:cubicBezTo>
                    <a:pt x="591" y="7750"/>
                    <a:pt x="669" y="7829"/>
                    <a:pt x="766" y="7829"/>
                  </a:cubicBezTo>
                  <a:cubicBezTo>
                    <a:pt x="863" y="7829"/>
                    <a:pt x="942" y="7750"/>
                    <a:pt x="942" y="7654"/>
                  </a:cubicBezTo>
                  <a:lnTo>
                    <a:pt x="942" y="1450"/>
                  </a:lnTo>
                  <a:lnTo>
                    <a:pt x="10939" y="1450"/>
                  </a:lnTo>
                  <a:lnTo>
                    <a:pt x="10939" y="10460"/>
                  </a:lnTo>
                  <a:lnTo>
                    <a:pt x="942" y="10460"/>
                  </a:lnTo>
                  <a:lnTo>
                    <a:pt x="942" y="8355"/>
                  </a:lnTo>
                  <a:cubicBezTo>
                    <a:pt x="942" y="8258"/>
                    <a:pt x="863" y="8180"/>
                    <a:pt x="766" y="8180"/>
                  </a:cubicBezTo>
                  <a:cubicBezTo>
                    <a:pt x="669" y="8180"/>
                    <a:pt x="591" y="8258"/>
                    <a:pt x="591" y="8355"/>
                  </a:cubicBezTo>
                  <a:lnTo>
                    <a:pt x="591" y="10460"/>
                  </a:lnTo>
                  <a:lnTo>
                    <a:pt x="386" y="10460"/>
                  </a:lnTo>
                  <a:cubicBezTo>
                    <a:pt x="174" y="10460"/>
                    <a:pt x="1" y="10633"/>
                    <a:pt x="1" y="10847"/>
                  </a:cubicBezTo>
                  <a:lnTo>
                    <a:pt x="1" y="11525"/>
                  </a:lnTo>
                  <a:cubicBezTo>
                    <a:pt x="1" y="11737"/>
                    <a:pt x="174" y="11910"/>
                    <a:pt x="386" y="11910"/>
                  </a:cubicBezTo>
                  <a:lnTo>
                    <a:pt x="11494" y="11910"/>
                  </a:lnTo>
                  <a:cubicBezTo>
                    <a:pt x="11707" y="11910"/>
                    <a:pt x="11880" y="11737"/>
                    <a:pt x="11880" y="11525"/>
                  </a:cubicBezTo>
                  <a:lnTo>
                    <a:pt x="11880" y="10847"/>
                  </a:lnTo>
                  <a:cubicBezTo>
                    <a:pt x="11880" y="10633"/>
                    <a:pt x="11707" y="10460"/>
                    <a:pt x="11494" y="10460"/>
                  </a:cubicBezTo>
                  <a:lnTo>
                    <a:pt x="11290" y="10460"/>
                  </a:lnTo>
                  <a:lnTo>
                    <a:pt x="11290" y="1450"/>
                  </a:lnTo>
                  <a:lnTo>
                    <a:pt x="11494" y="1450"/>
                  </a:lnTo>
                  <a:cubicBezTo>
                    <a:pt x="11707" y="1450"/>
                    <a:pt x="11880" y="1277"/>
                    <a:pt x="11880" y="1065"/>
                  </a:cubicBezTo>
                  <a:lnTo>
                    <a:pt x="11880" y="386"/>
                  </a:lnTo>
                  <a:cubicBezTo>
                    <a:pt x="11880" y="173"/>
                    <a:pt x="11707" y="0"/>
                    <a:pt x="114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7"/>
            <p:cNvSpPr/>
            <p:nvPr/>
          </p:nvSpPr>
          <p:spPr>
            <a:xfrm>
              <a:off x="6062250" y="1222225"/>
              <a:ext cx="225425" cy="200725"/>
            </a:xfrm>
            <a:custGeom>
              <a:rect b="b" l="l" r="r" t="t"/>
              <a:pathLst>
                <a:path extrusionOk="0" h="8029" w="9017">
                  <a:moveTo>
                    <a:pt x="7523" y="2913"/>
                  </a:moveTo>
                  <a:cubicBezTo>
                    <a:pt x="7755" y="2913"/>
                    <a:pt x="7937" y="3123"/>
                    <a:pt x="7890" y="3359"/>
                  </a:cubicBezTo>
                  <a:lnTo>
                    <a:pt x="7157" y="3359"/>
                  </a:lnTo>
                  <a:cubicBezTo>
                    <a:pt x="7111" y="3123"/>
                    <a:pt x="7292" y="2913"/>
                    <a:pt x="7523" y="2913"/>
                  </a:cubicBezTo>
                  <a:close/>
                  <a:moveTo>
                    <a:pt x="8665" y="351"/>
                  </a:moveTo>
                  <a:lnTo>
                    <a:pt x="8665" y="3359"/>
                  </a:lnTo>
                  <a:lnTo>
                    <a:pt x="8244" y="3359"/>
                  </a:lnTo>
                  <a:cubicBezTo>
                    <a:pt x="8288" y="2927"/>
                    <a:pt x="7948" y="2562"/>
                    <a:pt x="7523" y="2562"/>
                  </a:cubicBezTo>
                  <a:cubicBezTo>
                    <a:pt x="7101" y="2562"/>
                    <a:pt x="6760" y="2927"/>
                    <a:pt x="6803" y="3359"/>
                  </a:cubicBezTo>
                  <a:lnTo>
                    <a:pt x="5163" y="3359"/>
                  </a:lnTo>
                  <a:lnTo>
                    <a:pt x="5163" y="351"/>
                  </a:lnTo>
                  <a:close/>
                  <a:moveTo>
                    <a:pt x="3853" y="4669"/>
                  </a:moveTo>
                  <a:lnTo>
                    <a:pt x="3853" y="7677"/>
                  </a:lnTo>
                  <a:lnTo>
                    <a:pt x="352" y="7677"/>
                  </a:lnTo>
                  <a:lnTo>
                    <a:pt x="352" y="4669"/>
                  </a:lnTo>
                  <a:close/>
                  <a:moveTo>
                    <a:pt x="4812" y="351"/>
                  </a:moveTo>
                  <a:lnTo>
                    <a:pt x="4812" y="3534"/>
                  </a:lnTo>
                  <a:cubicBezTo>
                    <a:pt x="4812" y="3631"/>
                    <a:pt x="4891" y="3711"/>
                    <a:pt x="4988" y="3711"/>
                  </a:cubicBezTo>
                  <a:lnTo>
                    <a:pt x="8665" y="3711"/>
                  </a:lnTo>
                  <a:lnTo>
                    <a:pt x="8665" y="4319"/>
                  </a:lnTo>
                  <a:lnTo>
                    <a:pt x="4988" y="4319"/>
                  </a:lnTo>
                  <a:cubicBezTo>
                    <a:pt x="4891" y="4319"/>
                    <a:pt x="4812" y="4397"/>
                    <a:pt x="4812" y="4494"/>
                  </a:cubicBezTo>
                  <a:lnTo>
                    <a:pt x="4812" y="5705"/>
                  </a:lnTo>
                  <a:cubicBezTo>
                    <a:pt x="4812" y="5802"/>
                    <a:pt x="4891" y="5881"/>
                    <a:pt x="4988" y="5881"/>
                  </a:cubicBezTo>
                  <a:cubicBezTo>
                    <a:pt x="5084" y="5881"/>
                    <a:pt x="5163" y="5802"/>
                    <a:pt x="5163" y="5705"/>
                  </a:cubicBezTo>
                  <a:lnTo>
                    <a:pt x="5163" y="4669"/>
                  </a:lnTo>
                  <a:lnTo>
                    <a:pt x="8665" y="4669"/>
                  </a:lnTo>
                  <a:lnTo>
                    <a:pt x="8665" y="7677"/>
                  </a:lnTo>
                  <a:lnTo>
                    <a:pt x="5163" y="7677"/>
                  </a:lnTo>
                  <a:lnTo>
                    <a:pt x="5163" y="6407"/>
                  </a:lnTo>
                  <a:cubicBezTo>
                    <a:pt x="5163" y="6310"/>
                    <a:pt x="5084" y="6232"/>
                    <a:pt x="4988" y="6232"/>
                  </a:cubicBezTo>
                  <a:cubicBezTo>
                    <a:pt x="4891" y="6232"/>
                    <a:pt x="4812" y="6310"/>
                    <a:pt x="4812" y="6407"/>
                  </a:cubicBezTo>
                  <a:lnTo>
                    <a:pt x="4812" y="7677"/>
                  </a:lnTo>
                  <a:lnTo>
                    <a:pt x="4204" y="7677"/>
                  </a:lnTo>
                  <a:lnTo>
                    <a:pt x="4204" y="4494"/>
                  </a:lnTo>
                  <a:cubicBezTo>
                    <a:pt x="4204" y="4397"/>
                    <a:pt x="4126" y="4319"/>
                    <a:pt x="4029" y="4319"/>
                  </a:cubicBezTo>
                  <a:lnTo>
                    <a:pt x="352" y="4319"/>
                  </a:lnTo>
                  <a:lnTo>
                    <a:pt x="352" y="3711"/>
                  </a:lnTo>
                  <a:lnTo>
                    <a:pt x="2229" y="3711"/>
                  </a:lnTo>
                  <a:cubicBezTo>
                    <a:pt x="2326" y="3711"/>
                    <a:pt x="2405" y="3631"/>
                    <a:pt x="2405" y="3534"/>
                  </a:cubicBezTo>
                  <a:cubicBezTo>
                    <a:pt x="2405" y="3438"/>
                    <a:pt x="2326" y="3359"/>
                    <a:pt x="2229" y="3359"/>
                  </a:cubicBezTo>
                  <a:lnTo>
                    <a:pt x="352" y="3359"/>
                  </a:lnTo>
                  <a:lnTo>
                    <a:pt x="352" y="351"/>
                  </a:lnTo>
                  <a:lnTo>
                    <a:pt x="3853" y="351"/>
                  </a:lnTo>
                  <a:lnTo>
                    <a:pt x="3853" y="3359"/>
                  </a:lnTo>
                  <a:lnTo>
                    <a:pt x="2931" y="3359"/>
                  </a:lnTo>
                  <a:cubicBezTo>
                    <a:pt x="2833" y="3359"/>
                    <a:pt x="2755" y="3438"/>
                    <a:pt x="2755" y="3534"/>
                  </a:cubicBezTo>
                  <a:cubicBezTo>
                    <a:pt x="2755" y="3631"/>
                    <a:pt x="2833" y="3711"/>
                    <a:pt x="2931" y="3711"/>
                  </a:cubicBezTo>
                  <a:lnTo>
                    <a:pt x="4029" y="3711"/>
                  </a:lnTo>
                  <a:cubicBezTo>
                    <a:pt x="4126" y="3711"/>
                    <a:pt x="4204" y="3631"/>
                    <a:pt x="4204" y="3534"/>
                  </a:cubicBezTo>
                  <a:lnTo>
                    <a:pt x="4204" y="351"/>
                  </a:lnTo>
                  <a:close/>
                  <a:moveTo>
                    <a:pt x="176" y="0"/>
                  </a:moveTo>
                  <a:cubicBezTo>
                    <a:pt x="79" y="0"/>
                    <a:pt x="1" y="79"/>
                    <a:pt x="1" y="176"/>
                  </a:cubicBezTo>
                  <a:lnTo>
                    <a:pt x="1" y="7853"/>
                  </a:lnTo>
                  <a:cubicBezTo>
                    <a:pt x="1" y="7949"/>
                    <a:pt x="79" y="8029"/>
                    <a:pt x="176" y="8029"/>
                  </a:cubicBezTo>
                  <a:lnTo>
                    <a:pt x="8840" y="8029"/>
                  </a:lnTo>
                  <a:cubicBezTo>
                    <a:pt x="8937" y="8029"/>
                    <a:pt x="9016" y="7949"/>
                    <a:pt x="9016" y="7853"/>
                  </a:cubicBezTo>
                  <a:lnTo>
                    <a:pt x="9016" y="176"/>
                  </a:lnTo>
                  <a:cubicBezTo>
                    <a:pt x="9016" y="79"/>
                    <a:pt x="8937" y="0"/>
                    <a:pt x="88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7"/>
            <p:cNvSpPr/>
            <p:nvPr/>
          </p:nvSpPr>
          <p:spPr>
            <a:xfrm>
              <a:off x="6110800" y="1348975"/>
              <a:ext cx="34200" cy="34175"/>
            </a:xfrm>
            <a:custGeom>
              <a:rect b="b" l="l" r="r" t="t"/>
              <a:pathLst>
                <a:path extrusionOk="0" h="1367" w="1368">
                  <a:moveTo>
                    <a:pt x="684" y="351"/>
                  </a:moveTo>
                  <a:cubicBezTo>
                    <a:pt x="867" y="351"/>
                    <a:pt x="1017" y="500"/>
                    <a:pt x="1017" y="684"/>
                  </a:cubicBezTo>
                  <a:cubicBezTo>
                    <a:pt x="1017" y="867"/>
                    <a:pt x="867" y="1017"/>
                    <a:pt x="684" y="1017"/>
                  </a:cubicBezTo>
                  <a:cubicBezTo>
                    <a:pt x="501" y="1017"/>
                    <a:pt x="351" y="867"/>
                    <a:pt x="351" y="684"/>
                  </a:cubicBezTo>
                  <a:cubicBezTo>
                    <a:pt x="351" y="500"/>
                    <a:pt x="501" y="351"/>
                    <a:pt x="684" y="351"/>
                  </a:cubicBezTo>
                  <a:close/>
                  <a:moveTo>
                    <a:pt x="684" y="1"/>
                  </a:moveTo>
                  <a:cubicBezTo>
                    <a:pt x="307" y="1"/>
                    <a:pt x="1" y="307"/>
                    <a:pt x="1" y="684"/>
                  </a:cubicBezTo>
                  <a:cubicBezTo>
                    <a:pt x="1" y="1061"/>
                    <a:pt x="307" y="1367"/>
                    <a:pt x="684" y="1367"/>
                  </a:cubicBezTo>
                  <a:cubicBezTo>
                    <a:pt x="1061" y="1367"/>
                    <a:pt x="1367" y="1061"/>
                    <a:pt x="1367" y="684"/>
                  </a:cubicBezTo>
                  <a:cubicBezTo>
                    <a:pt x="1367" y="307"/>
                    <a:pt x="1061" y="1"/>
                    <a:pt x="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7"/>
            <p:cNvSpPr/>
            <p:nvPr/>
          </p:nvSpPr>
          <p:spPr>
            <a:xfrm>
              <a:off x="6080075" y="1243275"/>
              <a:ext cx="33525" cy="33525"/>
            </a:xfrm>
            <a:custGeom>
              <a:rect b="b" l="l" r="r" t="t"/>
              <a:pathLst>
                <a:path extrusionOk="0" h="1341" w="1341">
                  <a:moveTo>
                    <a:pt x="670" y="352"/>
                  </a:moveTo>
                  <a:cubicBezTo>
                    <a:pt x="847" y="352"/>
                    <a:pt x="990" y="495"/>
                    <a:pt x="990" y="671"/>
                  </a:cubicBezTo>
                  <a:cubicBezTo>
                    <a:pt x="990" y="847"/>
                    <a:pt x="847" y="990"/>
                    <a:pt x="670" y="990"/>
                  </a:cubicBezTo>
                  <a:cubicBezTo>
                    <a:pt x="494" y="990"/>
                    <a:pt x="351" y="847"/>
                    <a:pt x="351" y="671"/>
                  </a:cubicBezTo>
                  <a:cubicBezTo>
                    <a:pt x="351" y="495"/>
                    <a:pt x="494" y="352"/>
                    <a:pt x="670" y="352"/>
                  </a:cubicBezTo>
                  <a:close/>
                  <a:moveTo>
                    <a:pt x="670" y="0"/>
                  </a:moveTo>
                  <a:cubicBezTo>
                    <a:pt x="301" y="0"/>
                    <a:pt x="1" y="301"/>
                    <a:pt x="1" y="671"/>
                  </a:cubicBezTo>
                  <a:cubicBezTo>
                    <a:pt x="1" y="1040"/>
                    <a:pt x="301" y="1341"/>
                    <a:pt x="670" y="1341"/>
                  </a:cubicBezTo>
                  <a:cubicBezTo>
                    <a:pt x="1039" y="1341"/>
                    <a:pt x="1340" y="1040"/>
                    <a:pt x="1340" y="671"/>
                  </a:cubicBezTo>
                  <a:cubicBezTo>
                    <a:pt x="1340" y="301"/>
                    <a:pt x="1039" y="0"/>
                    <a:pt x="6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7"/>
            <p:cNvSpPr/>
            <p:nvPr/>
          </p:nvSpPr>
          <p:spPr>
            <a:xfrm>
              <a:off x="6080075" y="1374375"/>
              <a:ext cx="29200" cy="29175"/>
            </a:xfrm>
            <a:custGeom>
              <a:rect b="b" l="l" r="r" t="t"/>
              <a:pathLst>
                <a:path extrusionOk="0" h="1167" w="1168">
                  <a:moveTo>
                    <a:pt x="584" y="351"/>
                  </a:moveTo>
                  <a:cubicBezTo>
                    <a:pt x="712" y="351"/>
                    <a:pt x="816" y="455"/>
                    <a:pt x="816" y="584"/>
                  </a:cubicBezTo>
                  <a:cubicBezTo>
                    <a:pt x="816" y="712"/>
                    <a:pt x="712" y="816"/>
                    <a:pt x="584" y="816"/>
                  </a:cubicBezTo>
                  <a:cubicBezTo>
                    <a:pt x="455" y="816"/>
                    <a:pt x="351" y="712"/>
                    <a:pt x="351" y="584"/>
                  </a:cubicBezTo>
                  <a:cubicBezTo>
                    <a:pt x="351" y="455"/>
                    <a:pt x="455" y="351"/>
                    <a:pt x="584" y="351"/>
                  </a:cubicBezTo>
                  <a:close/>
                  <a:moveTo>
                    <a:pt x="584" y="1"/>
                  </a:moveTo>
                  <a:cubicBezTo>
                    <a:pt x="261" y="1"/>
                    <a:pt x="1" y="262"/>
                    <a:pt x="1" y="584"/>
                  </a:cubicBezTo>
                  <a:cubicBezTo>
                    <a:pt x="1" y="905"/>
                    <a:pt x="261" y="1167"/>
                    <a:pt x="584" y="1167"/>
                  </a:cubicBezTo>
                  <a:cubicBezTo>
                    <a:pt x="905" y="1167"/>
                    <a:pt x="1167" y="905"/>
                    <a:pt x="1167" y="584"/>
                  </a:cubicBezTo>
                  <a:cubicBezTo>
                    <a:pt x="1167" y="262"/>
                    <a:pt x="905"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7"/>
            <p:cNvSpPr/>
            <p:nvPr/>
          </p:nvSpPr>
          <p:spPr>
            <a:xfrm>
              <a:off x="6199850" y="1343950"/>
              <a:ext cx="30875" cy="30875"/>
            </a:xfrm>
            <a:custGeom>
              <a:rect b="b" l="l" r="r" t="t"/>
              <a:pathLst>
                <a:path extrusionOk="0" h="1235" w="1235">
                  <a:moveTo>
                    <a:pt x="617" y="351"/>
                  </a:moveTo>
                  <a:cubicBezTo>
                    <a:pt x="764" y="351"/>
                    <a:pt x="883" y="471"/>
                    <a:pt x="883" y="617"/>
                  </a:cubicBezTo>
                  <a:cubicBezTo>
                    <a:pt x="883" y="763"/>
                    <a:pt x="764" y="883"/>
                    <a:pt x="617" y="883"/>
                  </a:cubicBezTo>
                  <a:cubicBezTo>
                    <a:pt x="471" y="883"/>
                    <a:pt x="351" y="763"/>
                    <a:pt x="351" y="617"/>
                  </a:cubicBezTo>
                  <a:cubicBezTo>
                    <a:pt x="351" y="471"/>
                    <a:pt x="471" y="351"/>
                    <a:pt x="617" y="351"/>
                  </a:cubicBezTo>
                  <a:close/>
                  <a:moveTo>
                    <a:pt x="617" y="1"/>
                  </a:moveTo>
                  <a:cubicBezTo>
                    <a:pt x="277" y="1"/>
                    <a:pt x="1" y="277"/>
                    <a:pt x="1" y="617"/>
                  </a:cubicBezTo>
                  <a:cubicBezTo>
                    <a:pt x="1" y="957"/>
                    <a:pt x="277" y="1234"/>
                    <a:pt x="617" y="1234"/>
                  </a:cubicBezTo>
                  <a:cubicBezTo>
                    <a:pt x="957" y="1234"/>
                    <a:pt x="1234" y="957"/>
                    <a:pt x="1234" y="617"/>
                  </a:cubicBezTo>
                  <a:cubicBezTo>
                    <a:pt x="1234" y="277"/>
                    <a:pt x="957" y="1"/>
                    <a:pt x="6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7"/>
            <p:cNvSpPr/>
            <p:nvPr/>
          </p:nvSpPr>
          <p:spPr>
            <a:xfrm>
              <a:off x="6234925" y="1365425"/>
              <a:ext cx="30850" cy="30850"/>
            </a:xfrm>
            <a:custGeom>
              <a:rect b="b" l="l" r="r" t="t"/>
              <a:pathLst>
                <a:path extrusionOk="0" h="1234" w="1234">
                  <a:moveTo>
                    <a:pt x="617" y="351"/>
                  </a:moveTo>
                  <a:cubicBezTo>
                    <a:pt x="763" y="351"/>
                    <a:pt x="883" y="470"/>
                    <a:pt x="883" y="617"/>
                  </a:cubicBezTo>
                  <a:cubicBezTo>
                    <a:pt x="883" y="764"/>
                    <a:pt x="763" y="883"/>
                    <a:pt x="617" y="883"/>
                  </a:cubicBezTo>
                  <a:cubicBezTo>
                    <a:pt x="470" y="883"/>
                    <a:pt x="351" y="764"/>
                    <a:pt x="351" y="617"/>
                  </a:cubicBezTo>
                  <a:cubicBezTo>
                    <a:pt x="351" y="470"/>
                    <a:pt x="470" y="351"/>
                    <a:pt x="617" y="351"/>
                  </a:cubicBezTo>
                  <a:close/>
                  <a:moveTo>
                    <a:pt x="617" y="0"/>
                  </a:moveTo>
                  <a:cubicBezTo>
                    <a:pt x="277" y="0"/>
                    <a:pt x="0" y="277"/>
                    <a:pt x="0" y="617"/>
                  </a:cubicBezTo>
                  <a:cubicBezTo>
                    <a:pt x="0" y="957"/>
                    <a:pt x="277" y="1233"/>
                    <a:pt x="617" y="1233"/>
                  </a:cubicBezTo>
                  <a:cubicBezTo>
                    <a:pt x="957" y="1233"/>
                    <a:pt x="1233" y="957"/>
                    <a:pt x="1233" y="617"/>
                  </a:cubicBezTo>
                  <a:cubicBezTo>
                    <a:pt x="1233" y="277"/>
                    <a:pt x="957" y="0"/>
                    <a:pt x="6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7"/>
            <p:cNvSpPr/>
            <p:nvPr/>
          </p:nvSpPr>
          <p:spPr>
            <a:xfrm>
              <a:off x="6199850" y="1244250"/>
              <a:ext cx="33875" cy="33875"/>
            </a:xfrm>
            <a:custGeom>
              <a:rect b="b" l="l" r="r" t="t"/>
              <a:pathLst>
                <a:path extrusionOk="0" h="1355" w="1355">
                  <a:moveTo>
                    <a:pt x="678" y="351"/>
                  </a:moveTo>
                  <a:cubicBezTo>
                    <a:pt x="857" y="351"/>
                    <a:pt x="1003" y="497"/>
                    <a:pt x="1003" y="677"/>
                  </a:cubicBezTo>
                  <a:cubicBezTo>
                    <a:pt x="1003" y="857"/>
                    <a:pt x="857" y="1003"/>
                    <a:pt x="678" y="1003"/>
                  </a:cubicBezTo>
                  <a:cubicBezTo>
                    <a:pt x="497" y="1003"/>
                    <a:pt x="351" y="857"/>
                    <a:pt x="351" y="677"/>
                  </a:cubicBezTo>
                  <a:cubicBezTo>
                    <a:pt x="351" y="497"/>
                    <a:pt x="497" y="351"/>
                    <a:pt x="678" y="351"/>
                  </a:cubicBezTo>
                  <a:close/>
                  <a:moveTo>
                    <a:pt x="678" y="0"/>
                  </a:moveTo>
                  <a:cubicBezTo>
                    <a:pt x="305" y="0"/>
                    <a:pt x="1" y="303"/>
                    <a:pt x="1" y="677"/>
                  </a:cubicBezTo>
                  <a:cubicBezTo>
                    <a:pt x="1" y="1050"/>
                    <a:pt x="305" y="1354"/>
                    <a:pt x="678" y="1354"/>
                  </a:cubicBezTo>
                  <a:cubicBezTo>
                    <a:pt x="1051" y="1354"/>
                    <a:pt x="1355" y="1050"/>
                    <a:pt x="1355" y="677"/>
                  </a:cubicBezTo>
                  <a:cubicBezTo>
                    <a:pt x="1355" y="303"/>
                    <a:pt x="1051" y="0"/>
                    <a:pt x="6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7"/>
            <p:cNvSpPr/>
            <p:nvPr/>
          </p:nvSpPr>
          <p:spPr>
            <a:xfrm>
              <a:off x="6122450" y="1268025"/>
              <a:ext cx="27975" cy="27950"/>
            </a:xfrm>
            <a:custGeom>
              <a:rect b="b" l="l" r="r" t="t"/>
              <a:pathLst>
                <a:path extrusionOk="0" h="1118" w="1119">
                  <a:moveTo>
                    <a:pt x="560" y="351"/>
                  </a:moveTo>
                  <a:cubicBezTo>
                    <a:pt x="674" y="351"/>
                    <a:pt x="767" y="444"/>
                    <a:pt x="767" y="559"/>
                  </a:cubicBezTo>
                  <a:cubicBezTo>
                    <a:pt x="767" y="673"/>
                    <a:pt x="674" y="767"/>
                    <a:pt x="560" y="767"/>
                  </a:cubicBezTo>
                  <a:cubicBezTo>
                    <a:pt x="445" y="767"/>
                    <a:pt x="352" y="673"/>
                    <a:pt x="352" y="559"/>
                  </a:cubicBezTo>
                  <a:cubicBezTo>
                    <a:pt x="352" y="444"/>
                    <a:pt x="445" y="351"/>
                    <a:pt x="560" y="351"/>
                  </a:cubicBezTo>
                  <a:close/>
                  <a:moveTo>
                    <a:pt x="560" y="0"/>
                  </a:moveTo>
                  <a:cubicBezTo>
                    <a:pt x="252" y="0"/>
                    <a:pt x="1" y="251"/>
                    <a:pt x="1" y="559"/>
                  </a:cubicBezTo>
                  <a:cubicBezTo>
                    <a:pt x="1" y="867"/>
                    <a:pt x="252" y="1117"/>
                    <a:pt x="560" y="1117"/>
                  </a:cubicBezTo>
                  <a:cubicBezTo>
                    <a:pt x="867" y="1117"/>
                    <a:pt x="1119" y="867"/>
                    <a:pt x="1119" y="559"/>
                  </a:cubicBezTo>
                  <a:cubicBezTo>
                    <a:pt x="1119" y="251"/>
                    <a:pt x="867" y="0"/>
                    <a:pt x="5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47"/>
          <p:cNvGrpSpPr/>
          <p:nvPr/>
        </p:nvGrpSpPr>
        <p:grpSpPr>
          <a:xfrm>
            <a:off x="6846497" y="2576104"/>
            <a:ext cx="348429" cy="397827"/>
            <a:chOff x="5524175" y="1173700"/>
            <a:chExt cx="260800" cy="297775"/>
          </a:xfrm>
        </p:grpSpPr>
        <p:sp>
          <p:nvSpPr>
            <p:cNvPr id="1728" name="Google Shape;1728;p47"/>
            <p:cNvSpPr/>
            <p:nvPr/>
          </p:nvSpPr>
          <p:spPr>
            <a:xfrm>
              <a:off x="5524175" y="1173700"/>
              <a:ext cx="260800" cy="297775"/>
            </a:xfrm>
            <a:custGeom>
              <a:rect b="b" l="l" r="r" t="t"/>
              <a:pathLst>
                <a:path extrusionOk="0" h="11911" w="10432">
                  <a:moveTo>
                    <a:pt x="7859" y="6378"/>
                  </a:moveTo>
                  <a:cubicBezTo>
                    <a:pt x="8422" y="6378"/>
                    <a:pt x="8881" y="6837"/>
                    <a:pt x="8881" y="7400"/>
                  </a:cubicBezTo>
                  <a:cubicBezTo>
                    <a:pt x="8881" y="7964"/>
                    <a:pt x="8422" y="8423"/>
                    <a:pt x="7859" y="8423"/>
                  </a:cubicBezTo>
                  <a:lnTo>
                    <a:pt x="7729" y="8423"/>
                  </a:lnTo>
                  <a:cubicBezTo>
                    <a:pt x="7761" y="8095"/>
                    <a:pt x="7742" y="7970"/>
                    <a:pt x="7747" y="6378"/>
                  </a:cubicBezTo>
                  <a:close/>
                  <a:moveTo>
                    <a:pt x="3395" y="1"/>
                  </a:moveTo>
                  <a:cubicBezTo>
                    <a:pt x="3373" y="1"/>
                    <a:pt x="3350" y="3"/>
                    <a:pt x="3327" y="7"/>
                  </a:cubicBezTo>
                  <a:cubicBezTo>
                    <a:pt x="2634" y="132"/>
                    <a:pt x="1991" y="491"/>
                    <a:pt x="1517" y="1016"/>
                  </a:cubicBezTo>
                  <a:cubicBezTo>
                    <a:pt x="1452" y="1089"/>
                    <a:pt x="1458" y="1201"/>
                    <a:pt x="1530" y="1266"/>
                  </a:cubicBezTo>
                  <a:cubicBezTo>
                    <a:pt x="1564" y="1296"/>
                    <a:pt x="1606" y="1311"/>
                    <a:pt x="1649" y="1311"/>
                  </a:cubicBezTo>
                  <a:cubicBezTo>
                    <a:pt x="1697" y="1311"/>
                    <a:pt x="1745" y="1292"/>
                    <a:pt x="1780" y="1253"/>
                  </a:cubicBezTo>
                  <a:cubicBezTo>
                    <a:pt x="2202" y="784"/>
                    <a:pt x="2774" y="465"/>
                    <a:pt x="3390" y="354"/>
                  </a:cubicBezTo>
                  <a:cubicBezTo>
                    <a:pt x="3392" y="353"/>
                    <a:pt x="3395" y="353"/>
                    <a:pt x="3397" y="353"/>
                  </a:cubicBezTo>
                  <a:cubicBezTo>
                    <a:pt x="3410" y="353"/>
                    <a:pt x="3423" y="361"/>
                    <a:pt x="3430" y="373"/>
                  </a:cubicBezTo>
                  <a:cubicBezTo>
                    <a:pt x="3723" y="844"/>
                    <a:pt x="4226" y="1107"/>
                    <a:pt x="4749" y="1107"/>
                  </a:cubicBezTo>
                  <a:cubicBezTo>
                    <a:pt x="4863" y="1107"/>
                    <a:pt x="4978" y="1094"/>
                    <a:pt x="5092" y="1069"/>
                  </a:cubicBezTo>
                  <a:cubicBezTo>
                    <a:pt x="5095" y="1068"/>
                    <a:pt x="5097" y="1068"/>
                    <a:pt x="5100" y="1068"/>
                  </a:cubicBezTo>
                  <a:cubicBezTo>
                    <a:pt x="5117" y="1068"/>
                    <a:pt x="5136" y="1081"/>
                    <a:pt x="5139" y="1103"/>
                  </a:cubicBezTo>
                  <a:cubicBezTo>
                    <a:pt x="5223" y="1877"/>
                    <a:pt x="5873" y="2470"/>
                    <a:pt x="6652" y="2483"/>
                  </a:cubicBezTo>
                  <a:cubicBezTo>
                    <a:pt x="6668" y="2483"/>
                    <a:pt x="6683" y="2497"/>
                    <a:pt x="6687" y="2514"/>
                  </a:cubicBezTo>
                  <a:cubicBezTo>
                    <a:pt x="6788" y="2946"/>
                    <a:pt x="6787" y="3402"/>
                    <a:pt x="6683" y="3835"/>
                  </a:cubicBezTo>
                  <a:lnTo>
                    <a:pt x="1122" y="3835"/>
                  </a:lnTo>
                  <a:cubicBezTo>
                    <a:pt x="963" y="3162"/>
                    <a:pt x="1047" y="2428"/>
                    <a:pt x="1395" y="1794"/>
                  </a:cubicBezTo>
                  <a:cubicBezTo>
                    <a:pt x="1442" y="1709"/>
                    <a:pt x="1411" y="1601"/>
                    <a:pt x="1325" y="1554"/>
                  </a:cubicBezTo>
                  <a:cubicBezTo>
                    <a:pt x="1298" y="1540"/>
                    <a:pt x="1269" y="1533"/>
                    <a:pt x="1241" y="1533"/>
                  </a:cubicBezTo>
                  <a:cubicBezTo>
                    <a:pt x="1178" y="1533"/>
                    <a:pt x="1118" y="1566"/>
                    <a:pt x="1086" y="1624"/>
                  </a:cubicBezTo>
                  <a:cubicBezTo>
                    <a:pt x="714" y="2301"/>
                    <a:pt x="604" y="3093"/>
                    <a:pt x="762" y="3835"/>
                  </a:cubicBezTo>
                  <a:lnTo>
                    <a:pt x="358" y="3835"/>
                  </a:lnTo>
                  <a:cubicBezTo>
                    <a:pt x="161" y="3835"/>
                    <a:pt x="0" y="3995"/>
                    <a:pt x="0" y="4192"/>
                  </a:cubicBezTo>
                  <a:lnTo>
                    <a:pt x="0" y="8037"/>
                  </a:lnTo>
                  <a:cubicBezTo>
                    <a:pt x="0" y="10173"/>
                    <a:pt x="1739" y="11911"/>
                    <a:pt x="3874" y="11911"/>
                  </a:cubicBezTo>
                  <a:cubicBezTo>
                    <a:pt x="4821" y="11911"/>
                    <a:pt x="5732" y="11566"/>
                    <a:pt x="6441" y="10938"/>
                  </a:cubicBezTo>
                  <a:cubicBezTo>
                    <a:pt x="6514" y="10873"/>
                    <a:pt x="6520" y="10762"/>
                    <a:pt x="6455" y="10689"/>
                  </a:cubicBezTo>
                  <a:cubicBezTo>
                    <a:pt x="6421" y="10649"/>
                    <a:pt x="6372" y="10629"/>
                    <a:pt x="6324" y="10629"/>
                  </a:cubicBezTo>
                  <a:cubicBezTo>
                    <a:pt x="6282" y="10629"/>
                    <a:pt x="6240" y="10644"/>
                    <a:pt x="6207" y="10673"/>
                  </a:cubicBezTo>
                  <a:cubicBezTo>
                    <a:pt x="5563" y="11244"/>
                    <a:pt x="4735" y="11557"/>
                    <a:pt x="3873" y="11557"/>
                  </a:cubicBezTo>
                  <a:cubicBezTo>
                    <a:pt x="1932" y="11557"/>
                    <a:pt x="354" y="9978"/>
                    <a:pt x="354" y="8037"/>
                  </a:cubicBezTo>
                  <a:cubicBezTo>
                    <a:pt x="355" y="4326"/>
                    <a:pt x="350" y="4187"/>
                    <a:pt x="355" y="4187"/>
                  </a:cubicBezTo>
                  <a:cubicBezTo>
                    <a:pt x="356" y="4187"/>
                    <a:pt x="356" y="4188"/>
                    <a:pt x="357" y="4188"/>
                  </a:cubicBezTo>
                  <a:cubicBezTo>
                    <a:pt x="3301" y="4188"/>
                    <a:pt x="5016" y="4187"/>
                    <a:pt x="6014" y="4187"/>
                  </a:cubicBezTo>
                  <a:cubicBezTo>
                    <a:pt x="7510" y="4187"/>
                    <a:pt x="7394" y="4188"/>
                    <a:pt x="7394" y="4192"/>
                  </a:cubicBezTo>
                  <a:lnTo>
                    <a:pt x="7394" y="8037"/>
                  </a:lnTo>
                  <a:cubicBezTo>
                    <a:pt x="7394" y="8795"/>
                    <a:pt x="7157" y="9542"/>
                    <a:pt x="6664" y="10183"/>
                  </a:cubicBezTo>
                  <a:cubicBezTo>
                    <a:pt x="6605" y="10260"/>
                    <a:pt x="6619" y="10372"/>
                    <a:pt x="6696" y="10430"/>
                  </a:cubicBezTo>
                  <a:cubicBezTo>
                    <a:pt x="6729" y="10455"/>
                    <a:pt x="6767" y="10467"/>
                    <a:pt x="6804" y="10467"/>
                  </a:cubicBezTo>
                  <a:cubicBezTo>
                    <a:pt x="6857" y="10467"/>
                    <a:pt x="6909" y="10444"/>
                    <a:pt x="6944" y="10398"/>
                  </a:cubicBezTo>
                  <a:cubicBezTo>
                    <a:pt x="7093" y="10206"/>
                    <a:pt x="7222" y="10002"/>
                    <a:pt x="7330" y="9789"/>
                  </a:cubicBezTo>
                  <a:cubicBezTo>
                    <a:pt x="7353" y="9786"/>
                    <a:pt x="7382" y="9785"/>
                    <a:pt x="7417" y="9785"/>
                  </a:cubicBezTo>
                  <a:cubicBezTo>
                    <a:pt x="7500" y="9785"/>
                    <a:pt x="7613" y="9791"/>
                    <a:pt x="7749" y="9791"/>
                  </a:cubicBezTo>
                  <a:cubicBezTo>
                    <a:pt x="8206" y="9791"/>
                    <a:pt x="8918" y="9719"/>
                    <a:pt x="9547" y="9089"/>
                  </a:cubicBezTo>
                  <a:cubicBezTo>
                    <a:pt x="10291" y="8346"/>
                    <a:pt x="10431" y="7255"/>
                    <a:pt x="10020" y="6383"/>
                  </a:cubicBezTo>
                  <a:cubicBezTo>
                    <a:pt x="9990" y="6320"/>
                    <a:pt x="9927" y="6282"/>
                    <a:pt x="9860" y="6282"/>
                  </a:cubicBezTo>
                  <a:cubicBezTo>
                    <a:pt x="9835" y="6282"/>
                    <a:pt x="9810" y="6287"/>
                    <a:pt x="9785" y="6299"/>
                  </a:cubicBezTo>
                  <a:cubicBezTo>
                    <a:pt x="9698" y="6340"/>
                    <a:pt x="9660" y="6446"/>
                    <a:pt x="9701" y="6534"/>
                  </a:cubicBezTo>
                  <a:cubicBezTo>
                    <a:pt x="10337" y="7881"/>
                    <a:pt x="9350" y="9436"/>
                    <a:pt x="7859" y="9436"/>
                  </a:cubicBezTo>
                  <a:lnTo>
                    <a:pt x="7489" y="9436"/>
                  </a:lnTo>
                  <a:cubicBezTo>
                    <a:pt x="7571" y="9223"/>
                    <a:pt x="7634" y="9001"/>
                    <a:pt x="7677" y="8776"/>
                  </a:cubicBezTo>
                  <a:lnTo>
                    <a:pt x="7859" y="8776"/>
                  </a:lnTo>
                  <a:cubicBezTo>
                    <a:pt x="8617" y="8776"/>
                    <a:pt x="9234" y="8158"/>
                    <a:pt x="9234" y="7400"/>
                  </a:cubicBezTo>
                  <a:cubicBezTo>
                    <a:pt x="9234" y="6642"/>
                    <a:pt x="8617" y="6025"/>
                    <a:pt x="7859" y="6025"/>
                  </a:cubicBezTo>
                  <a:lnTo>
                    <a:pt x="7747" y="6025"/>
                  </a:lnTo>
                  <a:lnTo>
                    <a:pt x="7747" y="5364"/>
                  </a:lnTo>
                  <a:cubicBezTo>
                    <a:pt x="7750" y="5365"/>
                    <a:pt x="7755" y="5365"/>
                    <a:pt x="7762" y="5365"/>
                  </a:cubicBezTo>
                  <a:cubicBezTo>
                    <a:pt x="7779" y="5365"/>
                    <a:pt x="7809" y="5364"/>
                    <a:pt x="7850" y="5364"/>
                  </a:cubicBezTo>
                  <a:cubicBezTo>
                    <a:pt x="8104" y="5364"/>
                    <a:pt x="8772" y="5405"/>
                    <a:pt x="9336" y="6000"/>
                  </a:cubicBezTo>
                  <a:cubicBezTo>
                    <a:pt x="9371" y="6037"/>
                    <a:pt x="9418" y="6055"/>
                    <a:pt x="9465" y="6055"/>
                  </a:cubicBezTo>
                  <a:cubicBezTo>
                    <a:pt x="9508" y="6055"/>
                    <a:pt x="9552" y="6039"/>
                    <a:pt x="9585" y="6007"/>
                  </a:cubicBezTo>
                  <a:cubicBezTo>
                    <a:pt x="9657" y="5940"/>
                    <a:pt x="9660" y="5828"/>
                    <a:pt x="9593" y="5758"/>
                  </a:cubicBezTo>
                  <a:cubicBezTo>
                    <a:pt x="8923" y="5052"/>
                    <a:pt x="8112" y="5012"/>
                    <a:pt x="7840" y="5012"/>
                  </a:cubicBezTo>
                  <a:cubicBezTo>
                    <a:pt x="7805" y="5012"/>
                    <a:pt x="7779" y="5013"/>
                    <a:pt x="7763" y="5013"/>
                  </a:cubicBezTo>
                  <a:cubicBezTo>
                    <a:pt x="7755" y="5013"/>
                    <a:pt x="7750" y="5012"/>
                    <a:pt x="7747" y="5012"/>
                  </a:cubicBezTo>
                  <a:lnTo>
                    <a:pt x="7747" y="4192"/>
                  </a:lnTo>
                  <a:cubicBezTo>
                    <a:pt x="7747" y="3995"/>
                    <a:pt x="7587" y="3835"/>
                    <a:pt x="7391" y="3835"/>
                  </a:cubicBezTo>
                  <a:lnTo>
                    <a:pt x="7045" y="3835"/>
                  </a:lnTo>
                  <a:cubicBezTo>
                    <a:pt x="7144" y="3373"/>
                    <a:pt x="7137" y="2891"/>
                    <a:pt x="7031" y="2434"/>
                  </a:cubicBezTo>
                  <a:cubicBezTo>
                    <a:pt x="6990" y="2259"/>
                    <a:pt x="6837" y="2133"/>
                    <a:pt x="6658" y="2130"/>
                  </a:cubicBezTo>
                  <a:cubicBezTo>
                    <a:pt x="6057" y="2120"/>
                    <a:pt x="5555" y="1661"/>
                    <a:pt x="5489" y="1065"/>
                  </a:cubicBezTo>
                  <a:cubicBezTo>
                    <a:pt x="5467" y="862"/>
                    <a:pt x="5296" y="715"/>
                    <a:pt x="5102" y="715"/>
                  </a:cubicBezTo>
                  <a:cubicBezTo>
                    <a:pt x="5073" y="715"/>
                    <a:pt x="5044" y="718"/>
                    <a:pt x="5015" y="725"/>
                  </a:cubicBezTo>
                  <a:cubicBezTo>
                    <a:pt x="4927" y="744"/>
                    <a:pt x="4839" y="754"/>
                    <a:pt x="4753" y="754"/>
                  </a:cubicBezTo>
                  <a:cubicBezTo>
                    <a:pt x="4336" y="754"/>
                    <a:pt x="3947" y="536"/>
                    <a:pt x="3730" y="188"/>
                  </a:cubicBezTo>
                  <a:cubicBezTo>
                    <a:pt x="3661" y="75"/>
                    <a:pt x="3535" y="1"/>
                    <a:pt x="33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7"/>
            <p:cNvSpPr/>
            <p:nvPr/>
          </p:nvSpPr>
          <p:spPr>
            <a:xfrm>
              <a:off x="5620875" y="1211325"/>
              <a:ext cx="28650" cy="28675"/>
            </a:xfrm>
            <a:custGeom>
              <a:rect b="b" l="l" r="r" t="t"/>
              <a:pathLst>
                <a:path extrusionOk="0" h="1147" w="1146">
                  <a:moveTo>
                    <a:pt x="573" y="354"/>
                  </a:moveTo>
                  <a:cubicBezTo>
                    <a:pt x="695" y="354"/>
                    <a:pt x="793" y="453"/>
                    <a:pt x="793" y="574"/>
                  </a:cubicBezTo>
                  <a:cubicBezTo>
                    <a:pt x="793" y="695"/>
                    <a:pt x="694" y="793"/>
                    <a:pt x="573" y="793"/>
                  </a:cubicBezTo>
                  <a:cubicBezTo>
                    <a:pt x="451" y="793"/>
                    <a:pt x="354" y="695"/>
                    <a:pt x="354" y="574"/>
                  </a:cubicBezTo>
                  <a:cubicBezTo>
                    <a:pt x="354" y="453"/>
                    <a:pt x="451" y="354"/>
                    <a:pt x="573" y="354"/>
                  </a:cubicBezTo>
                  <a:close/>
                  <a:moveTo>
                    <a:pt x="573" y="1"/>
                  </a:moveTo>
                  <a:cubicBezTo>
                    <a:pt x="257" y="1"/>
                    <a:pt x="0" y="258"/>
                    <a:pt x="0" y="574"/>
                  </a:cubicBezTo>
                  <a:cubicBezTo>
                    <a:pt x="0" y="890"/>
                    <a:pt x="257" y="1146"/>
                    <a:pt x="573" y="1146"/>
                  </a:cubicBezTo>
                  <a:cubicBezTo>
                    <a:pt x="888" y="1146"/>
                    <a:pt x="1146" y="890"/>
                    <a:pt x="1146" y="574"/>
                  </a:cubicBezTo>
                  <a:cubicBezTo>
                    <a:pt x="1146" y="258"/>
                    <a:pt x="888" y="1"/>
                    <a:pt x="5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7"/>
            <p:cNvSpPr/>
            <p:nvPr/>
          </p:nvSpPr>
          <p:spPr>
            <a:xfrm>
              <a:off x="5583500" y="1197575"/>
              <a:ext cx="28625" cy="28675"/>
            </a:xfrm>
            <a:custGeom>
              <a:rect b="b" l="l" r="r" t="t"/>
              <a:pathLst>
                <a:path extrusionOk="0" h="1147" w="1145">
                  <a:moveTo>
                    <a:pt x="573" y="354"/>
                  </a:moveTo>
                  <a:cubicBezTo>
                    <a:pt x="694" y="354"/>
                    <a:pt x="793" y="453"/>
                    <a:pt x="793" y="573"/>
                  </a:cubicBezTo>
                  <a:cubicBezTo>
                    <a:pt x="793" y="695"/>
                    <a:pt x="694" y="793"/>
                    <a:pt x="573" y="793"/>
                  </a:cubicBezTo>
                  <a:cubicBezTo>
                    <a:pt x="451" y="793"/>
                    <a:pt x="353" y="695"/>
                    <a:pt x="353" y="573"/>
                  </a:cubicBezTo>
                  <a:cubicBezTo>
                    <a:pt x="353" y="453"/>
                    <a:pt x="451" y="354"/>
                    <a:pt x="573" y="354"/>
                  </a:cubicBezTo>
                  <a:close/>
                  <a:moveTo>
                    <a:pt x="573" y="0"/>
                  </a:moveTo>
                  <a:cubicBezTo>
                    <a:pt x="257" y="0"/>
                    <a:pt x="0" y="258"/>
                    <a:pt x="0" y="573"/>
                  </a:cubicBezTo>
                  <a:cubicBezTo>
                    <a:pt x="0" y="889"/>
                    <a:pt x="257" y="1146"/>
                    <a:pt x="573" y="1146"/>
                  </a:cubicBezTo>
                  <a:cubicBezTo>
                    <a:pt x="888" y="1146"/>
                    <a:pt x="1145" y="889"/>
                    <a:pt x="1145" y="573"/>
                  </a:cubicBezTo>
                  <a:cubicBezTo>
                    <a:pt x="1145" y="258"/>
                    <a:pt x="888" y="0"/>
                    <a:pt x="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7"/>
            <p:cNvSpPr/>
            <p:nvPr/>
          </p:nvSpPr>
          <p:spPr>
            <a:xfrm>
              <a:off x="5586825" y="1239100"/>
              <a:ext cx="28625" cy="28675"/>
            </a:xfrm>
            <a:custGeom>
              <a:rect b="b" l="l" r="r" t="t"/>
              <a:pathLst>
                <a:path extrusionOk="0" h="1147" w="1145">
                  <a:moveTo>
                    <a:pt x="572" y="354"/>
                  </a:moveTo>
                  <a:cubicBezTo>
                    <a:pt x="694" y="354"/>
                    <a:pt x="792" y="452"/>
                    <a:pt x="792" y="573"/>
                  </a:cubicBezTo>
                  <a:cubicBezTo>
                    <a:pt x="792" y="694"/>
                    <a:pt x="694" y="793"/>
                    <a:pt x="572" y="793"/>
                  </a:cubicBezTo>
                  <a:cubicBezTo>
                    <a:pt x="451" y="793"/>
                    <a:pt x="352" y="694"/>
                    <a:pt x="352" y="573"/>
                  </a:cubicBezTo>
                  <a:cubicBezTo>
                    <a:pt x="352" y="452"/>
                    <a:pt x="451" y="354"/>
                    <a:pt x="572" y="354"/>
                  </a:cubicBezTo>
                  <a:close/>
                  <a:moveTo>
                    <a:pt x="572" y="0"/>
                  </a:moveTo>
                  <a:cubicBezTo>
                    <a:pt x="257" y="0"/>
                    <a:pt x="0" y="257"/>
                    <a:pt x="0" y="573"/>
                  </a:cubicBezTo>
                  <a:cubicBezTo>
                    <a:pt x="0" y="888"/>
                    <a:pt x="257" y="1146"/>
                    <a:pt x="572" y="1146"/>
                  </a:cubicBezTo>
                  <a:cubicBezTo>
                    <a:pt x="888" y="1146"/>
                    <a:pt x="1145" y="888"/>
                    <a:pt x="1145" y="573"/>
                  </a:cubicBezTo>
                  <a:cubicBezTo>
                    <a:pt x="1145" y="257"/>
                    <a:pt x="888" y="0"/>
                    <a:pt x="5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2" name="Google Shape;1732;p47"/>
          <p:cNvSpPr/>
          <p:nvPr/>
        </p:nvSpPr>
        <p:spPr>
          <a:xfrm>
            <a:off x="6120645" y="2701141"/>
            <a:ext cx="397861" cy="147828"/>
          </a:xfrm>
          <a:custGeom>
            <a:rect b="b" l="l" r="r" t="t"/>
            <a:pathLst>
              <a:path extrusionOk="0" h="4426" w="11912">
                <a:moveTo>
                  <a:pt x="6548" y="492"/>
                </a:moveTo>
                <a:cubicBezTo>
                  <a:pt x="6806" y="492"/>
                  <a:pt x="7140" y="522"/>
                  <a:pt x="7505" y="747"/>
                </a:cubicBezTo>
                <a:lnTo>
                  <a:pt x="5544" y="3934"/>
                </a:lnTo>
                <a:cubicBezTo>
                  <a:pt x="5534" y="3933"/>
                  <a:pt x="5520" y="3932"/>
                  <a:pt x="5503" y="3932"/>
                </a:cubicBezTo>
                <a:cubicBezTo>
                  <a:pt x="5466" y="3932"/>
                  <a:pt x="5412" y="3935"/>
                  <a:pt x="5345" y="3935"/>
                </a:cubicBezTo>
                <a:cubicBezTo>
                  <a:pt x="5097" y="3935"/>
                  <a:pt x="4674" y="3900"/>
                  <a:pt x="4253" y="3574"/>
                </a:cubicBezTo>
                <a:lnTo>
                  <a:pt x="6206" y="493"/>
                </a:lnTo>
                <a:cubicBezTo>
                  <a:pt x="6234" y="495"/>
                  <a:pt x="6264" y="496"/>
                  <a:pt x="6297" y="496"/>
                </a:cubicBezTo>
                <a:cubicBezTo>
                  <a:pt x="6369" y="496"/>
                  <a:pt x="6454" y="492"/>
                  <a:pt x="6548" y="492"/>
                </a:cubicBezTo>
                <a:close/>
                <a:moveTo>
                  <a:pt x="11237" y="352"/>
                </a:moveTo>
                <a:cubicBezTo>
                  <a:pt x="11402" y="352"/>
                  <a:pt x="11560" y="482"/>
                  <a:pt x="11560" y="673"/>
                </a:cubicBezTo>
                <a:lnTo>
                  <a:pt x="11560" y="3753"/>
                </a:lnTo>
                <a:cubicBezTo>
                  <a:pt x="11560" y="3945"/>
                  <a:pt x="11401" y="4074"/>
                  <a:pt x="11237" y="4074"/>
                </a:cubicBezTo>
                <a:cubicBezTo>
                  <a:pt x="11157" y="4074"/>
                  <a:pt x="11075" y="4043"/>
                  <a:pt x="11010" y="3973"/>
                </a:cubicBezTo>
                <a:cubicBezTo>
                  <a:pt x="10353" y="3267"/>
                  <a:pt x="9539" y="2858"/>
                  <a:pt x="8611" y="2741"/>
                </a:cubicBezTo>
                <a:cubicBezTo>
                  <a:pt x="8641" y="2626"/>
                  <a:pt x="8662" y="2508"/>
                  <a:pt x="8671" y="2389"/>
                </a:cubicBezTo>
                <a:lnTo>
                  <a:pt x="10301" y="2389"/>
                </a:lnTo>
                <a:cubicBezTo>
                  <a:pt x="10601" y="2389"/>
                  <a:pt x="10845" y="2633"/>
                  <a:pt x="10845" y="2932"/>
                </a:cubicBezTo>
                <a:cubicBezTo>
                  <a:pt x="10845" y="3029"/>
                  <a:pt x="10923" y="3108"/>
                  <a:pt x="11020" y="3108"/>
                </a:cubicBezTo>
                <a:cubicBezTo>
                  <a:pt x="11117" y="3108"/>
                  <a:pt x="11195" y="3029"/>
                  <a:pt x="11195" y="2932"/>
                </a:cubicBezTo>
                <a:cubicBezTo>
                  <a:pt x="11195" y="2439"/>
                  <a:pt x="10794" y="2037"/>
                  <a:pt x="10301" y="2037"/>
                </a:cubicBezTo>
                <a:lnTo>
                  <a:pt x="10300" y="2037"/>
                </a:lnTo>
                <a:cubicBezTo>
                  <a:pt x="10426" y="1880"/>
                  <a:pt x="10502" y="1679"/>
                  <a:pt x="10502" y="1461"/>
                </a:cubicBezTo>
                <a:cubicBezTo>
                  <a:pt x="10502" y="1365"/>
                  <a:pt x="10422" y="1285"/>
                  <a:pt x="10325" y="1285"/>
                </a:cubicBezTo>
                <a:cubicBezTo>
                  <a:pt x="10229" y="1285"/>
                  <a:pt x="10150" y="1365"/>
                  <a:pt x="10150" y="1461"/>
                </a:cubicBezTo>
                <a:cubicBezTo>
                  <a:pt x="10150" y="1779"/>
                  <a:pt x="9892" y="2037"/>
                  <a:pt x="9574" y="2037"/>
                </a:cubicBezTo>
                <a:lnTo>
                  <a:pt x="8671" y="2037"/>
                </a:lnTo>
                <a:cubicBezTo>
                  <a:pt x="8660" y="1918"/>
                  <a:pt x="8641" y="1801"/>
                  <a:pt x="8611" y="1688"/>
                </a:cubicBezTo>
                <a:cubicBezTo>
                  <a:pt x="9530" y="1578"/>
                  <a:pt x="10351" y="1157"/>
                  <a:pt x="11009" y="454"/>
                </a:cubicBezTo>
                <a:cubicBezTo>
                  <a:pt x="11074" y="383"/>
                  <a:pt x="11157" y="352"/>
                  <a:pt x="11237" y="352"/>
                </a:cubicBezTo>
                <a:close/>
                <a:moveTo>
                  <a:pt x="677" y="353"/>
                </a:moveTo>
                <a:cubicBezTo>
                  <a:pt x="841" y="353"/>
                  <a:pt x="888" y="449"/>
                  <a:pt x="1073" y="629"/>
                </a:cubicBezTo>
                <a:cubicBezTo>
                  <a:pt x="1824" y="1356"/>
                  <a:pt x="2680" y="1608"/>
                  <a:pt x="3301" y="1686"/>
                </a:cubicBezTo>
                <a:cubicBezTo>
                  <a:pt x="3271" y="1800"/>
                  <a:pt x="3250" y="1918"/>
                  <a:pt x="3241" y="2037"/>
                </a:cubicBezTo>
                <a:lnTo>
                  <a:pt x="1611" y="2037"/>
                </a:lnTo>
                <a:cubicBezTo>
                  <a:pt x="1311" y="2037"/>
                  <a:pt x="1067" y="1794"/>
                  <a:pt x="1067" y="1494"/>
                </a:cubicBezTo>
                <a:cubicBezTo>
                  <a:pt x="1067" y="1398"/>
                  <a:pt x="989" y="1319"/>
                  <a:pt x="892" y="1319"/>
                </a:cubicBezTo>
                <a:cubicBezTo>
                  <a:pt x="795" y="1319"/>
                  <a:pt x="717" y="1398"/>
                  <a:pt x="717" y="1494"/>
                </a:cubicBezTo>
                <a:cubicBezTo>
                  <a:pt x="717" y="1988"/>
                  <a:pt x="1117" y="2389"/>
                  <a:pt x="1611" y="2389"/>
                </a:cubicBezTo>
                <a:cubicBezTo>
                  <a:pt x="1485" y="2547"/>
                  <a:pt x="1410" y="2747"/>
                  <a:pt x="1410" y="2966"/>
                </a:cubicBezTo>
                <a:cubicBezTo>
                  <a:pt x="1410" y="3063"/>
                  <a:pt x="1488" y="3141"/>
                  <a:pt x="1585" y="3141"/>
                </a:cubicBezTo>
                <a:cubicBezTo>
                  <a:pt x="1683" y="3141"/>
                  <a:pt x="1761" y="3063"/>
                  <a:pt x="1761" y="2966"/>
                </a:cubicBezTo>
                <a:cubicBezTo>
                  <a:pt x="1761" y="2647"/>
                  <a:pt x="2020" y="2389"/>
                  <a:pt x="2337" y="2389"/>
                </a:cubicBezTo>
                <a:lnTo>
                  <a:pt x="3241" y="2389"/>
                </a:lnTo>
                <a:cubicBezTo>
                  <a:pt x="3250" y="2508"/>
                  <a:pt x="3271" y="2625"/>
                  <a:pt x="3301" y="2738"/>
                </a:cubicBezTo>
                <a:cubicBezTo>
                  <a:pt x="2382" y="2848"/>
                  <a:pt x="1561" y="3270"/>
                  <a:pt x="903" y="3972"/>
                </a:cubicBezTo>
                <a:cubicBezTo>
                  <a:pt x="837" y="4043"/>
                  <a:pt x="755" y="4075"/>
                  <a:pt x="674" y="4075"/>
                </a:cubicBezTo>
                <a:cubicBezTo>
                  <a:pt x="510" y="4075"/>
                  <a:pt x="352" y="3945"/>
                  <a:pt x="352" y="3754"/>
                </a:cubicBezTo>
                <a:lnTo>
                  <a:pt x="352" y="674"/>
                </a:lnTo>
                <a:cubicBezTo>
                  <a:pt x="352" y="483"/>
                  <a:pt x="510" y="353"/>
                  <a:pt x="677" y="353"/>
                </a:cubicBezTo>
                <a:close/>
                <a:moveTo>
                  <a:pt x="679" y="1"/>
                </a:moveTo>
                <a:cubicBezTo>
                  <a:pt x="333" y="1"/>
                  <a:pt x="1" y="272"/>
                  <a:pt x="1" y="674"/>
                </a:cubicBezTo>
                <a:lnTo>
                  <a:pt x="1" y="3753"/>
                </a:lnTo>
                <a:cubicBezTo>
                  <a:pt x="1" y="4157"/>
                  <a:pt x="332" y="4426"/>
                  <a:pt x="677" y="4426"/>
                </a:cubicBezTo>
                <a:cubicBezTo>
                  <a:pt x="847" y="4426"/>
                  <a:pt x="1021" y="4360"/>
                  <a:pt x="1159" y="4212"/>
                </a:cubicBezTo>
                <a:cubicBezTo>
                  <a:pt x="1777" y="3551"/>
                  <a:pt x="2554" y="3164"/>
                  <a:pt x="3422" y="3078"/>
                </a:cubicBezTo>
                <a:cubicBezTo>
                  <a:pt x="3750" y="3789"/>
                  <a:pt x="4470" y="4285"/>
                  <a:pt x="5305" y="4285"/>
                </a:cubicBezTo>
                <a:lnTo>
                  <a:pt x="6617" y="4285"/>
                </a:lnTo>
                <a:cubicBezTo>
                  <a:pt x="6714" y="4284"/>
                  <a:pt x="6793" y="4205"/>
                  <a:pt x="6791" y="4107"/>
                </a:cubicBezTo>
                <a:cubicBezTo>
                  <a:pt x="6791" y="4011"/>
                  <a:pt x="6713" y="3933"/>
                  <a:pt x="6615" y="3933"/>
                </a:cubicBezTo>
                <a:lnTo>
                  <a:pt x="5956" y="3933"/>
                </a:lnTo>
                <a:lnTo>
                  <a:pt x="7786" y="962"/>
                </a:lnTo>
                <a:lnTo>
                  <a:pt x="7786" y="962"/>
                </a:lnTo>
                <a:cubicBezTo>
                  <a:pt x="8703" y="1826"/>
                  <a:pt x="8414" y="3351"/>
                  <a:pt x="7238" y="3815"/>
                </a:cubicBezTo>
                <a:cubicBezTo>
                  <a:pt x="7147" y="3850"/>
                  <a:pt x="7103" y="3952"/>
                  <a:pt x="7139" y="4042"/>
                </a:cubicBezTo>
                <a:cubicBezTo>
                  <a:pt x="7166" y="4112"/>
                  <a:pt x="7233" y="4153"/>
                  <a:pt x="7302" y="4153"/>
                </a:cubicBezTo>
                <a:cubicBezTo>
                  <a:pt x="7324" y="4153"/>
                  <a:pt x="7345" y="4150"/>
                  <a:pt x="7366" y="4141"/>
                </a:cubicBezTo>
                <a:cubicBezTo>
                  <a:pt x="7884" y="3937"/>
                  <a:pt x="8274" y="3545"/>
                  <a:pt x="8489" y="3080"/>
                </a:cubicBezTo>
                <a:cubicBezTo>
                  <a:pt x="9361" y="3172"/>
                  <a:pt x="10134" y="3545"/>
                  <a:pt x="10752" y="4211"/>
                </a:cubicBezTo>
                <a:cubicBezTo>
                  <a:pt x="10890" y="4360"/>
                  <a:pt x="11063" y="4425"/>
                  <a:pt x="11234" y="4425"/>
                </a:cubicBezTo>
                <a:cubicBezTo>
                  <a:pt x="11578" y="4425"/>
                  <a:pt x="11911" y="4157"/>
                  <a:pt x="11911" y="3753"/>
                </a:cubicBezTo>
                <a:lnTo>
                  <a:pt x="11911" y="673"/>
                </a:lnTo>
                <a:cubicBezTo>
                  <a:pt x="11911" y="271"/>
                  <a:pt x="11580" y="1"/>
                  <a:pt x="11235" y="1"/>
                </a:cubicBezTo>
                <a:cubicBezTo>
                  <a:pt x="11065" y="1"/>
                  <a:pt x="10891" y="67"/>
                  <a:pt x="10753" y="215"/>
                </a:cubicBezTo>
                <a:cubicBezTo>
                  <a:pt x="10135" y="875"/>
                  <a:pt x="9358" y="1263"/>
                  <a:pt x="8489" y="1349"/>
                </a:cubicBezTo>
                <a:cubicBezTo>
                  <a:pt x="8161" y="637"/>
                  <a:pt x="7441" y="142"/>
                  <a:pt x="6607" y="142"/>
                </a:cubicBezTo>
                <a:lnTo>
                  <a:pt x="5300" y="142"/>
                </a:lnTo>
                <a:cubicBezTo>
                  <a:pt x="5203" y="142"/>
                  <a:pt x="5124" y="220"/>
                  <a:pt x="5124" y="318"/>
                </a:cubicBezTo>
                <a:cubicBezTo>
                  <a:pt x="5124" y="415"/>
                  <a:pt x="5203" y="493"/>
                  <a:pt x="5300" y="493"/>
                </a:cubicBezTo>
                <a:lnTo>
                  <a:pt x="5790" y="493"/>
                </a:lnTo>
                <a:lnTo>
                  <a:pt x="3994" y="3326"/>
                </a:lnTo>
                <a:cubicBezTo>
                  <a:pt x="3234" y="2432"/>
                  <a:pt x="3571" y="1043"/>
                  <a:pt x="4678" y="610"/>
                </a:cubicBezTo>
                <a:cubicBezTo>
                  <a:pt x="4768" y="575"/>
                  <a:pt x="4813" y="473"/>
                  <a:pt x="4777" y="383"/>
                </a:cubicBezTo>
                <a:cubicBezTo>
                  <a:pt x="4750" y="314"/>
                  <a:pt x="4684" y="272"/>
                  <a:pt x="4614" y="272"/>
                </a:cubicBezTo>
                <a:cubicBezTo>
                  <a:pt x="4593" y="272"/>
                  <a:pt x="4571" y="276"/>
                  <a:pt x="4551" y="284"/>
                </a:cubicBezTo>
                <a:cubicBezTo>
                  <a:pt x="4166" y="433"/>
                  <a:pt x="3839" y="693"/>
                  <a:pt x="3603" y="1032"/>
                </a:cubicBezTo>
                <a:cubicBezTo>
                  <a:pt x="3533" y="1133"/>
                  <a:pt x="3473" y="1238"/>
                  <a:pt x="3422" y="1347"/>
                </a:cubicBezTo>
                <a:cubicBezTo>
                  <a:pt x="2552" y="1254"/>
                  <a:pt x="1773" y="879"/>
                  <a:pt x="1159" y="215"/>
                </a:cubicBezTo>
                <a:cubicBezTo>
                  <a:pt x="1021" y="66"/>
                  <a:pt x="848" y="1"/>
                  <a:pt x="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3" name="Google Shape;1733;p47"/>
          <p:cNvGrpSpPr/>
          <p:nvPr/>
        </p:nvGrpSpPr>
        <p:grpSpPr>
          <a:xfrm>
            <a:off x="5497137" y="2576504"/>
            <a:ext cx="247795" cy="397026"/>
            <a:chOff x="4514175" y="1174000"/>
            <a:chExt cx="185475" cy="297175"/>
          </a:xfrm>
        </p:grpSpPr>
        <p:sp>
          <p:nvSpPr>
            <p:cNvPr id="1734" name="Google Shape;1734;p47"/>
            <p:cNvSpPr/>
            <p:nvPr/>
          </p:nvSpPr>
          <p:spPr>
            <a:xfrm>
              <a:off x="4514175" y="1174000"/>
              <a:ext cx="185475" cy="297175"/>
            </a:xfrm>
            <a:custGeom>
              <a:rect b="b" l="l" r="r" t="t"/>
              <a:pathLst>
                <a:path extrusionOk="0" h="11887" w="7419">
                  <a:moveTo>
                    <a:pt x="6355" y="3831"/>
                  </a:moveTo>
                  <a:cubicBezTo>
                    <a:pt x="6447" y="3831"/>
                    <a:pt x="6521" y="3906"/>
                    <a:pt x="6521" y="3997"/>
                  </a:cubicBezTo>
                  <a:lnTo>
                    <a:pt x="6521" y="4548"/>
                  </a:lnTo>
                  <a:cubicBezTo>
                    <a:pt x="6521" y="4639"/>
                    <a:pt x="6447" y="4713"/>
                    <a:pt x="6355" y="4713"/>
                  </a:cubicBezTo>
                  <a:lnTo>
                    <a:pt x="949" y="4713"/>
                  </a:lnTo>
                  <a:cubicBezTo>
                    <a:pt x="858" y="4713"/>
                    <a:pt x="783" y="4638"/>
                    <a:pt x="783" y="4548"/>
                  </a:cubicBezTo>
                  <a:lnTo>
                    <a:pt x="783" y="3997"/>
                  </a:lnTo>
                  <a:cubicBezTo>
                    <a:pt x="783" y="3906"/>
                    <a:pt x="858" y="3831"/>
                    <a:pt x="949" y="3831"/>
                  </a:cubicBezTo>
                  <a:close/>
                  <a:moveTo>
                    <a:pt x="1374" y="5116"/>
                  </a:moveTo>
                  <a:cubicBezTo>
                    <a:pt x="1374" y="5725"/>
                    <a:pt x="1374" y="5968"/>
                    <a:pt x="1374" y="5981"/>
                  </a:cubicBezTo>
                  <a:cubicBezTo>
                    <a:pt x="1019" y="5801"/>
                    <a:pt x="1019" y="5296"/>
                    <a:pt x="1374" y="5116"/>
                  </a:cubicBezTo>
                  <a:close/>
                  <a:moveTo>
                    <a:pt x="6045" y="5116"/>
                  </a:moveTo>
                  <a:cubicBezTo>
                    <a:pt x="6400" y="5297"/>
                    <a:pt x="6400" y="5801"/>
                    <a:pt x="6045" y="5981"/>
                  </a:cubicBezTo>
                  <a:cubicBezTo>
                    <a:pt x="6045" y="5969"/>
                    <a:pt x="6045" y="5727"/>
                    <a:pt x="6045" y="5116"/>
                  </a:cubicBezTo>
                  <a:close/>
                  <a:moveTo>
                    <a:pt x="5694" y="5065"/>
                  </a:moveTo>
                  <a:cubicBezTo>
                    <a:pt x="5694" y="6150"/>
                    <a:pt x="5695" y="5965"/>
                    <a:pt x="5692" y="6033"/>
                  </a:cubicBezTo>
                  <a:lnTo>
                    <a:pt x="1727" y="6033"/>
                  </a:lnTo>
                  <a:cubicBezTo>
                    <a:pt x="1724" y="5963"/>
                    <a:pt x="1725" y="6155"/>
                    <a:pt x="1725" y="5065"/>
                  </a:cubicBezTo>
                  <a:close/>
                  <a:moveTo>
                    <a:pt x="5721" y="6385"/>
                  </a:moveTo>
                  <a:cubicBezTo>
                    <a:pt x="5901" y="6385"/>
                    <a:pt x="6048" y="6532"/>
                    <a:pt x="6048" y="6712"/>
                  </a:cubicBezTo>
                  <a:cubicBezTo>
                    <a:pt x="6039" y="6782"/>
                    <a:pt x="6179" y="7728"/>
                    <a:pt x="5440" y="8541"/>
                  </a:cubicBezTo>
                  <a:cubicBezTo>
                    <a:pt x="4974" y="9053"/>
                    <a:pt x="4342" y="9308"/>
                    <a:pt x="3710" y="9308"/>
                  </a:cubicBezTo>
                  <a:cubicBezTo>
                    <a:pt x="3077" y="9308"/>
                    <a:pt x="2444" y="9052"/>
                    <a:pt x="1980" y="8542"/>
                  </a:cubicBezTo>
                  <a:cubicBezTo>
                    <a:pt x="1247" y="7736"/>
                    <a:pt x="1386" y="6840"/>
                    <a:pt x="1371" y="6712"/>
                  </a:cubicBezTo>
                  <a:cubicBezTo>
                    <a:pt x="1371" y="6532"/>
                    <a:pt x="1518" y="6385"/>
                    <a:pt x="1698" y="6385"/>
                  </a:cubicBezTo>
                  <a:close/>
                  <a:moveTo>
                    <a:pt x="3716" y="0"/>
                  </a:moveTo>
                  <a:cubicBezTo>
                    <a:pt x="3665" y="0"/>
                    <a:pt x="3614" y="4"/>
                    <a:pt x="3561" y="13"/>
                  </a:cubicBezTo>
                  <a:cubicBezTo>
                    <a:pt x="3465" y="30"/>
                    <a:pt x="3401" y="119"/>
                    <a:pt x="3417" y="215"/>
                  </a:cubicBezTo>
                  <a:cubicBezTo>
                    <a:pt x="3431" y="301"/>
                    <a:pt x="3505" y="362"/>
                    <a:pt x="3589" y="362"/>
                  </a:cubicBezTo>
                  <a:cubicBezTo>
                    <a:pt x="3599" y="362"/>
                    <a:pt x="3609" y="361"/>
                    <a:pt x="3619" y="359"/>
                  </a:cubicBezTo>
                  <a:cubicBezTo>
                    <a:pt x="3652" y="354"/>
                    <a:pt x="3684" y="351"/>
                    <a:pt x="3715" y="351"/>
                  </a:cubicBezTo>
                  <a:cubicBezTo>
                    <a:pt x="4199" y="351"/>
                    <a:pt x="4459" y="974"/>
                    <a:pt x="4072" y="1313"/>
                  </a:cubicBezTo>
                  <a:cubicBezTo>
                    <a:pt x="3972" y="1402"/>
                    <a:pt x="3843" y="1450"/>
                    <a:pt x="3711" y="1450"/>
                  </a:cubicBezTo>
                  <a:cubicBezTo>
                    <a:pt x="3648" y="1450"/>
                    <a:pt x="3585" y="1440"/>
                    <a:pt x="3523" y="1417"/>
                  </a:cubicBezTo>
                  <a:cubicBezTo>
                    <a:pt x="3218" y="1308"/>
                    <a:pt x="3075" y="956"/>
                    <a:pt x="3212" y="669"/>
                  </a:cubicBezTo>
                  <a:cubicBezTo>
                    <a:pt x="3252" y="581"/>
                    <a:pt x="3214" y="477"/>
                    <a:pt x="3126" y="436"/>
                  </a:cubicBezTo>
                  <a:cubicBezTo>
                    <a:pt x="3103" y="425"/>
                    <a:pt x="3078" y="420"/>
                    <a:pt x="3053" y="420"/>
                  </a:cubicBezTo>
                  <a:cubicBezTo>
                    <a:pt x="2987" y="420"/>
                    <a:pt x="2923" y="457"/>
                    <a:pt x="2894" y="521"/>
                  </a:cubicBezTo>
                  <a:cubicBezTo>
                    <a:pt x="2780" y="765"/>
                    <a:pt x="2782" y="1035"/>
                    <a:pt x="2887" y="1268"/>
                  </a:cubicBezTo>
                  <a:lnTo>
                    <a:pt x="1245" y="3480"/>
                  </a:lnTo>
                  <a:lnTo>
                    <a:pt x="949" y="3480"/>
                  </a:lnTo>
                  <a:cubicBezTo>
                    <a:pt x="664" y="3480"/>
                    <a:pt x="432" y="3712"/>
                    <a:pt x="432" y="3997"/>
                  </a:cubicBezTo>
                  <a:lnTo>
                    <a:pt x="432" y="4548"/>
                  </a:lnTo>
                  <a:cubicBezTo>
                    <a:pt x="432" y="4820"/>
                    <a:pt x="644" y="5044"/>
                    <a:pt x="912" y="5063"/>
                  </a:cubicBezTo>
                  <a:cubicBezTo>
                    <a:pt x="628" y="5460"/>
                    <a:pt x="742" y="6026"/>
                    <a:pt x="1179" y="6275"/>
                  </a:cubicBezTo>
                  <a:cubicBezTo>
                    <a:pt x="1080" y="6393"/>
                    <a:pt x="1019" y="6545"/>
                    <a:pt x="1019" y="6712"/>
                  </a:cubicBezTo>
                  <a:cubicBezTo>
                    <a:pt x="1036" y="6842"/>
                    <a:pt x="920" y="7609"/>
                    <a:pt x="1451" y="8429"/>
                  </a:cubicBezTo>
                  <a:cubicBezTo>
                    <a:pt x="1173" y="8606"/>
                    <a:pt x="926" y="8823"/>
                    <a:pt x="713" y="9080"/>
                  </a:cubicBezTo>
                  <a:cubicBezTo>
                    <a:pt x="652" y="9155"/>
                    <a:pt x="662" y="9265"/>
                    <a:pt x="737" y="9327"/>
                  </a:cubicBezTo>
                  <a:cubicBezTo>
                    <a:pt x="770" y="9354"/>
                    <a:pt x="809" y="9368"/>
                    <a:pt x="849" y="9368"/>
                  </a:cubicBezTo>
                  <a:cubicBezTo>
                    <a:pt x="899" y="9368"/>
                    <a:pt x="950" y="9346"/>
                    <a:pt x="984" y="9304"/>
                  </a:cubicBezTo>
                  <a:cubicBezTo>
                    <a:pt x="1177" y="9070"/>
                    <a:pt x="1405" y="8871"/>
                    <a:pt x="1662" y="8711"/>
                  </a:cubicBezTo>
                  <a:cubicBezTo>
                    <a:pt x="2200" y="9343"/>
                    <a:pt x="2955" y="9659"/>
                    <a:pt x="3710" y="9659"/>
                  </a:cubicBezTo>
                  <a:cubicBezTo>
                    <a:pt x="4465" y="9659"/>
                    <a:pt x="5221" y="9343"/>
                    <a:pt x="5759" y="8710"/>
                  </a:cubicBezTo>
                  <a:cubicBezTo>
                    <a:pt x="6562" y="9206"/>
                    <a:pt x="7067" y="10087"/>
                    <a:pt x="7067" y="11066"/>
                  </a:cubicBezTo>
                  <a:cubicBezTo>
                    <a:pt x="7067" y="11322"/>
                    <a:pt x="6861" y="11535"/>
                    <a:pt x="6599" y="11535"/>
                  </a:cubicBezTo>
                  <a:lnTo>
                    <a:pt x="821" y="11535"/>
                  </a:lnTo>
                  <a:cubicBezTo>
                    <a:pt x="562" y="11535"/>
                    <a:pt x="352" y="11325"/>
                    <a:pt x="352" y="11066"/>
                  </a:cubicBezTo>
                  <a:cubicBezTo>
                    <a:pt x="352" y="10643"/>
                    <a:pt x="445" y="10236"/>
                    <a:pt x="628" y="9858"/>
                  </a:cubicBezTo>
                  <a:cubicBezTo>
                    <a:pt x="670" y="9771"/>
                    <a:pt x="634" y="9666"/>
                    <a:pt x="547" y="9624"/>
                  </a:cubicBezTo>
                  <a:cubicBezTo>
                    <a:pt x="522" y="9612"/>
                    <a:pt x="495" y="9606"/>
                    <a:pt x="470" y="9606"/>
                  </a:cubicBezTo>
                  <a:cubicBezTo>
                    <a:pt x="404" y="9606"/>
                    <a:pt x="342" y="9643"/>
                    <a:pt x="312" y="9705"/>
                  </a:cubicBezTo>
                  <a:cubicBezTo>
                    <a:pt x="105" y="10131"/>
                    <a:pt x="0" y="10589"/>
                    <a:pt x="0" y="11066"/>
                  </a:cubicBezTo>
                  <a:cubicBezTo>
                    <a:pt x="0" y="11519"/>
                    <a:pt x="368" y="11887"/>
                    <a:pt x="821" y="11887"/>
                  </a:cubicBezTo>
                  <a:lnTo>
                    <a:pt x="6599" y="11887"/>
                  </a:lnTo>
                  <a:cubicBezTo>
                    <a:pt x="7051" y="11887"/>
                    <a:pt x="7419" y="11522"/>
                    <a:pt x="7419" y="11066"/>
                  </a:cubicBezTo>
                  <a:cubicBezTo>
                    <a:pt x="7419" y="10389"/>
                    <a:pt x="7207" y="9746"/>
                    <a:pt x="6804" y="9205"/>
                  </a:cubicBezTo>
                  <a:cubicBezTo>
                    <a:pt x="6572" y="8892"/>
                    <a:pt x="6290" y="8631"/>
                    <a:pt x="5969" y="8428"/>
                  </a:cubicBezTo>
                  <a:cubicBezTo>
                    <a:pt x="6500" y="7609"/>
                    <a:pt x="6383" y="6846"/>
                    <a:pt x="6400" y="6712"/>
                  </a:cubicBezTo>
                  <a:cubicBezTo>
                    <a:pt x="6400" y="6546"/>
                    <a:pt x="6339" y="6394"/>
                    <a:pt x="6240" y="6275"/>
                  </a:cubicBezTo>
                  <a:cubicBezTo>
                    <a:pt x="6493" y="6131"/>
                    <a:pt x="6663" y="5859"/>
                    <a:pt x="6663" y="5549"/>
                  </a:cubicBezTo>
                  <a:cubicBezTo>
                    <a:pt x="6663" y="5360"/>
                    <a:pt x="6600" y="5185"/>
                    <a:pt x="6494" y="5045"/>
                  </a:cubicBezTo>
                  <a:cubicBezTo>
                    <a:pt x="6712" y="4985"/>
                    <a:pt x="6873" y="4785"/>
                    <a:pt x="6873" y="4548"/>
                  </a:cubicBezTo>
                  <a:lnTo>
                    <a:pt x="6873" y="3997"/>
                  </a:lnTo>
                  <a:cubicBezTo>
                    <a:pt x="6873" y="3712"/>
                    <a:pt x="6641" y="3480"/>
                    <a:pt x="6355" y="3480"/>
                  </a:cubicBezTo>
                  <a:lnTo>
                    <a:pt x="6090" y="3480"/>
                  </a:lnTo>
                  <a:lnTo>
                    <a:pt x="5480" y="2647"/>
                  </a:lnTo>
                  <a:cubicBezTo>
                    <a:pt x="5445" y="2599"/>
                    <a:pt x="5392" y="2574"/>
                    <a:pt x="5337" y="2574"/>
                  </a:cubicBezTo>
                  <a:cubicBezTo>
                    <a:pt x="5302" y="2574"/>
                    <a:pt x="5266" y="2585"/>
                    <a:pt x="5234" y="2607"/>
                  </a:cubicBezTo>
                  <a:cubicBezTo>
                    <a:pt x="5156" y="2665"/>
                    <a:pt x="5140" y="2775"/>
                    <a:pt x="5196" y="2854"/>
                  </a:cubicBezTo>
                  <a:lnTo>
                    <a:pt x="5655" y="3480"/>
                  </a:lnTo>
                  <a:lnTo>
                    <a:pt x="1683" y="3480"/>
                  </a:lnTo>
                  <a:lnTo>
                    <a:pt x="3104" y="1567"/>
                  </a:lnTo>
                  <a:cubicBezTo>
                    <a:pt x="3274" y="1723"/>
                    <a:pt x="3491" y="1802"/>
                    <a:pt x="3708" y="1802"/>
                  </a:cubicBezTo>
                  <a:cubicBezTo>
                    <a:pt x="3910" y="1802"/>
                    <a:pt x="4112" y="1734"/>
                    <a:pt x="4279" y="1598"/>
                  </a:cubicBezTo>
                  <a:lnTo>
                    <a:pt x="4782" y="2286"/>
                  </a:lnTo>
                  <a:cubicBezTo>
                    <a:pt x="4816" y="2333"/>
                    <a:pt x="4870" y="2358"/>
                    <a:pt x="4924" y="2358"/>
                  </a:cubicBezTo>
                  <a:cubicBezTo>
                    <a:pt x="4960" y="2358"/>
                    <a:pt x="4996" y="2347"/>
                    <a:pt x="5027" y="2324"/>
                  </a:cubicBezTo>
                  <a:cubicBezTo>
                    <a:pt x="5106" y="2267"/>
                    <a:pt x="5123" y="2157"/>
                    <a:pt x="5066" y="2079"/>
                  </a:cubicBezTo>
                  <a:lnTo>
                    <a:pt x="4508" y="1315"/>
                  </a:lnTo>
                  <a:cubicBezTo>
                    <a:pt x="4824" y="717"/>
                    <a:pt x="4373" y="0"/>
                    <a:pt x="37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7"/>
            <p:cNvSpPr/>
            <p:nvPr/>
          </p:nvSpPr>
          <p:spPr>
            <a:xfrm>
              <a:off x="4628625" y="1305575"/>
              <a:ext cx="13075" cy="13050"/>
            </a:xfrm>
            <a:custGeom>
              <a:rect b="b" l="l" r="r" t="t"/>
              <a:pathLst>
                <a:path extrusionOk="0" h="522" w="523">
                  <a:moveTo>
                    <a:pt x="261" y="1"/>
                  </a:moveTo>
                  <a:cubicBezTo>
                    <a:pt x="117" y="1"/>
                    <a:pt x="0" y="117"/>
                    <a:pt x="0" y="261"/>
                  </a:cubicBezTo>
                  <a:cubicBezTo>
                    <a:pt x="0" y="406"/>
                    <a:pt x="117" y="522"/>
                    <a:pt x="261" y="522"/>
                  </a:cubicBezTo>
                  <a:cubicBezTo>
                    <a:pt x="405" y="522"/>
                    <a:pt x="523" y="406"/>
                    <a:pt x="523" y="261"/>
                  </a:cubicBezTo>
                  <a:cubicBezTo>
                    <a:pt x="523" y="117"/>
                    <a:pt x="405" y="1"/>
                    <a:pt x="2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7"/>
            <p:cNvSpPr/>
            <p:nvPr/>
          </p:nvSpPr>
          <p:spPr>
            <a:xfrm>
              <a:off x="4572125" y="1305575"/>
              <a:ext cx="13100" cy="13050"/>
            </a:xfrm>
            <a:custGeom>
              <a:rect b="b" l="l" r="r" t="t"/>
              <a:pathLst>
                <a:path extrusionOk="0" h="522" w="524">
                  <a:moveTo>
                    <a:pt x="262" y="1"/>
                  </a:moveTo>
                  <a:cubicBezTo>
                    <a:pt x="118" y="1"/>
                    <a:pt x="1" y="117"/>
                    <a:pt x="1" y="261"/>
                  </a:cubicBezTo>
                  <a:cubicBezTo>
                    <a:pt x="1" y="406"/>
                    <a:pt x="118" y="522"/>
                    <a:pt x="262" y="522"/>
                  </a:cubicBezTo>
                  <a:cubicBezTo>
                    <a:pt x="407" y="522"/>
                    <a:pt x="523" y="406"/>
                    <a:pt x="523" y="261"/>
                  </a:cubicBezTo>
                  <a:cubicBezTo>
                    <a:pt x="523" y="117"/>
                    <a:pt x="407" y="1"/>
                    <a:pt x="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7"/>
            <p:cNvSpPr/>
            <p:nvPr/>
          </p:nvSpPr>
          <p:spPr>
            <a:xfrm>
              <a:off x="4587000" y="1342925"/>
              <a:ext cx="39825" cy="19800"/>
            </a:xfrm>
            <a:custGeom>
              <a:rect b="b" l="l" r="r" t="t"/>
              <a:pathLst>
                <a:path extrusionOk="0" h="792" w="1593">
                  <a:moveTo>
                    <a:pt x="357" y="1"/>
                  </a:moveTo>
                  <a:cubicBezTo>
                    <a:pt x="0" y="1"/>
                    <a:pt x="203" y="792"/>
                    <a:pt x="797" y="792"/>
                  </a:cubicBezTo>
                  <a:cubicBezTo>
                    <a:pt x="1390" y="792"/>
                    <a:pt x="1592" y="1"/>
                    <a:pt x="1237" y="1"/>
                  </a:cubicBezTo>
                  <a:cubicBezTo>
                    <a:pt x="1139" y="1"/>
                    <a:pt x="1060" y="80"/>
                    <a:pt x="1060" y="177"/>
                  </a:cubicBezTo>
                  <a:cubicBezTo>
                    <a:pt x="1060" y="322"/>
                    <a:pt x="942" y="441"/>
                    <a:pt x="797" y="441"/>
                  </a:cubicBezTo>
                  <a:cubicBezTo>
                    <a:pt x="651" y="441"/>
                    <a:pt x="533" y="322"/>
                    <a:pt x="533" y="177"/>
                  </a:cubicBezTo>
                  <a:cubicBezTo>
                    <a:pt x="533" y="80"/>
                    <a:pt x="455" y="1"/>
                    <a:pt x="3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7"/>
            <p:cNvSpPr/>
            <p:nvPr/>
          </p:nvSpPr>
          <p:spPr>
            <a:xfrm>
              <a:off x="4601625" y="1423075"/>
              <a:ext cx="10575" cy="10600"/>
            </a:xfrm>
            <a:custGeom>
              <a:rect b="b" l="l" r="r" t="t"/>
              <a:pathLst>
                <a:path extrusionOk="0" h="424" w="423">
                  <a:moveTo>
                    <a:pt x="212" y="1"/>
                  </a:moveTo>
                  <a:cubicBezTo>
                    <a:pt x="95" y="1"/>
                    <a:pt x="0" y="96"/>
                    <a:pt x="0" y="212"/>
                  </a:cubicBezTo>
                  <a:cubicBezTo>
                    <a:pt x="0" y="329"/>
                    <a:pt x="95" y="423"/>
                    <a:pt x="212" y="423"/>
                  </a:cubicBezTo>
                  <a:cubicBezTo>
                    <a:pt x="328" y="423"/>
                    <a:pt x="423" y="329"/>
                    <a:pt x="423" y="212"/>
                  </a:cubicBezTo>
                  <a:cubicBezTo>
                    <a:pt x="423" y="96"/>
                    <a:pt x="328" y="1"/>
                    <a:pt x="2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9" name="Google Shape;1739;p47"/>
          <p:cNvSpPr/>
          <p:nvPr/>
        </p:nvSpPr>
        <p:spPr>
          <a:xfrm>
            <a:off x="5614183" y="2936318"/>
            <a:ext cx="14128" cy="14162"/>
          </a:xfrm>
          <a:custGeom>
            <a:rect b="b" l="l" r="r" t="t"/>
            <a:pathLst>
              <a:path extrusionOk="0" h="424" w="423">
                <a:moveTo>
                  <a:pt x="212" y="1"/>
                </a:moveTo>
                <a:cubicBezTo>
                  <a:pt x="95" y="1"/>
                  <a:pt x="0" y="96"/>
                  <a:pt x="0" y="212"/>
                </a:cubicBezTo>
                <a:cubicBezTo>
                  <a:pt x="0" y="328"/>
                  <a:pt x="95" y="423"/>
                  <a:pt x="212" y="423"/>
                </a:cubicBezTo>
                <a:cubicBezTo>
                  <a:pt x="328" y="423"/>
                  <a:pt x="423" y="328"/>
                  <a:pt x="423" y="212"/>
                </a:cubicBezTo>
                <a:cubicBezTo>
                  <a:pt x="423" y="96"/>
                  <a:pt x="328" y="1"/>
                  <a:pt x="2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7"/>
          <p:cNvSpPr/>
          <p:nvPr/>
        </p:nvSpPr>
        <p:spPr>
          <a:xfrm>
            <a:off x="4724009" y="2599635"/>
            <a:ext cx="397827" cy="350867"/>
          </a:xfrm>
          <a:custGeom>
            <a:rect b="b" l="l" r="r" t="t"/>
            <a:pathLst>
              <a:path extrusionOk="0" h="10505" w="11911">
                <a:moveTo>
                  <a:pt x="6019" y="347"/>
                </a:moveTo>
                <a:cubicBezTo>
                  <a:pt x="6385" y="347"/>
                  <a:pt x="6750" y="408"/>
                  <a:pt x="6956" y="531"/>
                </a:cubicBezTo>
                <a:cubicBezTo>
                  <a:pt x="6941" y="1261"/>
                  <a:pt x="6568" y="1899"/>
                  <a:pt x="6308" y="2259"/>
                </a:cubicBezTo>
                <a:lnTo>
                  <a:pt x="5731" y="2259"/>
                </a:lnTo>
                <a:cubicBezTo>
                  <a:pt x="5469" y="1900"/>
                  <a:pt x="5098" y="1263"/>
                  <a:pt x="5084" y="531"/>
                </a:cubicBezTo>
                <a:cubicBezTo>
                  <a:pt x="5289" y="408"/>
                  <a:pt x="5654" y="347"/>
                  <a:pt x="6019" y="347"/>
                </a:cubicBezTo>
                <a:close/>
                <a:moveTo>
                  <a:pt x="6493" y="2607"/>
                </a:moveTo>
                <a:cubicBezTo>
                  <a:pt x="6558" y="2607"/>
                  <a:pt x="6613" y="2661"/>
                  <a:pt x="6613" y="2726"/>
                </a:cubicBezTo>
                <a:cubicBezTo>
                  <a:pt x="6613" y="2791"/>
                  <a:pt x="6558" y="2846"/>
                  <a:pt x="6493" y="2846"/>
                </a:cubicBezTo>
                <a:lnTo>
                  <a:pt x="5546" y="2846"/>
                </a:lnTo>
                <a:cubicBezTo>
                  <a:pt x="5481" y="2846"/>
                  <a:pt x="5426" y="2791"/>
                  <a:pt x="5426" y="2726"/>
                </a:cubicBezTo>
                <a:cubicBezTo>
                  <a:pt x="5426" y="2661"/>
                  <a:pt x="5481" y="2607"/>
                  <a:pt x="5546" y="2607"/>
                </a:cubicBezTo>
                <a:close/>
                <a:moveTo>
                  <a:pt x="2323" y="8639"/>
                </a:moveTo>
                <a:lnTo>
                  <a:pt x="2323" y="9355"/>
                </a:lnTo>
                <a:lnTo>
                  <a:pt x="1836" y="9355"/>
                </a:lnTo>
                <a:lnTo>
                  <a:pt x="1836" y="8639"/>
                </a:lnTo>
                <a:close/>
                <a:moveTo>
                  <a:pt x="8538" y="8639"/>
                </a:moveTo>
                <a:lnTo>
                  <a:pt x="8538" y="9355"/>
                </a:lnTo>
                <a:lnTo>
                  <a:pt x="2671" y="9355"/>
                </a:lnTo>
                <a:lnTo>
                  <a:pt x="2671" y="8639"/>
                </a:lnTo>
                <a:close/>
                <a:moveTo>
                  <a:pt x="9373" y="8639"/>
                </a:moveTo>
                <a:lnTo>
                  <a:pt x="9373" y="9355"/>
                </a:lnTo>
                <a:lnTo>
                  <a:pt x="8886" y="9355"/>
                </a:lnTo>
                <a:lnTo>
                  <a:pt x="8886" y="8639"/>
                </a:lnTo>
                <a:close/>
                <a:moveTo>
                  <a:pt x="6023" y="0"/>
                </a:moveTo>
                <a:cubicBezTo>
                  <a:pt x="5380" y="0"/>
                  <a:pt x="4736" y="161"/>
                  <a:pt x="4735" y="481"/>
                </a:cubicBezTo>
                <a:cubicBezTo>
                  <a:pt x="4733" y="1233"/>
                  <a:pt x="5059" y="1886"/>
                  <a:pt x="5339" y="2307"/>
                </a:cubicBezTo>
                <a:cubicBezTo>
                  <a:pt x="5191" y="2380"/>
                  <a:pt x="5088" y="2529"/>
                  <a:pt x="5080" y="2704"/>
                </a:cubicBezTo>
                <a:cubicBezTo>
                  <a:pt x="4571" y="2915"/>
                  <a:pt x="4140" y="3296"/>
                  <a:pt x="3869" y="3799"/>
                </a:cubicBezTo>
                <a:cubicBezTo>
                  <a:pt x="3824" y="3883"/>
                  <a:pt x="3856" y="3988"/>
                  <a:pt x="3940" y="4034"/>
                </a:cubicBezTo>
                <a:cubicBezTo>
                  <a:pt x="3966" y="4048"/>
                  <a:pt x="3995" y="4055"/>
                  <a:pt x="4023" y="4055"/>
                </a:cubicBezTo>
                <a:cubicBezTo>
                  <a:pt x="4084" y="4055"/>
                  <a:pt x="4144" y="4022"/>
                  <a:pt x="4176" y="3964"/>
                </a:cubicBezTo>
                <a:cubicBezTo>
                  <a:pt x="4405" y="3539"/>
                  <a:pt x="4766" y="3216"/>
                  <a:pt x="5193" y="3032"/>
                </a:cubicBezTo>
                <a:cubicBezTo>
                  <a:pt x="5278" y="3131"/>
                  <a:pt x="5405" y="3194"/>
                  <a:pt x="5546" y="3194"/>
                </a:cubicBezTo>
                <a:lnTo>
                  <a:pt x="6493" y="3194"/>
                </a:lnTo>
                <a:cubicBezTo>
                  <a:pt x="6633" y="3194"/>
                  <a:pt x="6759" y="3131"/>
                  <a:pt x="6846" y="3033"/>
                </a:cubicBezTo>
                <a:cubicBezTo>
                  <a:pt x="7590" y="3354"/>
                  <a:pt x="8113" y="4096"/>
                  <a:pt x="8113" y="4957"/>
                </a:cubicBezTo>
                <a:cubicBezTo>
                  <a:pt x="8147" y="5413"/>
                  <a:pt x="7981" y="6170"/>
                  <a:pt x="8459" y="6984"/>
                </a:cubicBezTo>
                <a:cubicBezTo>
                  <a:pt x="8382" y="7054"/>
                  <a:pt x="8279" y="7095"/>
                  <a:pt x="8167" y="7095"/>
                </a:cubicBezTo>
                <a:lnTo>
                  <a:pt x="5509" y="7095"/>
                </a:lnTo>
                <a:cubicBezTo>
                  <a:pt x="5449" y="7095"/>
                  <a:pt x="5401" y="7046"/>
                  <a:pt x="5401" y="6987"/>
                </a:cubicBezTo>
                <a:cubicBezTo>
                  <a:pt x="5401" y="6401"/>
                  <a:pt x="4925" y="5925"/>
                  <a:pt x="4340" y="5925"/>
                </a:cubicBezTo>
                <a:lnTo>
                  <a:pt x="3914" y="5925"/>
                </a:lnTo>
                <a:cubicBezTo>
                  <a:pt x="3951" y="5526"/>
                  <a:pt x="3886" y="4963"/>
                  <a:pt x="3962" y="4566"/>
                </a:cubicBezTo>
                <a:cubicBezTo>
                  <a:pt x="3979" y="4472"/>
                  <a:pt x="3917" y="4381"/>
                  <a:pt x="3823" y="4363"/>
                </a:cubicBezTo>
                <a:cubicBezTo>
                  <a:pt x="3811" y="4361"/>
                  <a:pt x="3800" y="4360"/>
                  <a:pt x="3790" y="4360"/>
                </a:cubicBezTo>
                <a:cubicBezTo>
                  <a:pt x="3708" y="4360"/>
                  <a:pt x="3636" y="4419"/>
                  <a:pt x="3620" y="4502"/>
                </a:cubicBezTo>
                <a:cubicBezTo>
                  <a:pt x="3535" y="4952"/>
                  <a:pt x="3603" y="5514"/>
                  <a:pt x="3568" y="5896"/>
                </a:cubicBezTo>
                <a:cubicBezTo>
                  <a:pt x="3300" y="5811"/>
                  <a:pt x="3104" y="5561"/>
                  <a:pt x="3104" y="5265"/>
                </a:cubicBezTo>
                <a:lnTo>
                  <a:pt x="3104" y="4621"/>
                </a:lnTo>
                <a:cubicBezTo>
                  <a:pt x="3104" y="4037"/>
                  <a:pt x="2629" y="3560"/>
                  <a:pt x="2044" y="3560"/>
                </a:cubicBezTo>
                <a:lnTo>
                  <a:pt x="803" y="3560"/>
                </a:lnTo>
                <a:cubicBezTo>
                  <a:pt x="406" y="3560"/>
                  <a:pt x="84" y="3882"/>
                  <a:pt x="84" y="4279"/>
                </a:cubicBezTo>
                <a:lnTo>
                  <a:pt x="84" y="6279"/>
                </a:lnTo>
                <a:cubicBezTo>
                  <a:pt x="84" y="6375"/>
                  <a:pt x="162" y="6453"/>
                  <a:pt x="258" y="6453"/>
                </a:cubicBezTo>
                <a:cubicBezTo>
                  <a:pt x="353" y="6453"/>
                  <a:pt x="432" y="6375"/>
                  <a:pt x="432" y="6279"/>
                </a:cubicBezTo>
                <a:lnTo>
                  <a:pt x="432" y="4279"/>
                </a:lnTo>
                <a:cubicBezTo>
                  <a:pt x="432" y="4075"/>
                  <a:pt x="598" y="3908"/>
                  <a:pt x="802" y="3908"/>
                </a:cubicBezTo>
                <a:lnTo>
                  <a:pt x="2044" y="3908"/>
                </a:lnTo>
                <a:cubicBezTo>
                  <a:pt x="2437" y="3908"/>
                  <a:pt x="2757" y="4228"/>
                  <a:pt x="2757" y="4621"/>
                </a:cubicBezTo>
                <a:lnTo>
                  <a:pt x="2757" y="5265"/>
                </a:lnTo>
                <a:cubicBezTo>
                  <a:pt x="2757" y="5733"/>
                  <a:pt x="3077" y="6127"/>
                  <a:pt x="3509" y="6241"/>
                </a:cubicBezTo>
                <a:cubicBezTo>
                  <a:pt x="3621" y="6270"/>
                  <a:pt x="3711" y="6274"/>
                  <a:pt x="3777" y="6274"/>
                </a:cubicBezTo>
                <a:cubicBezTo>
                  <a:pt x="3799" y="6274"/>
                  <a:pt x="3818" y="6273"/>
                  <a:pt x="3834" y="6273"/>
                </a:cubicBezTo>
                <a:cubicBezTo>
                  <a:pt x="3843" y="6273"/>
                  <a:pt x="3851" y="6273"/>
                  <a:pt x="3859" y="6274"/>
                </a:cubicBezTo>
                <a:lnTo>
                  <a:pt x="4340" y="6274"/>
                </a:lnTo>
                <a:cubicBezTo>
                  <a:pt x="4733" y="6274"/>
                  <a:pt x="5053" y="6593"/>
                  <a:pt x="5053" y="6987"/>
                </a:cubicBezTo>
                <a:cubicBezTo>
                  <a:pt x="5053" y="7238"/>
                  <a:pt x="5258" y="7443"/>
                  <a:pt x="5509" y="7443"/>
                </a:cubicBezTo>
                <a:lnTo>
                  <a:pt x="8167" y="7443"/>
                </a:lnTo>
                <a:cubicBezTo>
                  <a:pt x="8472" y="7443"/>
                  <a:pt x="8746" y="7267"/>
                  <a:pt x="8877" y="6998"/>
                </a:cubicBezTo>
                <a:cubicBezTo>
                  <a:pt x="8983" y="6779"/>
                  <a:pt x="8949" y="6601"/>
                  <a:pt x="8956" y="6515"/>
                </a:cubicBezTo>
                <a:cubicBezTo>
                  <a:pt x="8956" y="6183"/>
                  <a:pt x="9227" y="5912"/>
                  <a:pt x="9558" y="5912"/>
                </a:cubicBezTo>
                <a:cubicBezTo>
                  <a:pt x="9891" y="5912"/>
                  <a:pt x="10161" y="6183"/>
                  <a:pt x="10161" y="6515"/>
                </a:cubicBezTo>
                <a:lnTo>
                  <a:pt x="10161" y="7269"/>
                </a:lnTo>
                <a:cubicBezTo>
                  <a:pt x="10161" y="7833"/>
                  <a:pt x="9703" y="8291"/>
                  <a:pt x="9140" y="8291"/>
                </a:cubicBezTo>
                <a:lnTo>
                  <a:pt x="803" y="8291"/>
                </a:lnTo>
                <a:cubicBezTo>
                  <a:pt x="598" y="8291"/>
                  <a:pt x="432" y="8125"/>
                  <a:pt x="432" y="7921"/>
                </a:cubicBezTo>
                <a:lnTo>
                  <a:pt x="432" y="6975"/>
                </a:lnTo>
                <a:cubicBezTo>
                  <a:pt x="432" y="6878"/>
                  <a:pt x="353" y="6801"/>
                  <a:pt x="258" y="6801"/>
                </a:cubicBezTo>
                <a:cubicBezTo>
                  <a:pt x="162" y="6801"/>
                  <a:pt x="84" y="6878"/>
                  <a:pt x="84" y="6975"/>
                </a:cubicBezTo>
                <a:lnTo>
                  <a:pt x="84" y="7921"/>
                </a:lnTo>
                <a:cubicBezTo>
                  <a:pt x="84" y="8317"/>
                  <a:pt x="406" y="8639"/>
                  <a:pt x="803" y="8639"/>
                </a:cubicBezTo>
                <a:lnTo>
                  <a:pt x="1488" y="8639"/>
                </a:lnTo>
                <a:lnTo>
                  <a:pt x="1488" y="9355"/>
                </a:lnTo>
                <a:lnTo>
                  <a:pt x="575" y="9355"/>
                </a:lnTo>
                <a:cubicBezTo>
                  <a:pt x="258" y="9355"/>
                  <a:pt x="0" y="9613"/>
                  <a:pt x="0" y="9930"/>
                </a:cubicBezTo>
                <a:cubicBezTo>
                  <a:pt x="0" y="10247"/>
                  <a:pt x="258" y="10504"/>
                  <a:pt x="575" y="10504"/>
                </a:cubicBezTo>
                <a:lnTo>
                  <a:pt x="3758" y="10504"/>
                </a:lnTo>
                <a:cubicBezTo>
                  <a:pt x="3853" y="10504"/>
                  <a:pt x="3932" y="10427"/>
                  <a:pt x="3932" y="10331"/>
                </a:cubicBezTo>
                <a:cubicBezTo>
                  <a:pt x="3932" y="10234"/>
                  <a:pt x="3853" y="10157"/>
                  <a:pt x="3758" y="10157"/>
                </a:cubicBezTo>
                <a:lnTo>
                  <a:pt x="575" y="10157"/>
                </a:lnTo>
                <a:cubicBezTo>
                  <a:pt x="450" y="10157"/>
                  <a:pt x="348" y="10055"/>
                  <a:pt x="348" y="9930"/>
                </a:cubicBezTo>
                <a:cubicBezTo>
                  <a:pt x="348" y="9805"/>
                  <a:pt x="450" y="9703"/>
                  <a:pt x="575" y="9703"/>
                </a:cubicBezTo>
                <a:lnTo>
                  <a:pt x="10364" y="9703"/>
                </a:lnTo>
                <a:cubicBezTo>
                  <a:pt x="10775" y="9703"/>
                  <a:pt x="11109" y="9369"/>
                  <a:pt x="11109" y="8959"/>
                </a:cubicBezTo>
                <a:lnTo>
                  <a:pt x="11109" y="8250"/>
                </a:lnTo>
                <a:cubicBezTo>
                  <a:pt x="11109" y="8125"/>
                  <a:pt x="11211" y="8023"/>
                  <a:pt x="11336" y="8023"/>
                </a:cubicBezTo>
                <a:cubicBezTo>
                  <a:pt x="11460" y="8023"/>
                  <a:pt x="11562" y="8125"/>
                  <a:pt x="11562" y="8250"/>
                </a:cubicBezTo>
                <a:lnTo>
                  <a:pt x="11562" y="8959"/>
                </a:lnTo>
                <a:cubicBezTo>
                  <a:pt x="11562" y="9619"/>
                  <a:pt x="11025" y="10157"/>
                  <a:pt x="10364" y="10157"/>
                </a:cubicBezTo>
                <a:lnTo>
                  <a:pt x="4453" y="10157"/>
                </a:lnTo>
                <a:cubicBezTo>
                  <a:pt x="4357" y="10157"/>
                  <a:pt x="4279" y="10234"/>
                  <a:pt x="4279" y="10331"/>
                </a:cubicBezTo>
                <a:cubicBezTo>
                  <a:pt x="4279" y="10427"/>
                  <a:pt x="4357" y="10504"/>
                  <a:pt x="4453" y="10504"/>
                </a:cubicBezTo>
                <a:lnTo>
                  <a:pt x="10364" y="10504"/>
                </a:lnTo>
                <a:cubicBezTo>
                  <a:pt x="11217" y="10504"/>
                  <a:pt x="11911" y="9811"/>
                  <a:pt x="11911" y="8958"/>
                </a:cubicBezTo>
                <a:lnTo>
                  <a:pt x="11911" y="8250"/>
                </a:lnTo>
                <a:cubicBezTo>
                  <a:pt x="11911" y="7932"/>
                  <a:pt x="11652" y="7675"/>
                  <a:pt x="11336" y="7675"/>
                </a:cubicBezTo>
                <a:cubicBezTo>
                  <a:pt x="11019" y="7675"/>
                  <a:pt x="10761" y="7932"/>
                  <a:pt x="10761" y="8250"/>
                </a:cubicBezTo>
                <a:lnTo>
                  <a:pt x="10761" y="8958"/>
                </a:lnTo>
                <a:cubicBezTo>
                  <a:pt x="10761" y="9177"/>
                  <a:pt x="10583" y="9355"/>
                  <a:pt x="10364" y="9355"/>
                </a:cubicBezTo>
                <a:lnTo>
                  <a:pt x="9721" y="9355"/>
                </a:lnTo>
                <a:lnTo>
                  <a:pt x="9721" y="8509"/>
                </a:lnTo>
                <a:cubicBezTo>
                  <a:pt x="10186" y="8290"/>
                  <a:pt x="10509" y="7817"/>
                  <a:pt x="10509" y="7269"/>
                </a:cubicBezTo>
                <a:lnTo>
                  <a:pt x="10509" y="6515"/>
                </a:lnTo>
                <a:cubicBezTo>
                  <a:pt x="10509" y="5991"/>
                  <a:pt x="10083" y="5565"/>
                  <a:pt x="9558" y="5565"/>
                </a:cubicBezTo>
                <a:cubicBezTo>
                  <a:pt x="9042" y="5565"/>
                  <a:pt x="8621" y="5978"/>
                  <a:pt x="8608" y="6492"/>
                </a:cubicBezTo>
                <a:cubicBezTo>
                  <a:pt x="8393" y="5927"/>
                  <a:pt x="8483" y="5498"/>
                  <a:pt x="8461" y="4957"/>
                </a:cubicBezTo>
                <a:cubicBezTo>
                  <a:pt x="8461" y="3943"/>
                  <a:pt x="7841" y="3072"/>
                  <a:pt x="6960" y="2704"/>
                </a:cubicBezTo>
                <a:cubicBezTo>
                  <a:pt x="6952" y="2529"/>
                  <a:pt x="6848" y="2380"/>
                  <a:pt x="6700" y="2307"/>
                </a:cubicBezTo>
                <a:cubicBezTo>
                  <a:pt x="6981" y="1886"/>
                  <a:pt x="7305" y="1233"/>
                  <a:pt x="7304" y="481"/>
                </a:cubicBezTo>
                <a:cubicBezTo>
                  <a:pt x="7303" y="160"/>
                  <a:pt x="6664" y="0"/>
                  <a:pt x="60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1" name="Google Shape;1741;p47"/>
          <p:cNvGrpSpPr/>
          <p:nvPr/>
        </p:nvGrpSpPr>
        <p:grpSpPr>
          <a:xfrm>
            <a:off x="4091264" y="2576104"/>
            <a:ext cx="266332" cy="397794"/>
            <a:chOff x="3461875" y="1173700"/>
            <a:chExt cx="199350" cy="297750"/>
          </a:xfrm>
        </p:grpSpPr>
        <p:sp>
          <p:nvSpPr>
            <p:cNvPr id="1742" name="Google Shape;1742;p47"/>
            <p:cNvSpPr/>
            <p:nvPr/>
          </p:nvSpPr>
          <p:spPr>
            <a:xfrm>
              <a:off x="3461875" y="1173700"/>
              <a:ext cx="199350" cy="297750"/>
            </a:xfrm>
            <a:custGeom>
              <a:rect b="b" l="l" r="r" t="t"/>
              <a:pathLst>
                <a:path extrusionOk="0" h="11910" w="7974">
                  <a:moveTo>
                    <a:pt x="1494" y="352"/>
                  </a:moveTo>
                  <a:cubicBezTo>
                    <a:pt x="1658" y="352"/>
                    <a:pt x="1790" y="485"/>
                    <a:pt x="1790" y="649"/>
                  </a:cubicBezTo>
                  <a:lnTo>
                    <a:pt x="1790" y="1484"/>
                  </a:lnTo>
                  <a:lnTo>
                    <a:pt x="1196" y="1484"/>
                  </a:lnTo>
                  <a:lnTo>
                    <a:pt x="1196" y="649"/>
                  </a:lnTo>
                  <a:cubicBezTo>
                    <a:pt x="1196" y="486"/>
                    <a:pt x="1330" y="352"/>
                    <a:pt x="1494" y="352"/>
                  </a:cubicBezTo>
                  <a:close/>
                  <a:moveTo>
                    <a:pt x="6480" y="352"/>
                  </a:moveTo>
                  <a:cubicBezTo>
                    <a:pt x="6645" y="352"/>
                    <a:pt x="6778" y="486"/>
                    <a:pt x="6778" y="649"/>
                  </a:cubicBezTo>
                  <a:lnTo>
                    <a:pt x="6778" y="1484"/>
                  </a:lnTo>
                  <a:lnTo>
                    <a:pt x="6184" y="1484"/>
                  </a:lnTo>
                  <a:lnTo>
                    <a:pt x="6184" y="649"/>
                  </a:lnTo>
                  <a:cubicBezTo>
                    <a:pt x="6184" y="485"/>
                    <a:pt x="6317" y="352"/>
                    <a:pt x="6480" y="352"/>
                  </a:cubicBezTo>
                  <a:close/>
                  <a:moveTo>
                    <a:pt x="1494" y="0"/>
                  </a:moveTo>
                  <a:cubicBezTo>
                    <a:pt x="1135" y="0"/>
                    <a:pt x="845" y="291"/>
                    <a:pt x="845" y="649"/>
                  </a:cubicBezTo>
                  <a:lnTo>
                    <a:pt x="845" y="1484"/>
                  </a:lnTo>
                  <a:lnTo>
                    <a:pt x="305" y="1484"/>
                  </a:lnTo>
                  <a:cubicBezTo>
                    <a:pt x="138" y="1484"/>
                    <a:pt x="1" y="1620"/>
                    <a:pt x="1" y="1788"/>
                  </a:cubicBezTo>
                  <a:lnTo>
                    <a:pt x="1" y="8580"/>
                  </a:lnTo>
                  <a:cubicBezTo>
                    <a:pt x="1" y="8677"/>
                    <a:pt x="80" y="8756"/>
                    <a:pt x="177" y="8756"/>
                  </a:cubicBezTo>
                  <a:cubicBezTo>
                    <a:pt x="274" y="8756"/>
                    <a:pt x="352" y="8678"/>
                    <a:pt x="352" y="8580"/>
                  </a:cubicBezTo>
                  <a:lnTo>
                    <a:pt x="352" y="3500"/>
                  </a:lnTo>
                  <a:lnTo>
                    <a:pt x="7622" y="3500"/>
                  </a:lnTo>
                  <a:lnTo>
                    <a:pt x="7622" y="11243"/>
                  </a:lnTo>
                  <a:cubicBezTo>
                    <a:pt x="7622" y="11417"/>
                    <a:pt x="7481" y="11559"/>
                    <a:pt x="7307" y="11559"/>
                  </a:cubicBezTo>
                  <a:lnTo>
                    <a:pt x="4059" y="11559"/>
                  </a:lnTo>
                  <a:cubicBezTo>
                    <a:pt x="4082" y="11548"/>
                    <a:pt x="4074" y="11550"/>
                    <a:pt x="4819" y="11122"/>
                  </a:cubicBezTo>
                  <a:cubicBezTo>
                    <a:pt x="5572" y="11363"/>
                    <a:pt x="5555" y="11366"/>
                    <a:pt x="5599" y="11366"/>
                  </a:cubicBezTo>
                  <a:cubicBezTo>
                    <a:pt x="5600" y="11366"/>
                    <a:pt x="5601" y="11366"/>
                    <a:pt x="5603" y="11366"/>
                  </a:cubicBezTo>
                  <a:cubicBezTo>
                    <a:pt x="5801" y="11366"/>
                    <a:pt x="5848" y="11085"/>
                    <a:pt x="5657" y="11024"/>
                  </a:cubicBezTo>
                  <a:lnTo>
                    <a:pt x="5229" y="10885"/>
                  </a:lnTo>
                  <a:lnTo>
                    <a:pt x="5680" y="10624"/>
                  </a:lnTo>
                  <a:cubicBezTo>
                    <a:pt x="6441" y="10866"/>
                    <a:pt x="6417" y="10868"/>
                    <a:pt x="6463" y="10868"/>
                  </a:cubicBezTo>
                  <a:cubicBezTo>
                    <a:pt x="6463" y="10868"/>
                    <a:pt x="6464" y="10868"/>
                    <a:pt x="6465" y="10868"/>
                  </a:cubicBezTo>
                  <a:cubicBezTo>
                    <a:pt x="6664" y="10868"/>
                    <a:pt x="6709" y="10587"/>
                    <a:pt x="6519" y="10526"/>
                  </a:cubicBezTo>
                  <a:lnTo>
                    <a:pt x="6090" y="10387"/>
                  </a:lnTo>
                  <a:lnTo>
                    <a:pt x="6654" y="10061"/>
                  </a:lnTo>
                  <a:cubicBezTo>
                    <a:pt x="6738" y="10013"/>
                    <a:pt x="6767" y="9906"/>
                    <a:pt x="6718" y="9821"/>
                  </a:cubicBezTo>
                  <a:cubicBezTo>
                    <a:pt x="6686" y="9765"/>
                    <a:pt x="6627" y="9734"/>
                    <a:pt x="6566" y="9734"/>
                  </a:cubicBezTo>
                  <a:cubicBezTo>
                    <a:pt x="6536" y="9734"/>
                    <a:pt x="6506" y="9742"/>
                    <a:pt x="6478" y="9758"/>
                  </a:cubicBezTo>
                  <a:lnTo>
                    <a:pt x="5915" y="10083"/>
                  </a:lnTo>
                  <a:lnTo>
                    <a:pt x="6009" y="9642"/>
                  </a:lnTo>
                  <a:cubicBezTo>
                    <a:pt x="6029" y="9547"/>
                    <a:pt x="5968" y="9454"/>
                    <a:pt x="5874" y="9434"/>
                  </a:cubicBezTo>
                  <a:cubicBezTo>
                    <a:pt x="5861" y="9431"/>
                    <a:pt x="5848" y="9430"/>
                    <a:pt x="5836" y="9430"/>
                  </a:cubicBezTo>
                  <a:cubicBezTo>
                    <a:pt x="5755" y="9430"/>
                    <a:pt x="5683" y="9486"/>
                    <a:pt x="5665" y="9569"/>
                  </a:cubicBezTo>
                  <a:lnTo>
                    <a:pt x="5505" y="10319"/>
                  </a:lnTo>
                  <a:lnTo>
                    <a:pt x="5052" y="10581"/>
                  </a:lnTo>
                  <a:lnTo>
                    <a:pt x="5147" y="10140"/>
                  </a:lnTo>
                  <a:cubicBezTo>
                    <a:pt x="5167" y="10045"/>
                    <a:pt x="5107" y="9951"/>
                    <a:pt x="5012" y="9932"/>
                  </a:cubicBezTo>
                  <a:cubicBezTo>
                    <a:pt x="5000" y="9929"/>
                    <a:pt x="4987" y="9928"/>
                    <a:pt x="4975" y="9928"/>
                  </a:cubicBezTo>
                  <a:cubicBezTo>
                    <a:pt x="4893" y="9928"/>
                    <a:pt x="4821" y="9984"/>
                    <a:pt x="4803" y="10067"/>
                  </a:cubicBezTo>
                  <a:lnTo>
                    <a:pt x="4642" y="10817"/>
                  </a:lnTo>
                  <a:lnTo>
                    <a:pt x="4163" y="11094"/>
                  </a:lnTo>
                  <a:lnTo>
                    <a:pt x="4163" y="10541"/>
                  </a:lnTo>
                  <a:lnTo>
                    <a:pt x="4733" y="10025"/>
                  </a:lnTo>
                  <a:cubicBezTo>
                    <a:pt x="4805" y="9960"/>
                    <a:pt x="4810" y="9849"/>
                    <a:pt x="4745" y="9777"/>
                  </a:cubicBezTo>
                  <a:cubicBezTo>
                    <a:pt x="4711" y="9739"/>
                    <a:pt x="4663" y="9719"/>
                    <a:pt x="4615" y="9719"/>
                  </a:cubicBezTo>
                  <a:cubicBezTo>
                    <a:pt x="4573" y="9719"/>
                    <a:pt x="4531" y="9734"/>
                    <a:pt x="4497" y="9765"/>
                  </a:cubicBezTo>
                  <a:lnTo>
                    <a:pt x="4163" y="10067"/>
                  </a:lnTo>
                  <a:lnTo>
                    <a:pt x="4163" y="9544"/>
                  </a:lnTo>
                  <a:lnTo>
                    <a:pt x="4733" y="9030"/>
                  </a:lnTo>
                  <a:cubicBezTo>
                    <a:pt x="4805" y="8965"/>
                    <a:pt x="4810" y="8854"/>
                    <a:pt x="4745" y="8782"/>
                  </a:cubicBezTo>
                  <a:cubicBezTo>
                    <a:pt x="4711" y="8743"/>
                    <a:pt x="4663" y="8724"/>
                    <a:pt x="4615" y="8724"/>
                  </a:cubicBezTo>
                  <a:cubicBezTo>
                    <a:pt x="4573" y="8724"/>
                    <a:pt x="4531" y="8739"/>
                    <a:pt x="4497" y="8769"/>
                  </a:cubicBezTo>
                  <a:lnTo>
                    <a:pt x="4163" y="9071"/>
                  </a:lnTo>
                  <a:lnTo>
                    <a:pt x="4163" y="8420"/>
                  </a:lnTo>
                  <a:cubicBezTo>
                    <a:pt x="4163" y="8323"/>
                    <a:pt x="4084" y="8245"/>
                    <a:pt x="3987" y="8245"/>
                  </a:cubicBezTo>
                  <a:cubicBezTo>
                    <a:pt x="3890" y="8245"/>
                    <a:pt x="3812" y="8323"/>
                    <a:pt x="3812" y="8420"/>
                  </a:cubicBezTo>
                  <a:lnTo>
                    <a:pt x="3812" y="9071"/>
                  </a:lnTo>
                  <a:lnTo>
                    <a:pt x="3477" y="8769"/>
                  </a:lnTo>
                  <a:cubicBezTo>
                    <a:pt x="3443" y="8739"/>
                    <a:pt x="3401" y="8724"/>
                    <a:pt x="3359" y="8724"/>
                  </a:cubicBezTo>
                  <a:cubicBezTo>
                    <a:pt x="3311" y="8724"/>
                    <a:pt x="3263" y="8743"/>
                    <a:pt x="3229" y="8782"/>
                  </a:cubicBezTo>
                  <a:cubicBezTo>
                    <a:pt x="3164" y="8854"/>
                    <a:pt x="3169" y="8965"/>
                    <a:pt x="3241" y="9030"/>
                  </a:cubicBezTo>
                  <a:lnTo>
                    <a:pt x="3812" y="9544"/>
                  </a:lnTo>
                  <a:lnTo>
                    <a:pt x="3812" y="10067"/>
                  </a:lnTo>
                  <a:lnTo>
                    <a:pt x="3477" y="9765"/>
                  </a:lnTo>
                  <a:cubicBezTo>
                    <a:pt x="3443" y="9734"/>
                    <a:pt x="3401" y="9719"/>
                    <a:pt x="3359" y="9719"/>
                  </a:cubicBezTo>
                  <a:cubicBezTo>
                    <a:pt x="3311" y="9719"/>
                    <a:pt x="3263" y="9739"/>
                    <a:pt x="3229" y="9777"/>
                  </a:cubicBezTo>
                  <a:cubicBezTo>
                    <a:pt x="3164" y="9849"/>
                    <a:pt x="3169" y="9960"/>
                    <a:pt x="3241" y="10025"/>
                  </a:cubicBezTo>
                  <a:lnTo>
                    <a:pt x="3812" y="10541"/>
                  </a:lnTo>
                  <a:lnTo>
                    <a:pt x="3812" y="11094"/>
                  </a:lnTo>
                  <a:lnTo>
                    <a:pt x="3332" y="10817"/>
                  </a:lnTo>
                  <a:lnTo>
                    <a:pt x="3171" y="10067"/>
                  </a:lnTo>
                  <a:cubicBezTo>
                    <a:pt x="3153" y="9984"/>
                    <a:pt x="3081" y="9928"/>
                    <a:pt x="3000" y="9928"/>
                  </a:cubicBezTo>
                  <a:cubicBezTo>
                    <a:pt x="2987" y="9928"/>
                    <a:pt x="2975" y="9929"/>
                    <a:pt x="2962" y="9932"/>
                  </a:cubicBezTo>
                  <a:cubicBezTo>
                    <a:pt x="2867" y="9951"/>
                    <a:pt x="2807" y="10045"/>
                    <a:pt x="2827" y="10140"/>
                  </a:cubicBezTo>
                  <a:lnTo>
                    <a:pt x="2922" y="10581"/>
                  </a:lnTo>
                  <a:lnTo>
                    <a:pt x="2469" y="10319"/>
                  </a:lnTo>
                  <a:lnTo>
                    <a:pt x="2309" y="9569"/>
                  </a:lnTo>
                  <a:cubicBezTo>
                    <a:pt x="2291" y="9486"/>
                    <a:pt x="2219" y="9430"/>
                    <a:pt x="2138" y="9430"/>
                  </a:cubicBezTo>
                  <a:cubicBezTo>
                    <a:pt x="2126" y="9430"/>
                    <a:pt x="2113" y="9431"/>
                    <a:pt x="2101" y="9434"/>
                  </a:cubicBezTo>
                  <a:cubicBezTo>
                    <a:pt x="2006" y="9454"/>
                    <a:pt x="1945" y="9547"/>
                    <a:pt x="1966" y="9642"/>
                  </a:cubicBezTo>
                  <a:lnTo>
                    <a:pt x="2059" y="10083"/>
                  </a:lnTo>
                  <a:lnTo>
                    <a:pt x="1496" y="9758"/>
                  </a:lnTo>
                  <a:cubicBezTo>
                    <a:pt x="1468" y="9742"/>
                    <a:pt x="1438" y="9734"/>
                    <a:pt x="1409" y="9734"/>
                  </a:cubicBezTo>
                  <a:cubicBezTo>
                    <a:pt x="1348" y="9734"/>
                    <a:pt x="1289" y="9765"/>
                    <a:pt x="1257" y="9821"/>
                  </a:cubicBezTo>
                  <a:cubicBezTo>
                    <a:pt x="1207" y="9906"/>
                    <a:pt x="1236" y="10013"/>
                    <a:pt x="1321" y="10061"/>
                  </a:cubicBezTo>
                  <a:lnTo>
                    <a:pt x="1884" y="10387"/>
                  </a:lnTo>
                  <a:lnTo>
                    <a:pt x="1456" y="10526"/>
                  </a:lnTo>
                  <a:cubicBezTo>
                    <a:pt x="1363" y="10555"/>
                    <a:pt x="1312" y="10655"/>
                    <a:pt x="1342" y="10747"/>
                  </a:cubicBezTo>
                  <a:cubicBezTo>
                    <a:pt x="1366" y="10821"/>
                    <a:pt x="1436" y="10869"/>
                    <a:pt x="1510" y="10869"/>
                  </a:cubicBezTo>
                  <a:cubicBezTo>
                    <a:pt x="1528" y="10869"/>
                    <a:pt x="1546" y="10866"/>
                    <a:pt x="1564" y="10860"/>
                  </a:cubicBezTo>
                  <a:lnTo>
                    <a:pt x="2294" y="10624"/>
                  </a:lnTo>
                  <a:lnTo>
                    <a:pt x="2747" y="10885"/>
                  </a:lnTo>
                  <a:lnTo>
                    <a:pt x="2318" y="11024"/>
                  </a:lnTo>
                  <a:cubicBezTo>
                    <a:pt x="2225" y="11054"/>
                    <a:pt x="2175" y="11153"/>
                    <a:pt x="2205" y="11244"/>
                  </a:cubicBezTo>
                  <a:cubicBezTo>
                    <a:pt x="2229" y="11319"/>
                    <a:pt x="2297" y="11366"/>
                    <a:pt x="2371" y="11366"/>
                  </a:cubicBezTo>
                  <a:cubicBezTo>
                    <a:pt x="2389" y="11366"/>
                    <a:pt x="2407" y="11363"/>
                    <a:pt x="2425" y="11358"/>
                  </a:cubicBezTo>
                  <a:lnTo>
                    <a:pt x="3157" y="11122"/>
                  </a:lnTo>
                  <a:cubicBezTo>
                    <a:pt x="3925" y="11565"/>
                    <a:pt x="3895" y="11549"/>
                    <a:pt x="3915" y="11559"/>
                  </a:cubicBezTo>
                  <a:lnTo>
                    <a:pt x="668" y="11559"/>
                  </a:lnTo>
                  <a:cubicBezTo>
                    <a:pt x="494" y="11559"/>
                    <a:pt x="353" y="11417"/>
                    <a:pt x="353" y="11243"/>
                  </a:cubicBezTo>
                  <a:lnTo>
                    <a:pt x="353" y="9283"/>
                  </a:lnTo>
                  <a:cubicBezTo>
                    <a:pt x="353" y="9186"/>
                    <a:pt x="274" y="9107"/>
                    <a:pt x="177" y="9107"/>
                  </a:cubicBezTo>
                  <a:cubicBezTo>
                    <a:pt x="80" y="9107"/>
                    <a:pt x="1" y="9186"/>
                    <a:pt x="1" y="9283"/>
                  </a:cubicBezTo>
                  <a:lnTo>
                    <a:pt x="1" y="11243"/>
                  </a:lnTo>
                  <a:cubicBezTo>
                    <a:pt x="1" y="11611"/>
                    <a:pt x="301" y="11910"/>
                    <a:pt x="668" y="11910"/>
                  </a:cubicBezTo>
                  <a:lnTo>
                    <a:pt x="7307" y="11910"/>
                  </a:lnTo>
                  <a:cubicBezTo>
                    <a:pt x="7675" y="11910"/>
                    <a:pt x="7973" y="11611"/>
                    <a:pt x="7973" y="11243"/>
                  </a:cubicBezTo>
                  <a:lnTo>
                    <a:pt x="7973" y="1788"/>
                  </a:lnTo>
                  <a:cubicBezTo>
                    <a:pt x="7973" y="1620"/>
                    <a:pt x="7836" y="1484"/>
                    <a:pt x="7669" y="1484"/>
                  </a:cubicBezTo>
                  <a:lnTo>
                    <a:pt x="7130" y="1484"/>
                  </a:lnTo>
                  <a:lnTo>
                    <a:pt x="7130" y="649"/>
                  </a:lnTo>
                  <a:cubicBezTo>
                    <a:pt x="7130" y="291"/>
                    <a:pt x="6839" y="0"/>
                    <a:pt x="6480" y="0"/>
                  </a:cubicBezTo>
                  <a:cubicBezTo>
                    <a:pt x="6123" y="0"/>
                    <a:pt x="5832" y="291"/>
                    <a:pt x="5832" y="649"/>
                  </a:cubicBezTo>
                  <a:lnTo>
                    <a:pt x="5832" y="1484"/>
                  </a:lnTo>
                  <a:lnTo>
                    <a:pt x="3384" y="1484"/>
                  </a:lnTo>
                  <a:cubicBezTo>
                    <a:pt x="3287" y="1484"/>
                    <a:pt x="3209" y="1562"/>
                    <a:pt x="3209" y="1660"/>
                  </a:cubicBezTo>
                  <a:cubicBezTo>
                    <a:pt x="3209" y="1757"/>
                    <a:pt x="3287" y="1835"/>
                    <a:pt x="3384" y="1835"/>
                  </a:cubicBezTo>
                  <a:lnTo>
                    <a:pt x="7622" y="1835"/>
                  </a:lnTo>
                  <a:lnTo>
                    <a:pt x="7622" y="3149"/>
                  </a:lnTo>
                  <a:lnTo>
                    <a:pt x="352" y="3149"/>
                  </a:lnTo>
                  <a:lnTo>
                    <a:pt x="352" y="1835"/>
                  </a:lnTo>
                  <a:lnTo>
                    <a:pt x="2682" y="1835"/>
                  </a:lnTo>
                  <a:cubicBezTo>
                    <a:pt x="2778" y="1835"/>
                    <a:pt x="2858" y="1757"/>
                    <a:pt x="2858" y="1659"/>
                  </a:cubicBezTo>
                  <a:cubicBezTo>
                    <a:pt x="2858" y="1562"/>
                    <a:pt x="2778" y="1484"/>
                    <a:pt x="2682" y="1484"/>
                  </a:cubicBezTo>
                  <a:lnTo>
                    <a:pt x="2142" y="1484"/>
                  </a:lnTo>
                  <a:lnTo>
                    <a:pt x="2142" y="649"/>
                  </a:lnTo>
                  <a:cubicBezTo>
                    <a:pt x="2142" y="291"/>
                    <a:pt x="1851" y="0"/>
                    <a:pt x="14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7"/>
            <p:cNvSpPr/>
            <p:nvPr/>
          </p:nvSpPr>
          <p:spPr>
            <a:xfrm>
              <a:off x="3478500" y="1265725"/>
              <a:ext cx="77800" cy="119200"/>
            </a:xfrm>
            <a:custGeom>
              <a:rect b="b" l="l" r="r" t="t"/>
              <a:pathLst>
                <a:path extrusionOk="0" h="4768" w="3112">
                  <a:moveTo>
                    <a:pt x="1555" y="0"/>
                  </a:moveTo>
                  <a:cubicBezTo>
                    <a:pt x="812" y="0"/>
                    <a:pt x="88" y="499"/>
                    <a:pt x="88" y="1351"/>
                  </a:cubicBezTo>
                  <a:cubicBezTo>
                    <a:pt x="88" y="1836"/>
                    <a:pt x="411" y="2054"/>
                    <a:pt x="738" y="2054"/>
                  </a:cubicBezTo>
                  <a:cubicBezTo>
                    <a:pt x="1072" y="2054"/>
                    <a:pt x="1410" y="1826"/>
                    <a:pt x="1410" y="1424"/>
                  </a:cubicBezTo>
                  <a:cubicBezTo>
                    <a:pt x="1410" y="1336"/>
                    <a:pt x="1410" y="1306"/>
                    <a:pt x="1543" y="1306"/>
                  </a:cubicBezTo>
                  <a:cubicBezTo>
                    <a:pt x="1713" y="1306"/>
                    <a:pt x="1749" y="1409"/>
                    <a:pt x="1749" y="1497"/>
                  </a:cubicBezTo>
                  <a:cubicBezTo>
                    <a:pt x="1749" y="2003"/>
                    <a:pt x="0" y="2502"/>
                    <a:pt x="0" y="3639"/>
                  </a:cubicBezTo>
                  <a:lnTo>
                    <a:pt x="0" y="4141"/>
                  </a:lnTo>
                  <a:cubicBezTo>
                    <a:pt x="0" y="4516"/>
                    <a:pt x="337" y="4768"/>
                    <a:pt x="652" y="4768"/>
                  </a:cubicBezTo>
                  <a:lnTo>
                    <a:pt x="876" y="4768"/>
                  </a:lnTo>
                  <a:cubicBezTo>
                    <a:pt x="973" y="4768"/>
                    <a:pt x="1052" y="4689"/>
                    <a:pt x="1052" y="4592"/>
                  </a:cubicBezTo>
                  <a:cubicBezTo>
                    <a:pt x="1052" y="4495"/>
                    <a:pt x="973" y="4416"/>
                    <a:pt x="876" y="4416"/>
                  </a:cubicBezTo>
                  <a:lnTo>
                    <a:pt x="652" y="4416"/>
                  </a:lnTo>
                  <a:cubicBezTo>
                    <a:pt x="510" y="4416"/>
                    <a:pt x="352" y="4302"/>
                    <a:pt x="352" y="4141"/>
                  </a:cubicBezTo>
                  <a:lnTo>
                    <a:pt x="352" y="3639"/>
                  </a:lnTo>
                  <a:cubicBezTo>
                    <a:pt x="352" y="2687"/>
                    <a:pt x="2100" y="2298"/>
                    <a:pt x="2100" y="1497"/>
                  </a:cubicBezTo>
                  <a:cubicBezTo>
                    <a:pt x="2100" y="1235"/>
                    <a:pt x="1926" y="955"/>
                    <a:pt x="1543" y="955"/>
                  </a:cubicBezTo>
                  <a:cubicBezTo>
                    <a:pt x="1361" y="955"/>
                    <a:pt x="1058" y="1016"/>
                    <a:pt x="1058" y="1424"/>
                  </a:cubicBezTo>
                  <a:cubicBezTo>
                    <a:pt x="1058" y="1607"/>
                    <a:pt x="893" y="1705"/>
                    <a:pt x="737" y="1705"/>
                  </a:cubicBezTo>
                  <a:cubicBezTo>
                    <a:pt x="647" y="1705"/>
                    <a:pt x="439" y="1671"/>
                    <a:pt x="439" y="1351"/>
                  </a:cubicBezTo>
                  <a:cubicBezTo>
                    <a:pt x="439" y="721"/>
                    <a:pt x="990" y="351"/>
                    <a:pt x="1556" y="351"/>
                  </a:cubicBezTo>
                  <a:cubicBezTo>
                    <a:pt x="1856" y="351"/>
                    <a:pt x="2160" y="455"/>
                    <a:pt x="2390" y="679"/>
                  </a:cubicBezTo>
                  <a:cubicBezTo>
                    <a:pt x="2605" y="889"/>
                    <a:pt x="2724" y="1176"/>
                    <a:pt x="2724" y="1486"/>
                  </a:cubicBezTo>
                  <a:cubicBezTo>
                    <a:pt x="2724" y="2665"/>
                    <a:pt x="985" y="3078"/>
                    <a:pt x="985" y="3639"/>
                  </a:cubicBezTo>
                  <a:lnTo>
                    <a:pt x="985" y="3642"/>
                  </a:lnTo>
                  <a:cubicBezTo>
                    <a:pt x="985" y="3740"/>
                    <a:pt x="1065" y="3818"/>
                    <a:pt x="1161" y="3818"/>
                  </a:cubicBezTo>
                  <a:lnTo>
                    <a:pt x="2495" y="3818"/>
                  </a:lnTo>
                  <a:cubicBezTo>
                    <a:pt x="2641" y="3818"/>
                    <a:pt x="2761" y="3951"/>
                    <a:pt x="2761" y="4114"/>
                  </a:cubicBezTo>
                  <a:cubicBezTo>
                    <a:pt x="2761" y="4281"/>
                    <a:pt x="2641" y="4416"/>
                    <a:pt x="2495" y="4416"/>
                  </a:cubicBezTo>
                  <a:lnTo>
                    <a:pt x="1579" y="4416"/>
                  </a:lnTo>
                  <a:cubicBezTo>
                    <a:pt x="1482" y="4416"/>
                    <a:pt x="1404" y="4495"/>
                    <a:pt x="1404" y="4592"/>
                  </a:cubicBezTo>
                  <a:cubicBezTo>
                    <a:pt x="1404" y="4689"/>
                    <a:pt x="1482" y="4767"/>
                    <a:pt x="1579" y="4767"/>
                  </a:cubicBezTo>
                  <a:lnTo>
                    <a:pt x="2495" y="4767"/>
                  </a:lnTo>
                  <a:cubicBezTo>
                    <a:pt x="2835" y="4767"/>
                    <a:pt x="3112" y="4474"/>
                    <a:pt x="3112" y="4115"/>
                  </a:cubicBezTo>
                  <a:cubicBezTo>
                    <a:pt x="3112" y="3757"/>
                    <a:pt x="2835" y="3467"/>
                    <a:pt x="2495" y="3467"/>
                  </a:cubicBezTo>
                  <a:lnTo>
                    <a:pt x="1527" y="3467"/>
                  </a:lnTo>
                  <a:cubicBezTo>
                    <a:pt x="2054" y="3047"/>
                    <a:pt x="3076" y="2543"/>
                    <a:pt x="3076" y="1486"/>
                  </a:cubicBezTo>
                  <a:cubicBezTo>
                    <a:pt x="3076" y="1080"/>
                    <a:pt x="2919" y="704"/>
                    <a:pt x="2635" y="427"/>
                  </a:cubicBezTo>
                  <a:cubicBezTo>
                    <a:pt x="2336" y="136"/>
                    <a:pt x="1943" y="0"/>
                    <a:pt x="15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7"/>
            <p:cNvSpPr/>
            <p:nvPr/>
          </p:nvSpPr>
          <p:spPr>
            <a:xfrm>
              <a:off x="3566275" y="1265725"/>
              <a:ext cx="78675" cy="119975"/>
            </a:xfrm>
            <a:custGeom>
              <a:rect b="b" l="l" r="r" t="t"/>
              <a:pathLst>
                <a:path extrusionOk="0" h="4799" w="3147">
                  <a:moveTo>
                    <a:pt x="1570" y="2837"/>
                  </a:moveTo>
                  <a:lnTo>
                    <a:pt x="1570" y="2838"/>
                  </a:lnTo>
                  <a:cubicBezTo>
                    <a:pt x="1734" y="2838"/>
                    <a:pt x="1807" y="2849"/>
                    <a:pt x="1807" y="3111"/>
                  </a:cubicBezTo>
                  <a:cubicBezTo>
                    <a:pt x="1804" y="3153"/>
                    <a:pt x="1822" y="3390"/>
                    <a:pt x="1750" y="3458"/>
                  </a:cubicBezTo>
                  <a:cubicBezTo>
                    <a:pt x="1720" y="3487"/>
                    <a:pt x="1651" y="3498"/>
                    <a:pt x="1580" y="3498"/>
                  </a:cubicBezTo>
                  <a:cubicBezTo>
                    <a:pt x="1507" y="3498"/>
                    <a:pt x="1431" y="3486"/>
                    <a:pt x="1387" y="3469"/>
                  </a:cubicBezTo>
                  <a:cubicBezTo>
                    <a:pt x="1328" y="3445"/>
                    <a:pt x="1328" y="3422"/>
                    <a:pt x="1328" y="3401"/>
                  </a:cubicBezTo>
                  <a:cubicBezTo>
                    <a:pt x="1328" y="3127"/>
                    <a:pt x="1178" y="2935"/>
                    <a:pt x="984" y="2837"/>
                  </a:cubicBezTo>
                  <a:close/>
                  <a:moveTo>
                    <a:pt x="892" y="1"/>
                  </a:moveTo>
                  <a:cubicBezTo>
                    <a:pt x="564" y="1"/>
                    <a:pt x="315" y="256"/>
                    <a:pt x="292" y="579"/>
                  </a:cubicBezTo>
                  <a:cubicBezTo>
                    <a:pt x="190" y="2065"/>
                    <a:pt x="182" y="2159"/>
                    <a:pt x="182" y="2216"/>
                  </a:cubicBezTo>
                  <a:cubicBezTo>
                    <a:pt x="182" y="2434"/>
                    <a:pt x="293" y="2665"/>
                    <a:pt x="533" y="2774"/>
                  </a:cubicBezTo>
                  <a:cubicBezTo>
                    <a:pt x="251" y="2827"/>
                    <a:pt x="1" y="3048"/>
                    <a:pt x="1" y="3427"/>
                  </a:cubicBezTo>
                  <a:cubicBezTo>
                    <a:pt x="1" y="4109"/>
                    <a:pt x="539" y="4799"/>
                    <a:pt x="1570" y="4799"/>
                  </a:cubicBezTo>
                  <a:cubicBezTo>
                    <a:pt x="2050" y="4799"/>
                    <a:pt x="2449" y="4647"/>
                    <a:pt x="2724" y="4362"/>
                  </a:cubicBezTo>
                  <a:cubicBezTo>
                    <a:pt x="2791" y="4292"/>
                    <a:pt x="2789" y="4181"/>
                    <a:pt x="2719" y="4114"/>
                  </a:cubicBezTo>
                  <a:cubicBezTo>
                    <a:pt x="2685" y="4081"/>
                    <a:pt x="2641" y="4065"/>
                    <a:pt x="2597" y="4065"/>
                  </a:cubicBezTo>
                  <a:cubicBezTo>
                    <a:pt x="2551" y="4065"/>
                    <a:pt x="2505" y="4083"/>
                    <a:pt x="2470" y="4119"/>
                  </a:cubicBezTo>
                  <a:cubicBezTo>
                    <a:pt x="2263" y="4333"/>
                    <a:pt x="1952" y="4448"/>
                    <a:pt x="1570" y="4448"/>
                  </a:cubicBezTo>
                  <a:cubicBezTo>
                    <a:pt x="770" y="4448"/>
                    <a:pt x="352" y="3933"/>
                    <a:pt x="352" y="3427"/>
                  </a:cubicBezTo>
                  <a:cubicBezTo>
                    <a:pt x="352" y="3129"/>
                    <a:pt x="613" y="3113"/>
                    <a:pt x="664" y="3113"/>
                  </a:cubicBezTo>
                  <a:cubicBezTo>
                    <a:pt x="781" y="3113"/>
                    <a:pt x="976" y="3174"/>
                    <a:pt x="976" y="3401"/>
                  </a:cubicBezTo>
                  <a:cubicBezTo>
                    <a:pt x="976" y="3673"/>
                    <a:pt x="1207" y="3849"/>
                    <a:pt x="1565" y="3849"/>
                  </a:cubicBezTo>
                  <a:cubicBezTo>
                    <a:pt x="1970" y="3849"/>
                    <a:pt x="2158" y="3646"/>
                    <a:pt x="2158" y="3209"/>
                  </a:cubicBezTo>
                  <a:cubicBezTo>
                    <a:pt x="2142" y="3149"/>
                    <a:pt x="2266" y="2487"/>
                    <a:pt x="1570" y="2487"/>
                  </a:cubicBezTo>
                  <a:lnTo>
                    <a:pt x="851" y="2487"/>
                  </a:lnTo>
                  <a:cubicBezTo>
                    <a:pt x="564" y="2487"/>
                    <a:pt x="533" y="2297"/>
                    <a:pt x="533" y="2216"/>
                  </a:cubicBezTo>
                  <a:cubicBezTo>
                    <a:pt x="533" y="2176"/>
                    <a:pt x="552" y="1922"/>
                    <a:pt x="644" y="603"/>
                  </a:cubicBezTo>
                  <a:cubicBezTo>
                    <a:pt x="674" y="370"/>
                    <a:pt x="841" y="352"/>
                    <a:pt x="892" y="352"/>
                  </a:cubicBezTo>
                  <a:lnTo>
                    <a:pt x="2340" y="352"/>
                  </a:lnTo>
                  <a:cubicBezTo>
                    <a:pt x="2684" y="352"/>
                    <a:pt x="2677" y="950"/>
                    <a:pt x="2340" y="950"/>
                  </a:cubicBezTo>
                  <a:lnTo>
                    <a:pt x="1385" y="950"/>
                  </a:lnTo>
                  <a:cubicBezTo>
                    <a:pt x="1293" y="950"/>
                    <a:pt x="1215" y="1022"/>
                    <a:pt x="1210" y="1113"/>
                  </a:cubicBezTo>
                  <a:cubicBezTo>
                    <a:pt x="1189" y="1682"/>
                    <a:pt x="1127" y="1758"/>
                    <a:pt x="1216" y="1853"/>
                  </a:cubicBezTo>
                  <a:cubicBezTo>
                    <a:pt x="1261" y="1901"/>
                    <a:pt x="1310" y="1909"/>
                    <a:pt x="1375" y="1909"/>
                  </a:cubicBezTo>
                  <a:cubicBezTo>
                    <a:pt x="1412" y="1909"/>
                    <a:pt x="1453" y="1907"/>
                    <a:pt x="1501" y="1907"/>
                  </a:cubicBezTo>
                  <a:cubicBezTo>
                    <a:pt x="1523" y="1907"/>
                    <a:pt x="1545" y="1907"/>
                    <a:pt x="1570" y="1909"/>
                  </a:cubicBezTo>
                  <a:cubicBezTo>
                    <a:pt x="2340" y="1909"/>
                    <a:pt x="2781" y="2347"/>
                    <a:pt x="2781" y="3111"/>
                  </a:cubicBezTo>
                  <a:cubicBezTo>
                    <a:pt x="2779" y="3170"/>
                    <a:pt x="2793" y="3362"/>
                    <a:pt x="2743" y="3585"/>
                  </a:cubicBezTo>
                  <a:cubicBezTo>
                    <a:pt x="2722" y="3680"/>
                    <a:pt x="2781" y="3774"/>
                    <a:pt x="2876" y="3795"/>
                  </a:cubicBezTo>
                  <a:cubicBezTo>
                    <a:pt x="2889" y="3798"/>
                    <a:pt x="2902" y="3799"/>
                    <a:pt x="2914" y="3799"/>
                  </a:cubicBezTo>
                  <a:cubicBezTo>
                    <a:pt x="2995" y="3799"/>
                    <a:pt x="3068" y="3744"/>
                    <a:pt x="3086" y="3661"/>
                  </a:cubicBezTo>
                  <a:cubicBezTo>
                    <a:pt x="3146" y="3395"/>
                    <a:pt x="3131" y="3169"/>
                    <a:pt x="3134" y="3111"/>
                  </a:cubicBezTo>
                  <a:cubicBezTo>
                    <a:pt x="3134" y="2153"/>
                    <a:pt x="2534" y="1558"/>
                    <a:pt x="1570" y="1558"/>
                  </a:cubicBezTo>
                  <a:lnTo>
                    <a:pt x="1533" y="1558"/>
                  </a:lnTo>
                  <a:lnTo>
                    <a:pt x="1549" y="1301"/>
                  </a:lnTo>
                  <a:lnTo>
                    <a:pt x="2340" y="1301"/>
                  </a:lnTo>
                  <a:cubicBezTo>
                    <a:pt x="2687" y="1301"/>
                    <a:pt x="2947" y="1021"/>
                    <a:pt x="2947" y="648"/>
                  </a:cubicBezTo>
                  <a:cubicBezTo>
                    <a:pt x="2947" y="279"/>
                    <a:pt x="2687" y="1"/>
                    <a:pt x="2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5" name="Google Shape;1745;p47"/>
          <p:cNvSpPr/>
          <p:nvPr/>
        </p:nvSpPr>
        <p:spPr>
          <a:xfrm>
            <a:off x="3342303" y="2576154"/>
            <a:ext cx="367901" cy="397794"/>
          </a:xfrm>
          <a:custGeom>
            <a:rect b="b" l="l" r="r" t="t"/>
            <a:pathLst>
              <a:path extrusionOk="0" h="11910" w="11015">
                <a:moveTo>
                  <a:pt x="2668" y="1382"/>
                </a:moveTo>
                <a:lnTo>
                  <a:pt x="2668" y="2346"/>
                </a:lnTo>
                <a:lnTo>
                  <a:pt x="1244" y="2346"/>
                </a:lnTo>
                <a:lnTo>
                  <a:pt x="1244" y="1382"/>
                </a:lnTo>
                <a:close/>
                <a:moveTo>
                  <a:pt x="4444" y="1382"/>
                </a:moveTo>
                <a:lnTo>
                  <a:pt x="4444" y="2346"/>
                </a:lnTo>
                <a:lnTo>
                  <a:pt x="3020" y="2346"/>
                </a:lnTo>
                <a:lnTo>
                  <a:pt x="3020" y="1382"/>
                </a:lnTo>
                <a:close/>
                <a:moveTo>
                  <a:pt x="6220" y="1382"/>
                </a:moveTo>
                <a:lnTo>
                  <a:pt x="6220" y="2346"/>
                </a:lnTo>
                <a:lnTo>
                  <a:pt x="4796" y="2346"/>
                </a:lnTo>
                <a:lnTo>
                  <a:pt x="4796" y="1382"/>
                </a:lnTo>
                <a:close/>
                <a:moveTo>
                  <a:pt x="7996" y="1382"/>
                </a:moveTo>
                <a:lnTo>
                  <a:pt x="7996" y="2346"/>
                </a:lnTo>
                <a:lnTo>
                  <a:pt x="6571" y="2346"/>
                </a:lnTo>
                <a:lnTo>
                  <a:pt x="6571" y="1382"/>
                </a:lnTo>
                <a:close/>
                <a:moveTo>
                  <a:pt x="9771" y="1382"/>
                </a:moveTo>
                <a:lnTo>
                  <a:pt x="9771" y="2346"/>
                </a:lnTo>
                <a:lnTo>
                  <a:pt x="8347" y="2346"/>
                </a:lnTo>
                <a:lnTo>
                  <a:pt x="8347" y="1382"/>
                </a:lnTo>
                <a:close/>
                <a:moveTo>
                  <a:pt x="1780" y="2698"/>
                </a:moveTo>
                <a:lnTo>
                  <a:pt x="1780" y="3662"/>
                </a:lnTo>
                <a:lnTo>
                  <a:pt x="1244" y="3662"/>
                </a:lnTo>
                <a:lnTo>
                  <a:pt x="1244" y="2698"/>
                </a:lnTo>
                <a:close/>
                <a:moveTo>
                  <a:pt x="3556" y="2698"/>
                </a:moveTo>
                <a:lnTo>
                  <a:pt x="3556" y="3662"/>
                </a:lnTo>
                <a:lnTo>
                  <a:pt x="2131" y="3662"/>
                </a:lnTo>
                <a:lnTo>
                  <a:pt x="2131" y="2698"/>
                </a:lnTo>
                <a:close/>
                <a:moveTo>
                  <a:pt x="5333" y="2698"/>
                </a:moveTo>
                <a:lnTo>
                  <a:pt x="5333" y="3662"/>
                </a:lnTo>
                <a:lnTo>
                  <a:pt x="3908" y="3662"/>
                </a:lnTo>
                <a:lnTo>
                  <a:pt x="3908" y="2698"/>
                </a:lnTo>
                <a:close/>
                <a:moveTo>
                  <a:pt x="7108" y="2698"/>
                </a:moveTo>
                <a:lnTo>
                  <a:pt x="7108" y="3662"/>
                </a:lnTo>
                <a:lnTo>
                  <a:pt x="5684" y="3662"/>
                </a:lnTo>
                <a:lnTo>
                  <a:pt x="5684" y="2698"/>
                </a:lnTo>
                <a:close/>
                <a:moveTo>
                  <a:pt x="8884" y="2698"/>
                </a:moveTo>
                <a:lnTo>
                  <a:pt x="8884" y="3662"/>
                </a:lnTo>
                <a:lnTo>
                  <a:pt x="7459" y="3662"/>
                </a:lnTo>
                <a:lnTo>
                  <a:pt x="7459" y="2698"/>
                </a:lnTo>
                <a:close/>
                <a:moveTo>
                  <a:pt x="9771" y="2698"/>
                </a:moveTo>
                <a:lnTo>
                  <a:pt x="9771" y="3662"/>
                </a:lnTo>
                <a:lnTo>
                  <a:pt x="9235" y="3662"/>
                </a:lnTo>
                <a:lnTo>
                  <a:pt x="9235" y="2698"/>
                </a:lnTo>
                <a:close/>
                <a:moveTo>
                  <a:pt x="2668" y="4013"/>
                </a:moveTo>
                <a:lnTo>
                  <a:pt x="2668" y="4979"/>
                </a:lnTo>
                <a:lnTo>
                  <a:pt x="1244" y="4979"/>
                </a:lnTo>
                <a:lnTo>
                  <a:pt x="1244" y="4013"/>
                </a:lnTo>
                <a:close/>
                <a:moveTo>
                  <a:pt x="4444" y="4013"/>
                </a:moveTo>
                <a:lnTo>
                  <a:pt x="4444" y="4979"/>
                </a:lnTo>
                <a:lnTo>
                  <a:pt x="3020" y="4979"/>
                </a:lnTo>
                <a:lnTo>
                  <a:pt x="3020" y="4013"/>
                </a:lnTo>
                <a:close/>
                <a:moveTo>
                  <a:pt x="6220" y="4013"/>
                </a:moveTo>
                <a:lnTo>
                  <a:pt x="6220" y="4979"/>
                </a:lnTo>
                <a:lnTo>
                  <a:pt x="4796" y="4979"/>
                </a:lnTo>
                <a:lnTo>
                  <a:pt x="4796" y="4013"/>
                </a:lnTo>
                <a:close/>
                <a:moveTo>
                  <a:pt x="7996" y="4013"/>
                </a:moveTo>
                <a:lnTo>
                  <a:pt x="7996" y="4979"/>
                </a:lnTo>
                <a:lnTo>
                  <a:pt x="6571" y="4979"/>
                </a:lnTo>
                <a:lnTo>
                  <a:pt x="6571" y="4013"/>
                </a:lnTo>
                <a:close/>
                <a:moveTo>
                  <a:pt x="9771" y="4013"/>
                </a:moveTo>
                <a:lnTo>
                  <a:pt x="9771" y="4979"/>
                </a:lnTo>
                <a:lnTo>
                  <a:pt x="8347" y="4979"/>
                </a:lnTo>
                <a:lnTo>
                  <a:pt x="8347" y="4013"/>
                </a:lnTo>
                <a:close/>
                <a:moveTo>
                  <a:pt x="1780" y="5330"/>
                </a:moveTo>
                <a:lnTo>
                  <a:pt x="1780" y="6295"/>
                </a:lnTo>
                <a:lnTo>
                  <a:pt x="1244" y="6295"/>
                </a:lnTo>
                <a:lnTo>
                  <a:pt x="1244" y="5330"/>
                </a:lnTo>
                <a:close/>
                <a:moveTo>
                  <a:pt x="3556" y="5330"/>
                </a:moveTo>
                <a:lnTo>
                  <a:pt x="3556" y="6295"/>
                </a:lnTo>
                <a:lnTo>
                  <a:pt x="2131" y="6295"/>
                </a:lnTo>
                <a:lnTo>
                  <a:pt x="2131" y="5330"/>
                </a:lnTo>
                <a:close/>
                <a:moveTo>
                  <a:pt x="5333" y="5330"/>
                </a:moveTo>
                <a:lnTo>
                  <a:pt x="5333" y="6295"/>
                </a:lnTo>
                <a:lnTo>
                  <a:pt x="3908" y="6295"/>
                </a:lnTo>
                <a:lnTo>
                  <a:pt x="3908" y="5330"/>
                </a:lnTo>
                <a:close/>
                <a:moveTo>
                  <a:pt x="7108" y="5330"/>
                </a:moveTo>
                <a:lnTo>
                  <a:pt x="7108" y="6295"/>
                </a:lnTo>
                <a:lnTo>
                  <a:pt x="5684" y="6295"/>
                </a:lnTo>
                <a:lnTo>
                  <a:pt x="5684" y="5330"/>
                </a:lnTo>
                <a:close/>
                <a:moveTo>
                  <a:pt x="8884" y="5330"/>
                </a:moveTo>
                <a:lnTo>
                  <a:pt x="8884" y="6295"/>
                </a:lnTo>
                <a:lnTo>
                  <a:pt x="7459" y="6295"/>
                </a:lnTo>
                <a:lnTo>
                  <a:pt x="7459" y="5330"/>
                </a:lnTo>
                <a:close/>
                <a:moveTo>
                  <a:pt x="9771" y="5330"/>
                </a:moveTo>
                <a:lnTo>
                  <a:pt x="9771" y="6295"/>
                </a:lnTo>
                <a:lnTo>
                  <a:pt x="9235" y="6295"/>
                </a:lnTo>
                <a:lnTo>
                  <a:pt x="9235" y="5330"/>
                </a:lnTo>
                <a:close/>
                <a:moveTo>
                  <a:pt x="2668" y="6646"/>
                </a:moveTo>
                <a:lnTo>
                  <a:pt x="2668" y="7610"/>
                </a:lnTo>
                <a:lnTo>
                  <a:pt x="1244" y="7610"/>
                </a:lnTo>
                <a:lnTo>
                  <a:pt x="1244" y="6646"/>
                </a:lnTo>
                <a:close/>
                <a:moveTo>
                  <a:pt x="4141" y="6646"/>
                </a:moveTo>
                <a:cubicBezTo>
                  <a:pt x="3723" y="6877"/>
                  <a:pt x="3369" y="7210"/>
                  <a:pt x="3112" y="7610"/>
                </a:cubicBezTo>
                <a:lnTo>
                  <a:pt x="3020" y="7610"/>
                </a:lnTo>
                <a:lnTo>
                  <a:pt x="3020" y="6646"/>
                </a:lnTo>
                <a:close/>
                <a:moveTo>
                  <a:pt x="9771" y="6646"/>
                </a:moveTo>
                <a:lnTo>
                  <a:pt x="9771" y="7610"/>
                </a:lnTo>
                <a:lnTo>
                  <a:pt x="8347" y="7610"/>
                </a:lnTo>
                <a:lnTo>
                  <a:pt x="8347" y="6646"/>
                </a:lnTo>
                <a:close/>
                <a:moveTo>
                  <a:pt x="1780" y="7962"/>
                </a:moveTo>
                <a:lnTo>
                  <a:pt x="1780" y="8927"/>
                </a:lnTo>
                <a:lnTo>
                  <a:pt x="1244" y="8927"/>
                </a:lnTo>
                <a:lnTo>
                  <a:pt x="1244" y="7962"/>
                </a:lnTo>
                <a:close/>
                <a:moveTo>
                  <a:pt x="2922" y="7962"/>
                </a:moveTo>
                <a:cubicBezTo>
                  <a:pt x="2786" y="8259"/>
                  <a:pt x="2701" y="8585"/>
                  <a:pt x="2675" y="8927"/>
                </a:cubicBezTo>
                <a:lnTo>
                  <a:pt x="2131" y="8927"/>
                </a:lnTo>
                <a:lnTo>
                  <a:pt x="2131" y="7962"/>
                </a:lnTo>
                <a:close/>
                <a:moveTo>
                  <a:pt x="8884" y="7962"/>
                </a:moveTo>
                <a:lnTo>
                  <a:pt x="8884" y="8927"/>
                </a:lnTo>
                <a:lnTo>
                  <a:pt x="8340" y="8927"/>
                </a:lnTo>
                <a:cubicBezTo>
                  <a:pt x="8316" y="8589"/>
                  <a:pt x="8234" y="8265"/>
                  <a:pt x="8096" y="7962"/>
                </a:cubicBezTo>
                <a:close/>
                <a:moveTo>
                  <a:pt x="9771" y="7962"/>
                </a:moveTo>
                <a:lnTo>
                  <a:pt x="9771" y="8927"/>
                </a:lnTo>
                <a:lnTo>
                  <a:pt x="9235" y="8927"/>
                </a:lnTo>
                <a:lnTo>
                  <a:pt x="9235" y="7962"/>
                </a:lnTo>
                <a:close/>
                <a:moveTo>
                  <a:pt x="2668" y="9278"/>
                </a:moveTo>
                <a:lnTo>
                  <a:pt x="2668" y="10243"/>
                </a:lnTo>
                <a:lnTo>
                  <a:pt x="1244" y="10243"/>
                </a:lnTo>
                <a:lnTo>
                  <a:pt x="1244" y="9278"/>
                </a:lnTo>
                <a:close/>
                <a:moveTo>
                  <a:pt x="9771" y="9278"/>
                </a:moveTo>
                <a:lnTo>
                  <a:pt x="9771" y="10243"/>
                </a:lnTo>
                <a:lnTo>
                  <a:pt x="8347" y="10243"/>
                </a:lnTo>
                <a:lnTo>
                  <a:pt x="8347" y="9278"/>
                </a:lnTo>
                <a:close/>
                <a:moveTo>
                  <a:pt x="1780" y="10594"/>
                </a:moveTo>
                <a:lnTo>
                  <a:pt x="1780" y="11559"/>
                </a:lnTo>
                <a:lnTo>
                  <a:pt x="1244" y="11559"/>
                </a:lnTo>
                <a:lnTo>
                  <a:pt x="1244" y="10594"/>
                </a:lnTo>
                <a:close/>
                <a:moveTo>
                  <a:pt x="2668" y="10594"/>
                </a:moveTo>
                <a:lnTo>
                  <a:pt x="2668" y="11559"/>
                </a:lnTo>
                <a:lnTo>
                  <a:pt x="2131" y="11559"/>
                </a:lnTo>
                <a:lnTo>
                  <a:pt x="2131" y="10594"/>
                </a:lnTo>
                <a:close/>
                <a:moveTo>
                  <a:pt x="8884" y="10594"/>
                </a:moveTo>
                <a:lnTo>
                  <a:pt x="8884" y="11559"/>
                </a:lnTo>
                <a:lnTo>
                  <a:pt x="8347" y="11559"/>
                </a:lnTo>
                <a:lnTo>
                  <a:pt x="8347" y="10594"/>
                </a:lnTo>
                <a:close/>
                <a:moveTo>
                  <a:pt x="9771" y="10594"/>
                </a:moveTo>
                <a:lnTo>
                  <a:pt x="9771" y="11559"/>
                </a:lnTo>
                <a:lnTo>
                  <a:pt x="9235" y="11559"/>
                </a:lnTo>
                <a:lnTo>
                  <a:pt x="9235" y="10594"/>
                </a:lnTo>
                <a:close/>
                <a:moveTo>
                  <a:pt x="5524" y="6643"/>
                </a:moveTo>
                <a:cubicBezTo>
                  <a:pt x="6025" y="6643"/>
                  <a:pt x="6538" y="6797"/>
                  <a:pt x="6996" y="7139"/>
                </a:cubicBezTo>
                <a:cubicBezTo>
                  <a:pt x="7027" y="7163"/>
                  <a:pt x="7064" y="7174"/>
                  <a:pt x="7100" y="7174"/>
                </a:cubicBezTo>
                <a:cubicBezTo>
                  <a:pt x="7154" y="7174"/>
                  <a:pt x="7207" y="7150"/>
                  <a:pt x="7241" y="7103"/>
                </a:cubicBezTo>
                <a:cubicBezTo>
                  <a:pt x="7300" y="7026"/>
                  <a:pt x="7283" y="6916"/>
                  <a:pt x="7206" y="6858"/>
                </a:cubicBezTo>
                <a:cubicBezTo>
                  <a:pt x="7101" y="6779"/>
                  <a:pt x="6990" y="6709"/>
                  <a:pt x="6877" y="6646"/>
                </a:cubicBezTo>
                <a:lnTo>
                  <a:pt x="7996" y="6646"/>
                </a:lnTo>
                <a:lnTo>
                  <a:pt x="7996" y="7610"/>
                </a:lnTo>
                <a:lnTo>
                  <a:pt x="7904" y="7610"/>
                </a:lnTo>
                <a:cubicBezTo>
                  <a:pt x="7854" y="7531"/>
                  <a:pt x="7799" y="7454"/>
                  <a:pt x="7740" y="7378"/>
                </a:cubicBezTo>
                <a:cubicBezTo>
                  <a:pt x="7706" y="7335"/>
                  <a:pt x="7654" y="7312"/>
                  <a:pt x="7602" y="7312"/>
                </a:cubicBezTo>
                <a:cubicBezTo>
                  <a:pt x="7564" y="7312"/>
                  <a:pt x="7526" y="7324"/>
                  <a:pt x="7493" y="7350"/>
                </a:cubicBezTo>
                <a:cubicBezTo>
                  <a:pt x="7417" y="7409"/>
                  <a:pt x="7404" y="7520"/>
                  <a:pt x="7463" y="7597"/>
                </a:cubicBezTo>
                <a:cubicBezTo>
                  <a:pt x="7796" y="8012"/>
                  <a:pt x="7996" y="8551"/>
                  <a:pt x="7996" y="9134"/>
                </a:cubicBezTo>
                <a:lnTo>
                  <a:pt x="7996" y="11560"/>
                </a:lnTo>
                <a:lnTo>
                  <a:pt x="7191" y="11560"/>
                </a:lnTo>
                <a:cubicBezTo>
                  <a:pt x="7476" y="11120"/>
                  <a:pt x="7616" y="10499"/>
                  <a:pt x="7539" y="9962"/>
                </a:cubicBezTo>
                <a:cubicBezTo>
                  <a:pt x="7516" y="9801"/>
                  <a:pt x="7405" y="9716"/>
                  <a:pt x="7293" y="9716"/>
                </a:cubicBezTo>
                <a:cubicBezTo>
                  <a:pt x="7207" y="9716"/>
                  <a:pt x="7121" y="9766"/>
                  <a:pt x="7075" y="9871"/>
                </a:cubicBezTo>
                <a:cubicBezTo>
                  <a:pt x="7005" y="10030"/>
                  <a:pt x="6926" y="10177"/>
                  <a:pt x="6839" y="10308"/>
                </a:cubicBezTo>
                <a:cubicBezTo>
                  <a:pt x="6969" y="9175"/>
                  <a:pt x="6639" y="7887"/>
                  <a:pt x="6371" y="7734"/>
                </a:cubicBezTo>
                <a:cubicBezTo>
                  <a:pt x="6334" y="7713"/>
                  <a:pt x="6294" y="7702"/>
                  <a:pt x="6253" y="7702"/>
                </a:cubicBezTo>
                <a:cubicBezTo>
                  <a:pt x="6024" y="7702"/>
                  <a:pt x="5948" y="8013"/>
                  <a:pt x="5922" y="8115"/>
                </a:cubicBezTo>
                <a:cubicBezTo>
                  <a:pt x="5811" y="8570"/>
                  <a:pt x="5658" y="8991"/>
                  <a:pt x="5471" y="9363"/>
                </a:cubicBezTo>
                <a:cubicBezTo>
                  <a:pt x="5465" y="9108"/>
                  <a:pt x="5426" y="8858"/>
                  <a:pt x="5359" y="8633"/>
                </a:cubicBezTo>
                <a:cubicBezTo>
                  <a:pt x="5322" y="8506"/>
                  <a:pt x="5224" y="8442"/>
                  <a:pt x="5127" y="8442"/>
                </a:cubicBezTo>
                <a:cubicBezTo>
                  <a:pt x="5025" y="8442"/>
                  <a:pt x="4924" y="8511"/>
                  <a:pt x="4890" y="8650"/>
                </a:cubicBezTo>
                <a:cubicBezTo>
                  <a:pt x="4865" y="8749"/>
                  <a:pt x="4836" y="8845"/>
                  <a:pt x="4802" y="8933"/>
                </a:cubicBezTo>
                <a:lnTo>
                  <a:pt x="4456" y="7952"/>
                </a:lnTo>
                <a:cubicBezTo>
                  <a:pt x="4414" y="7834"/>
                  <a:pt x="4321" y="7775"/>
                  <a:pt x="4228" y="7775"/>
                </a:cubicBezTo>
                <a:cubicBezTo>
                  <a:pt x="4136" y="7775"/>
                  <a:pt x="4043" y="7833"/>
                  <a:pt x="4000" y="7949"/>
                </a:cubicBezTo>
                <a:cubicBezTo>
                  <a:pt x="3781" y="8552"/>
                  <a:pt x="3560" y="9200"/>
                  <a:pt x="3482" y="9918"/>
                </a:cubicBezTo>
                <a:cubicBezTo>
                  <a:pt x="3472" y="10015"/>
                  <a:pt x="3542" y="10102"/>
                  <a:pt x="3639" y="10112"/>
                </a:cubicBezTo>
                <a:cubicBezTo>
                  <a:pt x="3645" y="10113"/>
                  <a:pt x="3651" y="10113"/>
                  <a:pt x="3658" y="10113"/>
                </a:cubicBezTo>
                <a:cubicBezTo>
                  <a:pt x="3747" y="10113"/>
                  <a:pt x="3822" y="10046"/>
                  <a:pt x="3832" y="9956"/>
                </a:cubicBezTo>
                <a:cubicBezTo>
                  <a:pt x="3893" y="9389"/>
                  <a:pt x="4053" y="8858"/>
                  <a:pt x="4227" y="8359"/>
                </a:cubicBezTo>
                <a:lnTo>
                  <a:pt x="4608" y="9441"/>
                </a:lnTo>
                <a:cubicBezTo>
                  <a:pt x="4635" y="9518"/>
                  <a:pt x="4704" y="9558"/>
                  <a:pt x="4774" y="9558"/>
                </a:cubicBezTo>
                <a:cubicBezTo>
                  <a:pt x="4830" y="9558"/>
                  <a:pt x="4886" y="9532"/>
                  <a:pt x="4922" y="9478"/>
                </a:cubicBezTo>
                <a:cubicBezTo>
                  <a:pt x="4990" y="9373"/>
                  <a:pt x="5050" y="9256"/>
                  <a:pt x="5103" y="9128"/>
                </a:cubicBezTo>
                <a:lnTo>
                  <a:pt x="5103" y="9128"/>
                </a:lnTo>
                <a:cubicBezTo>
                  <a:pt x="5142" y="9462"/>
                  <a:pt x="5116" y="9800"/>
                  <a:pt x="5039" y="10078"/>
                </a:cubicBezTo>
                <a:cubicBezTo>
                  <a:pt x="5004" y="10204"/>
                  <a:pt x="5106" y="10301"/>
                  <a:pt x="5211" y="10301"/>
                </a:cubicBezTo>
                <a:cubicBezTo>
                  <a:pt x="5261" y="10301"/>
                  <a:pt x="5311" y="10280"/>
                  <a:pt x="5348" y="10230"/>
                </a:cubicBezTo>
                <a:cubicBezTo>
                  <a:pt x="5751" y="9698"/>
                  <a:pt x="6066" y="8997"/>
                  <a:pt x="6262" y="8206"/>
                </a:cubicBezTo>
                <a:cubicBezTo>
                  <a:pt x="6532" y="8917"/>
                  <a:pt x="6618" y="9969"/>
                  <a:pt x="6378" y="10856"/>
                </a:cubicBezTo>
                <a:cubicBezTo>
                  <a:pt x="6346" y="10978"/>
                  <a:pt x="6443" y="11078"/>
                  <a:pt x="6549" y="11078"/>
                </a:cubicBezTo>
                <a:cubicBezTo>
                  <a:pt x="6586" y="11078"/>
                  <a:pt x="6625" y="11066"/>
                  <a:pt x="6659" y="11038"/>
                </a:cubicBezTo>
                <a:cubicBezTo>
                  <a:pt x="6862" y="10873"/>
                  <a:pt x="7047" y="10651"/>
                  <a:pt x="7205" y="10385"/>
                </a:cubicBezTo>
                <a:lnTo>
                  <a:pt x="7205" y="10385"/>
                </a:lnTo>
                <a:cubicBezTo>
                  <a:pt x="7177" y="10838"/>
                  <a:pt x="6999" y="11298"/>
                  <a:pt x="6748" y="11560"/>
                </a:cubicBezTo>
                <a:lnTo>
                  <a:pt x="4008" y="11560"/>
                </a:lnTo>
                <a:cubicBezTo>
                  <a:pt x="3904" y="11299"/>
                  <a:pt x="3837" y="10973"/>
                  <a:pt x="3815" y="10628"/>
                </a:cubicBezTo>
                <a:cubicBezTo>
                  <a:pt x="3809" y="10535"/>
                  <a:pt x="3731" y="10463"/>
                  <a:pt x="3638" y="10463"/>
                </a:cubicBezTo>
                <a:cubicBezTo>
                  <a:pt x="3635" y="10463"/>
                  <a:pt x="3632" y="10463"/>
                  <a:pt x="3628" y="10463"/>
                </a:cubicBezTo>
                <a:cubicBezTo>
                  <a:pt x="3532" y="10469"/>
                  <a:pt x="3457" y="10553"/>
                  <a:pt x="3464" y="10650"/>
                </a:cubicBezTo>
                <a:cubicBezTo>
                  <a:pt x="3484" y="10976"/>
                  <a:pt x="3544" y="11291"/>
                  <a:pt x="3634" y="11560"/>
                </a:cubicBezTo>
                <a:lnTo>
                  <a:pt x="3020" y="11560"/>
                </a:lnTo>
                <a:lnTo>
                  <a:pt x="3020" y="9134"/>
                </a:lnTo>
                <a:cubicBezTo>
                  <a:pt x="3020" y="7664"/>
                  <a:pt x="4234" y="6643"/>
                  <a:pt x="5524" y="6643"/>
                </a:cubicBezTo>
                <a:close/>
                <a:moveTo>
                  <a:pt x="459" y="0"/>
                </a:moveTo>
                <a:cubicBezTo>
                  <a:pt x="207" y="0"/>
                  <a:pt x="1" y="206"/>
                  <a:pt x="1" y="459"/>
                </a:cubicBezTo>
                <a:lnTo>
                  <a:pt x="1" y="924"/>
                </a:lnTo>
                <a:cubicBezTo>
                  <a:pt x="1" y="1176"/>
                  <a:pt x="207" y="1382"/>
                  <a:pt x="459" y="1382"/>
                </a:cubicBezTo>
                <a:lnTo>
                  <a:pt x="893" y="1382"/>
                </a:lnTo>
                <a:lnTo>
                  <a:pt x="893" y="11735"/>
                </a:lnTo>
                <a:cubicBezTo>
                  <a:pt x="893" y="11832"/>
                  <a:pt x="971" y="11910"/>
                  <a:pt x="1068" y="11910"/>
                </a:cubicBezTo>
                <a:lnTo>
                  <a:pt x="9947" y="11910"/>
                </a:lnTo>
                <a:cubicBezTo>
                  <a:pt x="10044" y="11910"/>
                  <a:pt x="10124" y="11832"/>
                  <a:pt x="10124" y="11735"/>
                </a:cubicBezTo>
                <a:lnTo>
                  <a:pt x="10124" y="1382"/>
                </a:lnTo>
                <a:lnTo>
                  <a:pt x="10556" y="1382"/>
                </a:lnTo>
                <a:cubicBezTo>
                  <a:pt x="10810" y="1382"/>
                  <a:pt x="11015" y="1176"/>
                  <a:pt x="11015" y="924"/>
                </a:cubicBezTo>
                <a:lnTo>
                  <a:pt x="11015" y="459"/>
                </a:lnTo>
                <a:cubicBezTo>
                  <a:pt x="11015" y="206"/>
                  <a:pt x="10810" y="0"/>
                  <a:pt x="10556" y="0"/>
                </a:cubicBezTo>
                <a:lnTo>
                  <a:pt x="6953" y="0"/>
                </a:lnTo>
                <a:cubicBezTo>
                  <a:pt x="6856" y="0"/>
                  <a:pt x="6778" y="79"/>
                  <a:pt x="6778" y="177"/>
                </a:cubicBezTo>
                <a:cubicBezTo>
                  <a:pt x="6778" y="273"/>
                  <a:pt x="6856" y="352"/>
                  <a:pt x="6953" y="352"/>
                </a:cubicBezTo>
                <a:lnTo>
                  <a:pt x="10556" y="352"/>
                </a:lnTo>
                <a:cubicBezTo>
                  <a:pt x="10615" y="352"/>
                  <a:pt x="10664" y="400"/>
                  <a:pt x="10664" y="459"/>
                </a:cubicBezTo>
                <a:lnTo>
                  <a:pt x="10664" y="924"/>
                </a:lnTo>
                <a:cubicBezTo>
                  <a:pt x="10664" y="982"/>
                  <a:pt x="10615" y="1031"/>
                  <a:pt x="10556" y="1031"/>
                </a:cubicBezTo>
                <a:lnTo>
                  <a:pt x="459" y="1031"/>
                </a:lnTo>
                <a:cubicBezTo>
                  <a:pt x="400" y="1031"/>
                  <a:pt x="352" y="982"/>
                  <a:pt x="352" y="924"/>
                </a:cubicBezTo>
                <a:lnTo>
                  <a:pt x="352" y="459"/>
                </a:lnTo>
                <a:cubicBezTo>
                  <a:pt x="352" y="400"/>
                  <a:pt x="400" y="352"/>
                  <a:pt x="459" y="352"/>
                </a:cubicBezTo>
                <a:lnTo>
                  <a:pt x="6251" y="352"/>
                </a:lnTo>
                <a:cubicBezTo>
                  <a:pt x="6347" y="352"/>
                  <a:pt x="6427" y="273"/>
                  <a:pt x="6427" y="177"/>
                </a:cubicBezTo>
                <a:cubicBezTo>
                  <a:pt x="6427" y="79"/>
                  <a:pt x="6347" y="0"/>
                  <a:pt x="62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6" name="Google Shape;1746;p47"/>
          <p:cNvGrpSpPr/>
          <p:nvPr/>
        </p:nvGrpSpPr>
        <p:grpSpPr>
          <a:xfrm>
            <a:off x="2630014" y="2576471"/>
            <a:ext cx="401468" cy="397059"/>
            <a:chOff x="2368125" y="1173975"/>
            <a:chExt cx="300500" cy="297200"/>
          </a:xfrm>
        </p:grpSpPr>
        <p:sp>
          <p:nvSpPr>
            <p:cNvPr id="1747" name="Google Shape;1747;p47"/>
            <p:cNvSpPr/>
            <p:nvPr/>
          </p:nvSpPr>
          <p:spPr>
            <a:xfrm>
              <a:off x="2368125" y="1238050"/>
              <a:ext cx="173400" cy="233125"/>
            </a:xfrm>
            <a:custGeom>
              <a:rect b="b" l="l" r="r" t="t"/>
              <a:pathLst>
                <a:path extrusionOk="0" h="9325" w="6936">
                  <a:moveTo>
                    <a:pt x="385" y="0"/>
                  </a:moveTo>
                  <a:cubicBezTo>
                    <a:pt x="172" y="0"/>
                    <a:pt x="0" y="172"/>
                    <a:pt x="0" y="384"/>
                  </a:cubicBezTo>
                  <a:lnTo>
                    <a:pt x="0" y="4852"/>
                  </a:lnTo>
                  <a:cubicBezTo>
                    <a:pt x="0" y="7477"/>
                    <a:pt x="2166" y="9325"/>
                    <a:pt x="4491" y="9325"/>
                  </a:cubicBezTo>
                  <a:cubicBezTo>
                    <a:pt x="5278" y="9325"/>
                    <a:pt x="6083" y="9114"/>
                    <a:pt x="6828" y="8650"/>
                  </a:cubicBezTo>
                  <a:cubicBezTo>
                    <a:pt x="6911" y="8598"/>
                    <a:pt x="6935" y="8491"/>
                    <a:pt x="6885" y="8409"/>
                  </a:cubicBezTo>
                  <a:cubicBezTo>
                    <a:pt x="6851" y="8356"/>
                    <a:pt x="6794" y="8327"/>
                    <a:pt x="6736" y="8327"/>
                  </a:cubicBezTo>
                  <a:cubicBezTo>
                    <a:pt x="6705" y="8327"/>
                    <a:pt x="6673" y="8335"/>
                    <a:pt x="6644" y="8353"/>
                  </a:cubicBezTo>
                  <a:cubicBezTo>
                    <a:pt x="5957" y="8780"/>
                    <a:pt x="5215" y="8975"/>
                    <a:pt x="4490" y="8975"/>
                  </a:cubicBezTo>
                  <a:cubicBezTo>
                    <a:pt x="2347" y="8975"/>
                    <a:pt x="350" y="7274"/>
                    <a:pt x="350" y="4852"/>
                  </a:cubicBezTo>
                  <a:lnTo>
                    <a:pt x="350" y="383"/>
                  </a:lnTo>
                  <a:cubicBezTo>
                    <a:pt x="350" y="365"/>
                    <a:pt x="365" y="349"/>
                    <a:pt x="385" y="349"/>
                  </a:cubicBezTo>
                  <a:lnTo>
                    <a:pt x="2578" y="349"/>
                  </a:lnTo>
                  <a:cubicBezTo>
                    <a:pt x="2674" y="349"/>
                    <a:pt x="2752" y="271"/>
                    <a:pt x="2752" y="174"/>
                  </a:cubicBezTo>
                  <a:cubicBezTo>
                    <a:pt x="2752" y="77"/>
                    <a:pt x="2674" y="0"/>
                    <a:pt x="25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7"/>
            <p:cNvSpPr/>
            <p:nvPr/>
          </p:nvSpPr>
          <p:spPr>
            <a:xfrm>
              <a:off x="2398325" y="1261800"/>
              <a:ext cx="164150" cy="185550"/>
            </a:xfrm>
            <a:custGeom>
              <a:rect b="b" l="l" r="r" t="t"/>
              <a:pathLst>
                <a:path extrusionOk="0" h="7422" w="6566">
                  <a:moveTo>
                    <a:pt x="3263" y="0"/>
                  </a:moveTo>
                  <a:cubicBezTo>
                    <a:pt x="3166" y="0"/>
                    <a:pt x="3088" y="78"/>
                    <a:pt x="3088" y="175"/>
                  </a:cubicBezTo>
                  <a:lnTo>
                    <a:pt x="3088" y="1024"/>
                  </a:lnTo>
                  <a:lnTo>
                    <a:pt x="2634" y="614"/>
                  </a:lnTo>
                  <a:cubicBezTo>
                    <a:pt x="2601" y="584"/>
                    <a:pt x="2559" y="569"/>
                    <a:pt x="2517" y="569"/>
                  </a:cubicBezTo>
                  <a:cubicBezTo>
                    <a:pt x="2469" y="569"/>
                    <a:pt x="2422" y="589"/>
                    <a:pt x="2387" y="626"/>
                  </a:cubicBezTo>
                  <a:cubicBezTo>
                    <a:pt x="2323" y="699"/>
                    <a:pt x="2328" y="809"/>
                    <a:pt x="2400" y="874"/>
                  </a:cubicBezTo>
                  <a:lnTo>
                    <a:pt x="3088" y="1495"/>
                  </a:lnTo>
                  <a:lnTo>
                    <a:pt x="3088" y="2206"/>
                  </a:lnTo>
                  <a:lnTo>
                    <a:pt x="2634" y="1796"/>
                  </a:lnTo>
                  <a:cubicBezTo>
                    <a:pt x="2601" y="1766"/>
                    <a:pt x="2559" y="1751"/>
                    <a:pt x="2517" y="1751"/>
                  </a:cubicBezTo>
                  <a:cubicBezTo>
                    <a:pt x="2469" y="1751"/>
                    <a:pt x="2422" y="1770"/>
                    <a:pt x="2387" y="1808"/>
                  </a:cubicBezTo>
                  <a:cubicBezTo>
                    <a:pt x="2323" y="1880"/>
                    <a:pt x="2328" y="1991"/>
                    <a:pt x="2400" y="2056"/>
                  </a:cubicBezTo>
                  <a:lnTo>
                    <a:pt x="3088" y="2677"/>
                  </a:lnTo>
                  <a:lnTo>
                    <a:pt x="3088" y="3408"/>
                  </a:lnTo>
                  <a:lnTo>
                    <a:pt x="2454" y="3043"/>
                  </a:lnTo>
                  <a:lnTo>
                    <a:pt x="2260" y="2136"/>
                  </a:lnTo>
                  <a:cubicBezTo>
                    <a:pt x="2242" y="2055"/>
                    <a:pt x="2170" y="1998"/>
                    <a:pt x="2090" y="1998"/>
                  </a:cubicBezTo>
                  <a:cubicBezTo>
                    <a:pt x="2078" y="1998"/>
                    <a:pt x="2066" y="1999"/>
                    <a:pt x="2053" y="2002"/>
                  </a:cubicBezTo>
                  <a:cubicBezTo>
                    <a:pt x="1958" y="2022"/>
                    <a:pt x="1899" y="2115"/>
                    <a:pt x="1919" y="2209"/>
                  </a:cubicBezTo>
                  <a:lnTo>
                    <a:pt x="2047" y="2808"/>
                  </a:lnTo>
                  <a:lnTo>
                    <a:pt x="1431" y="2451"/>
                  </a:lnTo>
                  <a:lnTo>
                    <a:pt x="1236" y="1545"/>
                  </a:lnTo>
                  <a:cubicBezTo>
                    <a:pt x="1218" y="1463"/>
                    <a:pt x="1145" y="1407"/>
                    <a:pt x="1065" y="1407"/>
                  </a:cubicBezTo>
                  <a:cubicBezTo>
                    <a:pt x="1053" y="1407"/>
                    <a:pt x="1041" y="1408"/>
                    <a:pt x="1029" y="1411"/>
                  </a:cubicBezTo>
                  <a:cubicBezTo>
                    <a:pt x="934" y="1431"/>
                    <a:pt x="875" y="1524"/>
                    <a:pt x="895" y="1619"/>
                  </a:cubicBezTo>
                  <a:lnTo>
                    <a:pt x="1023" y="2216"/>
                  </a:lnTo>
                  <a:lnTo>
                    <a:pt x="287" y="1792"/>
                  </a:lnTo>
                  <a:cubicBezTo>
                    <a:pt x="260" y="1776"/>
                    <a:pt x="230" y="1768"/>
                    <a:pt x="200" y="1768"/>
                  </a:cubicBezTo>
                  <a:cubicBezTo>
                    <a:pt x="140" y="1768"/>
                    <a:pt x="81" y="1800"/>
                    <a:pt x="48" y="1856"/>
                  </a:cubicBezTo>
                  <a:cubicBezTo>
                    <a:pt x="1" y="1939"/>
                    <a:pt x="29" y="2046"/>
                    <a:pt x="112" y="2094"/>
                  </a:cubicBezTo>
                  <a:lnTo>
                    <a:pt x="848" y="2519"/>
                  </a:lnTo>
                  <a:lnTo>
                    <a:pt x="266" y="2707"/>
                  </a:lnTo>
                  <a:cubicBezTo>
                    <a:pt x="77" y="2768"/>
                    <a:pt x="122" y="3048"/>
                    <a:pt x="319" y="3048"/>
                  </a:cubicBezTo>
                  <a:cubicBezTo>
                    <a:pt x="369" y="3048"/>
                    <a:pt x="337" y="3048"/>
                    <a:pt x="1256" y="2754"/>
                  </a:cubicBezTo>
                  <a:lnTo>
                    <a:pt x="1872" y="3110"/>
                  </a:lnTo>
                  <a:lnTo>
                    <a:pt x="1290" y="3298"/>
                  </a:lnTo>
                  <a:cubicBezTo>
                    <a:pt x="1198" y="3327"/>
                    <a:pt x="1148" y="3426"/>
                    <a:pt x="1177" y="3518"/>
                  </a:cubicBezTo>
                  <a:cubicBezTo>
                    <a:pt x="1201" y="3592"/>
                    <a:pt x="1269" y="3639"/>
                    <a:pt x="1342" y="3639"/>
                  </a:cubicBezTo>
                  <a:cubicBezTo>
                    <a:pt x="1360" y="3639"/>
                    <a:pt x="1379" y="3636"/>
                    <a:pt x="1397" y="3630"/>
                  </a:cubicBezTo>
                  <a:lnTo>
                    <a:pt x="2279" y="3346"/>
                  </a:lnTo>
                  <a:lnTo>
                    <a:pt x="2912" y="3710"/>
                  </a:lnTo>
                  <a:lnTo>
                    <a:pt x="2279" y="4076"/>
                  </a:lnTo>
                  <a:lnTo>
                    <a:pt x="1397" y="3792"/>
                  </a:lnTo>
                  <a:cubicBezTo>
                    <a:pt x="1379" y="3786"/>
                    <a:pt x="1361" y="3783"/>
                    <a:pt x="1343" y="3783"/>
                  </a:cubicBezTo>
                  <a:cubicBezTo>
                    <a:pt x="1270" y="3783"/>
                    <a:pt x="1201" y="3830"/>
                    <a:pt x="1177" y="3904"/>
                  </a:cubicBezTo>
                  <a:cubicBezTo>
                    <a:pt x="1148" y="3996"/>
                    <a:pt x="1198" y="4095"/>
                    <a:pt x="1290" y="4123"/>
                  </a:cubicBezTo>
                  <a:lnTo>
                    <a:pt x="1872" y="4312"/>
                  </a:lnTo>
                  <a:lnTo>
                    <a:pt x="1256" y="4667"/>
                  </a:lnTo>
                  <a:lnTo>
                    <a:pt x="374" y="4382"/>
                  </a:lnTo>
                  <a:cubicBezTo>
                    <a:pt x="356" y="4377"/>
                    <a:pt x="339" y="4374"/>
                    <a:pt x="321" y="4374"/>
                  </a:cubicBezTo>
                  <a:cubicBezTo>
                    <a:pt x="247" y="4374"/>
                    <a:pt x="177" y="4421"/>
                    <a:pt x="153" y="4495"/>
                  </a:cubicBezTo>
                  <a:cubicBezTo>
                    <a:pt x="123" y="4587"/>
                    <a:pt x="174" y="4685"/>
                    <a:pt x="266" y="4715"/>
                  </a:cubicBezTo>
                  <a:lnTo>
                    <a:pt x="848" y="4903"/>
                  </a:lnTo>
                  <a:lnTo>
                    <a:pt x="113" y="5328"/>
                  </a:lnTo>
                  <a:cubicBezTo>
                    <a:pt x="29" y="5376"/>
                    <a:pt x="1" y="5482"/>
                    <a:pt x="49" y="5566"/>
                  </a:cubicBezTo>
                  <a:cubicBezTo>
                    <a:pt x="82" y="5622"/>
                    <a:pt x="140" y="5653"/>
                    <a:pt x="200" y="5653"/>
                  </a:cubicBezTo>
                  <a:cubicBezTo>
                    <a:pt x="229" y="5653"/>
                    <a:pt x="260" y="5646"/>
                    <a:pt x="287" y="5630"/>
                  </a:cubicBezTo>
                  <a:lnTo>
                    <a:pt x="1023" y="5205"/>
                  </a:lnTo>
                  <a:lnTo>
                    <a:pt x="1023" y="5205"/>
                  </a:lnTo>
                  <a:lnTo>
                    <a:pt x="895" y="5804"/>
                  </a:lnTo>
                  <a:cubicBezTo>
                    <a:pt x="871" y="5912"/>
                    <a:pt x="954" y="6015"/>
                    <a:pt x="1066" y="6015"/>
                  </a:cubicBezTo>
                  <a:cubicBezTo>
                    <a:pt x="1147" y="6015"/>
                    <a:pt x="1219" y="5958"/>
                    <a:pt x="1236" y="5877"/>
                  </a:cubicBezTo>
                  <a:lnTo>
                    <a:pt x="1431" y="4970"/>
                  </a:lnTo>
                  <a:lnTo>
                    <a:pt x="2047" y="4615"/>
                  </a:lnTo>
                  <a:lnTo>
                    <a:pt x="1918" y="5212"/>
                  </a:lnTo>
                  <a:cubicBezTo>
                    <a:pt x="1899" y="5306"/>
                    <a:pt x="1958" y="5400"/>
                    <a:pt x="2052" y="5420"/>
                  </a:cubicBezTo>
                  <a:cubicBezTo>
                    <a:pt x="2065" y="5422"/>
                    <a:pt x="2077" y="5424"/>
                    <a:pt x="2089" y="5424"/>
                  </a:cubicBezTo>
                  <a:cubicBezTo>
                    <a:pt x="2170" y="5424"/>
                    <a:pt x="2242" y="5368"/>
                    <a:pt x="2260" y="5286"/>
                  </a:cubicBezTo>
                  <a:lnTo>
                    <a:pt x="2454" y="4379"/>
                  </a:lnTo>
                  <a:lnTo>
                    <a:pt x="3088" y="4013"/>
                  </a:lnTo>
                  <a:lnTo>
                    <a:pt x="3088" y="4745"/>
                  </a:lnTo>
                  <a:lnTo>
                    <a:pt x="2399" y="5366"/>
                  </a:lnTo>
                  <a:cubicBezTo>
                    <a:pt x="2281" y="5474"/>
                    <a:pt x="2358" y="5671"/>
                    <a:pt x="2517" y="5671"/>
                  </a:cubicBezTo>
                  <a:cubicBezTo>
                    <a:pt x="2634" y="5671"/>
                    <a:pt x="2651" y="5591"/>
                    <a:pt x="3088" y="5216"/>
                  </a:cubicBezTo>
                  <a:lnTo>
                    <a:pt x="3088" y="5926"/>
                  </a:lnTo>
                  <a:lnTo>
                    <a:pt x="2399" y="6548"/>
                  </a:lnTo>
                  <a:cubicBezTo>
                    <a:pt x="2281" y="6655"/>
                    <a:pt x="2358" y="6853"/>
                    <a:pt x="2517" y="6853"/>
                  </a:cubicBezTo>
                  <a:cubicBezTo>
                    <a:pt x="2633" y="6853"/>
                    <a:pt x="2651" y="6773"/>
                    <a:pt x="3088" y="6397"/>
                  </a:cubicBezTo>
                  <a:lnTo>
                    <a:pt x="3088" y="7246"/>
                  </a:lnTo>
                  <a:cubicBezTo>
                    <a:pt x="3088" y="7343"/>
                    <a:pt x="3166" y="7421"/>
                    <a:pt x="3263" y="7421"/>
                  </a:cubicBezTo>
                  <a:cubicBezTo>
                    <a:pt x="3359" y="7421"/>
                    <a:pt x="3437" y="7343"/>
                    <a:pt x="3437" y="7246"/>
                  </a:cubicBezTo>
                  <a:lnTo>
                    <a:pt x="3437" y="6397"/>
                  </a:lnTo>
                  <a:cubicBezTo>
                    <a:pt x="3883" y="6781"/>
                    <a:pt x="3891" y="6853"/>
                    <a:pt x="4008" y="6853"/>
                  </a:cubicBezTo>
                  <a:cubicBezTo>
                    <a:pt x="4166" y="6853"/>
                    <a:pt x="4244" y="6656"/>
                    <a:pt x="4125" y="6548"/>
                  </a:cubicBezTo>
                  <a:lnTo>
                    <a:pt x="3437" y="5926"/>
                  </a:lnTo>
                  <a:lnTo>
                    <a:pt x="3437" y="5216"/>
                  </a:lnTo>
                  <a:cubicBezTo>
                    <a:pt x="3883" y="5599"/>
                    <a:pt x="3891" y="5671"/>
                    <a:pt x="4008" y="5671"/>
                  </a:cubicBezTo>
                  <a:cubicBezTo>
                    <a:pt x="4166" y="5671"/>
                    <a:pt x="4244" y="5473"/>
                    <a:pt x="4125" y="5366"/>
                  </a:cubicBezTo>
                  <a:lnTo>
                    <a:pt x="3437" y="4745"/>
                  </a:lnTo>
                  <a:lnTo>
                    <a:pt x="3437" y="4013"/>
                  </a:lnTo>
                  <a:lnTo>
                    <a:pt x="4071" y="4379"/>
                  </a:lnTo>
                  <a:lnTo>
                    <a:pt x="4264" y="5286"/>
                  </a:lnTo>
                  <a:cubicBezTo>
                    <a:pt x="4282" y="5368"/>
                    <a:pt x="4355" y="5424"/>
                    <a:pt x="4435" y="5424"/>
                  </a:cubicBezTo>
                  <a:cubicBezTo>
                    <a:pt x="4447" y="5424"/>
                    <a:pt x="4460" y="5422"/>
                    <a:pt x="4472" y="5420"/>
                  </a:cubicBezTo>
                  <a:cubicBezTo>
                    <a:pt x="4566" y="5400"/>
                    <a:pt x="4627" y="5307"/>
                    <a:pt x="4606" y="5212"/>
                  </a:cubicBezTo>
                  <a:lnTo>
                    <a:pt x="4479" y="4615"/>
                  </a:lnTo>
                  <a:lnTo>
                    <a:pt x="5095" y="4970"/>
                  </a:lnTo>
                  <a:lnTo>
                    <a:pt x="5288" y="5877"/>
                  </a:lnTo>
                  <a:cubicBezTo>
                    <a:pt x="5306" y="5958"/>
                    <a:pt x="5378" y="6015"/>
                    <a:pt x="5459" y="6015"/>
                  </a:cubicBezTo>
                  <a:cubicBezTo>
                    <a:pt x="5571" y="6015"/>
                    <a:pt x="5653" y="5912"/>
                    <a:pt x="5630" y="5804"/>
                  </a:cubicBezTo>
                  <a:lnTo>
                    <a:pt x="5502" y="5205"/>
                  </a:lnTo>
                  <a:lnTo>
                    <a:pt x="5502" y="5205"/>
                  </a:lnTo>
                  <a:cubicBezTo>
                    <a:pt x="6262" y="5635"/>
                    <a:pt x="6241" y="5653"/>
                    <a:pt x="6325" y="5653"/>
                  </a:cubicBezTo>
                  <a:cubicBezTo>
                    <a:pt x="6503" y="5653"/>
                    <a:pt x="6566" y="5416"/>
                    <a:pt x="6412" y="5328"/>
                  </a:cubicBezTo>
                  <a:lnTo>
                    <a:pt x="5677" y="4903"/>
                  </a:lnTo>
                  <a:lnTo>
                    <a:pt x="6259" y="4715"/>
                  </a:lnTo>
                  <a:cubicBezTo>
                    <a:pt x="6351" y="4685"/>
                    <a:pt x="6401" y="4587"/>
                    <a:pt x="6371" y="4495"/>
                  </a:cubicBezTo>
                  <a:cubicBezTo>
                    <a:pt x="6347" y="4421"/>
                    <a:pt x="6278" y="4374"/>
                    <a:pt x="6203" y="4374"/>
                  </a:cubicBezTo>
                  <a:cubicBezTo>
                    <a:pt x="6186" y="4374"/>
                    <a:pt x="6168" y="4377"/>
                    <a:pt x="6151" y="4382"/>
                  </a:cubicBezTo>
                  <a:lnTo>
                    <a:pt x="5269" y="4667"/>
                  </a:lnTo>
                  <a:lnTo>
                    <a:pt x="4653" y="4312"/>
                  </a:lnTo>
                  <a:lnTo>
                    <a:pt x="5235" y="4124"/>
                  </a:lnTo>
                  <a:cubicBezTo>
                    <a:pt x="5327" y="4095"/>
                    <a:pt x="5377" y="3996"/>
                    <a:pt x="5347" y="3904"/>
                  </a:cubicBezTo>
                  <a:cubicBezTo>
                    <a:pt x="5324" y="3830"/>
                    <a:pt x="5255" y="3783"/>
                    <a:pt x="5182" y="3783"/>
                  </a:cubicBezTo>
                  <a:cubicBezTo>
                    <a:pt x="5164" y="3783"/>
                    <a:pt x="5146" y="3786"/>
                    <a:pt x="5128" y="3792"/>
                  </a:cubicBezTo>
                  <a:lnTo>
                    <a:pt x="4246" y="4077"/>
                  </a:lnTo>
                  <a:lnTo>
                    <a:pt x="3612" y="3711"/>
                  </a:lnTo>
                  <a:lnTo>
                    <a:pt x="4246" y="3346"/>
                  </a:lnTo>
                  <a:cubicBezTo>
                    <a:pt x="5163" y="3638"/>
                    <a:pt x="5131" y="3639"/>
                    <a:pt x="5180" y="3639"/>
                  </a:cubicBezTo>
                  <a:cubicBezTo>
                    <a:pt x="5181" y="3639"/>
                    <a:pt x="5181" y="3639"/>
                    <a:pt x="5181" y="3639"/>
                  </a:cubicBezTo>
                  <a:cubicBezTo>
                    <a:pt x="5379" y="3639"/>
                    <a:pt x="5424" y="3359"/>
                    <a:pt x="5235" y="3298"/>
                  </a:cubicBezTo>
                  <a:lnTo>
                    <a:pt x="4653" y="3110"/>
                  </a:lnTo>
                  <a:lnTo>
                    <a:pt x="5269" y="2754"/>
                  </a:lnTo>
                  <a:lnTo>
                    <a:pt x="6151" y="3040"/>
                  </a:lnTo>
                  <a:cubicBezTo>
                    <a:pt x="6169" y="3045"/>
                    <a:pt x="6187" y="3048"/>
                    <a:pt x="6205" y="3048"/>
                  </a:cubicBezTo>
                  <a:cubicBezTo>
                    <a:pt x="6279" y="3048"/>
                    <a:pt x="6348" y="3000"/>
                    <a:pt x="6371" y="2927"/>
                  </a:cubicBezTo>
                  <a:cubicBezTo>
                    <a:pt x="6401" y="2834"/>
                    <a:pt x="6351" y="2737"/>
                    <a:pt x="6259" y="2707"/>
                  </a:cubicBezTo>
                  <a:lnTo>
                    <a:pt x="5677" y="2519"/>
                  </a:lnTo>
                  <a:lnTo>
                    <a:pt x="6412" y="2094"/>
                  </a:lnTo>
                  <a:cubicBezTo>
                    <a:pt x="6496" y="2046"/>
                    <a:pt x="6524" y="1939"/>
                    <a:pt x="6476" y="1856"/>
                  </a:cubicBezTo>
                  <a:cubicBezTo>
                    <a:pt x="6444" y="1800"/>
                    <a:pt x="6385" y="1768"/>
                    <a:pt x="6325" y="1768"/>
                  </a:cubicBezTo>
                  <a:cubicBezTo>
                    <a:pt x="6295" y="1768"/>
                    <a:pt x="6265" y="1776"/>
                    <a:pt x="6237" y="1792"/>
                  </a:cubicBezTo>
                  <a:lnTo>
                    <a:pt x="5502" y="2216"/>
                  </a:lnTo>
                  <a:lnTo>
                    <a:pt x="5629" y="1619"/>
                  </a:lnTo>
                  <a:cubicBezTo>
                    <a:pt x="5650" y="1524"/>
                    <a:pt x="5590" y="1431"/>
                    <a:pt x="5495" y="1411"/>
                  </a:cubicBezTo>
                  <a:cubicBezTo>
                    <a:pt x="5483" y="1408"/>
                    <a:pt x="5472" y="1407"/>
                    <a:pt x="5460" y="1407"/>
                  </a:cubicBezTo>
                  <a:cubicBezTo>
                    <a:pt x="5379" y="1407"/>
                    <a:pt x="5306" y="1463"/>
                    <a:pt x="5288" y="1546"/>
                  </a:cubicBezTo>
                  <a:lnTo>
                    <a:pt x="5095" y="2451"/>
                  </a:lnTo>
                  <a:lnTo>
                    <a:pt x="4479" y="2808"/>
                  </a:lnTo>
                  <a:lnTo>
                    <a:pt x="4606" y="2209"/>
                  </a:lnTo>
                  <a:cubicBezTo>
                    <a:pt x="4627" y="2115"/>
                    <a:pt x="4566" y="2023"/>
                    <a:pt x="4472" y="2002"/>
                  </a:cubicBezTo>
                  <a:cubicBezTo>
                    <a:pt x="4460" y="1999"/>
                    <a:pt x="4447" y="1998"/>
                    <a:pt x="4435" y="1998"/>
                  </a:cubicBezTo>
                  <a:cubicBezTo>
                    <a:pt x="4354" y="1998"/>
                    <a:pt x="4282" y="2055"/>
                    <a:pt x="4264" y="2136"/>
                  </a:cubicBezTo>
                  <a:lnTo>
                    <a:pt x="4071" y="3043"/>
                  </a:lnTo>
                  <a:lnTo>
                    <a:pt x="3437" y="3408"/>
                  </a:lnTo>
                  <a:lnTo>
                    <a:pt x="3437" y="2677"/>
                  </a:lnTo>
                  <a:lnTo>
                    <a:pt x="4125" y="2056"/>
                  </a:lnTo>
                  <a:cubicBezTo>
                    <a:pt x="4196" y="1991"/>
                    <a:pt x="4202" y="1880"/>
                    <a:pt x="4138" y="1808"/>
                  </a:cubicBezTo>
                  <a:cubicBezTo>
                    <a:pt x="4103" y="1770"/>
                    <a:pt x="4056" y="1751"/>
                    <a:pt x="4008" y="1751"/>
                  </a:cubicBezTo>
                  <a:cubicBezTo>
                    <a:pt x="3966" y="1751"/>
                    <a:pt x="3925" y="1766"/>
                    <a:pt x="3891" y="1796"/>
                  </a:cubicBezTo>
                  <a:lnTo>
                    <a:pt x="3437" y="2206"/>
                  </a:lnTo>
                  <a:lnTo>
                    <a:pt x="3437" y="1495"/>
                  </a:lnTo>
                  <a:lnTo>
                    <a:pt x="4125" y="874"/>
                  </a:lnTo>
                  <a:cubicBezTo>
                    <a:pt x="4197" y="809"/>
                    <a:pt x="4202" y="699"/>
                    <a:pt x="4138" y="626"/>
                  </a:cubicBezTo>
                  <a:cubicBezTo>
                    <a:pt x="4103" y="589"/>
                    <a:pt x="4055" y="569"/>
                    <a:pt x="4008" y="569"/>
                  </a:cubicBezTo>
                  <a:cubicBezTo>
                    <a:pt x="3966" y="569"/>
                    <a:pt x="3924" y="584"/>
                    <a:pt x="3891" y="614"/>
                  </a:cubicBezTo>
                  <a:lnTo>
                    <a:pt x="3437" y="1024"/>
                  </a:lnTo>
                  <a:lnTo>
                    <a:pt x="3437" y="175"/>
                  </a:lnTo>
                  <a:cubicBezTo>
                    <a:pt x="3437" y="78"/>
                    <a:pt x="3359" y="0"/>
                    <a:pt x="32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7"/>
            <p:cNvSpPr/>
            <p:nvPr/>
          </p:nvSpPr>
          <p:spPr>
            <a:xfrm>
              <a:off x="2445650" y="1238025"/>
              <a:ext cx="222975" cy="206550"/>
            </a:xfrm>
            <a:custGeom>
              <a:rect b="b" l="l" r="r" t="t"/>
              <a:pathLst>
                <a:path extrusionOk="0" h="8262" w="8919">
                  <a:moveTo>
                    <a:pt x="5999" y="2894"/>
                  </a:moveTo>
                  <a:cubicBezTo>
                    <a:pt x="6671" y="2894"/>
                    <a:pt x="7217" y="3441"/>
                    <a:pt x="7217" y="4113"/>
                  </a:cubicBezTo>
                  <a:cubicBezTo>
                    <a:pt x="7217" y="4785"/>
                    <a:pt x="6671" y="5331"/>
                    <a:pt x="5999" y="5331"/>
                  </a:cubicBezTo>
                  <a:lnTo>
                    <a:pt x="5814" y="5331"/>
                  </a:lnTo>
                  <a:cubicBezTo>
                    <a:pt x="5857" y="4928"/>
                    <a:pt x="5832" y="4813"/>
                    <a:pt x="5839" y="2894"/>
                  </a:cubicBezTo>
                  <a:close/>
                  <a:moveTo>
                    <a:pt x="176" y="0"/>
                  </a:moveTo>
                  <a:cubicBezTo>
                    <a:pt x="79" y="0"/>
                    <a:pt x="0" y="78"/>
                    <a:pt x="0" y="175"/>
                  </a:cubicBezTo>
                  <a:cubicBezTo>
                    <a:pt x="0" y="272"/>
                    <a:pt x="79" y="349"/>
                    <a:pt x="176" y="349"/>
                  </a:cubicBezTo>
                  <a:lnTo>
                    <a:pt x="5455" y="349"/>
                  </a:lnTo>
                  <a:cubicBezTo>
                    <a:pt x="5474" y="349"/>
                    <a:pt x="5490" y="366"/>
                    <a:pt x="5490" y="384"/>
                  </a:cubicBezTo>
                  <a:cubicBezTo>
                    <a:pt x="5490" y="5159"/>
                    <a:pt x="5523" y="5181"/>
                    <a:pt x="5384" y="5780"/>
                  </a:cubicBezTo>
                  <a:cubicBezTo>
                    <a:pt x="5308" y="6109"/>
                    <a:pt x="5192" y="6425"/>
                    <a:pt x="5040" y="6724"/>
                  </a:cubicBezTo>
                  <a:cubicBezTo>
                    <a:pt x="4804" y="7187"/>
                    <a:pt x="4480" y="7606"/>
                    <a:pt x="4081" y="7955"/>
                  </a:cubicBezTo>
                  <a:cubicBezTo>
                    <a:pt x="4008" y="8019"/>
                    <a:pt x="4000" y="8129"/>
                    <a:pt x="4064" y="8201"/>
                  </a:cubicBezTo>
                  <a:cubicBezTo>
                    <a:pt x="4099" y="8241"/>
                    <a:pt x="4147" y="8261"/>
                    <a:pt x="4196" y="8261"/>
                  </a:cubicBezTo>
                  <a:cubicBezTo>
                    <a:pt x="4236" y="8261"/>
                    <a:pt x="4277" y="8247"/>
                    <a:pt x="4310" y="8218"/>
                  </a:cubicBezTo>
                  <a:cubicBezTo>
                    <a:pt x="4751" y="7833"/>
                    <a:pt x="5107" y="7369"/>
                    <a:pt x="5363" y="6858"/>
                  </a:cubicBezTo>
                  <a:cubicBezTo>
                    <a:pt x="5393" y="6854"/>
                    <a:pt x="5431" y="6852"/>
                    <a:pt x="5475" y="6852"/>
                  </a:cubicBezTo>
                  <a:cubicBezTo>
                    <a:pt x="5575" y="6852"/>
                    <a:pt x="5711" y="6860"/>
                    <a:pt x="5872" y="6860"/>
                  </a:cubicBezTo>
                  <a:cubicBezTo>
                    <a:pt x="6406" y="6860"/>
                    <a:pt x="7217" y="6776"/>
                    <a:pt x="7939" y="6054"/>
                  </a:cubicBezTo>
                  <a:cubicBezTo>
                    <a:pt x="8703" y="5291"/>
                    <a:pt x="8919" y="4198"/>
                    <a:pt x="8605" y="3249"/>
                  </a:cubicBezTo>
                  <a:cubicBezTo>
                    <a:pt x="8580" y="3175"/>
                    <a:pt x="8512" y="3129"/>
                    <a:pt x="8439" y="3129"/>
                  </a:cubicBezTo>
                  <a:cubicBezTo>
                    <a:pt x="8421" y="3129"/>
                    <a:pt x="8402" y="3132"/>
                    <a:pt x="8384" y="3137"/>
                  </a:cubicBezTo>
                  <a:cubicBezTo>
                    <a:pt x="8293" y="3168"/>
                    <a:pt x="8243" y="3267"/>
                    <a:pt x="8273" y="3358"/>
                  </a:cubicBezTo>
                  <a:cubicBezTo>
                    <a:pt x="8547" y="4184"/>
                    <a:pt x="8361" y="5139"/>
                    <a:pt x="7693" y="5807"/>
                  </a:cubicBezTo>
                  <a:cubicBezTo>
                    <a:pt x="7061" y="6439"/>
                    <a:pt x="6353" y="6511"/>
                    <a:pt x="5910" y="6511"/>
                  </a:cubicBezTo>
                  <a:cubicBezTo>
                    <a:pt x="5779" y="6511"/>
                    <a:pt x="5672" y="6505"/>
                    <a:pt x="5597" y="6505"/>
                  </a:cubicBezTo>
                  <a:cubicBezTo>
                    <a:pt x="5566" y="6505"/>
                    <a:pt x="5541" y="6506"/>
                    <a:pt x="5521" y="6509"/>
                  </a:cubicBezTo>
                  <a:cubicBezTo>
                    <a:pt x="5627" y="6242"/>
                    <a:pt x="5708" y="5965"/>
                    <a:pt x="5762" y="5680"/>
                  </a:cubicBezTo>
                  <a:lnTo>
                    <a:pt x="5999" y="5680"/>
                  </a:lnTo>
                  <a:cubicBezTo>
                    <a:pt x="6863" y="5680"/>
                    <a:pt x="7566" y="4978"/>
                    <a:pt x="7566" y="4113"/>
                  </a:cubicBezTo>
                  <a:cubicBezTo>
                    <a:pt x="7566" y="3249"/>
                    <a:pt x="6863" y="2545"/>
                    <a:pt x="5999" y="2545"/>
                  </a:cubicBezTo>
                  <a:lnTo>
                    <a:pt x="5839" y="2545"/>
                  </a:lnTo>
                  <a:lnTo>
                    <a:pt x="5839" y="1718"/>
                  </a:lnTo>
                  <a:cubicBezTo>
                    <a:pt x="5841" y="1718"/>
                    <a:pt x="5846" y="1718"/>
                    <a:pt x="5852" y="1718"/>
                  </a:cubicBezTo>
                  <a:cubicBezTo>
                    <a:pt x="5872" y="1718"/>
                    <a:pt x="5913" y="1716"/>
                    <a:pt x="5971" y="1716"/>
                  </a:cubicBezTo>
                  <a:cubicBezTo>
                    <a:pt x="6327" y="1716"/>
                    <a:pt x="7320" y="1785"/>
                    <a:pt x="7987" y="2776"/>
                  </a:cubicBezTo>
                  <a:cubicBezTo>
                    <a:pt x="8021" y="2826"/>
                    <a:pt x="8076" y="2853"/>
                    <a:pt x="8132" y="2853"/>
                  </a:cubicBezTo>
                  <a:cubicBezTo>
                    <a:pt x="8166" y="2853"/>
                    <a:pt x="8200" y="2844"/>
                    <a:pt x="8230" y="2823"/>
                  </a:cubicBezTo>
                  <a:cubicBezTo>
                    <a:pt x="8309" y="2770"/>
                    <a:pt x="8331" y="2660"/>
                    <a:pt x="8277" y="2581"/>
                  </a:cubicBezTo>
                  <a:cubicBezTo>
                    <a:pt x="7511" y="1445"/>
                    <a:pt x="6356" y="1367"/>
                    <a:pt x="5970" y="1367"/>
                  </a:cubicBezTo>
                  <a:cubicBezTo>
                    <a:pt x="5908" y="1367"/>
                    <a:pt x="5866" y="1369"/>
                    <a:pt x="5848" y="1369"/>
                  </a:cubicBezTo>
                  <a:cubicBezTo>
                    <a:pt x="5844" y="1369"/>
                    <a:pt x="5841" y="1369"/>
                    <a:pt x="5839" y="1368"/>
                  </a:cubicBezTo>
                  <a:lnTo>
                    <a:pt x="5839" y="384"/>
                  </a:lnTo>
                  <a:cubicBezTo>
                    <a:pt x="5839" y="173"/>
                    <a:pt x="5666" y="0"/>
                    <a:pt x="54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7"/>
            <p:cNvSpPr/>
            <p:nvPr/>
          </p:nvSpPr>
          <p:spPr>
            <a:xfrm>
              <a:off x="2404950" y="1173975"/>
              <a:ext cx="18550" cy="60200"/>
            </a:xfrm>
            <a:custGeom>
              <a:rect b="b" l="l" r="r" t="t"/>
              <a:pathLst>
                <a:path extrusionOk="0" h="2408" w="742">
                  <a:moveTo>
                    <a:pt x="176" y="1"/>
                  </a:moveTo>
                  <a:cubicBezTo>
                    <a:pt x="79" y="1"/>
                    <a:pt x="1" y="79"/>
                    <a:pt x="1" y="176"/>
                  </a:cubicBezTo>
                  <a:lnTo>
                    <a:pt x="1" y="1122"/>
                  </a:lnTo>
                  <a:cubicBezTo>
                    <a:pt x="1" y="1436"/>
                    <a:pt x="283" y="1527"/>
                    <a:pt x="353" y="1590"/>
                  </a:cubicBezTo>
                  <a:cubicBezTo>
                    <a:pt x="421" y="1636"/>
                    <a:pt x="379" y="1675"/>
                    <a:pt x="392" y="2232"/>
                  </a:cubicBezTo>
                  <a:cubicBezTo>
                    <a:pt x="392" y="2329"/>
                    <a:pt x="470" y="2408"/>
                    <a:pt x="566" y="2408"/>
                  </a:cubicBezTo>
                  <a:cubicBezTo>
                    <a:pt x="663" y="2408"/>
                    <a:pt x="741" y="2329"/>
                    <a:pt x="741" y="2232"/>
                  </a:cubicBezTo>
                  <a:lnTo>
                    <a:pt x="741" y="1663"/>
                  </a:lnTo>
                  <a:cubicBezTo>
                    <a:pt x="741" y="1516"/>
                    <a:pt x="668" y="1381"/>
                    <a:pt x="547" y="1300"/>
                  </a:cubicBezTo>
                  <a:cubicBezTo>
                    <a:pt x="424" y="1207"/>
                    <a:pt x="350" y="1198"/>
                    <a:pt x="350" y="1122"/>
                  </a:cubicBezTo>
                  <a:lnTo>
                    <a:pt x="350" y="176"/>
                  </a:lnTo>
                  <a:cubicBezTo>
                    <a:pt x="350" y="79"/>
                    <a:pt x="272" y="1"/>
                    <a:pt x="1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7"/>
            <p:cNvSpPr/>
            <p:nvPr/>
          </p:nvSpPr>
          <p:spPr>
            <a:xfrm>
              <a:off x="2536275" y="1173975"/>
              <a:ext cx="18525" cy="60200"/>
            </a:xfrm>
            <a:custGeom>
              <a:rect b="b" l="l" r="r" t="t"/>
              <a:pathLst>
                <a:path extrusionOk="0" h="2408" w="741">
                  <a:moveTo>
                    <a:pt x="566" y="1"/>
                  </a:moveTo>
                  <a:cubicBezTo>
                    <a:pt x="469" y="1"/>
                    <a:pt x="392" y="79"/>
                    <a:pt x="392" y="176"/>
                  </a:cubicBezTo>
                  <a:cubicBezTo>
                    <a:pt x="377" y="1140"/>
                    <a:pt x="423" y="1148"/>
                    <a:pt x="353" y="1195"/>
                  </a:cubicBezTo>
                  <a:cubicBezTo>
                    <a:pt x="285" y="1257"/>
                    <a:pt x="0" y="1351"/>
                    <a:pt x="0" y="1663"/>
                  </a:cubicBezTo>
                  <a:lnTo>
                    <a:pt x="0" y="2232"/>
                  </a:lnTo>
                  <a:cubicBezTo>
                    <a:pt x="0" y="2329"/>
                    <a:pt x="78" y="2408"/>
                    <a:pt x="175" y="2408"/>
                  </a:cubicBezTo>
                  <a:cubicBezTo>
                    <a:pt x="271" y="2408"/>
                    <a:pt x="349" y="2329"/>
                    <a:pt x="349" y="2232"/>
                  </a:cubicBezTo>
                  <a:lnTo>
                    <a:pt x="349" y="1663"/>
                  </a:lnTo>
                  <a:cubicBezTo>
                    <a:pt x="349" y="1587"/>
                    <a:pt x="424" y="1578"/>
                    <a:pt x="546" y="1485"/>
                  </a:cubicBezTo>
                  <a:cubicBezTo>
                    <a:pt x="668" y="1404"/>
                    <a:pt x="741" y="1268"/>
                    <a:pt x="741" y="1122"/>
                  </a:cubicBezTo>
                  <a:lnTo>
                    <a:pt x="741" y="176"/>
                  </a:lnTo>
                  <a:cubicBezTo>
                    <a:pt x="741" y="79"/>
                    <a:pt x="663" y="1"/>
                    <a:pt x="5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7"/>
            <p:cNvSpPr/>
            <p:nvPr/>
          </p:nvSpPr>
          <p:spPr>
            <a:xfrm>
              <a:off x="2445925" y="1173975"/>
              <a:ext cx="27425" cy="60200"/>
            </a:xfrm>
            <a:custGeom>
              <a:rect b="b" l="l" r="r" t="t"/>
              <a:pathLst>
                <a:path extrusionOk="0" h="2408" w="1097">
                  <a:moveTo>
                    <a:pt x="175" y="1"/>
                  </a:moveTo>
                  <a:cubicBezTo>
                    <a:pt x="79" y="1"/>
                    <a:pt x="1" y="79"/>
                    <a:pt x="1" y="176"/>
                  </a:cubicBezTo>
                  <a:lnTo>
                    <a:pt x="1" y="1066"/>
                  </a:lnTo>
                  <a:cubicBezTo>
                    <a:pt x="1" y="1272"/>
                    <a:pt x="103" y="1463"/>
                    <a:pt x="274" y="1577"/>
                  </a:cubicBezTo>
                  <a:lnTo>
                    <a:pt x="539" y="1753"/>
                  </a:lnTo>
                  <a:cubicBezTo>
                    <a:pt x="613" y="1803"/>
                    <a:pt x="657" y="1885"/>
                    <a:pt x="657" y="1974"/>
                  </a:cubicBezTo>
                  <a:lnTo>
                    <a:pt x="657" y="2232"/>
                  </a:lnTo>
                  <a:cubicBezTo>
                    <a:pt x="657" y="2329"/>
                    <a:pt x="735" y="2408"/>
                    <a:pt x="831" y="2408"/>
                  </a:cubicBezTo>
                  <a:cubicBezTo>
                    <a:pt x="928" y="2408"/>
                    <a:pt x="1006" y="2329"/>
                    <a:pt x="1006" y="2232"/>
                  </a:cubicBezTo>
                  <a:cubicBezTo>
                    <a:pt x="987" y="2111"/>
                    <a:pt x="1096" y="1705"/>
                    <a:pt x="732" y="1463"/>
                  </a:cubicBezTo>
                  <a:lnTo>
                    <a:pt x="468" y="1287"/>
                  </a:lnTo>
                  <a:cubicBezTo>
                    <a:pt x="393" y="1237"/>
                    <a:pt x="350" y="1155"/>
                    <a:pt x="350" y="1066"/>
                  </a:cubicBezTo>
                  <a:lnTo>
                    <a:pt x="350" y="176"/>
                  </a:lnTo>
                  <a:cubicBezTo>
                    <a:pt x="350" y="79"/>
                    <a:pt x="272" y="1"/>
                    <a:pt x="1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7"/>
            <p:cNvSpPr/>
            <p:nvPr/>
          </p:nvSpPr>
          <p:spPr>
            <a:xfrm>
              <a:off x="2488675" y="1173975"/>
              <a:ext cx="25150" cy="60200"/>
            </a:xfrm>
            <a:custGeom>
              <a:rect b="b" l="l" r="r" t="t"/>
              <a:pathLst>
                <a:path extrusionOk="0" h="2408" w="1006">
                  <a:moveTo>
                    <a:pt x="831" y="1"/>
                  </a:moveTo>
                  <a:cubicBezTo>
                    <a:pt x="735" y="1"/>
                    <a:pt x="656" y="79"/>
                    <a:pt x="656" y="176"/>
                  </a:cubicBezTo>
                  <a:lnTo>
                    <a:pt x="656" y="1066"/>
                  </a:lnTo>
                  <a:cubicBezTo>
                    <a:pt x="656" y="1155"/>
                    <a:pt x="612" y="1237"/>
                    <a:pt x="539" y="1287"/>
                  </a:cubicBezTo>
                  <a:lnTo>
                    <a:pt x="273" y="1463"/>
                  </a:lnTo>
                  <a:cubicBezTo>
                    <a:pt x="102" y="1577"/>
                    <a:pt x="0" y="1768"/>
                    <a:pt x="0" y="1974"/>
                  </a:cubicBezTo>
                  <a:lnTo>
                    <a:pt x="0" y="2232"/>
                  </a:lnTo>
                  <a:cubicBezTo>
                    <a:pt x="0" y="2329"/>
                    <a:pt x="78" y="2408"/>
                    <a:pt x="175" y="2408"/>
                  </a:cubicBezTo>
                  <a:cubicBezTo>
                    <a:pt x="271" y="2408"/>
                    <a:pt x="349" y="2329"/>
                    <a:pt x="349" y="2232"/>
                  </a:cubicBezTo>
                  <a:lnTo>
                    <a:pt x="349" y="1974"/>
                  </a:lnTo>
                  <a:cubicBezTo>
                    <a:pt x="349" y="1885"/>
                    <a:pt x="394" y="1803"/>
                    <a:pt x="467" y="1753"/>
                  </a:cubicBezTo>
                  <a:lnTo>
                    <a:pt x="733" y="1577"/>
                  </a:lnTo>
                  <a:cubicBezTo>
                    <a:pt x="904" y="1463"/>
                    <a:pt x="1006" y="1272"/>
                    <a:pt x="1006" y="1066"/>
                  </a:cubicBezTo>
                  <a:lnTo>
                    <a:pt x="1006" y="176"/>
                  </a:lnTo>
                  <a:cubicBezTo>
                    <a:pt x="1006" y="79"/>
                    <a:pt x="927" y="1"/>
                    <a:pt x="8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 name="Google Shape;1754;p47"/>
          <p:cNvGrpSpPr/>
          <p:nvPr/>
        </p:nvGrpSpPr>
        <p:grpSpPr>
          <a:xfrm>
            <a:off x="1989803" y="2576104"/>
            <a:ext cx="279558" cy="397794"/>
            <a:chOff x="1888925" y="1173700"/>
            <a:chExt cx="209250" cy="297750"/>
          </a:xfrm>
        </p:grpSpPr>
        <p:sp>
          <p:nvSpPr>
            <p:cNvPr id="1755" name="Google Shape;1755;p47"/>
            <p:cNvSpPr/>
            <p:nvPr/>
          </p:nvSpPr>
          <p:spPr>
            <a:xfrm>
              <a:off x="1907950" y="1173700"/>
              <a:ext cx="190225" cy="268750"/>
            </a:xfrm>
            <a:custGeom>
              <a:rect b="b" l="l" r="r" t="t"/>
              <a:pathLst>
                <a:path extrusionOk="0" h="10750" w="7609">
                  <a:moveTo>
                    <a:pt x="3422" y="351"/>
                  </a:moveTo>
                  <a:cubicBezTo>
                    <a:pt x="3979" y="351"/>
                    <a:pt x="4535" y="451"/>
                    <a:pt x="4837" y="650"/>
                  </a:cubicBezTo>
                  <a:cubicBezTo>
                    <a:pt x="4830" y="1754"/>
                    <a:pt x="4258" y="2715"/>
                    <a:pt x="3872" y="3239"/>
                  </a:cubicBezTo>
                  <a:lnTo>
                    <a:pt x="2972" y="3239"/>
                  </a:lnTo>
                  <a:cubicBezTo>
                    <a:pt x="2587" y="2716"/>
                    <a:pt x="2016" y="1756"/>
                    <a:pt x="2009" y="650"/>
                  </a:cubicBezTo>
                  <a:cubicBezTo>
                    <a:pt x="2309" y="451"/>
                    <a:pt x="2866" y="351"/>
                    <a:pt x="3422" y="351"/>
                  </a:cubicBezTo>
                  <a:close/>
                  <a:moveTo>
                    <a:pt x="2763" y="3589"/>
                  </a:moveTo>
                  <a:cubicBezTo>
                    <a:pt x="2776" y="3589"/>
                    <a:pt x="2786" y="3589"/>
                    <a:pt x="2792" y="3589"/>
                  </a:cubicBezTo>
                  <a:cubicBezTo>
                    <a:pt x="2794" y="3589"/>
                    <a:pt x="2795" y="3589"/>
                    <a:pt x="2796" y="3589"/>
                  </a:cubicBezTo>
                  <a:lnTo>
                    <a:pt x="4100" y="3589"/>
                  </a:lnTo>
                  <a:cubicBezTo>
                    <a:pt x="4361" y="3589"/>
                    <a:pt x="4441" y="3945"/>
                    <a:pt x="4204" y="4057"/>
                  </a:cubicBezTo>
                  <a:cubicBezTo>
                    <a:pt x="4172" y="4071"/>
                    <a:pt x="4137" y="4079"/>
                    <a:pt x="4100" y="4079"/>
                  </a:cubicBezTo>
                  <a:cubicBezTo>
                    <a:pt x="3885" y="4078"/>
                    <a:pt x="3703" y="4078"/>
                    <a:pt x="3550" y="4078"/>
                  </a:cubicBezTo>
                  <a:cubicBezTo>
                    <a:pt x="3167" y="4078"/>
                    <a:pt x="2960" y="4080"/>
                    <a:pt x="2841" y="4080"/>
                  </a:cubicBezTo>
                  <a:cubicBezTo>
                    <a:pt x="2693" y="4080"/>
                    <a:pt x="2683" y="4076"/>
                    <a:pt x="2641" y="4057"/>
                  </a:cubicBezTo>
                  <a:cubicBezTo>
                    <a:pt x="2515" y="3998"/>
                    <a:pt x="2464" y="3847"/>
                    <a:pt x="2526" y="3725"/>
                  </a:cubicBezTo>
                  <a:cubicBezTo>
                    <a:pt x="2588" y="3600"/>
                    <a:pt x="2706" y="3589"/>
                    <a:pt x="2763" y="3589"/>
                  </a:cubicBezTo>
                  <a:close/>
                  <a:moveTo>
                    <a:pt x="3428" y="0"/>
                  </a:moveTo>
                  <a:cubicBezTo>
                    <a:pt x="2783" y="0"/>
                    <a:pt x="2138" y="128"/>
                    <a:pt x="1783" y="381"/>
                  </a:cubicBezTo>
                  <a:cubicBezTo>
                    <a:pt x="1705" y="436"/>
                    <a:pt x="1658" y="526"/>
                    <a:pt x="1657" y="621"/>
                  </a:cubicBezTo>
                  <a:cubicBezTo>
                    <a:pt x="1655" y="1725"/>
                    <a:pt x="2155" y="2677"/>
                    <a:pt x="2560" y="3269"/>
                  </a:cubicBezTo>
                  <a:cubicBezTo>
                    <a:pt x="2285" y="3358"/>
                    <a:pt x="2131" y="3632"/>
                    <a:pt x="2150" y="3852"/>
                  </a:cubicBezTo>
                  <a:cubicBezTo>
                    <a:pt x="891" y="4358"/>
                    <a:pt x="1" y="5591"/>
                    <a:pt x="1" y="7028"/>
                  </a:cubicBezTo>
                  <a:lnTo>
                    <a:pt x="1" y="7245"/>
                  </a:lnTo>
                  <a:cubicBezTo>
                    <a:pt x="1" y="7341"/>
                    <a:pt x="79" y="7420"/>
                    <a:pt x="176" y="7420"/>
                  </a:cubicBezTo>
                  <a:cubicBezTo>
                    <a:pt x="273" y="7420"/>
                    <a:pt x="351" y="7341"/>
                    <a:pt x="351" y="7245"/>
                  </a:cubicBezTo>
                  <a:lnTo>
                    <a:pt x="351" y="7028"/>
                  </a:lnTo>
                  <a:cubicBezTo>
                    <a:pt x="351" y="5744"/>
                    <a:pt x="1142" y="4642"/>
                    <a:pt x="2263" y="4183"/>
                  </a:cubicBezTo>
                  <a:cubicBezTo>
                    <a:pt x="2371" y="4333"/>
                    <a:pt x="2546" y="4431"/>
                    <a:pt x="2745" y="4431"/>
                  </a:cubicBezTo>
                  <a:lnTo>
                    <a:pt x="4100" y="4431"/>
                  </a:lnTo>
                  <a:cubicBezTo>
                    <a:pt x="4299" y="4431"/>
                    <a:pt x="4475" y="4332"/>
                    <a:pt x="4583" y="4182"/>
                  </a:cubicBezTo>
                  <a:cubicBezTo>
                    <a:pt x="5728" y="4646"/>
                    <a:pt x="6495" y="5757"/>
                    <a:pt x="6495" y="7028"/>
                  </a:cubicBezTo>
                  <a:lnTo>
                    <a:pt x="6495" y="8057"/>
                  </a:lnTo>
                  <a:cubicBezTo>
                    <a:pt x="6495" y="8796"/>
                    <a:pt x="6702" y="9493"/>
                    <a:pt x="7093" y="10073"/>
                  </a:cubicBezTo>
                  <a:cubicBezTo>
                    <a:pt x="7194" y="10222"/>
                    <a:pt x="7251" y="10397"/>
                    <a:pt x="7256" y="10579"/>
                  </a:cubicBezTo>
                  <a:cubicBezTo>
                    <a:pt x="7259" y="10678"/>
                    <a:pt x="7345" y="10750"/>
                    <a:pt x="7420" y="10750"/>
                  </a:cubicBezTo>
                  <a:cubicBezTo>
                    <a:pt x="7425" y="10750"/>
                    <a:pt x="7430" y="10749"/>
                    <a:pt x="7435" y="10749"/>
                  </a:cubicBezTo>
                  <a:cubicBezTo>
                    <a:pt x="7532" y="10746"/>
                    <a:pt x="7608" y="10665"/>
                    <a:pt x="7606" y="10568"/>
                  </a:cubicBezTo>
                  <a:cubicBezTo>
                    <a:pt x="7599" y="10321"/>
                    <a:pt x="7522" y="10082"/>
                    <a:pt x="7384" y="9876"/>
                  </a:cubicBezTo>
                  <a:cubicBezTo>
                    <a:pt x="7031" y="9355"/>
                    <a:pt x="6845" y="8725"/>
                    <a:pt x="6845" y="8057"/>
                  </a:cubicBezTo>
                  <a:lnTo>
                    <a:pt x="6845" y="7028"/>
                  </a:lnTo>
                  <a:cubicBezTo>
                    <a:pt x="6845" y="6252"/>
                    <a:pt x="6578" y="5493"/>
                    <a:pt x="6095" y="4889"/>
                  </a:cubicBezTo>
                  <a:cubicBezTo>
                    <a:pt x="5725" y="4429"/>
                    <a:pt x="5240" y="4070"/>
                    <a:pt x="4696" y="3851"/>
                  </a:cubicBezTo>
                  <a:cubicBezTo>
                    <a:pt x="4715" y="3626"/>
                    <a:pt x="4555" y="3356"/>
                    <a:pt x="4286" y="3269"/>
                  </a:cubicBezTo>
                  <a:cubicBezTo>
                    <a:pt x="4691" y="2677"/>
                    <a:pt x="5190" y="1725"/>
                    <a:pt x="5187" y="621"/>
                  </a:cubicBezTo>
                  <a:cubicBezTo>
                    <a:pt x="5187" y="526"/>
                    <a:pt x="5141" y="436"/>
                    <a:pt x="5063" y="381"/>
                  </a:cubicBezTo>
                  <a:cubicBezTo>
                    <a:pt x="4704" y="126"/>
                    <a:pt x="4066" y="0"/>
                    <a:pt x="34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7"/>
            <p:cNvSpPr/>
            <p:nvPr/>
          </p:nvSpPr>
          <p:spPr>
            <a:xfrm>
              <a:off x="1954375" y="1450225"/>
              <a:ext cx="139550" cy="21225"/>
            </a:xfrm>
            <a:custGeom>
              <a:rect b="b" l="l" r="r" t="t"/>
              <a:pathLst>
                <a:path extrusionOk="0" h="849" w="5582">
                  <a:moveTo>
                    <a:pt x="5382" y="0"/>
                  </a:moveTo>
                  <a:cubicBezTo>
                    <a:pt x="5326" y="0"/>
                    <a:pt x="5270" y="27"/>
                    <a:pt x="5236" y="77"/>
                  </a:cubicBezTo>
                  <a:cubicBezTo>
                    <a:pt x="5058" y="341"/>
                    <a:pt x="4762" y="499"/>
                    <a:pt x="4445" y="499"/>
                  </a:cubicBezTo>
                  <a:lnTo>
                    <a:pt x="175" y="499"/>
                  </a:lnTo>
                  <a:cubicBezTo>
                    <a:pt x="80" y="499"/>
                    <a:pt x="0" y="577"/>
                    <a:pt x="0" y="674"/>
                  </a:cubicBezTo>
                  <a:cubicBezTo>
                    <a:pt x="0" y="771"/>
                    <a:pt x="80" y="849"/>
                    <a:pt x="175" y="849"/>
                  </a:cubicBezTo>
                  <a:lnTo>
                    <a:pt x="4445" y="849"/>
                  </a:lnTo>
                  <a:cubicBezTo>
                    <a:pt x="4880" y="849"/>
                    <a:pt x="5284" y="634"/>
                    <a:pt x="5527" y="273"/>
                  </a:cubicBezTo>
                  <a:cubicBezTo>
                    <a:pt x="5581" y="193"/>
                    <a:pt x="5561" y="83"/>
                    <a:pt x="5479" y="30"/>
                  </a:cubicBezTo>
                  <a:cubicBezTo>
                    <a:pt x="5450" y="10"/>
                    <a:pt x="5416" y="0"/>
                    <a:pt x="5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7"/>
            <p:cNvSpPr/>
            <p:nvPr/>
          </p:nvSpPr>
          <p:spPr>
            <a:xfrm>
              <a:off x="1888925" y="1367950"/>
              <a:ext cx="56700" cy="103500"/>
            </a:xfrm>
            <a:custGeom>
              <a:rect b="b" l="l" r="r" t="t"/>
              <a:pathLst>
                <a:path extrusionOk="0" h="4140" w="2268">
                  <a:moveTo>
                    <a:pt x="937" y="0"/>
                  </a:moveTo>
                  <a:cubicBezTo>
                    <a:pt x="840" y="0"/>
                    <a:pt x="762" y="78"/>
                    <a:pt x="762" y="175"/>
                  </a:cubicBezTo>
                  <a:cubicBezTo>
                    <a:pt x="753" y="238"/>
                    <a:pt x="842" y="1189"/>
                    <a:pt x="223" y="2106"/>
                  </a:cubicBezTo>
                  <a:cubicBezTo>
                    <a:pt x="76" y="2322"/>
                    <a:pt x="0" y="2574"/>
                    <a:pt x="0" y="2835"/>
                  </a:cubicBezTo>
                  <a:cubicBezTo>
                    <a:pt x="0" y="3555"/>
                    <a:pt x="584" y="4140"/>
                    <a:pt x="1305" y="4140"/>
                  </a:cubicBezTo>
                  <a:lnTo>
                    <a:pt x="2093" y="4140"/>
                  </a:lnTo>
                  <a:cubicBezTo>
                    <a:pt x="2190" y="4140"/>
                    <a:pt x="2268" y="4062"/>
                    <a:pt x="2268" y="3965"/>
                  </a:cubicBezTo>
                  <a:cubicBezTo>
                    <a:pt x="2268" y="3868"/>
                    <a:pt x="2190" y="3790"/>
                    <a:pt x="2093" y="3790"/>
                  </a:cubicBezTo>
                  <a:lnTo>
                    <a:pt x="1305" y="3790"/>
                  </a:lnTo>
                  <a:cubicBezTo>
                    <a:pt x="535" y="3790"/>
                    <a:pt x="91" y="2926"/>
                    <a:pt x="513" y="2303"/>
                  </a:cubicBezTo>
                  <a:cubicBezTo>
                    <a:pt x="1194" y="1294"/>
                    <a:pt x="1104" y="238"/>
                    <a:pt x="1112" y="175"/>
                  </a:cubicBezTo>
                  <a:cubicBezTo>
                    <a:pt x="1112" y="78"/>
                    <a:pt x="1034" y="0"/>
                    <a:pt x="9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7"/>
            <p:cNvSpPr/>
            <p:nvPr/>
          </p:nvSpPr>
          <p:spPr>
            <a:xfrm>
              <a:off x="1926075" y="1294125"/>
              <a:ext cx="134850" cy="152900"/>
            </a:xfrm>
            <a:custGeom>
              <a:rect b="b" l="l" r="r" t="t"/>
              <a:pathLst>
                <a:path extrusionOk="0" h="6116" w="5394">
                  <a:moveTo>
                    <a:pt x="2697" y="0"/>
                  </a:moveTo>
                  <a:cubicBezTo>
                    <a:pt x="2600" y="0"/>
                    <a:pt x="2522" y="79"/>
                    <a:pt x="2522" y="175"/>
                  </a:cubicBezTo>
                  <a:lnTo>
                    <a:pt x="2522" y="793"/>
                  </a:lnTo>
                  <a:lnTo>
                    <a:pt x="2207" y="509"/>
                  </a:lnTo>
                  <a:cubicBezTo>
                    <a:pt x="2173" y="479"/>
                    <a:pt x="2132" y="464"/>
                    <a:pt x="2090" y="464"/>
                  </a:cubicBezTo>
                  <a:cubicBezTo>
                    <a:pt x="2042" y="464"/>
                    <a:pt x="1994" y="484"/>
                    <a:pt x="1960" y="522"/>
                  </a:cubicBezTo>
                  <a:cubicBezTo>
                    <a:pt x="1895" y="594"/>
                    <a:pt x="1900" y="705"/>
                    <a:pt x="1972" y="770"/>
                  </a:cubicBezTo>
                  <a:lnTo>
                    <a:pt x="2522" y="1266"/>
                  </a:lnTo>
                  <a:lnTo>
                    <a:pt x="2522" y="1758"/>
                  </a:lnTo>
                  <a:lnTo>
                    <a:pt x="2207" y="1472"/>
                  </a:lnTo>
                  <a:cubicBezTo>
                    <a:pt x="2173" y="1442"/>
                    <a:pt x="2131" y="1427"/>
                    <a:pt x="2090" y="1427"/>
                  </a:cubicBezTo>
                  <a:cubicBezTo>
                    <a:pt x="2042" y="1427"/>
                    <a:pt x="1994" y="1447"/>
                    <a:pt x="1960" y="1485"/>
                  </a:cubicBezTo>
                  <a:cubicBezTo>
                    <a:pt x="1895" y="1557"/>
                    <a:pt x="1900" y="1668"/>
                    <a:pt x="1972" y="1733"/>
                  </a:cubicBezTo>
                  <a:lnTo>
                    <a:pt x="2522" y="2230"/>
                  </a:lnTo>
                  <a:lnTo>
                    <a:pt x="2522" y="2754"/>
                  </a:lnTo>
                  <a:lnTo>
                    <a:pt x="2068" y="2491"/>
                  </a:lnTo>
                  <a:lnTo>
                    <a:pt x="1912" y="1767"/>
                  </a:lnTo>
                  <a:cubicBezTo>
                    <a:pt x="1894" y="1684"/>
                    <a:pt x="1821" y="1628"/>
                    <a:pt x="1740" y="1628"/>
                  </a:cubicBezTo>
                  <a:cubicBezTo>
                    <a:pt x="1728" y="1628"/>
                    <a:pt x="1716" y="1630"/>
                    <a:pt x="1704" y="1632"/>
                  </a:cubicBezTo>
                  <a:cubicBezTo>
                    <a:pt x="1609" y="1653"/>
                    <a:pt x="1549" y="1745"/>
                    <a:pt x="1569" y="1840"/>
                  </a:cubicBezTo>
                  <a:lnTo>
                    <a:pt x="1659" y="2255"/>
                  </a:lnTo>
                  <a:lnTo>
                    <a:pt x="1233" y="2010"/>
                  </a:lnTo>
                  <a:lnTo>
                    <a:pt x="1078" y="1285"/>
                  </a:lnTo>
                  <a:cubicBezTo>
                    <a:pt x="1060" y="1204"/>
                    <a:pt x="987" y="1147"/>
                    <a:pt x="907" y="1147"/>
                  </a:cubicBezTo>
                  <a:cubicBezTo>
                    <a:pt x="894" y="1147"/>
                    <a:pt x="882" y="1148"/>
                    <a:pt x="869" y="1151"/>
                  </a:cubicBezTo>
                  <a:cubicBezTo>
                    <a:pt x="775" y="1171"/>
                    <a:pt x="715" y="1264"/>
                    <a:pt x="734" y="1359"/>
                  </a:cubicBezTo>
                  <a:lnTo>
                    <a:pt x="824" y="1773"/>
                  </a:lnTo>
                  <a:lnTo>
                    <a:pt x="288" y="1464"/>
                  </a:lnTo>
                  <a:cubicBezTo>
                    <a:pt x="261" y="1448"/>
                    <a:pt x="231" y="1441"/>
                    <a:pt x="201" y="1441"/>
                  </a:cubicBezTo>
                  <a:cubicBezTo>
                    <a:pt x="141" y="1441"/>
                    <a:pt x="82" y="1472"/>
                    <a:pt x="49" y="1529"/>
                  </a:cubicBezTo>
                  <a:cubicBezTo>
                    <a:pt x="1" y="1613"/>
                    <a:pt x="29" y="1720"/>
                    <a:pt x="113" y="1768"/>
                  </a:cubicBezTo>
                  <a:lnTo>
                    <a:pt x="648" y="2077"/>
                  </a:lnTo>
                  <a:lnTo>
                    <a:pt x="244" y="2208"/>
                  </a:lnTo>
                  <a:cubicBezTo>
                    <a:pt x="152" y="2238"/>
                    <a:pt x="102" y="2336"/>
                    <a:pt x="132" y="2429"/>
                  </a:cubicBezTo>
                  <a:cubicBezTo>
                    <a:pt x="156" y="2503"/>
                    <a:pt x="224" y="2550"/>
                    <a:pt x="298" y="2550"/>
                  </a:cubicBezTo>
                  <a:cubicBezTo>
                    <a:pt x="316" y="2550"/>
                    <a:pt x="334" y="2547"/>
                    <a:pt x="352" y="2541"/>
                  </a:cubicBezTo>
                  <a:lnTo>
                    <a:pt x="1058" y="2313"/>
                  </a:lnTo>
                  <a:lnTo>
                    <a:pt x="1482" y="2559"/>
                  </a:lnTo>
                  <a:lnTo>
                    <a:pt x="1079" y="2689"/>
                  </a:lnTo>
                  <a:cubicBezTo>
                    <a:pt x="889" y="2751"/>
                    <a:pt x="934" y="3031"/>
                    <a:pt x="1133" y="3031"/>
                  </a:cubicBezTo>
                  <a:cubicBezTo>
                    <a:pt x="1183" y="3031"/>
                    <a:pt x="1154" y="3030"/>
                    <a:pt x="1892" y="2795"/>
                  </a:cubicBezTo>
                  <a:lnTo>
                    <a:pt x="2346" y="3057"/>
                  </a:lnTo>
                  <a:lnTo>
                    <a:pt x="1892" y="3320"/>
                  </a:lnTo>
                  <a:lnTo>
                    <a:pt x="1187" y="3092"/>
                  </a:lnTo>
                  <a:cubicBezTo>
                    <a:pt x="1169" y="3086"/>
                    <a:pt x="1151" y="3084"/>
                    <a:pt x="1133" y="3084"/>
                  </a:cubicBezTo>
                  <a:cubicBezTo>
                    <a:pt x="1059" y="3084"/>
                    <a:pt x="990" y="3131"/>
                    <a:pt x="966" y="3204"/>
                  </a:cubicBezTo>
                  <a:cubicBezTo>
                    <a:pt x="936" y="3297"/>
                    <a:pt x="987" y="3396"/>
                    <a:pt x="1079" y="3426"/>
                  </a:cubicBezTo>
                  <a:lnTo>
                    <a:pt x="1482" y="3556"/>
                  </a:lnTo>
                  <a:lnTo>
                    <a:pt x="1057" y="3802"/>
                  </a:lnTo>
                  <a:lnTo>
                    <a:pt x="352" y="3573"/>
                  </a:lnTo>
                  <a:cubicBezTo>
                    <a:pt x="335" y="3568"/>
                    <a:pt x="317" y="3565"/>
                    <a:pt x="300" y="3565"/>
                  </a:cubicBezTo>
                  <a:cubicBezTo>
                    <a:pt x="225" y="3565"/>
                    <a:pt x="156" y="3612"/>
                    <a:pt x="132" y="3687"/>
                  </a:cubicBezTo>
                  <a:cubicBezTo>
                    <a:pt x="102" y="3778"/>
                    <a:pt x="152" y="3877"/>
                    <a:pt x="244" y="3907"/>
                  </a:cubicBezTo>
                  <a:lnTo>
                    <a:pt x="648" y="4038"/>
                  </a:lnTo>
                  <a:lnTo>
                    <a:pt x="113" y="4347"/>
                  </a:lnTo>
                  <a:cubicBezTo>
                    <a:pt x="29" y="4395"/>
                    <a:pt x="1" y="4503"/>
                    <a:pt x="49" y="4586"/>
                  </a:cubicBezTo>
                  <a:cubicBezTo>
                    <a:pt x="82" y="4643"/>
                    <a:pt x="141" y="4674"/>
                    <a:pt x="201" y="4674"/>
                  </a:cubicBezTo>
                  <a:cubicBezTo>
                    <a:pt x="231" y="4674"/>
                    <a:pt x="261" y="4667"/>
                    <a:pt x="288" y="4651"/>
                  </a:cubicBezTo>
                  <a:lnTo>
                    <a:pt x="823" y="4342"/>
                  </a:lnTo>
                  <a:lnTo>
                    <a:pt x="823" y="4342"/>
                  </a:lnTo>
                  <a:lnTo>
                    <a:pt x="734" y="4756"/>
                  </a:lnTo>
                  <a:cubicBezTo>
                    <a:pt x="712" y="4865"/>
                    <a:pt x="794" y="4968"/>
                    <a:pt x="907" y="4968"/>
                  </a:cubicBezTo>
                  <a:cubicBezTo>
                    <a:pt x="987" y="4968"/>
                    <a:pt x="1060" y="4913"/>
                    <a:pt x="1078" y="4830"/>
                  </a:cubicBezTo>
                  <a:lnTo>
                    <a:pt x="1232" y="4105"/>
                  </a:lnTo>
                  <a:lnTo>
                    <a:pt x="1659" y="3860"/>
                  </a:lnTo>
                  <a:lnTo>
                    <a:pt x="1659" y="3860"/>
                  </a:lnTo>
                  <a:lnTo>
                    <a:pt x="1570" y="4275"/>
                  </a:lnTo>
                  <a:cubicBezTo>
                    <a:pt x="1546" y="4384"/>
                    <a:pt x="1630" y="4487"/>
                    <a:pt x="1741" y="4487"/>
                  </a:cubicBezTo>
                  <a:cubicBezTo>
                    <a:pt x="1822" y="4487"/>
                    <a:pt x="1895" y="4431"/>
                    <a:pt x="1912" y="4348"/>
                  </a:cubicBezTo>
                  <a:lnTo>
                    <a:pt x="2068" y="3624"/>
                  </a:lnTo>
                  <a:lnTo>
                    <a:pt x="2522" y="3361"/>
                  </a:lnTo>
                  <a:lnTo>
                    <a:pt x="2522" y="3885"/>
                  </a:lnTo>
                  <a:lnTo>
                    <a:pt x="1972" y="4383"/>
                  </a:lnTo>
                  <a:cubicBezTo>
                    <a:pt x="1853" y="4490"/>
                    <a:pt x="1930" y="4688"/>
                    <a:pt x="2089" y="4688"/>
                  </a:cubicBezTo>
                  <a:cubicBezTo>
                    <a:pt x="2132" y="4688"/>
                    <a:pt x="2174" y="4674"/>
                    <a:pt x="2207" y="4643"/>
                  </a:cubicBezTo>
                  <a:lnTo>
                    <a:pt x="2522" y="4358"/>
                  </a:lnTo>
                  <a:lnTo>
                    <a:pt x="2522" y="4850"/>
                  </a:lnTo>
                  <a:lnTo>
                    <a:pt x="1972" y="5346"/>
                  </a:lnTo>
                  <a:cubicBezTo>
                    <a:pt x="1853" y="5454"/>
                    <a:pt x="1930" y="5651"/>
                    <a:pt x="2089" y="5651"/>
                  </a:cubicBezTo>
                  <a:cubicBezTo>
                    <a:pt x="2204" y="5651"/>
                    <a:pt x="2232" y="5567"/>
                    <a:pt x="2522" y="5322"/>
                  </a:cubicBezTo>
                  <a:lnTo>
                    <a:pt x="2522" y="5940"/>
                  </a:lnTo>
                  <a:cubicBezTo>
                    <a:pt x="2522" y="6037"/>
                    <a:pt x="2600" y="6115"/>
                    <a:pt x="2697" y="6115"/>
                  </a:cubicBezTo>
                  <a:cubicBezTo>
                    <a:pt x="2794" y="6115"/>
                    <a:pt x="2872" y="6037"/>
                    <a:pt x="2872" y="5940"/>
                  </a:cubicBezTo>
                  <a:lnTo>
                    <a:pt x="2872" y="5322"/>
                  </a:lnTo>
                  <a:cubicBezTo>
                    <a:pt x="3161" y="5565"/>
                    <a:pt x="3191" y="5651"/>
                    <a:pt x="3305" y="5651"/>
                  </a:cubicBezTo>
                  <a:cubicBezTo>
                    <a:pt x="3465" y="5651"/>
                    <a:pt x="3541" y="5454"/>
                    <a:pt x="3423" y="5346"/>
                  </a:cubicBezTo>
                  <a:lnTo>
                    <a:pt x="2872" y="4850"/>
                  </a:lnTo>
                  <a:lnTo>
                    <a:pt x="2872" y="4358"/>
                  </a:lnTo>
                  <a:lnTo>
                    <a:pt x="3188" y="4643"/>
                  </a:lnTo>
                  <a:cubicBezTo>
                    <a:pt x="3221" y="4673"/>
                    <a:pt x="3263" y="4688"/>
                    <a:pt x="3305" y="4688"/>
                  </a:cubicBezTo>
                  <a:cubicBezTo>
                    <a:pt x="3353" y="4688"/>
                    <a:pt x="3401" y="4669"/>
                    <a:pt x="3435" y="4630"/>
                  </a:cubicBezTo>
                  <a:cubicBezTo>
                    <a:pt x="3500" y="4558"/>
                    <a:pt x="3495" y="4448"/>
                    <a:pt x="3423" y="4383"/>
                  </a:cubicBezTo>
                  <a:lnTo>
                    <a:pt x="2872" y="3886"/>
                  </a:lnTo>
                  <a:lnTo>
                    <a:pt x="2872" y="3361"/>
                  </a:lnTo>
                  <a:lnTo>
                    <a:pt x="3327" y="3624"/>
                  </a:lnTo>
                  <a:lnTo>
                    <a:pt x="3482" y="4348"/>
                  </a:lnTo>
                  <a:cubicBezTo>
                    <a:pt x="3500" y="4431"/>
                    <a:pt x="3572" y="4487"/>
                    <a:pt x="3653" y="4487"/>
                  </a:cubicBezTo>
                  <a:cubicBezTo>
                    <a:pt x="3666" y="4487"/>
                    <a:pt x="3678" y="4486"/>
                    <a:pt x="3690" y="4483"/>
                  </a:cubicBezTo>
                  <a:cubicBezTo>
                    <a:pt x="3784" y="4462"/>
                    <a:pt x="3845" y="4370"/>
                    <a:pt x="3824" y="4275"/>
                  </a:cubicBezTo>
                  <a:lnTo>
                    <a:pt x="3736" y="3860"/>
                  </a:lnTo>
                  <a:lnTo>
                    <a:pt x="4161" y="4106"/>
                  </a:lnTo>
                  <a:lnTo>
                    <a:pt x="4317" y="4830"/>
                  </a:lnTo>
                  <a:cubicBezTo>
                    <a:pt x="4334" y="4913"/>
                    <a:pt x="4407" y="4968"/>
                    <a:pt x="4488" y="4968"/>
                  </a:cubicBezTo>
                  <a:cubicBezTo>
                    <a:pt x="4599" y="4968"/>
                    <a:pt x="4683" y="4865"/>
                    <a:pt x="4659" y="4757"/>
                  </a:cubicBezTo>
                  <a:lnTo>
                    <a:pt x="4570" y="4342"/>
                  </a:lnTo>
                  <a:lnTo>
                    <a:pt x="5105" y="4651"/>
                  </a:lnTo>
                  <a:cubicBezTo>
                    <a:pt x="5133" y="4666"/>
                    <a:pt x="5164" y="4675"/>
                    <a:pt x="5193" y="4675"/>
                  </a:cubicBezTo>
                  <a:cubicBezTo>
                    <a:pt x="5253" y="4675"/>
                    <a:pt x="5312" y="4643"/>
                    <a:pt x="5345" y="4587"/>
                  </a:cubicBezTo>
                  <a:cubicBezTo>
                    <a:pt x="5394" y="4503"/>
                    <a:pt x="5365" y="4395"/>
                    <a:pt x="5281" y="4347"/>
                  </a:cubicBezTo>
                  <a:lnTo>
                    <a:pt x="4746" y="4038"/>
                  </a:lnTo>
                  <a:lnTo>
                    <a:pt x="5149" y="3907"/>
                  </a:lnTo>
                  <a:cubicBezTo>
                    <a:pt x="5241" y="3878"/>
                    <a:pt x="5293" y="3779"/>
                    <a:pt x="5263" y="3687"/>
                  </a:cubicBezTo>
                  <a:cubicBezTo>
                    <a:pt x="5239" y="3613"/>
                    <a:pt x="5170" y="3566"/>
                    <a:pt x="5096" y="3566"/>
                  </a:cubicBezTo>
                  <a:cubicBezTo>
                    <a:pt x="5078" y="3566"/>
                    <a:pt x="5059" y="3568"/>
                    <a:pt x="5041" y="3574"/>
                  </a:cubicBezTo>
                  <a:lnTo>
                    <a:pt x="4336" y="3802"/>
                  </a:lnTo>
                  <a:lnTo>
                    <a:pt x="3911" y="3557"/>
                  </a:lnTo>
                  <a:lnTo>
                    <a:pt x="4315" y="3426"/>
                  </a:lnTo>
                  <a:cubicBezTo>
                    <a:pt x="4407" y="3396"/>
                    <a:pt x="4458" y="3297"/>
                    <a:pt x="4428" y="3205"/>
                  </a:cubicBezTo>
                  <a:cubicBezTo>
                    <a:pt x="4404" y="3131"/>
                    <a:pt x="4335" y="3084"/>
                    <a:pt x="4261" y="3084"/>
                  </a:cubicBezTo>
                  <a:cubicBezTo>
                    <a:pt x="4243" y="3084"/>
                    <a:pt x="4225" y="3086"/>
                    <a:pt x="4207" y="3092"/>
                  </a:cubicBezTo>
                  <a:lnTo>
                    <a:pt x="3502" y="3320"/>
                  </a:lnTo>
                  <a:lnTo>
                    <a:pt x="3048" y="3058"/>
                  </a:lnTo>
                  <a:lnTo>
                    <a:pt x="3502" y="2795"/>
                  </a:lnTo>
                  <a:lnTo>
                    <a:pt x="4207" y="3023"/>
                  </a:lnTo>
                  <a:cubicBezTo>
                    <a:pt x="4225" y="3029"/>
                    <a:pt x="4243" y="3032"/>
                    <a:pt x="4261" y="3032"/>
                  </a:cubicBezTo>
                  <a:cubicBezTo>
                    <a:pt x="4335" y="3032"/>
                    <a:pt x="4403" y="2985"/>
                    <a:pt x="4428" y="2911"/>
                  </a:cubicBezTo>
                  <a:cubicBezTo>
                    <a:pt x="4457" y="2818"/>
                    <a:pt x="4407" y="2719"/>
                    <a:pt x="4315" y="2690"/>
                  </a:cubicBezTo>
                  <a:lnTo>
                    <a:pt x="3911" y="2559"/>
                  </a:lnTo>
                  <a:lnTo>
                    <a:pt x="4336" y="2313"/>
                  </a:lnTo>
                  <a:lnTo>
                    <a:pt x="5041" y="2542"/>
                  </a:lnTo>
                  <a:cubicBezTo>
                    <a:pt x="5060" y="2547"/>
                    <a:pt x="5077" y="2550"/>
                    <a:pt x="5096" y="2550"/>
                  </a:cubicBezTo>
                  <a:cubicBezTo>
                    <a:pt x="5169" y="2550"/>
                    <a:pt x="5238" y="2503"/>
                    <a:pt x="5263" y="2429"/>
                  </a:cubicBezTo>
                  <a:cubicBezTo>
                    <a:pt x="5292" y="2337"/>
                    <a:pt x="5241" y="2238"/>
                    <a:pt x="5149" y="2208"/>
                  </a:cubicBezTo>
                  <a:lnTo>
                    <a:pt x="4746" y="2077"/>
                  </a:lnTo>
                  <a:lnTo>
                    <a:pt x="5281" y="1768"/>
                  </a:lnTo>
                  <a:cubicBezTo>
                    <a:pt x="5365" y="1720"/>
                    <a:pt x="5394" y="1613"/>
                    <a:pt x="5345" y="1529"/>
                  </a:cubicBezTo>
                  <a:cubicBezTo>
                    <a:pt x="5313" y="1473"/>
                    <a:pt x="5254" y="1442"/>
                    <a:pt x="5193" y="1442"/>
                  </a:cubicBezTo>
                  <a:cubicBezTo>
                    <a:pt x="5163" y="1442"/>
                    <a:pt x="5133" y="1449"/>
                    <a:pt x="5105" y="1465"/>
                  </a:cubicBezTo>
                  <a:lnTo>
                    <a:pt x="4570" y="1774"/>
                  </a:lnTo>
                  <a:lnTo>
                    <a:pt x="4659" y="1359"/>
                  </a:lnTo>
                  <a:cubicBezTo>
                    <a:pt x="4680" y="1264"/>
                    <a:pt x="4619" y="1172"/>
                    <a:pt x="4524" y="1151"/>
                  </a:cubicBezTo>
                  <a:cubicBezTo>
                    <a:pt x="4512" y="1148"/>
                    <a:pt x="4499" y="1147"/>
                    <a:pt x="4487" y="1147"/>
                  </a:cubicBezTo>
                  <a:cubicBezTo>
                    <a:pt x="4407" y="1147"/>
                    <a:pt x="4334" y="1204"/>
                    <a:pt x="4316" y="1286"/>
                  </a:cubicBezTo>
                  <a:lnTo>
                    <a:pt x="4161" y="2010"/>
                  </a:lnTo>
                  <a:lnTo>
                    <a:pt x="3736" y="2255"/>
                  </a:lnTo>
                  <a:lnTo>
                    <a:pt x="3824" y="1840"/>
                  </a:lnTo>
                  <a:cubicBezTo>
                    <a:pt x="3845" y="1747"/>
                    <a:pt x="3784" y="1653"/>
                    <a:pt x="3689" y="1632"/>
                  </a:cubicBezTo>
                  <a:cubicBezTo>
                    <a:pt x="3677" y="1630"/>
                    <a:pt x="3665" y="1628"/>
                    <a:pt x="3654" y="1628"/>
                  </a:cubicBezTo>
                  <a:cubicBezTo>
                    <a:pt x="3573" y="1628"/>
                    <a:pt x="3499" y="1684"/>
                    <a:pt x="3481" y="1767"/>
                  </a:cubicBezTo>
                  <a:lnTo>
                    <a:pt x="3327" y="2492"/>
                  </a:lnTo>
                  <a:lnTo>
                    <a:pt x="2872" y="2754"/>
                  </a:lnTo>
                  <a:lnTo>
                    <a:pt x="2872" y="2230"/>
                  </a:lnTo>
                  <a:lnTo>
                    <a:pt x="3423" y="1733"/>
                  </a:lnTo>
                  <a:cubicBezTo>
                    <a:pt x="3494" y="1668"/>
                    <a:pt x="3500" y="1557"/>
                    <a:pt x="3435" y="1485"/>
                  </a:cubicBezTo>
                  <a:cubicBezTo>
                    <a:pt x="3400" y="1447"/>
                    <a:pt x="3352" y="1427"/>
                    <a:pt x="3304" y="1427"/>
                  </a:cubicBezTo>
                  <a:cubicBezTo>
                    <a:pt x="3263" y="1427"/>
                    <a:pt x="3221" y="1442"/>
                    <a:pt x="3188" y="1472"/>
                  </a:cubicBezTo>
                  <a:lnTo>
                    <a:pt x="2872" y="1758"/>
                  </a:lnTo>
                  <a:lnTo>
                    <a:pt x="2872" y="1266"/>
                  </a:lnTo>
                  <a:lnTo>
                    <a:pt x="3423" y="770"/>
                  </a:lnTo>
                  <a:cubicBezTo>
                    <a:pt x="3494" y="705"/>
                    <a:pt x="3500" y="594"/>
                    <a:pt x="3435" y="522"/>
                  </a:cubicBezTo>
                  <a:cubicBezTo>
                    <a:pt x="3400" y="484"/>
                    <a:pt x="3352" y="464"/>
                    <a:pt x="3304" y="464"/>
                  </a:cubicBezTo>
                  <a:cubicBezTo>
                    <a:pt x="3262" y="464"/>
                    <a:pt x="3221" y="479"/>
                    <a:pt x="3188" y="509"/>
                  </a:cubicBezTo>
                  <a:lnTo>
                    <a:pt x="2872" y="793"/>
                  </a:lnTo>
                  <a:lnTo>
                    <a:pt x="2872" y="175"/>
                  </a:lnTo>
                  <a:cubicBezTo>
                    <a:pt x="2872" y="78"/>
                    <a:pt x="2794" y="0"/>
                    <a:pt x="26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9" name="Google Shape;1759;p47"/>
          <p:cNvSpPr/>
          <p:nvPr/>
        </p:nvSpPr>
        <p:spPr>
          <a:xfrm>
            <a:off x="1223100" y="2683872"/>
            <a:ext cx="407313" cy="182364"/>
          </a:xfrm>
          <a:custGeom>
            <a:rect b="b" l="l" r="r" t="t"/>
            <a:pathLst>
              <a:path extrusionOk="0" h="5460" w="12195">
                <a:moveTo>
                  <a:pt x="2259" y="1253"/>
                </a:moveTo>
                <a:lnTo>
                  <a:pt x="2259" y="1567"/>
                </a:lnTo>
                <a:cubicBezTo>
                  <a:pt x="2155" y="1548"/>
                  <a:pt x="2051" y="1538"/>
                  <a:pt x="1948" y="1538"/>
                </a:cubicBezTo>
                <a:cubicBezTo>
                  <a:pt x="1843" y="1538"/>
                  <a:pt x="1739" y="1548"/>
                  <a:pt x="1640" y="1567"/>
                </a:cubicBezTo>
                <a:lnTo>
                  <a:pt x="1640" y="1253"/>
                </a:lnTo>
                <a:close/>
                <a:moveTo>
                  <a:pt x="10851" y="1253"/>
                </a:moveTo>
                <a:lnTo>
                  <a:pt x="10851" y="1567"/>
                </a:lnTo>
                <a:cubicBezTo>
                  <a:pt x="10749" y="1548"/>
                  <a:pt x="10644" y="1538"/>
                  <a:pt x="10539" y="1538"/>
                </a:cubicBezTo>
                <a:cubicBezTo>
                  <a:pt x="10436" y="1538"/>
                  <a:pt x="10333" y="1548"/>
                  <a:pt x="10232" y="1567"/>
                </a:cubicBezTo>
                <a:lnTo>
                  <a:pt x="10232" y="1253"/>
                </a:lnTo>
                <a:close/>
                <a:moveTo>
                  <a:pt x="6542" y="1907"/>
                </a:moveTo>
                <a:lnTo>
                  <a:pt x="6543" y="2222"/>
                </a:lnTo>
                <a:cubicBezTo>
                  <a:pt x="6440" y="2202"/>
                  <a:pt x="6336" y="2192"/>
                  <a:pt x="6233" y="2192"/>
                </a:cubicBezTo>
                <a:cubicBezTo>
                  <a:pt x="6128" y="2192"/>
                  <a:pt x="6024" y="2202"/>
                  <a:pt x="5924" y="2222"/>
                </a:cubicBezTo>
                <a:lnTo>
                  <a:pt x="5924" y="1907"/>
                </a:lnTo>
                <a:close/>
                <a:moveTo>
                  <a:pt x="464" y="0"/>
                </a:moveTo>
                <a:cubicBezTo>
                  <a:pt x="386" y="0"/>
                  <a:pt x="315" y="53"/>
                  <a:pt x="295" y="132"/>
                </a:cubicBezTo>
                <a:cubicBezTo>
                  <a:pt x="272" y="225"/>
                  <a:pt x="328" y="321"/>
                  <a:pt x="422" y="343"/>
                </a:cubicBezTo>
                <a:cubicBezTo>
                  <a:pt x="828" y="446"/>
                  <a:pt x="1282" y="537"/>
                  <a:pt x="1775" y="614"/>
                </a:cubicBezTo>
                <a:lnTo>
                  <a:pt x="1775" y="904"/>
                </a:lnTo>
                <a:lnTo>
                  <a:pt x="1638" y="904"/>
                </a:lnTo>
                <a:cubicBezTo>
                  <a:pt x="1447" y="904"/>
                  <a:pt x="1292" y="1059"/>
                  <a:pt x="1292" y="1251"/>
                </a:cubicBezTo>
                <a:lnTo>
                  <a:pt x="1292" y="1677"/>
                </a:lnTo>
                <a:cubicBezTo>
                  <a:pt x="287" y="2121"/>
                  <a:pt x="1" y="3401"/>
                  <a:pt x="703" y="4230"/>
                </a:cubicBezTo>
                <a:cubicBezTo>
                  <a:pt x="738" y="4270"/>
                  <a:pt x="787" y="4291"/>
                  <a:pt x="837" y="4291"/>
                </a:cubicBezTo>
                <a:cubicBezTo>
                  <a:pt x="877" y="4291"/>
                  <a:pt x="917" y="4277"/>
                  <a:pt x="949" y="4249"/>
                </a:cubicBezTo>
                <a:cubicBezTo>
                  <a:pt x="1024" y="4187"/>
                  <a:pt x="1032" y="4077"/>
                  <a:pt x="970" y="4004"/>
                </a:cubicBezTo>
                <a:cubicBezTo>
                  <a:pt x="443" y="3383"/>
                  <a:pt x="619" y="2429"/>
                  <a:pt x="1343" y="2039"/>
                </a:cubicBezTo>
                <a:cubicBezTo>
                  <a:pt x="1539" y="1934"/>
                  <a:pt x="1745" y="1885"/>
                  <a:pt x="1946" y="1885"/>
                </a:cubicBezTo>
                <a:cubicBezTo>
                  <a:pt x="2619" y="1885"/>
                  <a:pt x="3235" y="2427"/>
                  <a:pt x="3235" y="3172"/>
                </a:cubicBezTo>
                <a:cubicBezTo>
                  <a:pt x="3235" y="3911"/>
                  <a:pt x="2626" y="4458"/>
                  <a:pt x="1948" y="4458"/>
                </a:cubicBezTo>
                <a:cubicBezTo>
                  <a:pt x="1788" y="4458"/>
                  <a:pt x="1623" y="4428"/>
                  <a:pt x="1463" y="4362"/>
                </a:cubicBezTo>
                <a:cubicBezTo>
                  <a:pt x="1441" y="4353"/>
                  <a:pt x="1418" y="4349"/>
                  <a:pt x="1396" y="4349"/>
                </a:cubicBezTo>
                <a:cubicBezTo>
                  <a:pt x="1327" y="4349"/>
                  <a:pt x="1262" y="4389"/>
                  <a:pt x="1235" y="4457"/>
                </a:cubicBezTo>
                <a:cubicBezTo>
                  <a:pt x="1198" y="4546"/>
                  <a:pt x="1241" y="4648"/>
                  <a:pt x="1330" y="4684"/>
                </a:cubicBezTo>
                <a:cubicBezTo>
                  <a:pt x="1535" y="4768"/>
                  <a:pt x="1744" y="4807"/>
                  <a:pt x="1948" y="4807"/>
                </a:cubicBezTo>
                <a:cubicBezTo>
                  <a:pt x="2811" y="4807"/>
                  <a:pt x="3584" y="4110"/>
                  <a:pt x="3584" y="3172"/>
                </a:cubicBezTo>
                <a:cubicBezTo>
                  <a:pt x="3584" y="2505"/>
                  <a:pt x="3182" y="1931"/>
                  <a:pt x="2608" y="1677"/>
                </a:cubicBezTo>
                <a:lnTo>
                  <a:pt x="2608" y="1251"/>
                </a:lnTo>
                <a:cubicBezTo>
                  <a:pt x="2608" y="1059"/>
                  <a:pt x="2452" y="904"/>
                  <a:pt x="2261" y="904"/>
                </a:cubicBezTo>
                <a:lnTo>
                  <a:pt x="2124" y="904"/>
                </a:lnTo>
                <a:lnTo>
                  <a:pt x="2124" y="667"/>
                </a:lnTo>
                <a:cubicBezTo>
                  <a:pt x="3298" y="831"/>
                  <a:pt x="4655" y="923"/>
                  <a:pt x="6059" y="931"/>
                </a:cubicBezTo>
                <a:lnTo>
                  <a:pt x="6059" y="1558"/>
                </a:lnTo>
                <a:lnTo>
                  <a:pt x="5922" y="1558"/>
                </a:lnTo>
                <a:cubicBezTo>
                  <a:pt x="5730" y="1558"/>
                  <a:pt x="5575" y="1714"/>
                  <a:pt x="5575" y="1905"/>
                </a:cubicBezTo>
                <a:lnTo>
                  <a:pt x="5575" y="2331"/>
                </a:lnTo>
                <a:cubicBezTo>
                  <a:pt x="5001" y="2584"/>
                  <a:pt x="4599" y="3159"/>
                  <a:pt x="4599" y="3826"/>
                </a:cubicBezTo>
                <a:cubicBezTo>
                  <a:pt x="4599" y="4727"/>
                  <a:pt x="5332" y="5460"/>
                  <a:pt x="6233" y="5460"/>
                </a:cubicBezTo>
                <a:cubicBezTo>
                  <a:pt x="7193" y="5460"/>
                  <a:pt x="7949" y="4632"/>
                  <a:pt x="7860" y="3675"/>
                </a:cubicBezTo>
                <a:cubicBezTo>
                  <a:pt x="7852" y="3585"/>
                  <a:pt x="7776" y="3517"/>
                  <a:pt x="7687" y="3517"/>
                </a:cubicBezTo>
                <a:cubicBezTo>
                  <a:pt x="7682" y="3517"/>
                  <a:pt x="7676" y="3517"/>
                  <a:pt x="7670" y="3518"/>
                </a:cubicBezTo>
                <a:cubicBezTo>
                  <a:pt x="7574" y="3526"/>
                  <a:pt x="7503" y="3612"/>
                  <a:pt x="7513" y="3707"/>
                </a:cubicBezTo>
                <a:cubicBezTo>
                  <a:pt x="7517" y="3747"/>
                  <a:pt x="7518" y="3787"/>
                  <a:pt x="7518" y="3826"/>
                </a:cubicBezTo>
                <a:cubicBezTo>
                  <a:pt x="7518" y="4535"/>
                  <a:pt x="6942" y="5112"/>
                  <a:pt x="6233" y="5112"/>
                </a:cubicBezTo>
                <a:cubicBezTo>
                  <a:pt x="5524" y="5112"/>
                  <a:pt x="4948" y="4535"/>
                  <a:pt x="4948" y="3826"/>
                </a:cubicBezTo>
                <a:cubicBezTo>
                  <a:pt x="4948" y="3336"/>
                  <a:pt x="5223" y="2910"/>
                  <a:pt x="5627" y="2694"/>
                </a:cubicBezTo>
                <a:cubicBezTo>
                  <a:pt x="5818" y="2591"/>
                  <a:pt x="6026" y="2541"/>
                  <a:pt x="6233" y="2541"/>
                </a:cubicBezTo>
                <a:cubicBezTo>
                  <a:pt x="6653" y="2541"/>
                  <a:pt x="7067" y="2747"/>
                  <a:pt x="7315" y="3132"/>
                </a:cubicBezTo>
                <a:cubicBezTo>
                  <a:pt x="7348" y="3184"/>
                  <a:pt x="7403" y="3212"/>
                  <a:pt x="7460" y="3212"/>
                </a:cubicBezTo>
                <a:cubicBezTo>
                  <a:pt x="7493" y="3212"/>
                  <a:pt x="7526" y="3203"/>
                  <a:pt x="7556" y="3184"/>
                </a:cubicBezTo>
                <a:cubicBezTo>
                  <a:pt x="7637" y="3132"/>
                  <a:pt x="7661" y="3024"/>
                  <a:pt x="7608" y="2944"/>
                </a:cubicBezTo>
                <a:cubicBezTo>
                  <a:pt x="7431" y="2668"/>
                  <a:pt x="7181" y="2457"/>
                  <a:pt x="6891" y="2330"/>
                </a:cubicBezTo>
                <a:lnTo>
                  <a:pt x="6891" y="1905"/>
                </a:lnTo>
                <a:cubicBezTo>
                  <a:pt x="6891" y="1714"/>
                  <a:pt x="6736" y="1558"/>
                  <a:pt x="6544" y="1558"/>
                </a:cubicBezTo>
                <a:lnTo>
                  <a:pt x="6407" y="1558"/>
                </a:lnTo>
                <a:lnTo>
                  <a:pt x="6407" y="930"/>
                </a:lnTo>
                <a:cubicBezTo>
                  <a:pt x="7821" y="922"/>
                  <a:pt x="9188" y="829"/>
                  <a:pt x="10367" y="663"/>
                </a:cubicBezTo>
                <a:lnTo>
                  <a:pt x="10367" y="904"/>
                </a:lnTo>
                <a:lnTo>
                  <a:pt x="10230" y="904"/>
                </a:lnTo>
                <a:cubicBezTo>
                  <a:pt x="10038" y="904"/>
                  <a:pt x="9882" y="1059"/>
                  <a:pt x="9882" y="1251"/>
                </a:cubicBezTo>
                <a:lnTo>
                  <a:pt x="9882" y="1677"/>
                </a:lnTo>
                <a:cubicBezTo>
                  <a:pt x="9308" y="1930"/>
                  <a:pt x="8907" y="2505"/>
                  <a:pt x="8907" y="3172"/>
                </a:cubicBezTo>
                <a:cubicBezTo>
                  <a:pt x="8907" y="4107"/>
                  <a:pt x="9678" y="4807"/>
                  <a:pt x="10542" y="4807"/>
                </a:cubicBezTo>
                <a:cubicBezTo>
                  <a:pt x="10746" y="4807"/>
                  <a:pt x="10956" y="4768"/>
                  <a:pt x="11161" y="4684"/>
                </a:cubicBezTo>
                <a:cubicBezTo>
                  <a:pt x="11250" y="4647"/>
                  <a:pt x="11293" y="4545"/>
                  <a:pt x="11256" y="4456"/>
                </a:cubicBezTo>
                <a:cubicBezTo>
                  <a:pt x="11228" y="4388"/>
                  <a:pt x="11163" y="4348"/>
                  <a:pt x="11094" y="4348"/>
                </a:cubicBezTo>
                <a:cubicBezTo>
                  <a:pt x="11072" y="4348"/>
                  <a:pt x="11050" y="4352"/>
                  <a:pt x="11028" y="4361"/>
                </a:cubicBezTo>
                <a:cubicBezTo>
                  <a:pt x="10874" y="4424"/>
                  <a:pt x="10710" y="4456"/>
                  <a:pt x="10541" y="4456"/>
                </a:cubicBezTo>
                <a:cubicBezTo>
                  <a:pt x="9833" y="4456"/>
                  <a:pt x="9256" y="3880"/>
                  <a:pt x="9256" y="3172"/>
                </a:cubicBezTo>
                <a:cubicBezTo>
                  <a:pt x="9256" y="2426"/>
                  <a:pt x="9871" y="1885"/>
                  <a:pt x="10544" y="1885"/>
                </a:cubicBezTo>
                <a:cubicBezTo>
                  <a:pt x="10745" y="1885"/>
                  <a:pt x="10951" y="1933"/>
                  <a:pt x="11148" y="2038"/>
                </a:cubicBezTo>
                <a:cubicBezTo>
                  <a:pt x="11874" y="2429"/>
                  <a:pt x="12048" y="3384"/>
                  <a:pt x="11521" y="4003"/>
                </a:cubicBezTo>
                <a:cubicBezTo>
                  <a:pt x="11459" y="4076"/>
                  <a:pt x="11467" y="4186"/>
                  <a:pt x="11541" y="4249"/>
                </a:cubicBezTo>
                <a:cubicBezTo>
                  <a:pt x="11574" y="4277"/>
                  <a:pt x="11614" y="4291"/>
                  <a:pt x="11654" y="4291"/>
                </a:cubicBezTo>
                <a:cubicBezTo>
                  <a:pt x="11703" y="4291"/>
                  <a:pt x="11752" y="4270"/>
                  <a:pt x="11786" y="4229"/>
                </a:cubicBezTo>
                <a:cubicBezTo>
                  <a:pt x="12037" y="3934"/>
                  <a:pt x="12175" y="3559"/>
                  <a:pt x="12175" y="3172"/>
                </a:cubicBezTo>
                <a:cubicBezTo>
                  <a:pt x="12176" y="2505"/>
                  <a:pt x="11774" y="1930"/>
                  <a:pt x="11200" y="1677"/>
                </a:cubicBezTo>
                <a:lnTo>
                  <a:pt x="11200" y="1251"/>
                </a:lnTo>
                <a:cubicBezTo>
                  <a:pt x="11200" y="1059"/>
                  <a:pt x="11044" y="904"/>
                  <a:pt x="10853" y="904"/>
                </a:cubicBezTo>
                <a:lnTo>
                  <a:pt x="10716" y="904"/>
                </a:lnTo>
                <a:lnTo>
                  <a:pt x="10716" y="610"/>
                </a:lnTo>
                <a:cubicBezTo>
                  <a:pt x="11198" y="534"/>
                  <a:pt x="11645" y="445"/>
                  <a:pt x="12045" y="343"/>
                </a:cubicBezTo>
                <a:cubicBezTo>
                  <a:pt x="12138" y="321"/>
                  <a:pt x="12194" y="225"/>
                  <a:pt x="12171" y="132"/>
                </a:cubicBezTo>
                <a:cubicBezTo>
                  <a:pt x="12151" y="53"/>
                  <a:pt x="12080" y="0"/>
                  <a:pt x="12002" y="0"/>
                </a:cubicBezTo>
                <a:cubicBezTo>
                  <a:pt x="11988" y="0"/>
                  <a:pt x="11974" y="2"/>
                  <a:pt x="11959" y="5"/>
                </a:cubicBezTo>
                <a:cubicBezTo>
                  <a:pt x="10442" y="389"/>
                  <a:pt x="8337" y="581"/>
                  <a:pt x="6232" y="581"/>
                </a:cubicBezTo>
                <a:cubicBezTo>
                  <a:pt x="4130" y="581"/>
                  <a:pt x="2027" y="389"/>
                  <a:pt x="507" y="5"/>
                </a:cubicBezTo>
                <a:cubicBezTo>
                  <a:pt x="493" y="2"/>
                  <a:pt x="479" y="0"/>
                  <a:pt x="4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0" name="Google Shape;1760;p47"/>
          <p:cNvGrpSpPr/>
          <p:nvPr/>
        </p:nvGrpSpPr>
        <p:grpSpPr>
          <a:xfrm>
            <a:off x="7572045" y="3119822"/>
            <a:ext cx="287808" cy="397026"/>
            <a:chOff x="6067250" y="1580675"/>
            <a:chExt cx="215425" cy="297175"/>
          </a:xfrm>
        </p:grpSpPr>
        <p:sp>
          <p:nvSpPr>
            <p:cNvPr id="1761" name="Google Shape;1761;p47"/>
            <p:cNvSpPr/>
            <p:nvPr/>
          </p:nvSpPr>
          <p:spPr>
            <a:xfrm>
              <a:off x="6067250" y="1580675"/>
              <a:ext cx="215425" cy="297175"/>
            </a:xfrm>
            <a:custGeom>
              <a:rect b="b" l="l" r="r" t="t"/>
              <a:pathLst>
                <a:path extrusionOk="0" h="11887" w="8617">
                  <a:moveTo>
                    <a:pt x="3075" y="964"/>
                  </a:moveTo>
                  <a:lnTo>
                    <a:pt x="3075" y="964"/>
                  </a:lnTo>
                  <a:cubicBezTo>
                    <a:pt x="2693" y="1619"/>
                    <a:pt x="2850" y="2150"/>
                    <a:pt x="2813" y="2705"/>
                  </a:cubicBezTo>
                  <a:lnTo>
                    <a:pt x="2212" y="2705"/>
                  </a:lnTo>
                  <a:lnTo>
                    <a:pt x="2212" y="1934"/>
                  </a:lnTo>
                  <a:cubicBezTo>
                    <a:pt x="2212" y="1435"/>
                    <a:pt x="2590" y="1020"/>
                    <a:pt x="3075" y="964"/>
                  </a:cubicBezTo>
                  <a:close/>
                  <a:moveTo>
                    <a:pt x="3470" y="999"/>
                  </a:moveTo>
                  <a:cubicBezTo>
                    <a:pt x="3555" y="1025"/>
                    <a:pt x="3635" y="1062"/>
                    <a:pt x="3709" y="1108"/>
                  </a:cubicBezTo>
                  <a:cubicBezTo>
                    <a:pt x="3527" y="1335"/>
                    <a:pt x="3419" y="1622"/>
                    <a:pt x="3419" y="1934"/>
                  </a:cubicBezTo>
                  <a:lnTo>
                    <a:pt x="3419" y="2705"/>
                  </a:lnTo>
                  <a:lnTo>
                    <a:pt x="3163" y="2705"/>
                  </a:lnTo>
                  <a:lnTo>
                    <a:pt x="3163" y="1934"/>
                  </a:lnTo>
                  <a:cubicBezTo>
                    <a:pt x="3163" y="1585"/>
                    <a:pt x="3277" y="1261"/>
                    <a:pt x="3470" y="999"/>
                  </a:cubicBezTo>
                  <a:close/>
                  <a:moveTo>
                    <a:pt x="3967" y="1345"/>
                  </a:moveTo>
                  <a:cubicBezTo>
                    <a:pt x="4091" y="1509"/>
                    <a:pt x="4165" y="1713"/>
                    <a:pt x="4165" y="1934"/>
                  </a:cubicBezTo>
                  <a:lnTo>
                    <a:pt x="4165" y="2705"/>
                  </a:lnTo>
                  <a:lnTo>
                    <a:pt x="3769" y="2705"/>
                  </a:lnTo>
                  <a:lnTo>
                    <a:pt x="3769" y="1934"/>
                  </a:lnTo>
                  <a:cubicBezTo>
                    <a:pt x="3769" y="1713"/>
                    <a:pt x="3843" y="1509"/>
                    <a:pt x="3967" y="1345"/>
                  </a:cubicBezTo>
                  <a:close/>
                  <a:moveTo>
                    <a:pt x="4860" y="964"/>
                  </a:moveTo>
                  <a:lnTo>
                    <a:pt x="4860" y="964"/>
                  </a:lnTo>
                  <a:cubicBezTo>
                    <a:pt x="5345" y="1020"/>
                    <a:pt x="5723" y="1434"/>
                    <a:pt x="5723" y="1934"/>
                  </a:cubicBezTo>
                  <a:lnTo>
                    <a:pt x="5723" y="2705"/>
                  </a:lnTo>
                  <a:lnTo>
                    <a:pt x="5121" y="2705"/>
                  </a:lnTo>
                  <a:cubicBezTo>
                    <a:pt x="5085" y="2157"/>
                    <a:pt x="5240" y="1616"/>
                    <a:pt x="4860" y="964"/>
                  </a:cubicBezTo>
                  <a:close/>
                  <a:moveTo>
                    <a:pt x="4748" y="350"/>
                  </a:moveTo>
                  <a:cubicBezTo>
                    <a:pt x="5596" y="350"/>
                    <a:pt x="6329" y="1042"/>
                    <a:pt x="6329" y="1934"/>
                  </a:cubicBezTo>
                  <a:lnTo>
                    <a:pt x="6329" y="2705"/>
                  </a:lnTo>
                  <a:lnTo>
                    <a:pt x="6072" y="2705"/>
                  </a:lnTo>
                  <a:lnTo>
                    <a:pt x="6072" y="1934"/>
                  </a:lnTo>
                  <a:cubicBezTo>
                    <a:pt x="6072" y="1203"/>
                    <a:pt x="5478" y="607"/>
                    <a:pt x="4745" y="607"/>
                  </a:cubicBezTo>
                  <a:cubicBezTo>
                    <a:pt x="4697" y="607"/>
                    <a:pt x="4648" y="610"/>
                    <a:pt x="4600" y="616"/>
                  </a:cubicBezTo>
                  <a:cubicBezTo>
                    <a:pt x="4527" y="536"/>
                    <a:pt x="4446" y="464"/>
                    <a:pt x="4361" y="398"/>
                  </a:cubicBezTo>
                  <a:cubicBezTo>
                    <a:pt x="4491" y="365"/>
                    <a:pt x="4621" y="350"/>
                    <a:pt x="4748" y="350"/>
                  </a:cubicBezTo>
                  <a:close/>
                  <a:moveTo>
                    <a:pt x="8154" y="3055"/>
                  </a:moveTo>
                  <a:cubicBezTo>
                    <a:pt x="8215" y="3055"/>
                    <a:pt x="8266" y="3106"/>
                    <a:pt x="8266" y="3168"/>
                  </a:cubicBezTo>
                  <a:lnTo>
                    <a:pt x="8266" y="11201"/>
                  </a:lnTo>
                  <a:lnTo>
                    <a:pt x="7507" y="10222"/>
                  </a:lnTo>
                  <a:lnTo>
                    <a:pt x="7507" y="7776"/>
                  </a:lnTo>
                  <a:cubicBezTo>
                    <a:pt x="7507" y="7680"/>
                    <a:pt x="7428" y="7602"/>
                    <a:pt x="7331" y="7602"/>
                  </a:cubicBezTo>
                  <a:cubicBezTo>
                    <a:pt x="7236" y="7602"/>
                    <a:pt x="7157" y="7680"/>
                    <a:pt x="7157" y="7776"/>
                  </a:cubicBezTo>
                  <a:lnTo>
                    <a:pt x="7157" y="10221"/>
                  </a:lnTo>
                  <a:lnTo>
                    <a:pt x="6376" y="11208"/>
                  </a:lnTo>
                  <a:lnTo>
                    <a:pt x="6376" y="9875"/>
                  </a:lnTo>
                  <a:cubicBezTo>
                    <a:pt x="6376" y="9778"/>
                    <a:pt x="6298" y="9700"/>
                    <a:pt x="6201" y="9700"/>
                  </a:cubicBezTo>
                  <a:cubicBezTo>
                    <a:pt x="6104" y="9700"/>
                    <a:pt x="6026" y="9778"/>
                    <a:pt x="6026" y="9875"/>
                  </a:cubicBezTo>
                  <a:lnTo>
                    <a:pt x="6026" y="11537"/>
                  </a:lnTo>
                  <a:lnTo>
                    <a:pt x="463" y="11537"/>
                  </a:lnTo>
                  <a:cubicBezTo>
                    <a:pt x="400" y="11537"/>
                    <a:pt x="350" y="11484"/>
                    <a:pt x="350" y="11424"/>
                  </a:cubicBezTo>
                  <a:lnTo>
                    <a:pt x="350" y="3168"/>
                  </a:lnTo>
                  <a:cubicBezTo>
                    <a:pt x="350" y="3106"/>
                    <a:pt x="401" y="3055"/>
                    <a:pt x="463" y="3055"/>
                  </a:cubicBezTo>
                  <a:lnTo>
                    <a:pt x="6026" y="3055"/>
                  </a:lnTo>
                  <a:lnTo>
                    <a:pt x="6026" y="9175"/>
                  </a:lnTo>
                  <a:cubicBezTo>
                    <a:pt x="6026" y="9272"/>
                    <a:pt x="6104" y="9351"/>
                    <a:pt x="6201" y="9351"/>
                  </a:cubicBezTo>
                  <a:cubicBezTo>
                    <a:pt x="6298" y="9351"/>
                    <a:pt x="6376" y="9272"/>
                    <a:pt x="6376" y="9175"/>
                  </a:cubicBezTo>
                  <a:lnTo>
                    <a:pt x="6376" y="3055"/>
                  </a:lnTo>
                  <a:lnTo>
                    <a:pt x="7157" y="3055"/>
                  </a:lnTo>
                  <a:lnTo>
                    <a:pt x="7157" y="7077"/>
                  </a:lnTo>
                  <a:cubicBezTo>
                    <a:pt x="7157" y="7174"/>
                    <a:pt x="7236" y="7252"/>
                    <a:pt x="7331" y="7252"/>
                  </a:cubicBezTo>
                  <a:cubicBezTo>
                    <a:pt x="7428" y="7252"/>
                    <a:pt x="7507" y="7174"/>
                    <a:pt x="7507" y="7077"/>
                  </a:cubicBezTo>
                  <a:lnTo>
                    <a:pt x="7507" y="3055"/>
                  </a:lnTo>
                  <a:close/>
                  <a:moveTo>
                    <a:pt x="7330" y="10565"/>
                  </a:moveTo>
                  <a:lnTo>
                    <a:pt x="8085" y="11537"/>
                  </a:lnTo>
                  <a:lnTo>
                    <a:pt x="6562" y="11537"/>
                  </a:lnTo>
                  <a:lnTo>
                    <a:pt x="7330" y="10565"/>
                  </a:lnTo>
                  <a:close/>
                  <a:moveTo>
                    <a:pt x="4743" y="0"/>
                  </a:moveTo>
                  <a:cubicBezTo>
                    <a:pt x="4486" y="0"/>
                    <a:pt x="4223" y="52"/>
                    <a:pt x="3967" y="165"/>
                  </a:cubicBezTo>
                  <a:cubicBezTo>
                    <a:pt x="3723" y="57"/>
                    <a:pt x="3457" y="2"/>
                    <a:pt x="3188" y="2"/>
                  </a:cubicBezTo>
                  <a:cubicBezTo>
                    <a:pt x="2811" y="2"/>
                    <a:pt x="2428" y="112"/>
                    <a:pt x="2093" y="343"/>
                  </a:cubicBezTo>
                  <a:cubicBezTo>
                    <a:pt x="2014" y="397"/>
                    <a:pt x="1994" y="505"/>
                    <a:pt x="2049" y="586"/>
                  </a:cubicBezTo>
                  <a:cubicBezTo>
                    <a:pt x="2083" y="635"/>
                    <a:pt x="2137" y="661"/>
                    <a:pt x="2193" y="661"/>
                  </a:cubicBezTo>
                  <a:cubicBezTo>
                    <a:pt x="2227" y="661"/>
                    <a:pt x="2262" y="651"/>
                    <a:pt x="2292" y="630"/>
                  </a:cubicBezTo>
                  <a:cubicBezTo>
                    <a:pt x="2573" y="436"/>
                    <a:pt x="2880" y="349"/>
                    <a:pt x="3180" y="349"/>
                  </a:cubicBezTo>
                  <a:cubicBezTo>
                    <a:pt x="4005" y="349"/>
                    <a:pt x="4771" y="1014"/>
                    <a:pt x="4771" y="1934"/>
                  </a:cubicBezTo>
                  <a:lnTo>
                    <a:pt x="4771" y="2705"/>
                  </a:lnTo>
                  <a:lnTo>
                    <a:pt x="4514" y="2705"/>
                  </a:lnTo>
                  <a:lnTo>
                    <a:pt x="4514" y="1934"/>
                  </a:lnTo>
                  <a:cubicBezTo>
                    <a:pt x="4514" y="1622"/>
                    <a:pt x="4406" y="1335"/>
                    <a:pt x="4225" y="1108"/>
                  </a:cubicBezTo>
                  <a:cubicBezTo>
                    <a:pt x="3947" y="760"/>
                    <a:pt x="3573" y="606"/>
                    <a:pt x="3205" y="606"/>
                  </a:cubicBezTo>
                  <a:cubicBezTo>
                    <a:pt x="2524" y="606"/>
                    <a:pt x="1861" y="1134"/>
                    <a:pt x="1861" y="1934"/>
                  </a:cubicBezTo>
                  <a:lnTo>
                    <a:pt x="1861" y="2705"/>
                  </a:lnTo>
                  <a:lnTo>
                    <a:pt x="1605" y="2705"/>
                  </a:lnTo>
                  <a:lnTo>
                    <a:pt x="1605" y="1934"/>
                  </a:lnTo>
                  <a:cubicBezTo>
                    <a:pt x="1605" y="1630"/>
                    <a:pt x="1691" y="1335"/>
                    <a:pt x="1856" y="1079"/>
                  </a:cubicBezTo>
                  <a:cubicBezTo>
                    <a:pt x="1909" y="999"/>
                    <a:pt x="1885" y="891"/>
                    <a:pt x="1804" y="838"/>
                  </a:cubicBezTo>
                  <a:cubicBezTo>
                    <a:pt x="1774" y="819"/>
                    <a:pt x="1742" y="810"/>
                    <a:pt x="1709" y="810"/>
                  </a:cubicBezTo>
                  <a:cubicBezTo>
                    <a:pt x="1652" y="810"/>
                    <a:pt x="1595" y="839"/>
                    <a:pt x="1562" y="891"/>
                  </a:cubicBezTo>
                  <a:cubicBezTo>
                    <a:pt x="1125" y="1570"/>
                    <a:pt x="1294" y="2165"/>
                    <a:pt x="1256" y="2705"/>
                  </a:cubicBezTo>
                  <a:cubicBezTo>
                    <a:pt x="1134" y="2706"/>
                    <a:pt x="1030" y="2706"/>
                    <a:pt x="942" y="2706"/>
                  </a:cubicBezTo>
                  <a:cubicBezTo>
                    <a:pt x="723" y="2706"/>
                    <a:pt x="599" y="2705"/>
                    <a:pt x="524" y="2705"/>
                  </a:cubicBezTo>
                  <a:cubicBezTo>
                    <a:pt x="426" y="2705"/>
                    <a:pt x="409" y="2706"/>
                    <a:pt x="371" y="2714"/>
                  </a:cubicBezTo>
                  <a:cubicBezTo>
                    <a:pt x="152" y="2760"/>
                    <a:pt x="1" y="2953"/>
                    <a:pt x="1" y="3168"/>
                  </a:cubicBezTo>
                  <a:lnTo>
                    <a:pt x="1" y="11424"/>
                  </a:lnTo>
                  <a:cubicBezTo>
                    <a:pt x="1" y="11679"/>
                    <a:pt x="209" y="11886"/>
                    <a:pt x="463" y="11886"/>
                  </a:cubicBezTo>
                  <a:lnTo>
                    <a:pt x="8442" y="11886"/>
                  </a:lnTo>
                  <a:cubicBezTo>
                    <a:pt x="8538" y="11886"/>
                    <a:pt x="8616" y="11807"/>
                    <a:pt x="8616" y="11712"/>
                  </a:cubicBezTo>
                  <a:lnTo>
                    <a:pt x="8616" y="3168"/>
                  </a:lnTo>
                  <a:cubicBezTo>
                    <a:pt x="8616" y="2913"/>
                    <a:pt x="8408" y="2705"/>
                    <a:pt x="8154" y="2705"/>
                  </a:cubicBezTo>
                  <a:lnTo>
                    <a:pt x="6678" y="2705"/>
                  </a:lnTo>
                  <a:lnTo>
                    <a:pt x="6678" y="1934"/>
                  </a:lnTo>
                  <a:cubicBezTo>
                    <a:pt x="6678" y="820"/>
                    <a:pt x="5759" y="0"/>
                    <a:pt x="4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7"/>
            <p:cNvSpPr/>
            <p:nvPr/>
          </p:nvSpPr>
          <p:spPr>
            <a:xfrm>
              <a:off x="6078425" y="1687500"/>
              <a:ext cx="136325" cy="154600"/>
            </a:xfrm>
            <a:custGeom>
              <a:rect b="b" l="l" r="r" t="t"/>
              <a:pathLst>
                <a:path extrusionOk="0" h="6184" w="5453">
                  <a:moveTo>
                    <a:pt x="2726" y="0"/>
                  </a:moveTo>
                  <a:cubicBezTo>
                    <a:pt x="2630" y="0"/>
                    <a:pt x="2552" y="79"/>
                    <a:pt x="2552" y="175"/>
                  </a:cubicBezTo>
                  <a:lnTo>
                    <a:pt x="2552" y="807"/>
                  </a:lnTo>
                  <a:lnTo>
                    <a:pt x="2228" y="515"/>
                  </a:lnTo>
                  <a:cubicBezTo>
                    <a:pt x="2195" y="485"/>
                    <a:pt x="2153" y="470"/>
                    <a:pt x="2111" y="470"/>
                  </a:cubicBezTo>
                  <a:cubicBezTo>
                    <a:pt x="2063" y="470"/>
                    <a:pt x="2016" y="489"/>
                    <a:pt x="1981" y="528"/>
                  </a:cubicBezTo>
                  <a:cubicBezTo>
                    <a:pt x="1917" y="599"/>
                    <a:pt x="1922" y="710"/>
                    <a:pt x="1994" y="775"/>
                  </a:cubicBezTo>
                  <a:lnTo>
                    <a:pt x="2552" y="1278"/>
                  </a:lnTo>
                  <a:lnTo>
                    <a:pt x="2552" y="1782"/>
                  </a:lnTo>
                  <a:lnTo>
                    <a:pt x="2228" y="1490"/>
                  </a:lnTo>
                  <a:cubicBezTo>
                    <a:pt x="2195" y="1460"/>
                    <a:pt x="2153" y="1445"/>
                    <a:pt x="2111" y="1445"/>
                  </a:cubicBezTo>
                  <a:cubicBezTo>
                    <a:pt x="2063" y="1445"/>
                    <a:pt x="2016" y="1464"/>
                    <a:pt x="1981" y="1502"/>
                  </a:cubicBezTo>
                  <a:cubicBezTo>
                    <a:pt x="1917" y="1575"/>
                    <a:pt x="1922" y="1685"/>
                    <a:pt x="1994" y="1750"/>
                  </a:cubicBezTo>
                  <a:lnTo>
                    <a:pt x="2552" y="2252"/>
                  </a:lnTo>
                  <a:lnTo>
                    <a:pt x="2552" y="2789"/>
                  </a:lnTo>
                  <a:lnTo>
                    <a:pt x="2087" y="2521"/>
                  </a:lnTo>
                  <a:lnTo>
                    <a:pt x="1930" y="1787"/>
                  </a:lnTo>
                  <a:cubicBezTo>
                    <a:pt x="1912" y="1704"/>
                    <a:pt x="1839" y="1648"/>
                    <a:pt x="1758" y="1648"/>
                  </a:cubicBezTo>
                  <a:cubicBezTo>
                    <a:pt x="1746" y="1648"/>
                    <a:pt x="1734" y="1649"/>
                    <a:pt x="1721" y="1652"/>
                  </a:cubicBezTo>
                  <a:cubicBezTo>
                    <a:pt x="1628" y="1672"/>
                    <a:pt x="1567" y="1765"/>
                    <a:pt x="1588" y="1860"/>
                  </a:cubicBezTo>
                  <a:lnTo>
                    <a:pt x="1678" y="2285"/>
                  </a:lnTo>
                  <a:lnTo>
                    <a:pt x="1242" y="2034"/>
                  </a:lnTo>
                  <a:lnTo>
                    <a:pt x="1085" y="1299"/>
                  </a:lnTo>
                  <a:cubicBezTo>
                    <a:pt x="1068" y="1217"/>
                    <a:pt x="995" y="1161"/>
                    <a:pt x="914" y="1161"/>
                  </a:cubicBezTo>
                  <a:cubicBezTo>
                    <a:pt x="902" y="1161"/>
                    <a:pt x="890" y="1162"/>
                    <a:pt x="878" y="1164"/>
                  </a:cubicBezTo>
                  <a:cubicBezTo>
                    <a:pt x="783" y="1185"/>
                    <a:pt x="723" y="1278"/>
                    <a:pt x="743" y="1373"/>
                  </a:cubicBezTo>
                  <a:lnTo>
                    <a:pt x="834" y="1798"/>
                  </a:lnTo>
                  <a:lnTo>
                    <a:pt x="287" y="1483"/>
                  </a:lnTo>
                  <a:cubicBezTo>
                    <a:pt x="260" y="1467"/>
                    <a:pt x="229" y="1459"/>
                    <a:pt x="199" y="1459"/>
                  </a:cubicBezTo>
                  <a:cubicBezTo>
                    <a:pt x="139" y="1459"/>
                    <a:pt x="81" y="1490"/>
                    <a:pt x="48" y="1547"/>
                  </a:cubicBezTo>
                  <a:cubicBezTo>
                    <a:pt x="1" y="1630"/>
                    <a:pt x="29" y="1737"/>
                    <a:pt x="113" y="1785"/>
                  </a:cubicBezTo>
                  <a:lnTo>
                    <a:pt x="659" y="2101"/>
                  </a:lnTo>
                  <a:lnTo>
                    <a:pt x="245" y="2235"/>
                  </a:lnTo>
                  <a:cubicBezTo>
                    <a:pt x="48" y="2298"/>
                    <a:pt x="113" y="2578"/>
                    <a:pt x="293" y="2578"/>
                  </a:cubicBezTo>
                  <a:cubicBezTo>
                    <a:pt x="312" y="2578"/>
                    <a:pt x="332" y="2575"/>
                    <a:pt x="353" y="2568"/>
                  </a:cubicBezTo>
                  <a:lnTo>
                    <a:pt x="1067" y="2336"/>
                  </a:lnTo>
                  <a:lnTo>
                    <a:pt x="1504" y="2588"/>
                  </a:lnTo>
                  <a:lnTo>
                    <a:pt x="1090" y="2722"/>
                  </a:lnTo>
                  <a:cubicBezTo>
                    <a:pt x="998" y="2752"/>
                    <a:pt x="948" y="2850"/>
                    <a:pt x="977" y="2942"/>
                  </a:cubicBezTo>
                  <a:cubicBezTo>
                    <a:pt x="1001" y="3016"/>
                    <a:pt x="1070" y="3064"/>
                    <a:pt x="1144" y="3064"/>
                  </a:cubicBezTo>
                  <a:cubicBezTo>
                    <a:pt x="1161" y="3064"/>
                    <a:pt x="1179" y="3061"/>
                    <a:pt x="1197" y="3055"/>
                  </a:cubicBezTo>
                  <a:lnTo>
                    <a:pt x="1912" y="2824"/>
                  </a:lnTo>
                  <a:lnTo>
                    <a:pt x="2377" y="3092"/>
                  </a:lnTo>
                  <a:lnTo>
                    <a:pt x="1912" y="3360"/>
                  </a:lnTo>
                  <a:lnTo>
                    <a:pt x="1197" y="3129"/>
                  </a:lnTo>
                  <a:cubicBezTo>
                    <a:pt x="1179" y="3123"/>
                    <a:pt x="1161" y="3121"/>
                    <a:pt x="1143" y="3121"/>
                  </a:cubicBezTo>
                  <a:cubicBezTo>
                    <a:pt x="1069" y="3121"/>
                    <a:pt x="1001" y="3168"/>
                    <a:pt x="977" y="3242"/>
                  </a:cubicBezTo>
                  <a:cubicBezTo>
                    <a:pt x="948" y="3333"/>
                    <a:pt x="998" y="3432"/>
                    <a:pt x="1090" y="3462"/>
                  </a:cubicBezTo>
                  <a:lnTo>
                    <a:pt x="1504" y="3596"/>
                  </a:lnTo>
                  <a:lnTo>
                    <a:pt x="1067" y="3847"/>
                  </a:lnTo>
                  <a:lnTo>
                    <a:pt x="353" y="3617"/>
                  </a:lnTo>
                  <a:cubicBezTo>
                    <a:pt x="335" y="3611"/>
                    <a:pt x="317" y="3608"/>
                    <a:pt x="299" y="3608"/>
                  </a:cubicBezTo>
                  <a:cubicBezTo>
                    <a:pt x="225" y="3608"/>
                    <a:pt x="157" y="3655"/>
                    <a:pt x="133" y="3729"/>
                  </a:cubicBezTo>
                  <a:cubicBezTo>
                    <a:pt x="103" y="3821"/>
                    <a:pt x="153" y="3920"/>
                    <a:pt x="245" y="3949"/>
                  </a:cubicBezTo>
                  <a:lnTo>
                    <a:pt x="659" y="4083"/>
                  </a:lnTo>
                  <a:lnTo>
                    <a:pt x="113" y="4399"/>
                  </a:lnTo>
                  <a:cubicBezTo>
                    <a:pt x="30" y="4447"/>
                    <a:pt x="1" y="4554"/>
                    <a:pt x="49" y="4638"/>
                  </a:cubicBezTo>
                  <a:cubicBezTo>
                    <a:pt x="82" y="4694"/>
                    <a:pt x="140" y="4725"/>
                    <a:pt x="200" y="4725"/>
                  </a:cubicBezTo>
                  <a:cubicBezTo>
                    <a:pt x="230" y="4725"/>
                    <a:pt x="260" y="4718"/>
                    <a:pt x="287" y="4702"/>
                  </a:cubicBezTo>
                  <a:lnTo>
                    <a:pt x="834" y="4386"/>
                  </a:lnTo>
                  <a:lnTo>
                    <a:pt x="834" y="4386"/>
                  </a:lnTo>
                  <a:lnTo>
                    <a:pt x="743" y="4812"/>
                  </a:lnTo>
                  <a:cubicBezTo>
                    <a:pt x="723" y="4907"/>
                    <a:pt x="783" y="4999"/>
                    <a:pt x="878" y="5019"/>
                  </a:cubicBezTo>
                  <a:cubicBezTo>
                    <a:pt x="890" y="5022"/>
                    <a:pt x="903" y="5023"/>
                    <a:pt x="915" y="5023"/>
                  </a:cubicBezTo>
                  <a:cubicBezTo>
                    <a:pt x="996" y="5023"/>
                    <a:pt x="1068" y="4967"/>
                    <a:pt x="1085" y="4885"/>
                  </a:cubicBezTo>
                  <a:lnTo>
                    <a:pt x="1242" y="4150"/>
                  </a:lnTo>
                  <a:lnTo>
                    <a:pt x="1679" y="3899"/>
                  </a:lnTo>
                  <a:lnTo>
                    <a:pt x="1588" y="4324"/>
                  </a:lnTo>
                  <a:cubicBezTo>
                    <a:pt x="1564" y="4433"/>
                    <a:pt x="1647" y="4536"/>
                    <a:pt x="1759" y="4536"/>
                  </a:cubicBezTo>
                  <a:cubicBezTo>
                    <a:pt x="1840" y="4536"/>
                    <a:pt x="1912" y="4480"/>
                    <a:pt x="1930" y="4398"/>
                  </a:cubicBezTo>
                  <a:lnTo>
                    <a:pt x="2087" y="3663"/>
                  </a:lnTo>
                  <a:lnTo>
                    <a:pt x="2552" y="3395"/>
                  </a:lnTo>
                  <a:lnTo>
                    <a:pt x="2552" y="3931"/>
                  </a:lnTo>
                  <a:lnTo>
                    <a:pt x="1994" y="4435"/>
                  </a:lnTo>
                  <a:cubicBezTo>
                    <a:pt x="1922" y="4500"/>
                    <a:pt x="1916" y="4610"/>
                    <a:pt x="1981" y="4682"/>
                  </a:cubicBezTo>
                  <a:cubicBezTo>
                    <a:pt x="2016" y="4720"/>
                    <a:pt x="2063" y="4739"/>
                    <a:pt x="2111" y="4739"/>
                  </a:cubicBezTo>
                  <a:cubicBezTo>
                    <a:pt x="2153" y="4739"/>
                    <a:pt x="2195" y="4725"/>
                    <a:pt x="2228" y="4694"/>
                  </a:cubicBezTo>
                  <a:lnTo>
                    <a:pt x="2552" y="4403"/>
                  </a:lnTo>
                  <a:lnTo>
                    <a:pt x="2552" y="4907"/>
                  </a:lnTo>
                  <a:lnTo>
                    <a:pt x="1994" y="5409"/>
                  </a:lnTo>
                  <a:cubicBezTo>
                    <a:pt x="1875" y="5518"/>
                    <a:pt x="1952" y="5714"/>
                    <a:pt x="2111" y="5714"/>
                  </a:cubicBezTo>
                  <a:cubicBezTo>
                    <a:pt x="2225" y="5714"/>
                    <a:pt x="2252" y="5631"/>
                    <a:pt x="2551" y="5377"/>
                  </a:cubicBezTo>
                  <a:lnTo>
                    <a:pt x="2551" y="6008"/>
                  </a:lnTo>
                  <a:cubicBezTo>
                    <a:pt x="2551" y="6105"/>
                    <a:pt x="2629" y="6183"/>
                    <a:pt x="2726" y="6183"/>
                  </a:cubicBezTo>
                  <a:cubicBezTo>
                    <a:pt x="2823" y="6183"/>
                    <a:pt x="2901" y="6105"/>
                    <a:pt x="2901" y="6008"/>
                  </a:cubicBezTo>
                  <a:lnTo>
                    <a:pt x="2901" y="5377"/>
                  </a:lnTo>
                  <a:cubicBezTo>
                    <a:pt x="3199" y="5629"/>
                    <a:pt x="3228" y="5714"/>
                    <a:pt x="3341" y="5714"/>
                  </a:cubicBezTo>
                  <a:cubicBezTo>
                    <a:pt x="3501" y="5714"/>
                    <a:pt x="3577" y="5517"/>
                    <a:pt x="3459" y="5409"/>
                  </a:cubicBezTo>
                  <a:lnTo>
                    <a:pt x="2901" y="4907"/>
                  </a:lnTo>
                  <a:lnTo>
                    <a:pt x="2901" y="4403"/>
                  </a:lnTo>
                  <a:cubicBezTo>
                    <a:pt x="3199" y="4654"/>
                    <a:pt x="3227" y="4740"/>
                    <a:pt x="3341" y="4740"/>
                  </a:cubicBezTo>
                  <a:cubicBezTo>
                    <a:pt x="3501" y="4740"/>
                    <a:pt x="3577" y="4542"/>
                    <a:pt x="3459" y="4435"/>
                  </a:cubicBezTo>
                  <a:lnTo>
                    <a:pt x="2901" y="3931"/>
                  </a:lnTo>
                  <a:lnTo>
                    <a:pt x="2901" y="3395"/>
                  </a:lnTo>
                  <a:lnTo>
                    <a:pt x="3366" y="3663"/>
                  </a:lnTo>
                  <a:lnTo>
                    <a:pt x="3522" y="4398"/>
                  </a:lnTo>
                  <a:cubicBezTo>
                    <a:pt x="3540" y="4479"/>
                    <a:pt x="3613" y="4536"/>
                    <a:pt x="3693" y="4536"/>
                  </a:cubicBezTo>
                  <a:cubicBezTo>
                    <a:pt x="3706" y="4536"/>
                    <a:pt x="3718" y="4535"/>
                    <a:pt x="3731" y="4532"/>
                  </a:cubicBezTo>
                  <a:cubicBezTo>
                    <a:pt x="3824" y="4512"/>
                    <a:pt x="3885" y="4418"/>
                    <a:pt x="3865" y="4324"/>
                  </a:cubicBezTo>
                  <a:lnTo>
                    <a:pt x="3774" y="3899"/>
                  </a:lnTo>
                  <a:lnTo>
                    <a:pt x="3774" y="3899"/>
                  </a:lnTo>
                  <a:lnTo>
                    <a:pt x="4210" y="4150"/>
                  </a:lnTo>
                  <a:lnTo>
                    <a:pt x="4367" y="4885"/>
                  </a:lnTo>
                  <a:cubicBezTo>
                    <a:pt x="4385" y="4967"/>
                    <a:pt x="4457" y="5023"/>
                    <a:pt x="4538" y="5023"/>
                  </a:cubicBezTo>
                  <a:cubicBezTo>
                    <a:pt x="4650" y="5023"/>
                    <a:pt x="4732" y="4921"/>
                    <a:pt x="4709" y="4812"/>
                  </a:cubicBezTo>
                  <a:lnTo>
                    <a:pt x="4618" y="4386"/>
                  </a:lnTo>
                  <a:lnTo>
                    <a:pt x="4618" y="4386"/>
                  </a:lnTo>
                  <a:cubicBezTo>
                    <a:pt x="5173" y="4697"/>
                    <a:pt x="5170" y="4725"/>
                    <a:pt x="5252" y="4725"/>
                  </a:cubicBezTo>
                  <a:cubicBezTo>
                    <a:pt x="5312" y="4725"/>
                    <a:pt x="5371" y="4694"/>
                    <a:pt x="5404" y="4638"/>
                  </a:cubicBezTo>
                  <a:cubicBezTo>
                    <a:pt x="5452" y="4554"/>
                    <a:pt x="5423" y="4447"/>
                    <a:pt x="5340" y="4399"/>
                  </a:cubicBezTo>
                  <a:lnTo>
                    <a:pt x="4793" y="4083"/>
                  </a:lnTo>
                  <a:lnTo>
                    <a:pt x="5207" y="3949"/>
                  </a:lnTo>
                  <a:cubicBezTo>
                    <a:pt x="5299" y="3920"/>
                    <a:pt x="5349" y="3822"/>
                    <a:pt x="5319" y="3729"/>
                  </a:cubicBezTo>
                  <a:cubicBezTo>
                    <a:pt x="5296" y="3655"/>
                    <a:pt x="5228" y="3608"/>
                    <a:pt x="5154" y="3608"/>
                  </a:cubicBezTo>
                  <a:cubicBezTo>
                    <a:pt x="5136" y="3608"/>
                    <a:pt x="5118" y="3611"/>
                    <a:pt x="5100" y="3617"/>
                  </a:cubicBezTo>
                  <a:lnTo>
                    <a:pt x="4385" y="3847"/>
                  </a:lnTo>
                  <a:lnTo>
                    <a:pt x="3949" y="3596"/>
                  </a:lnTo>
                  <a:lnTo>
                    <a:pt x="4362" y="3462"/>
                  </a:lnTo>
                  <a:cubicBezTo>
                    <a:pt x="4455" y="3432"/>
                    <a:pt x="4505" y="3334"/>
                    <a:pt x="4476" y="3242"/>
                  </a:cubicBezTo>
                  <a:cubicBezTo>
                    <a:pt x="4451" y="3168"/>
                    <a:pt x="4383" y="3121"/>
                    <a:pt x="4309" y="3121"/>
                  </a:cubicBezTo>
                  <a:cubicBezTo>
                    <a:pt x="4291" y="3121"/>
                    <a:pt x="4273" y="3123"/>
                    <a:pt x="4255" y="3129"/>
                  </a:cubicBezTo>
                  <a:lnTo>
                    <a:pt x="3540" y="3360"/>
                  </a:lnTo>
                  <a:lnTo>
                    <a:pt x="3075" y="3092"/>
                  </a:lnTo>
                  <a:lnTo>
                    <a:pt x="3540" y="2824"/>
                  </a:lnTo>
                  <a:lnTo>
                    <a:pt x="4255" y="3055"/>
                  </a:lnTo>
                  <a:cubicBezTo>
                    <a:pt x="4276" y="3062"/>
                    <a:pt x="4296" y="3065"/>
                    <a:pt x="4315" y="3065"/>
                  </a:cubicBezTo>
                  <a:cubicBezTo>
                    <a:pt x="4494" y="3065"/>
                    <a:pt x="4561" y="2787"/>
                    <a:pt x="4362" y="2722"/>
                  </a:cubicBezTo>
                  <a:lnTo>
                    <a:pt x="3948" y="2588"/>
                  </a:lnTo>
                  <a:lnTo>
                    <a:pt x="4385" y="2337"/>
                  </a:lnTo>
                  <a:cubicBezTo>
                    <a:pt x="5134" y="2575"/>
                    <a:pt x="5105" y="2576"/>
                    <a:pt x="5152" y="2576"/>
                  </a:cubicBezTo>
                  <a:cubicBezTo>
                    <a:pt x="5153" y="2576"/>
                    <a:pt x="5153" y="2576"/>
                    <a:pt x="5153" y="2576"/>
                  </a:cubicBezTo>
                  <a:cubicBezTo>
                    <a:pt x="5351" y="2576"/>
                    <a:pt x="5397" y="2296"/>
                    <a:pt x="5207" y="2235"/>
                  </a:cubicBezTo>
                  <a:lnTo>
                    <a:pt x="4793" y="2101"/>
                  </a:lnTo>
                  <a:lnTo>
                    <a:pt x="5340" y="1786"/>
                  </a:lnTo>
                  <a:cubicBezTo>
                    <a:pt x="5423" y="1737"/>
                    <a:pt x="5452" y="1630"/>
                    <a:pt x="5404" y="1547"/>
                  </a:cubicBezTo>
                  <a:cubicBezTo>
                    <a:pt x="5371" y="1490"/>
                    <a:pt x="5313" y="1459"/>
                    <a:pt x="5253" y="1459"/>
                  </a:cubicBezTo>
                  <a:cubicBezTo>
                    <a:pt x="5223" y="1459"/>
                    <a:pt x="5192" y="1467"/>
                    <a:pt x="5165" y="1483"/>
                  </a:cubicBezTo>
                  <a:lnTo>
                    <a:pt x="4619" y="1798"/>
                  </a:lnTo>
                  <a:lnTo>
                    <a:pt x="4619" y="1798"/>
                  </a:lnTo>
                  <a:lnTo>
                    <a:pt x="4709" y="1373"/>
                  </a:lnTo>
                  <a:cubicBezTo>
                    <a:pt x="4730" y="1278"/>
                    <a:pt x="4670" y="1185"/>
                    <a:pt x="4575" y="1164"/>
                  </a:cubicBezTo>
                  <a:cubicBezTo>
                    <a:pt x="4563" y="1162"/>
                    <a:pt x="4551" y="1161"/>
                    <a:pt x="4539" y="1161"/>
                  </a:cubicBezTo>
                  <a:cubicBezTo>
                    <a:pt x="4458" y="1161"/>
                    <a:pt x="4385" y="1217"/>
                    <a:pt x="4367" y="1299"/>
                  </a:cubicBezTo>
                  <a:lnTo>
                    <a:pt x="4211" y="2034"/>
                  </a:lnTo>
                  <a:lnTo>
                    <a:pt x="3774" y="2285"/>
                  </a:lnTo>
                  <a:lnTo>
                    <a:pt x="3866" y="1860"/>
                  </a:lnTo>
                  <a:cubicBezTo>
                    <a:pt x="3885" y="1765"/>
                    <a:pt x="3825" y="1672"/>
                    <a:pt x="3731" y="1652"/>
                  </a:cubicBezTo>
                  <a:cubicBezTo>
                    <a:pt x="3719" y="1649"/>
                    <a:pt x="3707" y="1648"/>
                    <a:pt x="3695" y="1648"/>
                  </a:cubicBezTo>
                  <a:cubicBezTo>
                    <a:pt x="3614" y="1648"/>
                    <a:pt x="3541" y="1704"/>
                    <a:pt x="3523" y="1787"/>
                  </a:cubicBezTo>
                  <a:lnTo>
                    <a:pt x="3366" y="2521"/>
                  </a:lnTo>
                  <a:lnTo>
                    <a:pt x="2901" y="2789"/>
                  </a:lnTo>
                  <a:lnTo>
                    <a:pt x="2901" y="2252"/>
                  </a:lnTo>
                  <a:lnTo>
                    <a:pt x="3459" y="1750"/>
                  </a:lnTo>
                  <a:cubicBezTo>
                    <a:pt x="3531" y="1685"/>
                    <a:pt x="3536" y="1575"/>
                    <a:pt x="3471" y="1502"/>
                  </a:cubicBezTo>
                  <a:cubicBezTo>
                    <a:pt x="3436" y="1464"/>
                    <a:pt x="3389" y="1445"/>
                    <a:pt x="3341" y="1445"/>
                  </a:cubicBezTo>
                  <a:cubicBezTo>
                    <a:pt x="3299" y="1445"/>
                    <a:pt x="3258" y="1460"/>
                    <a:pt x="3225" y="1490"/>
                  </a:cubicBezTo>
                  <a:lnTo>
                    <a:pt x="2901" y="1782"/>
                  </a:lnTo>
                  <a:lnTo>
                    <a:pt x="2901" y="1278"/>
                  </a:lnTo>
                  <a:lnTo>
                    <a:pt x="3459" y="775"/>
                  </a:lnTo>
                  <a:cubicBezTo>
                    <a:pt x="3531" y="710"/>
                    <a:pt x="3536" y="599"/>
                    <a:pt x="3471" y="528"/>
                  </a:cubicBezTo>
                  <a:cubicBezTo>
                    <a:pt x="3436" y="489"/>
                    <a:pt x="3389" y="470"/>
                    <a:pt x="3342" y="470"/>
                  </a:cubicBezTo>
                  <a:cubicBezTo>
                    <a:pt x="3300" y="470"/>
                    <a:pt x="3258" y="485"/>
                    <a:pt x="3225" y="515"/>
                  </a:cubicBezTo>
                  <a:lnTo>
                    <a:pt x="2901" y="807"/>
                  </a:lnTo>
                  <a:lnTo>
                    <a:pt x="2901" y="175"/>
                  </a:lnTo>
                  <a:cubicBezTo>
                    <a:pt x="2901" y="79"/>
                    <a:pt x="2823" y="0"/>
                    <a:pt x="27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 name="Google Shape;1763;p47"/>
          <p:cNvGrpSpPr/>
          <p:nvPr/>
        </p:nvGrpSpPr>
        <p:grpSpPr>
          <a:xfrm>
            <a:off x="6818441" y="3195507"/>
            <a:ext cx="398362" cy="245657"/>
            <a:chOff x="5503175" y="1637325"/>
            <a:chExt cx="298175" cy="183875"/>
          </a:xfrm>
        </p:grpSpPr>
        <p:sp>
          <p:nvSpPr>
            <p:cNvPr id="1764" name="Google Shape;1764;p47"/>
            <p:cNvSpPr/>
            <p:nvPr/>
          </p:nvSpPr>
          <p:spPr>
            <a:xfrm>
              <a:off x="5503175" y="1637325"/>
              <a:ext cx="298175" cy="183875"/>
            </a:xfrm>
            <a:custGeom>
              <a:rect b="b" l="l" r="r" t="t"/>
              <a:pathLst>
                <a:path extrusionOk="0" h="7355" w="11927">
                  <a:moveTo>
                    <a:pt x="9812" y="2974"/>
                  </a:moveTo>
                  <a:cubicBezTo>
                    <a:pt x="9400" y="3314"/>
                    <a:pt x="9104" y="3768"/>
                    <a:pt x="8464" y="3812"/>
                  </a:cubicBezTo>
                  <a:lnTo>
                    <a:pt x="8464" y="2974"/>
                  </a:lnTo>
                  <a:close/>
                  <a:moveTo>
                    <a:pt x="195" y="0"/>
                  </a:moveTo>
                  <a:cubicBezTo>
                    <a:pt x="153" y="0"/>
                    <a:pt x="112" y="15"/>
                    <a:pt x="78" y="45"/>
                  </a:cubicBezTo>
                  <a:cubicBezTo>
                    <a:pt x="6" y="110"/>
                    <a:pt x="1" y="222"/>
                    <a:pt x="66" y="293"/>
                  </a:cubicBezTo>
                  <a:cubicBezTo>
                    <a:pt x="202" y="442"/>
                    <a:pt x="316" y="570"/>
                    <a:pt x="414" y="679"/>
                  </a:cubicBezTo>
                  <a:lnTo>
                    <a:pt x="130" y="903"/>
                  </a:lnTo>
                  <a:cubicBezTo>
                    <a:pt x="54" y="962"/>
                    <a:pt x="42" y="1073"/>
                    <a:pt x="102" y="1149"/>
                  </a:cubicBezTo>
                  <a:cubicBezTo>
                    <a:pt x="137" y="1192"/>
                    <a:pt x="188" y="1215"/>
                    <a:pt x="240" y="1215"/>
                  </a:cubicBezTo>
                  <a:cubicBezTo>
                    <a:pt x="278" y="1215"/>
                    <a:pt x="316" y="1203"/>
                    <a:pt x="348" y="1178"/>
                  </a:cubicBezTo>
                  <a:lnTo>
                    <a:pt x="647" y="941"/>
                  </a:lnTo>
                  <a:cubicBezTo>
                    <a:pt x="963" y="1297"/>
                    <a:pt x="1014" y="1387"/>
                    <a:pt x="1167" y="1387"/>
                  </a:cubicBezTo>
                  <a:lnTo>
                    <a:pt x="2190" y="1387"/>
                  </a:lnTo>
                  <a:cubicBezTo>
                    <a:pt x="1853" y="1755"/>
                    <a:pt x="1842" y="1810"/>
                    <a:pt x="1726" y="1863"/>
                  </a:cubicBezTo>
                  <a:lnTo>
                    <a:pt x="1097" y="2148"/>
                  </a:lnTo>
                  <a:cubicBezTo>
                    <a:pt x="927" y="2226"/>
                    <a:pt x="982" y="2482"/>
                    <a:pt x="1169" y="2482"/>
                  </a:cubicBezTo>
                  <a:cubicBezTo>
                    <a:pt x="1236" y="2482"/>
                    <a:pt x="1216" y="2472"/>
                    <a:pt x="1871" y="2181"/>
                  </a:cubicBezTo>
                  <a:cubicBezTo>
                    <a:pt x="2096" y="2079"/>
                    <a:pt x="2140" y="1947"/>
                    <a:pt x="2659" y="1387"/>
                  </a:cubicBezTo>
                  <a:lnTo>
                    <a:pt x="3158" y="1387"/>
                  </a:lnTo>
                  <a:cubicBezTo>
                    <a:pt x="3114" y="1387"/>
                    <a:pt x="3102" y="1387"/>
                    <a:pt x="3373" y="1388"/>
                  </a:cubicBezTo>
                  <a:cubicBezTo>
                    <a:pt x="3509" y="1394"/>
                    <a:pt x="3635" y="1477"/>
                    <a:pt x="3704" y="1603"/>
                  </a:cubicBezTo>
                  <a:lnTo>
                    <a:pt x="4253" y="2624"/>
                  </a:lnTo>
                  <a:lnTo>
                    <a:pt x="2073" y="2624"/>
                  </a:lnTo>
                  <a:cubicBezTo>
                    <a:pt x="1771" y="2624"/>
                    <a:pt x="1643" y="3015"/>
                    <a:pt x="1874" y="3187"/>
                  </a:cubicBezTo>
                  <a:cubicBezTo>
                    <a:pt x="2155" y="3396"/>
                    <a:pt x="2177" y="3507"/>
                    <a:pt x="2304" y="3507"/>
                  </a:cubicBezTo>
                  <a:cubicBezTo>
                    <a:pt x="2462" y="3507"/>
                    <a:pt x="2539" y="3314"/>
                    <a:pt x="2425" y="3205"/>
                  </a:cubicBezTo>
                  <a:cubicBezTo>
                    <a:pt x="2351" y="3135"/>
                    <a:pt x="2263" y="3052"/>
                    <a:pt x="2169" y="2974"/>
                  </a:cubicBezTo>
                  <a:lnTo>
                    <a:pt x="3455" y="2974"/>
                  </a:lnTo>
                  <a:lnTo>
                    <a:pt x="3455" y="3807"/>
                  </a:lnTo>
                  <a:cubicBezTo>
                    <a:pt x="3269" y="3786"/>
                    <a:pt x="3100" y="3727"/>
                    <a:pt x="2935" y="3627"/>
                  </a:cubicBezTo>
                  <a:cubicBezTo>
                    <a:pt x="2907" y="3609"/>
                    <a:pt x="2875" y="3601"/>
                    <a:pt x="2844" y="3601"/>
                  </a:cubicBezTo>
                  <a:cubicBezTo>
                    <a:pt x="2785" y="3601"/>
                    <a:pt x="2727" y="3631"/>
                    <a:pt x="2694" y="3686"/>
                  </a:cubicBezTo>
                  <a:cubicBezTo>
                    <a:pt x="2644" y="3768"/>
                    <a:pt x="2670" y="3875"/>
                    <a:pt x="2753" y="3926"/>
                  </a:cubicBezTo>
                  <a:cubicBezTo>
                    <a:pt x="2972" y="4059"/>
                    <a:pt x="3204" y="4136"/>
                    <a:pt x="3455" y="4159"/>
                  </a:cubicBezTo>
                  <a:lnTo>
                    <a:pt x="3455" y="4850"/>
                  </a:lnTo>
                  <a:cubicBezTo>
                    <a:pt x="3455" y="6229"/>
                    <a:pt x="4578" y="7355"/>
                    <a:pt x="5960" y="7355"/>
                  </a:cubicBezTo>
                  <a:cubicBezTo>
                    <a:pt x="6719" y="7355"/>
                    <a:pt x="7429" y="7015"/>
                    <a:pt x="7907" y="6423"/>
                  </a:cubicBezTo>
                  <a:cubicBezTo>
                    <a:pt x="7968" y="6348"/>
                    <a:pt x="7957" y="6238"/>
                    <a:pt x="7882" y="6177"/>
                  </a:cubicBezTo>
                  <a:cubicBezTo>
                    <a:pt x="7849" y="6151"/>
                    <a:pt x="7810" y="6138"/>
                    <a:pt x="7771" y="6138"/>
                  </a:cubicBezTo>
                  <a:cubicBezTo>
                    <a:pt x="7720" y="6138"/>
                    <a:pt x="7670" y="6160"/>
                    <a:pt x="7635" y="6203"/>
                  </a:cubicBezTo>
                  <a:cubicBezTo>
                    <a:pt x="7473" y="6405"/>
                    <a:pt x="7279" y="6572"/>
                    <a:pt x="7065" y="6700"/>
                  </a:cubicBezTo>
                  <a:lnTo>
                    <a:pt x="7065" y="5904"/>
                  </a:lnTo>
                  <a:cubicBezTo>
                    <a:pt x="7065" y="5807"/>
                    <a:pt x="6986" y="5729"/>
                    <a:pt x="6889" y="5729"/>
                  </a:cubicBezTo>
                  <a:cubicBezTo>
                    <a:pt x="6793" y="5729"/>
                    <a:pt x="6714" y="5807"/>
                    <a:pt x="6714" y="5904"/>
                  </a:cubicBezTo>
                  <a:lnTo>
                    <a:pt x="6714" y="6868"/>
                  </a:lnTo>
                  <a:cubicBezTo>
                    <a:pt x="6530" y="6937"/>
                    <a:pt x="6335" y="6981"/>
                    <a:pt x="6134" y="6997"/>
                  </a:cubicBezTo>
                  <a:lnTo>
                    <a:pt x="6134" y="6593"/>
                  </a:lnTo>
                  <a:cubicBezTo>
                    <a:pt x="6134" y="6496"/>
                    <a:pt x="6056" y="6418"/>
                    <a:pt x="5960" y="6418"/>
                  </a:cubicBezTo>
                  <a:cubicBezTo>
                    <a:pt x="5863" y="6418"/>
                    <a:pt x="5785" y="6496"/>
                    <a:pt x="5785" y="6593"/>
                  </a:cubicBezTo>
                  <a:lnTo>
                    <a:pt x="5785" y="6997"/>
                  </a:lnTo>
                  <a:cubicBezTo>
                    <a:pt x="5582" y="6981"/>
                    <a:pt x="5388" y="6936"/>
                    <a:pt x="5205" y="6867"/>
                  </a:cubicBezTo>
                  <a:lnTo>
                    <a:pt x="5205" y="5525"/>
                  </a:lnTo>
                  <a:cubicBezTo>
                    <a:pt x="5205" y="5072"/>
                    <a:pt x="5579" y="4770"/>
                    <a:pt x="5967" y="4770"/>
                  </a:cubicBezTo>
                  <a:cubicBezTo>
                    <a:pt x="6152" y="4770"/>
                    <a:pt x="6340" y="4838"/>
                    <a:pt x="6493" y="4991"/>
                  </a:cubicBezTo>
                  <a:cubicBezTo>
                    <a:pt x="6571" y="5069"/>
                    <a:pt x="6633" y="5166"/>
                    <a:pt x="6670" y="5269"/>
                  </a:cubicBezTo>
                  <a:cubicBezTo>
                    <a:pt x="6696" y="5340"/>
                    <a:pt x="6763" y="5385"/>
                    <a:pt x="6834" y="5385"/>
                  </a:cubicBezTo>
                  <a:cubicBezTo>
                    <a:pt x="6854" y="5385"/>
                    <a:pt x="6874" y="5381"/>
                    <a:pt x="6894" y="5374"/>
                  </a:cubicBezTo>
                  <a:cubicBezTo>
                    <a:pt x="6984" y="5342"/>
                    <a:pt x="7032" y="5241"/>
                    <a:pt x="6999" y="5151"/>
                  </a:cubicBezTo>
                  <a:cubicBezTo>
                    <a:pt x="6944" y="4999"/>
                    <a:pt x="6855" y="4858"/>
                    <a:pt x="6741" y="4744"/>
                  </a:cubicBezTo>
                  <a:cubicBezTo>
                    <a:pt x="6517" y="4520"/>
                    <a:pt x="6242" y="4421"/>
                    <a:pt x="5972" y="4421"/>
                  </a:cubicBezTo>
                  <a:cubicBezTo>
                    <a:pt x="5403" y="4421"/>
                    <a:pt x="4856" y="4863"/>
                    <a:pt x="4856" y="5525"/>
                  </a:cubicBezTo>
                  <a:lnTo>
                    <a:pt x="4856" y="6698"/>
                  </a:lnTo>
                  <a:cubicBezTo>
                    <a:pt x="4227" y="6322"/>
                    <a:pt x="3806" y="5634"/>
                    <a:pt x="3806" y="4850"/>
                  </a:cubicBezTo>
                  <a:lnTo>
                    <a:pt x="3806" y="2974"/>
                  </a:lnTo>
                  <a:lnTo>
                    <a:pt x="8113" y="2974"/>
                  </a:lnTo>
                  <a:cubicBezTo>
                    <a:pt x="8077" y="4685"/>
                    <a:pt x="8206" y="5031"/>
                    <a:pt x="7962" y="5646"/>
                  </a:cubicBezTo>
                  <a:cubicBezTo>
                    <a:pt x="7926" y="5736"/>
                    <a:pt x="7969" y="5838"/>
                    <a:pt x="8060" y="5874"/>
                  </a:cubicBezTo>
                  <a:cubicBezTo>
                    <a:pt x="8081" y="5882"/>
                    <a:pt x="8103" y="5886"/>
                    <a:pt x="8124" y="5886"/>
                  </a:cubicBezTo>
                  <a:cubicBezTo>
                    <a:pt x="8193" y="5886"/>
                    <a:pt x="8259" y="5845"/>
                    <a:pt x="8287" y="5776"/>
                  </a:cubicBezTo>
                  <a:cubicBezTo>
                    <a:pt x="8541" y="5137"/>
                    <a:pt x="8440" y="4674"/>
                    <a:pt x="8464" y="4164"/>
                  </a:cubicBezTo>
                  <a:cubicBezTo>
                    <a:pt x="9093" y="4128"/>
                    <a:pt x="9459" y="3781"/>
                    <a:pt x="9784" y="3472"/>
                  </a:cubicBezTo>
                  <a:cubicBezTo>
                    <a:pt x="10075" y="3195"/>
                    <a:pt x="10077" y="3215"/>
                    <a:pt x="10120" y="3177"/>
                  </a:cubicBezTo>
                  <a:cubicBezTo>
                    <a:pt x="10338" y="2983"/>
                    <a:pt x="10198" y="2624"/>
                    <a:pt x="9909" y="2624"/>
                  </a:cubicBezTo>
                  <a:lnTo>
                    <a:pt x="7676" y="2624"/>
                  </a:lnTo>
                  <a:lnTo>
                    <a:pt x="8225" y="1602"/>
                  </a:lnTo>
                  <a:cubicBezTo>
                    <a:pt x="8341" y="1386"/>
                    <a:pt x="8556" y="1388"/>
                    <a:pt x="8559" y="1387"/>
                  </a:cubicBezTo>
                  <a:lnTo>
                    <a:pt x="9269" y="1387"/>
                  </a:lnTo>
                  <a:lnTo>
                    <a:pt x="9820" y="2006"/>
                  </a:lnTo>
                  <a:cubicBezTo>
                    <a:pt x="9981" y="2189"/>
                    <a:pt x="10124" y="2195"/>
                    <a:pt x="10686" y="2467"/>
                  </a:cubicBezTo>
                  <a:cubicBezTo>
                    <a:pt x="10710" y="2477"/>
                    <a:pt x="10735" y="2482"/>
                    <a:pt x="10758" y="2482"/>
                  </a:cubicBezTo>
                  <a:cubicBezTo>
                    <a:pt x="10947" y="2482"/>
                    <a:pt x="11001" y="2225"/>
                    <a:pt x="10831" y="2147"/>
                  </a:cubicBezTo>
                  <a:cubicBezTo>
                    <a:pt x="10217" y="1860"/>
                    <a:pt x="10168" y="1871"/>
                    <a:pt x="10081" y="1773"/>
                  </a:cubicBezTo>
                  <a:lnTo>
                    <a:pt x="9738" y="1387"/>
                  </a:lnTo>
                  <a:lnTo>
                    <a:pt x="10761" y="1387"/>
                  </a:lnTo>
                  <a:cubicBezTo>
                    <a:pt x="10914" y="1387"/>
                    <a:pt x="10965" y="1297"/>
                    <a:pt x="11282" y="941"/>
                  </a:cubicBezTo>
                  <a:lnTo>
                    <a:pt x="11580" y="1178"/>
                  </a:lnTo>
                  <a:cubicBezTo>
                    <a:pt x="11613" y="1203"/>
                    <a:pt x="11651" y="1215"/>
                    <a:pt x="11689" y="1215"/>
                  </a:cubicBezTo>
                  <a:cubicBezTo>
                    <a:pt x="11740" y="1215"/>
                    <a:pt x="11792" y="1192"/>
                    <a:pt x="11827" y="1149"/>
                  </a:cubicBezTo>
                  <a:cubicBezTo>
                    <a:pt x="11886" y="1073"/>
                    <a:pt x="11873" y="962"/>
                    <a:pt x="11798" y="903"/>
                  </a:cubicBezTo>
                  <a:lnTo>
                    <a:pt x="11515" y="679"/>
                  </a:lnTo>
                  <a:cubicBezTo>
                    <a:pt x="11612" y="570"/>
                    <a:pt x="11727" y="443"/>
                    <a:pt x="11862" y="293"/>
                  </a:cubicBezTo>
                  <a:cubicBezTo>
                    <a:pt x="11927" y="222"/>
                    <a:pt x="11921" y="111"/>
                    <a:pt x="11850" y="45"/>
                  </a:cubicBezTo>
                  <a:cubicBezTo>
                    <a:pt x="11817" y="15"/>
                    <a:pt x="11775" y="0"/>
                    <a:pt x="11733" y="0"/>
                  </a:cubicBezTo>
                  <a:cubicBezTo>
                    <a:pt x="11685" y="0"/>
                    <a:pt x="11638" y="20"/>
                    <a:pt x="11603" y="58"/>
                  </a:cubicBezTo>
                  <a:cubicBezTo>
                    <a:pt x="11359" y="327"/>
                    <a:pt x="10726" y="1036"/>
                    <a:pt x="10725" y="1037"/>
                  </a:cubicBezTo>
                  <a:lnTo>
                    <a:pt x="10402" y="1037"/>
                  </a:lnTo>
                  <a:lnTo>
                    <a:pt x="10655" y="696"/>
                  </a:lnTo>
                  <a:cubicBezTo>
                    <a:pt x="10713" y="617"/>
                    <a:pt x="10697" y="508"/>
                    <a:pt x="10619" y="450"/>
                  </a:cubicBezTo>
                  <a:cubicBezTo>
                    <a:pt x="10588" y="427"/>
                    <a:pt x="10552" y="416"/>
                    <a:pt x="10515" y="416"/>
                  </a:cubicBezTo>
                  <a:cubicBezTo>
                    <a:pt x="10462" y="416"/>
                    <a:pt x="10409" y="440"/>
                    <a:pt x="10375" y="486"/>
                  </a:cubicBezTo>
                  <a:lnTo>
                    <a:pt x="9965" y="1037"/>
                  </a:lnTo>
                  <a:lnTo>
                    <a:pt x="8938" y="1037"/>
                  </a:lnTo>
                  <a:lnTo>
                    <a:pt x="9348" y="622"/>
                  </a:lnTo>
                  <a:cubicBezTo>
                    <a:pt x="9416" y="553"/>
                    <a:pt x="9415" y="442"/>
                    <a:pt x="9346" y="374"/>
                  </a:cubicBezTo>
                  <a:cubicBezTo>
                    <a:pt x="9312" y="341"/>
                    <a:pt x="9268" y="324"/>
                    <a:pt x="9224" y="324"/>
                  </a:cubicBezTo>
                  <a:cubicBezTo>
                    <a:pt x="9178" y="324"/>
                    <a:pt x="9133" y="341"/>
                    <a:pt x="9098" y="376"/>
                  </a:cubicBezTo>
                  <a:lnTo>
                    <a:pt x="8432" y="1051"/>
                  </a:lnTo>
                  <a:cubicBezTo>
                    <a:pt x="8216" y="1094"/>
                    <a:pt x="8025" y="1235"/>
                    <a:pt x="7917" y="1436"/>
                  </a:cubicBezTo>
                  <a:lnTo>
                    <a:pt x="7278" y="2624"/>
                  </a:lnTo>
                  <a:lnTo>
                    <a:pt x="4651" y="2624"/>
                  </a:lnTo>
                  <a:lnTo>
                    <a:pt x="4012" y="1436"/>
                  </a:lnTo>
                  <a:cubicBezTo>
                    <a:pt x="3902" y="1234"/>
                    <a:pt x="3711" y="1093"/>
                    <a:pt x="3497" y="1051"/>
                  </a:cubicBezTo>
                  <a:lnTo>
                    <a:pt x="2829" y="376"/>
                  </a:lnTo>
                  <a:cubicBezTo>
                    <a:pt x="2795" y="341"/>
                    <a:pt x="2749" y="324"/>
                    <a:pt x="2704" y="324"/>
                  </a:cubicBezTo>
                  <a:cubicBezTo>
                    <a:pt x="2660" y="324"/>
                    <a:pt x="2616" y="341"/>
                    <a:pt x="2582" y="374"/>
                  </a:cubicBezTo>
                  <a:cubicBezTo>
                    <a:pt x="2513" y="442"/>
                    <a:pt x="2513" y="553"/>
                    <a:pt x="2581" y="622"/>
                  </a:cubicBezTo>
                  <a:lnTo>
                    <a:pt x="2990" y="1037"/>
                  </a:lnTo>
                  <a:lnTo>
                    <a:pt x="1962" y="1037"/>
                  </a:lnTo>
                  <a:lnTo>
                    <a:pt x="1553" y="486"/>
                  </a:lnTo>
                  <a:cubicBezTo>
                    <a:pt x="1519" y="440"/>
                    <a:pt x="1466" y="416"/>
                    <a:pt x="1412" y="416"/>
                  </a:cubicBezTo>
                  <a:cubicBezTo>
                    <a:pt x="1376" y="416"/>
                    <a:pt x="1339" y="427"/>
                    <a:pt x="1308" y="450"/>
                  </a:cubicBezTo>
                  <a:cubicBezTo>
                    <a:pt x="1231" y="508"/>
                    <a:pt x="1214" y="617"/>
                    <a:pt x="1272" y="696"/>
                  </a:cubicBezTo>
                  <a:lnTo>
                    <a:pt x="1527" y="1037"/>
                  </a:lnTo>
                  <a:lnTo>
                    <a:pt x="1202" y="1037"/>
                  </a:lnTo>
                  <a:cubicBezTo>
                    <a:pt x="1201" y="1036"/>
                    <a:pt x="568" y="327"/>
                    <a:pt x="325" y="58"/>
                  </a:cubicBezTo>
                  <a:cubicBezTo>
                    <a:pt x="291" y="20"/>
                    <a:pt x="243" y="0"/>
                    <a:pt x="1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7"/>
            <p:cNvSpPr/>
            <p:nvPr/>
          </p:nvSpPr>
          <p:spPr>
            <a:xfrm>
              <a:off x="5616100" y="1729925"/>
              <a:ext cx="14400" cy="14400"/>
            </a:xfrm>
            <a:custGeom>
              <a:rect b="b" l="l" r="r" t="t"/>
              <a:pathLst>
                <a:path extrusionOk="0" h="576" w="576">
                  <a:moveTo>
                    <a:pt x="288" y="0"/>
                  </a:moveTo>
                  <a:cubicBezTo>
                    <a:pt x="129" y="0"/>
                    <a:pt x="1" y="129"/>
                    <a:pt x="1" y="288"/>
                  </a:cubicBezTo>
                  <a:cubicBezTo>
                    <a:pt x="1" y="446"/>
                    <a:pt x="129" y="575"/>
                    <a:pt x="288" y="575"/>
                  </a:cubicBezTo>
                  <a:cubicBezTo>
                    <a:pt x="447" y="575"/>
                    <a:pt x="576" y="446"/>
                    <a:pt x="576" y="288"/>
                  </a:cubicBezTo>
                  <a:cubicBezTo>
                    <a:pt x="576" y="129"/>
                    <a:pt x="447" y="0"/>
                    <a:pt x="2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7"/>
            <p:cNvSpPr/>
            <p:nvPr/>
          </p:nvSpPr>
          <p:spPr>
            <a:xfrm>
              <a:off x="5673825" y="1729925"/>
              <a:ext cx="14400" cy="14400"/>
            </a:xfrm>
            <a:custGeom>
              <a:rect b="b" l="l" r="r" t="t"/>
              <a:pathLst>
                <a:path extrusionOk="0" h="576" w="576">
                  <a:moveTo>
                    <a:pt x="288" y="0"/>
                  </a:moveTo>
                  <a:cubicBezTo>
                    <a:pt x="129" y="0"/>
                    <a:pt x="1" y="129"/>
                    <a:pt x="1" y="288"/>
                  </a:cubicBezTo>
                  <a:cubicBezTo>
                    <a:pt x="1" y="446"/>
                    <a:pt x="129" y="575"/>
                    <a:pt x="288" y="575"/>
                  </a:cubicBezTo>
                  <a:cubicBezTo>
                    <a:pt x="447" y="575"/>
                    <a:pt x="575" y="446"/>
                    <a:pt x="575" y="288"/>
                  </a:cubicBezTo>
                  <a:cubicBezTo>
                    <a:pt x="575" y="129"/>
                    <a:pt x="447" y="0"/>
                    <a:pt x="2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7"/>
            <p:cNvSpPr/>
            <p:nvPr/>
          </p:nvSpPr>
          <p:spPr>
            <a:xfrm>
              <a:off x="5637875" y="1761325"/>
              <a:ext cx="28575" cy="28600"/>
            </a:xfrm>
            <a:custGeom>
              <a:rect b="b" l="l" r="r" t="t"/>
              <a:pathLst>
                <a:path extrusionOk="0" h="1144" w="1143">
                  <a:moveTo>
                    <a:pt x="571" y="350"/>
                  </a:moveTo>
                  <a:cubicBezTo>
                    <a:pt x="694" y="350"/>
                    <a:pt x="794" y="449"/>
                    <a:pt x="794" y="572"/>
                  </a:cubicBezTo>
                  <a:cubicBezTo>
                    <a:pt x="794" y="694"/>
                    <a:pt x="694" y="793"/>
                    <a:pt x="571" y="793"/>
                  </a:cubicBezTo>
                  <a:cubicBezTo>
                    <a:pt x="449" y="793"/>
                    <a:pt x="349" y="694"/>
                    <a:pt x="349" y="572"/>
                  </a:cubicBezTo>
                  <a:cubicBezTo>
                    <a:pt x="349" y="449"/>
                    <a:pt x="449" y="350"/>
                    <a:pt x="571" y="350"/>
                  </a:cubicBezTo>
                  <a:close/>
                  <a:moveTo>
                    <a:pt x="571" y="0"/>
                  </a:moveTo>
                  <a:cubicBezTo>
                    <a:pt x="256" y="0"/>
                    <a:pt x="0" y="257"/>
                    <a:pt x="0" y="572"/>
                  </a:cubicBezTo>
                  <a:cubicBezTo>
                    <a:pt x="0" y="887"/>
                    <a:pt x="256" y="1144"/>
                    <a:pt x="571" y="1144"/>
                  </a:cubicBezTo>
                  <a:cubicBezTo>
                    <a:pt x="886" y="1144"/>
                    <a:pt x="1143" y="887"/>
                    <a:pt x="1143" y="572"/>
                  </a:cubicBezTo>
                  <a:cubicBezTo>
                    <a:pt x="1143" y="257"/>
                    <a:pt x="886" y="0"/>
                    <a:pt x="5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47"/>
          <p:cNvGrpSpPr/>
          <p:nvPr/>
        </p:nvGrpSpPr>
        <p:grpSpPr>
          <a:xfrm>
            <a:off x="6131537" y="3119388"/>
            <a:ext cx="376351" cy="397861"/>
            <a:chOff x="4989025" y="1580350"/>
            <a:chExt cx="281700" cy="297800"/>
          </a:xfrm>
        </p:grpSpPr>
        <p:sp>
          <p:nvSpPr>
            <p:cNvPr id="1769" name="Google Shape;1769;p47"/>
            <p:cNvSpPr/>
            <p:nvPr/>
          </p:nvSpPr>
          <p:spPr>
            <a:xfrm>
              <a:off x="5002900" y="1580350"/>
              <a:ext cx="267825" cy="297800"/>
            </a:xfrm>
            <a:custGeom>
              <a:rect b="b" l="l" r="r" t="t"/>
              <a:pathLst>
                <a:path extrusionOk="0" h="11912" w="10713">
                  <a:moveTo>
                    <a:pt x="6981" y="5149"/>
                  </a:moveTo>
                  <a:cubicBezTo>
                    <a:pt x="6988" y="5155"/>
                    <a:pt x="6997" y="5160"/>
                    <a:pt x="7005" y="5165"/>
                  </a:cubicBezTo>
                  <a:cubicBezTo>
                    <a:pt x="7251" y="5317"/>
                    <a:pt x="7472" y="5496"/>
                    <a:pt x="7663" y="5699"/>
                  </a:cubicBezTo>
                  <a:cubicBezTo>
                    <a:pt x="6825" y="6150"/>
                    <a:pt x="6182" y="6235"/>
                    <a:pt x="6144" y="6248"/>
                  </a:cubicBezTo>
                  <a:cubicBezTo>
                    <a:pt x="5870" y="6299"/>
                    <a:pt x="5596" y="6322"/>
                    <a:pt x="5326" y="6322"/>
                  </a:cubicBezTo>
                  <a:cubicBezTo>
                    <a:pt x="4445" y="6322"/>
                    <a:pt x="3617" y="6071"/>
                    <a:pt x="3046" y="5703"/>
                  </a:cubicBezTo>
                  <a:cubicBezTo>
                    <a:pt x="3366" y="5364"/>
                    <a:pt x="3663" y="5198"/>
                    <a:pt x="3722" y="5157"/>
                  </a:cubicBezTo>
                  <a:cubicBezTo>
                    <a:pt x="4196" y="5390"/>
                    <a:pt x="4740" y="5518"/>
                    <a:pt x="5310" y="5518"/>
                  </a:cubicBezTo>
                  <a:cubicBezTo>
                    <a:pt x="5854" y="5518"/>
                    <a:pt x="6423" y="5402"/>
                    <a:pt x="6981" y="5149"/>
                  </a:cubicBezTo>
                  <a:close/>
                  <a:moveTo>
                    <a:pt x="5336" y="1"/>
                  </a:moveTo>
                  <a:cubicBezTo>
                    <a:pt x="4738" y="1"/>
                    <a:pt x="4127" y="192"/>
                    <a:pt x="3586" y="620"/>
                  </a:cubicBezTo>
                  <a:cubicBezTo>
                    <a:pt x="3510" y="681"/>
                    <a:pt x="3498" y="791"/>
                    <a:pt x="3557" y="868"/>
                  </a:cubicBezTo>
                  <a:cubicBezTo>
                    <a:pt x="3592" y="912"/>
                    <a:pt x="3644" y="935"/>
                    <a:pt x="3696" y="935"/>
                  </a:cubicBezTo>
                  <a:cubicBezTo>
                    <a:pt x="3734" y="935"/>
                    <a:pt x="3772" y="922"/>
                    <a:pt x="3805" y="896"/>
                  </a:cubicBezTo>
                  <a:cubicBezTo>
                    <a:pt x="4275" y="524"/>
                    <a:pt x="4813" y="356"/>
                    <a:pt x="5340" y="356"/>
                  </a:cubicBezTo>
                  <a:cubicBezTo>
                    <a:pt x="6633" y="356"/>
                    <a:pt x="7860" y="1369"/>
                    <a:pt x="7860" y="2860"/>
                  </a:cubicBezTo>
                  <a:cubicBezTo>
                    <a:pt x="7860" y="3588"/>
                    <a:pt x="7546" y="4274"/>
                    <a:pt x="6998" y="4751"/>
                  </a:cubicBezTo>
                  <a:cubicBezTo>
                    <a:pt x="6448" y="5029"/>
                    <a:pt x="5890" y="5169"/>
                    <a:pt x="5330" y="5169"/>
                  </a:cubicBezTo>
                  <a:cubicBezTo>
                    <a:pt x="5112" y="5169"/>
                    <a:pt x="4893" y="5147"/>
                    <a:pt x="4674" y="5104"/>
                  </a:cubicBezTo>
                  <a:cubicBezTo>
                    <a:pt x="4135" y="5000"/>
                    <a:pt x="3784" y="4794"/>
                    <a:pt x="3724" y="4758"/>
                  </a:cubicBezTo>
                  <a:cubicBezTo>
                    <a:pt x="2731" y="3902"/>
                    <a:pt x="2562" y="2421"/>
                    <a:pt x="3348" y="1366"/>
                  </a:cubicBezTo>
                  <a:cubicBezTo>
                    <a:pt x="3406" y="1289"/>
                    <a:pt x="3389" y="1179"/>
                    <a:pt x="3312" y="1121"/>
                  </a:cubicBezTo>
                  <a:cubicBezTo>
                    <a:pt x="3280" y="1097"/>
                    <a:pt x="3243" y="1086"/>
                    <a:pt x="3207" y="1086"/>
                  </a:cubicBezTo>
                  <a:cubicBezTo>
                    <a:pt x="3153" y="1086"/>
                    <a:pt x="3100" y="1110"/>
                    <a:pt x="3066" y="1156"/>
                  </a:cubicBezTo>
                  <a:cubicBezTo>
                    <a:pt x="2697" y="1652"/>
                    <a:pt x="2502" y="2241"/>
                    <a:pt x="2502" y="2860"/>
                  </a:cubicBezTo>
                  <a:cubicBezTo>
                    <a:pt x="2502" y="3653"/>
                    <a:pt x="2829" y="4404"/>
                    <a:pt x="3404" y="4943"/>
                  </a:cubicBezTo>
                  <a:cubicBezTo>
                    <a:pt x="2918" y="5268"/>
                    <a:pt x="2514" y="5714"/>
                    <a:pt x="2239" y="6241"/>
                  </a:cubicBezTo>
                  <a:lnTo>
                    <a:pt x="1458" y="5638"/>
                  </a:lnTo>
                  <a:lnTo>
                    <a:pt x="1236" y="4842"/>
                  </a:lnTo>
                  <a:cubicBezTo>
                    <a:pt x="1215" y="4763"/>
                    <a:pt x="1144" y="4713"/>
                    <a:pt x="1067" y="4713"/>
                  </a:cubicBezTo>
                  <a:cubicBezTo>
                    <a:pt x="1051" y="4713"/>
                    <a:pt x="1035" y="4715"/>
                    <a:pt x="1020" y="4719"/>
                  </a:cubicBezTo>
                  <a:cubicBezTo>
                    <a:pt x="926" y="4746"/>
                    <a:pt x="871" y="4843"/>
                    <a:pt x="897" y="4935"/>
                  </a:cubicBezTo>
                  <a:lnTo>
                    <a:pt x="993" y="5279"/>
                  </a:lnTo>
                  <a:lnTo>
                    <a:pt x="993" y="5279"/>
                  </a:lnTo>
                  <a:lnTo>
                    <a:pt x="307" y="4750"/>
                  </a:lnTo>
                  <a:cubicBezTo>
                    <a:pt x="275" y="4725"/>
                    <a:pt x="237" y="4713"/>
                    <a:pt x="199" y="4713"/>
                  </a:cubicBezTo>
                  <a:cubicBezTo>
                    <a:pt x="147" y="4713"/>
                    <a:pt x="95" y="4737"/>
                    <a:pt x="61" y="4782"/>
                  </a:cubicBezTo>
                  <a:cubicBezTo>
                    <a:pt x="1" y="4858"/>
                    <a:pt x="15" y="4968"/>
                    <a:pt x="92" y="5028"/>
                  </a:cubicBezTo>
                  <a:lnTo>
                    <a:pt x="1254" y="5924"/>
                  </a:lnTo>
                  <a:lnTo>
                    <a:pt x="305" y="5924"/>
                  </a:lnTo>
                  <a:cubicBezTo>
                    <a:pt x="208" y="5924"/>
                    <a:pt x="130" y="6004"/>
                    <a:pt x="130" y="6101"/>
                  </a:cubicBezTo>
                  <a:cubicBezTo>
                    <a:pt x="130" y="6197"/>
                    <a:pt x="208" y="6277"/>
                    <a:pt x="305" y="6277"/>
                  </a:cubicBezTo>
                  <a:lnTo>
                    <a:pt x="1709" y="6277"/>
                  </a:lnTo>
                  <a:lnTo>
                    <a:pt x="2088" y="6569"/>
                  </a:lnTo>
                  <a:cubicBezTo>
                    <a:pt x="1689" y="7575"/>
                    <a:pt x="1764" y="8746"/>
                    <a:pt x="2363" y="9715"/>
                  </a:cubicBezTo>
                  <a:lnTo>
                    <a:pt x="1868" y="9715"/>
                  </a:lnTo>
                  <a:cubicBezTo>
                    <a:pt x="1263" y="9715"/>
                    <a:pt x="770" y="10207"/>
                    <a:pt x="770" y="10813"/>
                  </a:cubicBezTo>
                  <a:cubicBezTo>
                    <a:pt x="770" y="11419"/>
                    <a:pt x="1263" y="11912"/>
                    <a:pt x="1868" y="11912"/>
                  </a:cubicBezTo>
                  <a:lnTo>
                    <a:pt x="3259" y="11912"/>
                  </a:lnTo>
                  <a:cubicBezTo>
                    <a:pt x="3355" y="11912"/>
                    <a:pt x="3434" y="11832"/>
                    <a:pt x="3434" y="11735"/>
                  </a:cubicBezTo>
                  <a:cubicBezTo>
                    <a:pt x="3434" y="11639"/>
                    <a:pt x="3355" y="11559"/>
                    <a:pt x="3259" y="11559"/>
                  </a:cubicBezTo>
                  <a:lnTo>
                    <a:pt x="1868" y="11559"/>
                  </a:lnTo>
                  <a:cubicBezTo>
                    <a:pt x="1457" y="11559"/>
                    <a:pt x="1122" y="11224"/>
                    <a:pt x="1122" y="10813"/>
                  </a:cubicBezTo>
                  <a:cubicBezTo>
                    <a:pt x="1122" y="10401"/>
                    <a:pt x="1457" y="10067"/>
                    <a:pt x="1868" y="10067"/>
                  </a:cubicBezTo>
                  <a:lnTo>
                    <a:pt x="2575" y="10067"/>
                  </a:lnTo>
                  <a:cubicBezTo>
                    <a:pt x="2767" y="10067"/>
                    <a:pt x="2881" y="9848"/>
                    <a:pt x="2769" y="9691"/>
                  </a:cubicBezTo>
                  <a:cubicBezTo>
                    <a:pt x="1972" y="8561"/>
                    <a:pt x="2011" y="7052"/>
                    <a:pt x="2819" y="5974"/>
                  </a:cubicBezTo>
                  <a:cubicBezTo>
                    <a:pt x="3372" y="6363"/>
                    <a:pt x="4304" y="6670"/>
                    <a:pt x="5319" y="6670"/>
                  </a:cubicBezTo>
                  <a:cubicBezTo>
                    <a:pt x="5567" y="6670"/>
                    <a:pt x="5821" y="6652"/>
                    <a:pt x="6075" y="6612"/>
                  </a:cubicBezTo>
                  <a:lnTo>
                    <a:pt x="6075" y="6612"/>
                  </a:lnTo>
                  <a:cubicBezTo>
                    <a:pt x="6303" y="7475"/>
                    <a:pt x="6331" y="8543"/>
                    <a:pt x="5884" y="9335"/>
                  </a:cubicBezTo>
                  <a:cubicBezTo>
                    <a:pt x="5813" y="9460"/>
                    <a:pt x="5913" y="9597"/>
                    <a:pt x="6036" y="9597"/>
                  </a:cubicBezTo>
                  <a:cubicBezTo>
                    <a:pt x="6063" y="9597"/>
                    <a:pt x="6091" y="9591"/>
                    <a:pt x="6119" y="9576"/>
                  </a:cubicBezTo>
                  <a:cubicBezTo>
                    <a:pt x="6150" y="9560"/>
                    <a:pt x="6773" y="9226"/>
                    <a:pt x="7113" y="8806"/>
                  </a:cubicBezTo>
                  <a:cubicBezTo>
                    <a:pt x="7222" y="8948"/>
                    <a:pt x="7348" y="9140"/>
                    <a:pt x="7381" y="9297"/>
                  </a:cubicBezTo>
                  <a:cubicBezTo>
                    <a:pt x="7399" y="9385"/>
                    <a:pt x="7476" y="9437"/>
                    <a:pt x="7554" y="9437"/>
                  </a:cubicBezTo>
                  <a:cubicBezTo>
                    <a:pt x="7604" y="9437"/>
                    <a:pt x="7654" y="9416"/>
                    <a:pt x="7690" y="9371"/>
                  </a:cubicBezTo>
                  <a:cubicBezTo>
                    <a:pt x="7701" y="9357"/>
                    <a:pt x="7967" y="9023"/>
                    <a:pt x="8108" y="8440"/>
                  </a:cubicBezTo>
                  <a:cubicBezTo>
                    <a:pt x="8132" y="8347"/>
                    <a:pt x="8073" y="8251"/>
                    <a:pt x="7980" y="8228"/>
                  </a:cubicBezTo>
                  <a:cubicBezTo>
                    <a:pt x="7966" y="8225"/>
                    <a:pt x="7952" y="8223"/>
                    <a:pt x="7938" y="8223"/>
                  </a:cubicBezTo>
                  <a:cubicBezTo>
                    <a:pt x="7858" y="8223"/>
                    <a:pt x="7787" y="8277"/>
                    <a:pt x="7767" y="8357"/>
                  </a:cubicBezTo>
                  <a:cubicBezTo>
                    <a:pt x="7716" y="8568"/>
                    <a:pt x="7646" y="8741"/>
                    <a:pt x="7582" y="8872"/>
                  </a:cubicBezTo>
                  <a:cubicBezTo>
                    <a:pt x="7442" y="8626"/>
                    <a:pt x="7253" y="8424"/>
                    <a:pt x="7224" y="8393"/>
                  </a:cubicBezTo>
                  <a:cubicBezTo>
                    <a:pt x="7189" y="8356"/>
                    <a:pt x="7143" y="8339"/>
                    <a:pt x="7097" y="8339"/>
                  </a:cubicBezTo>
                  <a:cubicBezTo>
                    <a:pt x="7034" y="8339"/>
                    <a:pt x="6972" y="8372"/>
                    <a:pt x="6940" y="8435"/>
                  </a:cubicBezTo>
                  <a:cubicBezTo>
                    <a:pt x="6847" y="8618"/>
                    <a:pt x="6635" y="8808"/>
                    <a:pt x="6425" y="8964"/>
                  </a:cubicBezTo>
                  <a:cubicBezTo>
                    <a:pt x="6666" y="8206"/>
                    <a:pt x="6617" y="7302"/>
                    <a:pt x="6421" y="6545"/>
                  </a:cubicBezTo>
                  <a:cubicBezTo>
                    <a:pt x="6752" y="6468"/>
                    <a:pt x="7102" y="6354"/>
                    <a:pt x="7463" y="6189"/>
                  </a:cubicBezTo>
                  <a:cubicBezTo>
                    <a:pt x="7714" y="6702"/>
                    <a:pt x="7843" y="7210"/>
                    <a:pt x="7844" y="7703"/>
                  </a:cubicBezTo>
                  <a:cubicBezTo>
                    <a:pt x="7844" y="7851"/>
                    <a:pt x="7990" y="7879"/>
                    <a:pt x="8017" y="7879"/>
                  </a:cubicBezTo>
                  <a:cubicBezTo>
                    <a:pt x="8021" y="7879"/>
                    <a:pt x="8022" y="7879"/>
                    <a:pt x="8020" y="7878"/>
                  </a:cubicBezTo>
                  <a:cubicBezTo>
                    <a:pt x="8117" y="7878"/>
                    <a:pt x="8196" y="7799"/>
                    <a:pt x="8195" y="7702"/>
                  </a:cubicBezTo>
                  <a:cubicBezTo>
                    <a:pt x="8194" y="7156"/>
                    <a:pt x="8054" y="6595"/>
                    <a:pt x="7779" y="6035"/>
                  </a:cubicBezTo>
                  <a:cubicBezTo>
                    <a:pt x="7795" y="6026"/>
                    <a:pt x="7879" y="5982"/>
                    <a:pt x="7894" y="5972"/>
                  </a:cubicBezTo>
                  <a:cubicBezTo>
                    <a:pt x="8297" y="6510"/>
                    <a:pt x="8522" y="7168"/>
                    <a:pt x="8522" y="7868"/>
                  </a:cubicBezTo>
                  <a:cubicBezTo>
                    <a:pt x="8522" y="8525"/>
                    <a:pt x="8323" y="9156"/>
                    <a:pt x="7945" y="9690"/>
                  </a:cubicBezTo>
                  <a:cubicBezTo>
                    <a:pt x="7916" y="9731"/>
                    <a:pt x="7900" y="9779"/>
                    <a:pt x="7900" y="9828"/>
                  </a:cubicBezTo>
                  <a:cubicBezTo>
                    <a:pt x="7900" y="9959"/>
                    <a:pt x="8007" y="10066"/>
                    <a:pt x="8139" y="10066"/>
                  </a:cubicBezTo>
                  <a:lnTo>
                    <a:pt x="8845" y="10066"/>
                  </a:lnTo>
                  <a:cubicBezTo>
                    <a:pt x="9257" y="10066"/>
                    <a:pt x="9592" y="10401"/>
                    <a:pt x="9592" y="10813"/>
                  </a:cubicBezTo>
                  <a:cubicBezTo>
                    <a:pt x="9592" y="11224"/>
                    <a:pt x="9257" y="11559"/>
                    <a:pt x="8845" y="11559"/>
                  </a:cubicBezTo>
                  <a:lnTo>
                    <a:pt x="3962" y="11559"/>
                  </a:lnTo>
                  <a:cubicBezTo>
                    <a:pt x="3864" y="11559"/>
                    <a:pt x="3786" y="11638"/>
                    <a:pt x="3786" y="11735"/>
                  </a:cubicBezTo>
                  <a:cubicBezTo>
                    <a:pt x="3786" y="11832"/>
                    <a:pt x="3864" y="11911"/>
                    <a:pt x="3962" y="11911"/>
                  </a:cubicBezTo>
                  <a:lnTo>
                    <a:pt x="8845" y="11911"/>
                  </a:lnTo>
                  <a:cubicBezTo>
                    <a:pt x="9451" y="11911"/>
                    <a:pt x="9943" y="11418"/>
                    <a:pt x="9943" y="10812"/>
                  </a:cubicBezTo>
                  <a:cubicBezTo>
                    <a:pt x="9943" y="10207"/>
                    <a:pt x="9451" y="9715"/>
                    <a:pt x="8846" y="9715"/>
                  </a:cubicBezTo>
                  <a:lnTo>
                    <a:pt x="8350" y="9715"/>
                  </a:lnTo>
                  <a:cubicBezTo>
                    <a:pt x="8951" y="8744"/>
                    <a:pt x="9023" y="7573"/>
                    <a:pt x="8626" y="6569"/>
                  </a:cubicBezTo>
                  <a:lnTo>
                    <a:pt x="9005" y="6277"/>
                  </a:lnTo>
                  <a:lnTo>
                    <a:pt x="10409" y="6277"/>
                  </a:lnTo>
                  <a:cubicBezTo>
                    <a:pt x="10506" y="6277"/>
                    <a:pt x="10584" y="6197"/>
                    <a:pt x="10584" y="6101"/>
                  </a:cubicBezTo>
                  <a:cubicBezTo>
                    <a:pt x="10584" y="6004"/>
                    <a:pt x="10506" y="5924"/>
                    <a:pt x="10409" y="5924"/>
                  </a:cubicBezTo>
                  <a:lnTo>
                    <a:pt x="9460" y="5924"/>
                  </a:lnTo>
                  <a:lnTo>
                    <a:pt x="10621" y="5028"/>
                  </a:lnTo>
                  <a:cubicBezTo>
                    <a:pt x="10699" y="4968"/>
                    <a:pt x="10713" y="4858"/>
                    <a:pt x="10653" y="4782"/>
                  </a:cubicBezTo>
                  <a:cubicBezTo>
                    <a:pt x="10618" y="4737"/>
                    <a:pt x="10566" y="4713"/>
                    <a:pt x="10514" y="4713"/>
                  </a:cubicBezTo>
                  <a:cubicBezTo>
                    <a:pt x="10476" y="4713"/>
                    <a:pt x="10439" y="4725"/>
                    <a:pt x="10407" y="4750"/>
                  </a:cubicBezTo>
                  <a:lnTo>
                    <a:pt x="9721" y="5279"/>
                  </a:lnTo>
                  <a:lnTo>
                    <a:pt x="9816" y="4936"/>
                  </a:lnTo>
                  <a:cubicBezTo>
                    <a:pt x="9842" y="4843"/>
                    <a:pt x="9788" y="4746"/>
                    <a:pt x="9694" y="4719"/>
                  </a:cubicBezTo>
                  <a:cubicBezTo>
                    <a:pt x="9678" y="4715"/>
                    <a:pt x="9663" y="4713"/>
                    <a:pt x="9647" y="4713"/>
                  </a:cubicBezTo>
                  <a:cubicBezTo>
                    <a:pt x="9570" y="4713"/>
                    <a:pt x="9499" y="4763"/>
                    <a:pt x="9478" y="4842"/>
                  </a:cubicBezTo>
                  <a:lnTo>
                    <a:pt x="9256" y="5638"/>
                  </a:lnTo>
                  <a:lnTo>
                    <a:pt x="8474" y="6241"/>
                  </a:lnTo>
                  <a:cubicBezTo>
                    <a:pt x="8200" y="5715"/>
                    <a:pt x="7797" y="5269"/>
                    <a:pt x="7309" y="4943"/>
                  </a:cubicBezTo>
                  <a:cubicBezTo>
                    <a:pt x="7886" y="4403"/>
                    <a:pt x="8219" y="3646"/>
                    <a:pt x="8211" y="2828"/>
                  </a:cubicBezTo>
                  <a:cubicBezTo>
                    <a:pt x="8193" y="1166"/>
                    <a:pt x="6808" y="1"/>
                    <a:pt x="53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7"/>
            <p:cNvSpPr/>
            <p:nvPr/>
          </p:nvSpPr>
          <p:spPr>
            <a:xfrm>
              <a:off x="5099300" y="1633775"/>
              <a:ext cx="16450" cy="16475"/>
            </a:xfrm>
            <a:custGeom>
              <a:rect b="b" l="l" r="r" t="t"/>
              <a:pathLst>
                <a:path extrusionOk="0" h="659" w="658">
                  <a:moveTo>
                    <a:pt x="329" y="1"/>
                  </a:moveTo>
                  <a:cubicBezTo>
                    <a:pt x="148" y="1"/>
                    <a:pt x="0" y="148"/>
                    <a:pt x="0" y="330"/>
                  </a:cubicBezTo>
                  <a:cubicBezTo>
                    <a:pt x="0" y="511"/>
                    <a:pt x="148" y="658"/>
                    <a:pt x="329" y="658"/>
                  </a:cubicBezTo>
                  <a:cubicBezTo>
                    <a:pt x="510" y="658"/>
                    <a:pt x="658" y="511"/>
                    <a:pt x="658" y="330"/>
                  </a:cubicBezTo>
                  <a:cubicBezTo>
                    <a:pt x="658" y="148"/>
                    <a:pt x="510" y="1"/>
                    <a:pt x="3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7"/>
            <p:cNvSpPr/>
            <p:nvPr/>
          </p:nvSpPr>
          <p:spPr>
            <a:xfrm>
              <a:off x="5157925" y="1633775"/>
              <a:ext cx="16450" cy="16475"/>
            </a:xfrm>
            <a:custGeom>
              <a:rect b="b" l="l" r="r" t="t"/>
              <a:pathLst>
                <a:path extrusionOk="0" h="659" w="658">
                  <a:moveTo>
                    <a:pt x="329" y="1"/>
                  </a:moveTo>
                  <a:cubicBezTo>
                    <a:pt x="147" y="1"/>
                    <a:pt x="0" y="148"/>
                    <a:pt x="0" y="330"/>
                  </a:cubicBezTo>
                  <a:cubicBezTo>
                    <a:pt x="0" y="511"/>
                    <a:pt x="147" y="658"/>
                    <a:pt x="329" y="658"/>
                  </a:cubicBezTo>
                  <a:cubicBezTo>
                    <a:pt x="510" y="658"/>
                    <a:pt x="658" y="511"/>
                    <a:pt x="658" y="330"/>
                  </a:cubicBezTo>
                  <a:cubicBezTo>
                    <a:pt x="658" y="148"/>
                    <a:pt x="510" y="1"/>
                    <a:pt x="3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7"/>
            <p:cNvSpPr/>
            <p:nvPr/>
          </p:nvSpPr>
          <p:spPr>
            <a:xfrm>
              <a:off x="5094575" y="1649450"/>
              <a:ext cx="62575" cy="28225"/>
            </a:xfrm>
            <a:custGeom>
              <a:rect b="b" l="l" r="r" t="t"/>
              <a:pathLst>
                <a:path extrusionOk="0" h="1129" w="2503">
                  <a:moveTo>
                    <a:pt x="1673" y="352"/>
                  </a:moveTo>
                  <a:cubicBezTo>
                    <a:pt x="1716" y="352"/>
                    <a:pt x="1759" y="366"/>
                    <a:pt x="1795" y="393"/>
                  </a:cubicBezTo>
                  <a:cubicBezTo>
                    <a:pt x="2024" y="566"/>
                    <a:pt x="1869" y="777"/>
                    <a:pt x="1700" y="777"/>
                  </a:cubicBezTo>
                  <a:lnTo>
                    <a:pt x="728" y="777"/>
                  </a:lnTo>
                  <a:lnTo>
                    <a:pt x="1580" y="373"/>
                  </a:lnTo>
                  <a:cubicBezTo>
                    <a:pt x="1610" y="359"/>
                    <a:pt x="1641" y="352"/>
                    <a:pt x="1673" y="352"/>
                  </a:cubicBezTo>
                  <a:close/>
                  <a:moveTo>
                    <a:pt x="1672" y="0"/>
                  </a:moveTo>
                  <a:cubicBezTo>
                    <a:pt x="1590" y="0"/>
                    <a:pt x="1507" y="18"/>
                    <a:pt x="1430" y="55"/>
                  </a:cubicBezTo>
                  <a:lnTo>
                    <a:pt x="263" y="608"/>
                  </a:lnTo>
                  <a:cubicBezTo>
                    <a:pt x="1" y="733"/>
                    <a:pt x="89" y="1129"/>
                    <a:pt x="380" y="1129"/>
                  </a:cubicBezTo>
                  <a:lnTo>
                    <a:pt x="1700" y="1129"/>
                  </a:lnTo>
                  <a:cubicBezTo>
                    <a:pt x="2212" y="1129"/>
                    <a:pt x="2502" y="485"/>
                    <a:pt x="2007" y="112"/>
                  </a:cubicBezTo>
                  <a:cubicBezTo>
                    <a:pt x="1909" y="38"/>
                    <a:pt x="1791" y="0"/>
                    <a:pt x="16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7"/>
            <p:cNvSpPr/>
            <p:nvPr/>
          </p:nvSpPr>
          <p:spPr>
            <a:xfrm>
              <a:off x="5011100" y="1606350"/>
              <a:ext cx="37725" cy="37750"/>
            </a:xfrm>
            <a:custGeom>
              <a:rect b="b" l="l" r="r" t="t"/>
              <a:pathLst>
                <a:path extrusionOk="0" h="1510" w="1509">
                  <a:moveTo>
                    <a:pt x="755" y="352"/>
                  </a:moveTo>
                  <a:cubicBezTo>
                    <a:pt x="977" y="352"/>
                    <a:pt x="1157" y="532"/>
                    <a:pt x="1157" y="755"/>
                  </a:cubicBezTo>
                  <a:cubicBezTo>
                    <a:pt x="1157" y="976"/>
                    <a:pt x="977" y="1158"/>
                    <a:pt x="755" y="1158"/>
                  </a:cubicBezTo>
                  <a:cubicBezTo>
                    <a:pt x="533" y="1158"/>
                    <a:pt x="352" y="976"/>
                    <a:pt x="352" y="755"/>
                  </a:cubicBezTo>
                  <a:cubicBezTo>
                    <a:pt x="352" y="532"/>
                    <a:pt x="533" y="352"/>
                    <a:pt x="755" y="352"/>
                  </a:cubicBezTo>
                  <a:close/>
                  <a:moveTo>
                    <a:pt x="755" y="1"/>
                  </a:moveTo>
                  <a:cubicBezTo>
                    <a:pt x="339" y="1"/>
                    <a:pt x="0" y="339"/>
                    <a:pt x="0" y="755"/>
                  </a:cubicBezTo>
                  <a:cubicBezTo>
                    <a:pt x="0" y="1170"/>
                    <a:pt x="339" y="1509"/>
                    <a:pt x="755" y="1509"/>
                  </a:cubicBezTo>
                  <a:cubicBezTo>
                    <a:pt x="1171" y="1509"/>
                    <a:pt x="1509" y="1171"/>
                    <a:pt x="1509" y="755"/>
                  </a:cubicBezTo>
                  <a:cubicBezTo>
                    <a:pt x="1509" y="339"/>
                    <a:pt x="1171" y="1"/>
                    <a:pt x="7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7"/>
            <p:cNvSpPr/>
            <p:nvPr/>
          </p:nvSpPr>
          <p:spPr>
            <a:xfrm>
              <a:off x="5228200" y="1641400"/>
              <a:ext cx="37775" cy="37750"/>
            </a:xfrm>
            <a:custGeom>
              <a:rect b="b" l="l" r="r" t="t"/>
              <a:pathLst>
                <a:path extrusionOk="0" h="1510" w="1511">
                  <a:moveTo>
                    <a:pt x="756" y="352"/>
                  </a:moveTo>
                  <a:cubicBezTo>
                    <a:pt x="978" y="352"/>
                    <a:pt x="1158" y="533"/>
                    <a:pt x="1158" y="755"/>
                  </a:cubicBezTo>
                  <a:cubicBezTo>
                    <a:pt x="1158" y="977"/>
                    <a:pt x="978" y="1158"/>
                    <a:pt x="756" y="1158"/>
                  </a:cubicBezTo>
                  <a:cubicBezTo>
                    <a:pt x="534" y="1158"/>
                    <a:pt x="353" y="977"/>
                    <a:pt x="353" y="755"/>
                  </a:cubicBezTo>
                  <a:cubicBezTo>
                    <a:pt x="353" y="533"/>
                    <a:pt x="534" y="352"/>
                    <a:pt x="756" y="352"/>
                  </a:cubicBezTo>
                  <a:close/>
                  <a:moveTo>
                    <a:pt x="756" y="1"/>
                  </a:moveTo>
                  <a:cubicBezTo>
                    <a:pt x="340" y="1"/>
                    <a:pt x="1" y="339"/>
                    <a:pt x="1" y="755"/>
                  </a:cubicBezTo>
                  <a:cubicBezTo>
                    <a:pt x="1" y="1170"/>
                    <a:pt x="340" y="1509"/>
                    <a:pt x="756" y="1509"/>
                  </a:cubicBezTo>
                  <a:cubicBezTo>
                    <a:pt x="1171" y="1509"/>
                    <a:pt x="1510" y="1171"/>
                    <a:pt x="1510" y="755"/>
                  </a:cubicBezTo>
                  <a:cubicBezTo>
                    <a:pt x="1510" y="339"/>
                    <a:pt x="1171" y="1"/>
                    <a:pt x="7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7"/>
            <p:cNvSpPr/>
            <p:nvPr/>
          </p:nvSpPr>
          <p:spPr>
            <a:xfrm>
              <a:off x="4989025" y="1797025"/>
              <a:ext cx="37725" cy="37725"/>
            </a:xfrm>
            <a:custGeom>
              <a:rect b="b" l="l" r="r" t="t"/>
              <a:pathLst>
                <a:path extrusionOk="0" h="1509" w="1509">
                  <a:moveTo>
                    <a:pt x="755" y="351"/>
                  </a:moveTo>
                  <a:cubicBezTo>
                    <a:pt x="977" y="351"/>
                    <a:pt x="1157" y="532"/>
                    <a:pt x="1157" y="754"/>
                  </a:cubicBezTo>
                  <a:cubicBezTo>
                    <a:pt x="1157" y="977"/>
                    <a:pt x="977" y="1157"/>
                    <a:pt x="755" y="1157"/>
                  </a:cubicBezTo>
                  <a:cubicBezTo>
                    <a:pt x="533" y="1157"/>
                    <a:pt x="352" y="977"/>
                    <a:pt x="352" y="754"/>
                  </a:cubicBezTo>
                  <a:cubicBezTo>
                    <a:pt x="352" y="533"/>
                    <a:pt x="533" y="351"/>
                    <a:pt x="755" y="351"/>
                  </a:cubicBezTo>
                  <a:close/>
                  <a:moveTo>
                    <a:pt x="755" y="0"/>
                  </a:moveTo>
                  <a:cubicBezTo>
                    <a:pt x="338" y="0"/>
                    <a:pt x="0" y="338"/>
                    <a:pt x="0" y="754"/>
                  </a:cubicBezTo>
                  <a:cubicBezTo>
                    <a:pt x="0" y="1171"/>
                    <a:pt x="339" y="1509"/>
                    <a:pt x="755" y="1509"/>
                  </a:cubicBezTo>
                  <a:cubicBezTo>
                    <a:pt x="1171" y="1509"/>
                    <a:pt x="1509" y="1171"/>
                    <a:pt x="1509" y="754"/>
                  </a:cubicBezTo>
                  <a:cubicBezTo>
                    <a:pt x="1509" y="338"/>
                    <a:pt x="1171" y="0"/>
                    <a:pt x="7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7"/>
            <p:cNvSpPr/>
            <p:nvPr/>
          </p:nvSpPr>
          <p:spPr>
            <a:xfrm>
              <a:off x="5232425" y="1768200"/>
              <a:ext cx="37750" cy="37725"/>
            </a:xfrm>
            <a:custGeom>
              <a:rect b="b" l="l" r="r" t="t"/>
              <a:pathLst>
                <a:path extrusionOk="0" h="1509" w="1510">
                  <a:moveTo>
                    <a:pt x="755" y="352"/>
                  </a:moveTo>
                  <a:cubicBezTo>
                    <a:pt x="977" y="352"/>
                    <a:pt x="1158" y="532"/>
                    <a:pt x="1158" y="754"/>
                  </a:cubicBezTo>
                  <a:cubicBezTo>
                    <a:pt x="1158" y="977"/>
                    <a:pt x="977" y="1157"/>
                    <a:pt x="755" y="1157"/>
                  </a:cubicBezTo>
                  <a:cubicBezTo>
                    <a:pt x="533" y="1157"/>
                    <a:pt x="352" y="977"/>
                    <a:pt x="352" y="754"/>
                  </a:cubicBezTo>
                  <a:cubicBezTo>
                    <a:pt x="352" y="532"/>
                    <a:pt x="533" y="352"/>
                    <a:pt x="755" y="352"/>
                  </a:cubicBezTo>
                  <a:close/>
                  <a:moveTo>
                    <a:pt x="755" y="0"/>
                  </a:moveTo>
                  <a:cubicBezTo>
                    <a:pt x="339" y="0"/>
                    <a:pt x="1" y="338"/>
                    <a:pt x="1" y="754"/>
                  </a:cubicBezTo>
                  <a:cubicBezTo>
                    <a:pt x="1" y="1171"/>
                    <a:pt x="339" y="1509"/>
                    <a:pt x="755" y="1509"/>
                  </a:cubicBezTo>
                  <a:cubicBezTo>
                    <a:pt x="1170" y="1509"/>
                    <a:pt x="1509" y="1171"/>
                    <a:pt x="1509" y="754"/>
                  </a:cubicBezTo>
                  <a:cubicBezTo>
                    <a:pt x="1509" y="338"/>
                    <a:pt x="1170" y="0"/>
                    <a:pt x="7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47"/>
          <p:cNvGrpSpPr/>
          <p:nvPr/>
        </p:nvGrpSpPr>
        <p:grpSpPr>
          <a:xfrm>
            <a:off x="5421286" y="3119956"/>
            <a:ext cx="398662" cy="396759"/>
            <a:chOff x="4457400" y="1580775"/>
            <a:chExt cx="298400" cy="296975"/>
          </a:xfrm>
        </p:grpSpPr>
        <p:sp>
          <p:nvSpPr>
            <p:cNvPr id="1778" name="Google Shape;1778;p47"/>
            <p:cNvSpPr/>
            <p:nvPr/>
          </p:nvSpPr>
          <p:spPr>
            <a:xfrm>
              <a:off x="4603025" y="1868800"/>
              <a:ext cx="17200" cy="8950"/>
            </a:xfrm>
            <a:custGeom>
              <a:rect b="b" l="l" r="r" t="t"/>
              <a:pathLst>
                <a:path extrusionOk="0" h="358" w="688">
                  <a:moveTo>
                    <a:pt x="177" y="1"/>
                  </a:moveTo>
                  <a:cubicBezTo>
                    <a:pt x="79" y="1"/>
                    <a:pt x="0" y="81"/>
                    <a:pt x="0" y="179"/>
                  </a:cubicBezTo>
                  <a:cubicBezTo>
                    <a:pt x="0" y="277"/>
                    <a:pt x="79" y="357"/>
                    <a:pt x="177" y="357"/>
                  </a:cubicBezTo>
                  <a:lnTo>
                    <a:pt x="509" y="357"/>
                  </a:lnTo>
                  <a:cubicBezTo>
                    <a:pt x="608" y="357"/>
                    <a:pt x="687" y="277"/>
                    <a:pt x="687" y="179"/>
                  </a:cubicBezTo>
                  <a:cubicBezTo>
                    <a:pt x="687" y="81"/>
                    <a:pt x="608" y="1"/>
                    <a:pt x="5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7"/>
            <p:cNvSpPr/>
            <p:nvPr/>
          </p:nvSpPr>
          <p:spPr>
            <a:xfrm>
              <a:off x="4629075" y="1868800"/>
              <a:ext cx="32650" cy="8950"/>
            </a:xfrm>
            <a:custGeom>
              <a:rect b="b" l="l" r="r" t="t"/>
              <a:pathLst>
                <a:path extrusionOk="0" h="358" w="1306">
                  <a:moveTo>
                    <a:pt x="179" y="1"/>
                  </a:moveTo>
                  <a:cubicBezTo>
                    <a:pt x="80" y="1"/>
                    <a:pt x="1" y="81"/>
                    <a:pt x="1" y="179"/>
                  </a:cubicBezTo>
                  <a:cubicBezTo>
                    <a:pt x="1" y="277"/>
                    <a:pt x="80" y="357"/>
                    <a:pt x="179" y="357"/>
                  </a:cubicBezTo>
                  <a:lnTo>
                    <a:pt x="1128" y="357"/>
                  </a:lnTo>
                  <a:cubicBezTo>
                    <a:pt x="1226" y="357"/>
                    <a:pt x="1305" y="277"/>
                    <a:pt x="1305" y="179"/>
                  </a:cubicBezTo>
                  <a:cubicBezTo>
                    <a:pt x="1305" y="81"/>
                    <a:pt x="1226" y="1"/>
                    <a:pt x="1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7"/>
            <p:cNvSpPr/>
            <p:nvPr/>
          </p:nvSpPr>
          <p:spPr>
            <a:xfrm>
              <a:off x="4477850" y="1580775"/>
              <a:ext cx="277950" cy="165950"/>
            </a:xfrm>
            <a:custGeom>
              <a:rect b="b" l="l" r="r" t="t"/>
              <a:pathLst>
                <a:path extrusionOk="0" h="6638" w="11118">
                  <a:moveTo>
                    <a:pt x="7818" y="3960"/>
                  </a:moveTo>
                  <a:cubicBezTo>
                    <a:pt x="8296" y="3960"/>
                    <a:pt x="8709" y="4283"/>
                    <a:pt x="8826" y="4744"/>
                  </a:cubicBezTo>
                  <a:cubicBezTo>
                    <a:pt x="8847" y="4825"/>
                    <a:pt x="8919" y="4878"/>
                    <a:pt x="8998" y="4878"/>
                  </a:cubicBezTo>
                  <a:cubicBezTo>
                    <a:pt x="9014" y="4878"/>
                    <a:pt x="9029" y="4876"/>
                    <a:pt x="9045" y="4872"/>
                  </a:cubicBezTo>
                  <a:cubicBezTo>
                    <a:pt x="9098" y="4858"/>
                    <a:pt x="9149" y="4851"/>
                    <a:pt x="9199" y="4851"/>
                  </a:cubicBezTo>
                  <a:cubicBezTo>
                    <a:pt x="9603" y="4851"/>
                    <a:pt x="9895" y="5279"/>
                    <a:pt x="9730" y="5662"/>
                  </a:cubicBezTo>
                  <a:cubicBezTo>
                    <a:pt x="9679" y="5780"/>
                    <a:pt x="9765" y="5911"/>
                    <a:pt x="9893" y="5911"/>
                  </a:cubicBezTo>
                  <a:lnTo>
                    <a:pt x="10577" y="5911"/>
                  </a:lnTo>
                  <a:cubicBezTo>
                    <a:pt x="10679" y="5911"/>
                    <a:pt x="10762" y="5994"/>
                    <a:pt x="10762" y="6096"/>
                  </a:cubicBezTo>
                  <a:cubicBezTo>
                    <a:pt x="10761" y="6199"/>
                    <a:pt x="10679" y="6281"/>
                    <a:pt x="10576" y="6281"/>
                  </a:cubicBezTo>
                  <a:lnTo>
                    <a:pt x="5986" y="6281"/>
                  </a:lnTo>
                  <a:cubicBezTo>
                    <a:pt x="5799" y="6281"/>
                    <a:pt x="5362" y="6038"/>
                    <a:pt x="5362" y="5567"/>
                  </a:cubicBezTo>
                  <a:cubicBezTo>
                    <a:pt x="5362" y="5138"/>
                    <a:pt x="5713" y="4853"/>
                    <a:pt x="6081" y="4853"/>
                  </a:cubicBezTo>
                  <a:cubicBezTo>
                    <a:pt x="6226" y="4853"/>
                    <a:pt x="6373" y="4897"/>
                    <a:pt x="6503" y="4994"/>
                  </a:cubicBezTo>
                  <a:cubicBezTo>
                    <a:pt x="6536" y="5018"/>
                    <a:pt x="6572" y="5029"/>
                    <a:pt x="6609" y="5029"/>
                  </a:cubicBezTo>
                  <a:cubicBezTo>
                    <a:pt x="6693" y="5029"/>
                    <a:pt x="6774" y="4968"/>
                    <a:pt x="6785" y="4873"/>
                  </a:cubicBezTo>
                  <a:cubicBezTo>
                    <a:pt x="6849" y="4353"/>
                    <a:pt x="7293" y="3960"/>
                    <a:pt x="7818" y="3960"/>
                  </a:cubicBezTo>
                  <a:close/>
                  <a:moveTo>
                    <a:pt x="4118" y="1"/>
                  </a:moveTo>
                  <a:cubicBezTo>
                    <a:pt x="3200" y="1"/>
                    <a:pt x="2411" y="625"/>
                    <a:pt x="2184" y="1491"/>
                  </a:cubicBezTo>
                  <a:cubicBezTo>
                    <a:pt x="1970" y="1385"/>
                    <a:pt x="1744" y="1335"/>
                    <a:pt x="1522" y="1335"/>
                  </a:cubicBezTo>
                  <a:cubicBezTo>
                    <a:pt x="797" y="1335"/>
                    <a:pt x="113" y="1862"/>
                    <a:pt x="13" y="2649"/>
                  </a:cubicBezTo>
                  <a:cubicBezTo>
                    <a:pt x="1" y="2745"/>
                    <a:pt x="70" y="2835"/>
                    <a:pt x="168" y="2847"/>
                  </a:cubicBezTo>
                  <a:cubicBezTo>
                    <a:pt x="175" y="2848"/>
                    <a:pt x="183" y="2849"/>
                    <a:pt x="190" y="2849"/>
                  </a:cubicBezTo>
                  <a:cubicBezTo>
                    <a:pt x="278" y="2849"/>
                    <a:pt x="355" y="2783"/>
                    <a:pt x="366" y="2693"/>
                  </a:cubicBezTo>
                  <a:cubicBezTo>
                    <a:pt x="443" y="2090"/>
                    <a:pt x="968" y="1691"/>
                    <a:pt x="1521" y="1691"/>
                  </a:cubicBezTo>
                  <a:cubicBezTo>
                    <a:pt x="1754" y="1691"/>
                    <a:pt x="1992" y="1763"/>
                    <a:pt x="2204" y="1920"/>
                  </a:cubicBezTo>
                  <a:cubicBezTo>
                    <a:pt x="2234" y="1943"/>
                    <a:pt x="2271" y="1955"/>
                    <a:pt x="2309" y="1955"/>
                  </a:cubicBezTo>
                  <a:cubicBezTo>
                    <a:pt x="2333" y="1955"/>
                    <a:pt x="2357" y="1950"/>
                    <a:pt x="2380" y="1941"/>
                  </a:cubicBezTo>
                  <a:cubicBezTo>
                    <a:pt x="2438" y="1916"/>
                    <a:pt x="2479" y="1861"/>
                    <a:pt x="2486" y="1798"/>
                  </a:cubicBezTo>
                  <a:cubicBezTo>
                    <a:pt x="2587" y="976"/>
                    <a:pt x="3288" y="357"/>
                    <a:pt x="4118" y="357"/>
                  </a:cubicBezTo>
                  <a:cubicBezTo>
                    <a:pt x="4871" y="357"/>
                    <a:pt x="5526" y="866"/>
                    <a:pt x="5712" y="1596"/>
                  </a:cubicBezTo>
                  <a:cubicBezTo>
                    <a:pt x="5732" y="1676"/>
                    <a:pt x="5805" y="1729"/>
                    <a:pt x="5884" y="1729"/>
                  </a:cubicBezTo>
                  <a:cubicBezTo>
                    <a:pt x="5899" y="1729"/>
                    <a:pt x="5914" y="1727"/>
                    <a:pt x="5929" y="1723"/>
                  </a:cubicBezTo>
                  <a:cubicBezTo>
                    <a:pt x="6015" y="1701"/>
                    <a:pt x="6099" y="1690"/>
                    <a:pt x="6181" y="1690"/>
                  </a:cubicBezTo>
                  <a:cubicBezTo>
                    <a:pt x="6714" y="1690"/>
                    <a:pt x="7137" y="2142"/>
                    <a:pt x="7137" y="2652"/>
                  </a:cubicBezTo>
                  <a:cubicBezTo>
                    <a:pt x="7137" y="2986"/>
                    <a:pt x="6979" y="3051"/>
                    <a:pt x="7073" y="3194"/>
                  </a:cubicBezTo>
                  <a:cubicBezTo>
                    <a:pt x="7106" y="3244"/>
                    <a:pt x="7161" y="3274"/>
                    <a:pt x="7221" y="3274"/>
                  </a:cubicBezTo>
                  <a:lnTo>
                    <a:pt x="8243" y="3274"/>
                  </a:lnTo>
                  <a:cubicBezTo>
                    <a:pt x="8524" y="3274"/>
                    <a:pt x="8699" y="3578"/>
                    <a:pt x="8563" y="3819"/>
                  </a:cubicBezTo>
                  <a:cubicBezTo>
                    <a:pt x="8334" y="3675"/>
                    <a:pt x="8076" y="3604"/>
                    <a:pt x="7819" y="3604"/>
                  </a:cubicBezTo>
                  <a:cubicBezTo>
                    <a:pt x="7463" y="3604"/>
                    <a:pt x="7109" y="3740"/>
                    <a:pt x="6840" y="4005"/>
                  </a:cubicBezTo>
                  <a:lnTo>
                    <a:pt x="1377" y="4005"/>
                  </a:lnTo>
                  <a:cubicBezTo>
                    <a:pt x="1114" y="4005"/>
                    <a:pt x="644" y="3759"/>
                    <a:pt x="447" y="3298"/>
                  </a:cubicBezTo>
                  <a:cubicBezTo>
                    <a:pt x="418" y="3230"/>
                    <a:pt x="352" y="3189"/>
                    <a:pt x="283" y="3189"/>
                  </a:cubicBezTo>
                  <a:cubicBezTo>
                    <a:pt x="260" y="3189"/>
                    <a:pt x="236" y="3194"/>
                    <a:pt x="213" y="3204"/>
                  </a:cubicBezTo>
                  <a:cubicBezTo>
                    <a:pt x="123" y="3242"/>
                    <a:pt x="81" y="3346"/>
                    <a:pt x="119" y="3437"/>
                  </a:cubicBezTo>
                  <a:cubicBezTo>
                    <a:pt x="366" y="4016"/>
                    <a:pt x="954" y="4361"/>
                    <a:pt x="1378" y="4361"/>
                  </a:cubicBezTo>
                  <a:lnTo>
                    <a:pt x="6577" y="4361"/>
                  </a:lnTo>
                  <a:cubicBezTo>
                    <a:pt x="6541" y="4430"/>
                    <a:pt x="6511" y="4503"/>
                    <a:pt x="6488" y="4578"/>
                  </a:cubicBezTo>
                  <a:cubicBezTo>
                    <a:pt x="6354" y="4523"/>
                    <a:pt x="6216" y="4497"/>
                    <a:pt x="6081" y="4497"/>
                  </a:cubicBezTo>
                  <a:cubicBezTo>
                    <a:pt x="5522" y="4497"/>
                    <a:pt x="5007" y="4940"/>
                    <a:pt x="5007" y="5567"/>
                  </a:cubicBezTo>
                  <a:cubicBezTo>
                    <a:pt x="5007" y="6221"/>
                    <a:pt x="5587" y="6638"/>
                    <a:pt x="5986" y="6638"/>
                  </a:cubicBezTo>
                  <a:lnTo>
                    <a:pt x="10577" y="6638"/>
                  </a:lnTo>
                  <a:cubicBezTo>
                    <a:pt x="10875" y="6638"/>
                    <a:pt x="11118" y="6395"/>
                    <a:pt x="11118" y="6096"/>
                  </a:cubicBezTo>
                  <a:cubicBezTo>
                    <a:pt x="11118" y="5798"/>
                    <a:pt x="10875" y="5555"/>
                    <a:pt x="10576" y="5555"/>
                  </a:cubicBezTo>
                  <a:lnTo>
                    <a:pt x="10125" y="5555"/>
                  </a:lnTo>
                  <a:cubicBezTo>
                    <a:pt x="10198" y="5003"/>
                    <a:pt x="9760" y="4496"/>
                    <a:pt x="9197" y="4496"/>
                  </a:cubicBezTo>
                  <a:cubicBezTo>
                    <a:pt x="9172" y="4496"/>
                    <a:pt x="9147" y="4497"/>
                    <a:pt x="9121" y="4499"/>
                  </a:cubicBezTo>
                  <a:cubicBezTo>
                    <a:pt x="9056" y="4329"/>
                    <a:pt x="8959" y="4176"/>
                    <a:pt x="8839" y="4047"/>
                  </a:cubicBezTo>
                  <a:cubicBezTo>
                    <a:pt x="9163" y="3575"/>
                    <a:pt x="8826" y="2918"/>
                    <a:pt x="8243" y="2918"/>
                  </a:cubicBezTo>
                  <a:lnTo>
                    <a:pt x="7463" y="2918"/>
                  </a:lnTo>
                  <a:cubicBezTo>
                    <a:pt x="7558" y="2475"/>
                    <a:pt x="7407" y="2032"/>
                    <a:pt x="7114" y="1732"/>
                  </a:cubicBezTo>
                  <a:cubicBezTo>
                    <a:pt x="6862" y="1471"/>
                    <a:pt x="6529" y="1334"/>
                    <a:pt x="6186" y="1334"/>
                  </a:cubicBezTo>
                  <a:cubicBezTo>
                    <a:pt x="6127" y="1334"/>
                    <a:pt x="6068" y="1338"/>
                    <a:pt x="6009" y="1346"/>
                  </a:cubicBezTo>
                  <a:cubicBezTo>
                    <a:pt x="5732" y="547"/>
                    <a:pt x="4977" y="1"/>
                    <a:pt x="4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7"/>
            <p:cNvSpPr/>
            <p:nvPr/>
          </p:nvSpPr>
          <p:spPr>
            <a:xfrm>
              <a:off x="4605875" y="1790025"/>
              <a:ext cx="88825" cy="37375"/>
            </a:xfrm>
            <a:custGeom>
              <a:rect b="b" l="l" r="r" t="t"/>
              <a:pathLst>
                <a:path extrusionOk="0" h="1495" w="3553">
                  <a:moveTo>
                    <a:pt x="2392" y="1"/>
                  </a:moveTo>
                  <a:cubicBezTo>
                    <a:pt x="2294" y="1"/>
                    <a:pt x="2215" y="81"/>
                    <a:pt x="2215" y="179"/>
                  </a:cubicBezTo>
                  <a:cubicBezTo>
                    <a:pt x="2215" y="277"/>
                    <a:pt x="2294" y="357"/>
                    <a:pt x="2392" y="357"/>
                  </a:cubicBezTo>
                  <a:lnTo>
                    <a:pt x="2806" y="357"/>
                  </a:lnTo>
                  <a:cubicBezTo>
                    <a:pt x="3021" y="357"/>
                    <a:pt x="3196" y="533"/>
                    <a:pt x="3196" y="748"/>
                  </a:cubicBezTo>
                  <a:cubicBezTo>
                    <a:pt x="3196" y="963"/>
                    <a:pt x="3021" y="1138"/>
                    <a:pt x="2806" y="1138"/>
                  </a:cubicBezTo>
                  <a:lnTo>
                    <a:pt x="179" y="1138"/>
                  </a:lnTo>
                  <a:cubicBezTo>
                    <a:pt x="80" y="1138"/>
                    <a:pt x="0" y="1219"/>
                    <a:pt x="0" y="1317"/>
                  </a:cubicBezTo>
                  <a:cubicBezTo>
                    <a:pt x="0" y="1415"/>
                    <a:pt x="80" y="1495"/>
                    <a:pt x="179" y="1495"/>
                  </a:cubicBezTo>
                  <a:lnTo>
                    <a:pt x="2806" y="1495"/>
                  </a:lnTo>
                  <a:cubicBezTo>
                    <a:pt x="3218" y="1495"/>
                    <a:pt x="3553" y="1160"/>
                    <a:pt x="3553" y="748"/>
                  </a:cubicBezTo>
                  <a:cubicBezTo>
                    <a:pt x="3553" y="336"/>
                    <a:pt x="3218" y="1"/>
                    <a:pt x="28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7"/>
            <p:cNvSpPr/>
            <p:nvPr/>
          </p:nvSpPr>
          <p:spPr>
            <a:xfrm>
              <a:off x="4561600" y="1842425"/>
              <a:ext cx="127500" cy="8950"/>
            </a:xfrm>
            <a:custGeom>
              <a:rect b="b" l="l" r="r" t="t"/>
              <a:pathLst>
                <a:path extrusionOk="0" h="358" w="5100">
                  <a:moveTo>
                    <a:pt x="177" y="1"/>
                  </a:moveTo>
                  <a:cubicBezTo>
                    <a:pt x="80" y="1"/>
                    <a:pt x="0" y="81"/>
                    <a:pt x="0" y="179"/>
                  </a:cubicBezTo>
                  <a:cubicBezTo>
                    <a:pt x="0" y="277"/>
                    <a:pt x="80" y="357"/>
                    <a:pt x="177" y="357"/>
                  </a:cubicBezTo>
                  <a:lnTo>
                    <a:pt x="4921" y="357"/>
                  </a:lnTo>
                  <a:cubicBezTo>
                    <a:pt x="5019" y="357"/>
                    <a:pt x="5099" y="277"/>
                    <a:pt x="5099" y="179"/>
                  </a:cubicBezTo>
                  <a:cubicBezTo>
                    <a:pt x="5099" y="81"/>
                    <a:pt x="5019" y="1"/>
                    <a:pt x="49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7"/>
            <p:cNvSpPr/>
            <p:nvPr/>
          </p:nvSpPr>
          <p:spPr>
            <a:xfrm>
              <a:off x="4697950" y="1842425"/>
              <a:ext cx="52250" cy="32075"/>
            </a:xfrm>
            <a:custGeom>
              <a:rect b="b" l="l" r="r" t="t"/>
              <a:pathLst>
                <a:path extrusionOk="0" h="1283" w="2090">
                  <a:moveTo>
                    <a:pt x="178" y="1"/>
                  </a:moveTo>
                  <a:cubicBezTo>
                    <a:pt x="80" y="1"/>
                    <a:pt x="1" y="81"/>
                    <a:pt x="1" y="179"/>
                  </a:cubicBezTo>
                  <a:cubicBezTo>
                    <a:pt x="1" y="277"/>
                    <a:pt x="80" y="357"/>
                    <a:pt x="178" y="357"/>
                  </a:cubicBezTo>
                  <a:lnTo>
                    <a:pt x="1448" y="357"/>
                  </a:lnTo>
                  <a:cubicBezTo>
                    <a:pt x="1605" y="357"/>
                    <a:pt x="1733" y="485"/>
                    <a:pt x="1733" y="641"/>
                  </a:cubicBezTo>
                  <a:cubicBezTo>
                    <a:pt x="1733" y="798"/>
                    <a:pt x="1605" y="927"/>
                    <a:pt x="1448" y="927"/>
                  </a:cubicBezTo>
                  <a:lnTo>
                    <a:pt x="1111" y="927"/>
                  </a:lnTo>
                  <a:cubicBezTo>
                    <a:pt x="1014" y="927"/>
                    <a:pt x="934" y="1006"/>
                    <a:pt x="934" y="1104"/>
                  </a:cubicBezTo>
                  <a:cubicBezTo>
                    <a:pt x="934" y="1202"/>
                    <a:pt x="1014" y="1282"/>
                    <a:pt x="1111" y="1282"/>
                  </a:cubicBezTo>
                  <a:lnTo>
                    <a:pt x="1448" y="1282"/>
                  </a:lnTo>
                  <a:cubicBezTo>
                    <a:pt x="1802" y="1282"/>
                    <a:pt x="2089" y="995"/>
                    <a:pt x="2089" y="641"/>
                  </a:cubicBezTo>
                  <a:cubicBezTo>
                    <a:pt x="2089" y="288"/>
                    <a:pt x="1802" y="1"/>
                    <a:pt x="14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7"/>
            <p:cNvSpPr/>
            <p:nvPr/>
          </p:nvSpPr>
          <p:spPr>
            <a:xfrm>
              <a:off x="4457400" y="1691725"/>
              <a:ext cx="137200" cy="155575"/>
            </a:xfrm>
            <a:custGeom>
              <a:rect b="b" l="l" r="r" t="t"/>
              <a:pathLst>
                <a:path extrusionOk="0" h="6223" w="5488">
                  <a:moveTo>
                    <a:pt x="2743" y="0"/>
                  </a:moveTo>
                  <a:cubicBezTo>
                    <a:pt x="2645" y="0"/>
                    <a:pt x="2566" y="81"/>
                    <a:pt x="2566" y="178"/>
                  </a:cubicBezTo>
                  <a:lnTo>
                    <a:pt x="2566" y="808"/>
                  </a:lnTo>
                  <a:lnTo>
                    <a:pt x="2245" y="518"/>
                  </a:lnTo>
                  <a:cubicBezTo>
                    <a:pt x="2210" y="488"/>
                    <a:pt x="2168" y="472"/>
                    <a:pt x="2125" y="472"/>
                  </a:cubicBezTo>
                  <a:cubicBezTo>
                    <a:pt x="2076" y="472"/>
                    <a:pt x="2028" y="492"/>
                    <a:pt x="1993" y="531"/>
                  </a:cubicBezTo>
                  <a:cubicBezTo>
                    <a:pt x="1927" y="604"/>
                    <a:pt x="1934" y="716"/>
                    <a:pt x="2006" y="782"/>
                  </a:cubicBezTo>
                  <a:lnTo>
                    <a:pt x="2566" y="1288"/>
                  </a:lnTo>
                  <a:lnTo>
                    <a:pt x="2566" y="1789"/>
                  </a:lnTo>
                  <a:lnTo>
                    <a:pt x="2245" y="1498"/>
                  </a:lnTo>
                  <a:cubicBezTo>
                    <a:pt x="2211" y="1468"/>
                    <a:pt x="2168" y="1453"/>
                    <a:pt x="2126" y="1453"/>
                  </a:cubicBezTo>
                  <a:cubicBezTo>
                    <a:pt x="2077" y="1453"/>
                    <a:pt x="2029" y="1473"/>
                    <a:pt x="1993" y="1512"/>
                  </a:cubicBezTo>
                  <a:cubicBezTo>
                    <a:pt x="1927" y="1584"/>
                    <a:pt x="1934" y="1697"/>
                    <a:pt x="2006" y="1763"/>
                  </a:cubicBezTo>
                  <a:lnTo>
                    <a:pt x="2566" y="2268"/>
                  </a:lnTo>
                  <a:lnTo>
                    <a:pt x="2566" y="2803"/>
                  </a:lnTo>
                  <a:lnTo>
                    <a:pt x="2102" y="2536"/>
                  </a:lnTo>
                  <a:lnTo>
                    <a:pt x="1945" y="1798"/>
                  </a:lnTo>
                  <a:cubicBezTo>
                    <a:pt x="1927" y="1715"/>
                    <a:pt x="1853" y="1657"/>
                    <a:pt x="1771" y="1657"/>
                  </a:cubicBezTo>
                  <a:cubicBezTo>
                    <a:pt x="1759" y="1657"/>
                    <a:pt x="1746" y="1658"/>
                    <a:pt x="1734" y="1661"/>
                  </a:cubicBezTo>
                  <a:cubicBezTo>
                    <a:pt x="1638" y="1682"/>
                    <a:pt x="1576" y="1776"/>
                    <a:pt x="1597" y="1872"/>
                  </a:cubicBezTo>
                  <a:lnTo>
                    <a:pt x="1687" y="2296"/>
                  </a:lnTo>
                  <a:lnTo>
                    <a:pt x="1253" y="2045"/>
                  </a:lnTo>
                  <a:lnTo>
                    <a:pt x="1096" y="1308"/>
                  </a:lnTo>
                  <a:cubicBezTo>
                    <a:pt x="1078" y="1224"/>
                    <a:pt x="1003" y="1167"/>
                    <a:pt x="921" y="1167"/>
                  </a:cubicBezTo>
                  <a:cubicBezTo>
                    <a:pt x="909" y="1167"/>
                    <a:pt x="897" y="1168"/>
                    <a:pt x="885" y="1171"/>
                  </a:cubicBezTo>
                  <a:cubicBezTo>
                    <a:pt x="788" y="1192"/>
                    <a:pt x="727" y="1286"/>
                    <a:pt x="748" y="1382"/>
                  </a:cubicBezTo>
                  <a:lnTo>
                    <a:pt x="838" y="1805"/>
                  </a:lnTo>
                  <a:lnTo>
                    <a:pt x="292" y="1491"/>
                  </a:lnTo>
                  <a:cubicBezTo>
                    <a:pt x="264" y="1475"/>
                    <a:pt x="234" y="1467"/>
                    <a:pt x="203" y="1467"/>
                  </a:cubicBezTo>
                  <a:cubicBezTo>
                    <a:pt x="142" y="1467"/>
                    <a:pt x="82" y="1499"/>
                    <a:pt x="49" y="1556"/>
                  </a:cubicBezTo>
                  <a:cubicBezTo>
                    <a:pt x="1" y="1641"/>
                    <a:pt x="29" y="1750"/>
                    <a:pt x="115" y="1799"/>
                  </a:cubicBezTo>
                  <a:lnTo>
                    <a:pt x="660" y="2113"/>
                  </a:lnTo>
                  <a:lnTo>
                    <a:pt x="248" y="2247"/>
                  </a:lnTo>
                  <a:cubicBezTo>
                    <a:pt x="155" y="2277"/>
                    <a:pt x="104" y="2377"/>
                    <a:pt x="134" y="2471"/>
                  </a:cubicBezTo>
                  <a:cubicBezTo>
                    <a:pt x="158" y="2546"/>
                    <a:pt x="227" y="2594"/>
                    <a:pt x="302" y="2594"/>
                  </a:cubicBezTo>
                  <a:cubicBezTo>
                    <a:pt x="320" y="2594"/>
                    <a:pt x="339" y="2591"/>
                    <a:pt x="357" y="2585"/>
                  </a:cubicBezTo>
                  <a:lnTo>
                    <a:pt x="1075" y="2353"/>
                  </a:lnTo>
                  <a:lnTo>
                    <a:pt x="1509" y="2604"/>
                  </a:lnTo>
                  <a:lnTo>
                    <a:pt x="1097" y="2737"/>
                  </a:lnTo>
                  <a:cubicBezTo>
                    <a:pt x="904" y="2800"/>
                    <a:pt x="951" y="3084"/>
                    <a:pt x="1151" y="3084"/>
                  </a:cubicBezTo>
                  <a:cubicBezTo>
                    <a:pt x="1152" y="3084"/>
                    <a:pt x="1153" y="3084"/>
                    <a:pt x="1154" y="3084"/>
                  </a:cubicBezTo>
                  <a:cubicBezTo>
                    <a:pt x="1201" y="3084"/>
                    <a:pt x="1178" y="3082"/>
                    <a:pt x="1924" y="2844"/>
                  </a:cubicBezTo>
                  <a:lnTo>
                    <a:pt x="2388" y="3112"/>
                  </a:lnTo>
                  <a:lnTo>
                    <a:pt x="1924" y="3379"/>
                  </a:lnTo>
                  <a:lnTo>
                    <a:pt x="1207" y="3147"/>
                  </a:lnTo>
                  <a:cubicBezTo>
                    <a:pt x="1189" y="3141"/>
                    <a:pt x="1170" y="3138"/>
                    <a:pt x="1152" y="3138"/>
                  </a:cubicBezTo>
                  <a:cubicBezTo>
                    <a:pt x="1077" y="3138"/>
                    <a:pt x="1007" y="3186"/>
                    <a:pt x="983" y="3261"/>
                  </a:cubicBezTo>
                  <a:cubicBezTo>
                    <a:pt x="953" y="3355"/>
                    <a:pt x="1004" y="3455"/>
                    <a:pt x="1097" y="3485"/>
                  </a:cubicBezTo>
                  <a:lnTo>
                    <a:pt x="1509" y="3619"/>
                  </a:lnTo>
                  <a:lnTo>
                    <a:pt x="1075" y="3869"/>
                  </a:lnTo>
                  <a:lnTo>
                    <a:pt x="358" y="3637"/>
                  </a:lnTo>
                  <a:cubicBezTo>
                    <a:pt x="340" y="3631"/>
                    <a:pt x="321" y="3628"/>
                    <a:pt x="303" y="3628"/>
                  </a:cubicBezTo>
                  <a:cubicBezTo>
                    <a:pt x="228" y="3628"/>
                    <a:pt x="158" y="3676"/>
                    <a:pt x="134" y="3752"/>
                  </a:cubicBezTo>
                  <a:cubicBezTo>
                    <a:pt x="104" y="3845"/>
                    <a:pt x="155" y="3945"/>
                    <a:pt x="248" y="3975"/>
                  </a:cubicBezTo>
                  <a:lnTo>
                    <a:pt x="660" y="4108"/>
                  </a:lnTo>
                  <a:lnTo>
                    <a:pt x="115" y="4423"/>
                  </a:lnTo>
                  <a:cubicBezTo>
                    <a:pt x="29" y="4473"/>
                    <a:pt x="1" y="4581"/>
                    <a:pt x="50" y="4666"/>
                  </a:cubicBezTo>
                  <a:cubicBezTo>
                    <a:pt x="82" y="4724"/>
                    <a:pt x="142" y="4756"/>
                    <a:pt x="203" y="4756"/>
                  </a:cubicBezTo>
                  <a:cubicBezTo>
                    <a:pt x="234" y="4756"/>
                    <a:pt x="264" y="4748"/>
                    <a:pt x="292" y="4731"/>
                  </a:cubicBezTo>
                  <a:lnTo>
                    <a:pt x="838" y="4417"/>
                  </a:lnTo>
                  <a:lnTo>
                    <a:pt x="748" y="4841"/>
                  </a:lnTo>
                  <a:cubicBezTo>
                    <a:pt x="724" y="4951"/>
                    <a:pt x="808" y="5055"/>
                    <a:pt x="922" y="5055"/>
                  </a:cubicBezTo>
                  <a:cubicBezTo>
                    <a:pt x="1004" y="5055"/>
                    <a:pt x="1077" y="4998"/>
                    <a:pt x="1096" y="4915"/>
                  </a:cubicBezTo>
                  <a:lnTo>
                    <a:pt x="1253" y="4177"/>
                  </a:lnTo>
                  <a:lnTo>
                    <a:pt x="1687" y="3927"/>
                  </a:lnTo>
                  <a:lnTo>
                    <a:pt x="1597" y="4350"/>
                  </a:lnTo>
                  <a:cubicBezTo>
                    <a:pt x="1573" y="4460"/>
                    <a:pt x="1657" y="4566"/>
                    <a:pt x="1771" y="4566"/>
                  </a:cubicBezTo>
                  <a:cubicBezTo>
                    <a:pt x="1853" y="4566"/>
                    <a:pt x="1926" y="4508"/>
                    <a:pt x="1945" y="4424"/>
                  </a:cubicBezTo>
                  <a:lnTo>
                    <a:pt x="2102" y="3687"/>
                  </a:lnTo>
                  <a:lnTo>
                    <a:pt x="2566" y="3420"/>
                  </a:lnTo>
                  <a:lnTo>
                    <a:pt x="2566" y="3955"/>
                  </a:lnTo>
                  <a:lnTo>
                    <a:pt x="2006" y="4460"/>
                  </a:lnTo>
                  <a:cubicBezTo>
                    <a:pt x="1885" y="4570"/>
                    <a:pt x="1963" y="4770"/>
                    <a:pt x="2125" y="4770"/>
                  </a:cubicBezTo>
                  <a:cubicBezTo>
                    <a:pt x="2241" y="4770"/>
                    <a:pt x="2268" y="4685"/>
                    <a:pt x="2566" y="4434"/>
                  </a:cubicBezTo>
                  <a:lnTo>
                    <a:pt x="2566" y="4934"/>
                  </a:lnTo>
                  <a:lnTo>
                    <a:pt x="2006" y="5440"/>
                  </a:lnTo>
                  <a:cubicBezTo>
                    <a:pt x="1934" y="5506"/>
                    <a:pt x="1927" y="5619"/>
                    <a:pt x="1993" y="5692"/>
                  </a:cubicBezTo>
                  <a:cubicBezTo>
                    <a:pt x="2028" y="5731"/>
                    <a:pt x="2076" y="5750"/>
                    <a:pt x="2125" y="5750"/>
                  </a:cubicBezTo>
                  <a:cubicBezTo>
                    <a:pt x="2168" y="5750"/>
                    <a:pt x="2210" y="5735"/>
                    <a:pt x="2245" y="5704"/>
                  </a:cubicBezTo>
                  <a:lnTo>
                    <a:pt x="2566" y="5415"/>
                  </a:lnTo>
                  <a:lnTo>
                    <a:pt x="2566" y="6044"/>
                  </a:lnTo>
                  <a:cubicBezTo>
                    <a:pt x="2566" y="6142"/>
                    <a:pt x="2645" y="6222"/>
                    <a:pt x="2744" y="6222"/>
                  </a:cubicBezTo>
                  <a:cubicBezTo>
                    <a:pt x="2842" y="6222"/>
                    <a:pt x="2922" y="6142"/>
                    <a:pt x="2922" y="6044"/>
                  </a:cubicBezTo>
                  <a:lnTo>
                    <a:pt x="2922" y="5415"/>
                  </a:lnTo>
                  <a:lnTo>
                    <a:pt x="3243" y="5704"/>
                  </a:lnTo>
                  <a:cubicBezTo>
                    <a:pt x="3277" y="5735"/>
                    <a:pt x="3320" y="5750"/>
                    <a:pt x="3363" y="5750"/>
                  </a:cubicBezTo>
                  <a:cubicBezTo>
                    <a:pt x="3411" y="5750"/>
                    <a:pt x="3459" y="5731"/>
                    <a:pt x="3494" y="5692"/>
                  </a:cubicBezTo>
                  <a:cubicBezTo>
                    <a:pt x="3560" y="5619"/>
                    <a:pt x="3554" y="5506"/>
                    <a:pt x="3481" y="5440"/>
                  </a:cubicBezTo>
                  <a:lnTo>
                    <a:pt x="2922" y="4934"/>
                  </a:lnTo>
                  <a:lnTo>
                    <a:pt x="2922" y="4434"/>
                  </a:lnTo>
                  <a:lnTo>
                    <a:pt x="3243" y="4724"/>
                  </a:lnTo>
                  <a:cubicBezTo>
                    <a:pt x="3277" y="4755"/>
                    <a:pt x="3320" y="4770"/>
                    <a:pt x="3362" y="4770"/>
                  </a:cubicBezTo>
                  <a:cubicBezTo>
                    <a:pt x="3411" y="4770"/>
                    <a:pt x="3459" y="4750"/>
                    <a:pt x="3494" y="4711"/>
                  </a:cubicBezTo>
                  <a:cubicBezTo>
                    <a:pt x="3560" y="4639"/>
                    <a:pt x="3554" y="4525"/>
                    <a:pt x="3481" y="4459"/>
                  </a:cubicBezTo>
                  <a:lnTo>
                    <a:pt x="2922" y="3955"/>
                  </a:lnTo>
                  <a:lnTo>
                    <a:pt x="2922" y="3420"/>
                  </a:lnTo>
                  <a:lnTo>
                    <a:pt x="3385" y="3687"/>
                  </a:lnTo>
                  <a:lnTo>
                    <a:pt x="3543" y="4424"/>
                  </a:lnTo>
                  <a:cubicBezTo>
                    <a:pt x="3561" y="4508"/>
                    <a:pt x="3634" y="4565"/>
                    <a:pt x="3717" y="4565"/>
                  </a:cubicBezTo>
                  <a:cubicBezTo>
                    <a:pt x="3729" y="4565"/>
                    <a:pt x="3742" y="4564"/>
                    <a:pt x="3754" y="4561"/>
                  </a:cubicBezTo>
                  <a:cubicBezTo>
                    <a:pt x="3850" y="4541"/>
                    <a:pt x="3912" y="4446"/>
                    <a:pt x="3891" y="4350"/>
                  </a:cubicBezTo>
                  <a:lnTo>
                    <a:pt x="3799" y="3927"/>
                  </a:lnTo>
                  <a:lnTo>
                    <a:pt x="4233" y="4177"/>
                  </a:lnTo>
                  <a:lnTo>
                    <a:pt x="4392" y="4915"/>
                  </a:lnTo>
                  <a:cubicBezTo>
                    <a:pt x="4409" y="4998"/>
                    <a:pt x="4484" y="5056"/>
                    <a:pt x="4565" y="5056"/>
                  </a:cubicBezTo>
                  <a:cubicBezTo>
                    <a:pt x="4577" y="5056"/>
                    <a:pt x="4590" y="5054"/>
                    <a:pt x="4603" y="5052"/>
                  </a:cubicBezTo>
                  <a:cubicBezTo>
                    <a:pt x="4699" y="5031"/>
                    <a:pt x="4760" y="4936"/>
                    <a:pt x="4739" y="4841"/>
                  </a:cubicBezTo>
                  <a:lnTo>
                    <a:pt x="4648" y="4417"/>
                  </a:lnTo>
                  <a:lnTo>
                    <a:pt x="5194" y="4732"/>
                  </a:lnTo>
                  <a:cubicBezTo>
                    <a:pt x="5222" y="4748"/>
                    <a:pt x="5253" y="4756"/>
                    <a:pt x="5283" y="4756"/>
                  </a:cubicBezTo>
                  <a:cubicBezTo>
                    <a:pt x="5345" y="4756"/>
                    <a:pt x="5405" y="4724"/>
                    <a:pt x="5438" y="4666"/>
                  </a:cubicBezTo>
                  <a:cubicBezTo>
                    <a:pt x="5486" y="4582"/>
                    <a:pt x="5457" y="4473"/>
                    <a:pt x="5372" y="4423"/>
                  </a:cubicBezTo>
                  <a:lnTo>
                    <a:pt x="4827" y="4109"/>
                  </a:lnTo>
                  <a:lnTo>
                    <a:pt x="5239" y="3976"/>
                  </a:lnTo>
                  <a:cubicBezTo>
                    <a:pt x="5332" y="3945"/>
                    <a:pt x="5383" y="3845"/>
                    <a:pt x="5353" y="3752"/>
                  </a:cubicBezTo>
                  <a:cubicBezTo>
                    <a:pt x="5329" y="3677"/>
                    <a:pt x="5259" y="3629"/>
                    <a:pt x="5184" y="3629"/>
                  </a:cubicBezTo>
                  <a:cubicBezTo>
                    <a:pt x="5166" y="3629"/>
                    <a:pt x="5147" y="3631"/>
                    <a:pt x="5130" y="3637"/>
                  </a:cubicBezTo>
                  <a:lnTo>
                    <a:pt x="4411" y="3869"/>
                  </a:lnTo>
                  <a:lnTo>
                    <a:pt x="3978" y="3619"/>
                  </a:lnTo>
                  <a:lnTo>
                    <a:pt x="4390" y="3486"/>
                  </a:lnTo>
                  <a:cubicBezTo>
                    <a:pt x="4483" y="3455"/>
                    <a:pt x="4534" y="3355"/>
                    <a:pt x="4504" y="3261"/>
                  </a:cubicBezTo>
                  <a:cubicBezTo>
                    <a:pt x="4480" y="3186"/>
                    <a:pt x="4410" y="3138"/>
                    <a:pt x="4335" y="3138"/>
                  </a:cubicBezTo>
                  <a:cubicBezTo>
                    <a:pt x="4317" y="3138"/>
                    <a:pt x="4298" y="3141"/>
                    <a:pt x="4281" y="3147"/>
                  </a:cubicBezTo>
                  <a:lnTo>
                    <a:pt x="3562" y="3379"/>
                  </a:lnTo>
                  <a:lnTo>
                    <a:pt x="3099" y="3112"/>
                  </a:lnTo>
                  <a:lnTo>
                    <a:pt x="3562" y="2844"/>
                  </a:lnTo>
                  <a:lnTo>
                    <a:pt x="4281" y="3076"/>
                  </a:lnTo>
                  <a:cubicBezTo>
                    <a:pt x="4299" y="3082"/>
                    <a:pt x="4317" y="3085"/>
                    <a:pt x="4336" y="3085"/>
                  </a:cubicBezTo>
                  <a:cubicBezTo>
                    <a:pt x="4410" y="3085"/>
                    <a:pt x="4480" y="3037"/>
                    <a:pt x="4504" y="2961"/>
                  </a:cubicBezTo>
                  <a:cubicBezTo>
                    <a:pt x="4534" y="2868"/>
                    <a:pt x="4484" y="2768"/>
                    <a:pt x="4390" y="2738"/>
                  </a:cubicBezTo>
                  <a:lnTo>
                    <a:pt x="3978" y="2604"/>
                  </a:lnTo>
                  <a:lnTo>
                    <a:pt x="4411" y="2353"/>
                  </a:lnTo>
                  <a:cubicBezTo>
                    <a:pt x="5159" y="2593"/>
                    <a:pt x="5135" y="2595"/>
                    <a:pt x="5182" y="2595"/>
                  </a:cubicBezTo>
                  <a:cubicBezTo>
                    <a:pt x="5183" y="2595"/>
                    <a:pt x="5183" y="2595"/>
                    <a:pt x="5184" y="2595"/>
                  </a:cubicBezTo>
                  <a:cubicBezTo>
                    <a:pt x="5385" y="2595"/>
                    <a:pt x="5431" y="2310"/>
                    <a:pt x="5239" y="2247"/>
                  </a:cubicBezTo>
                  <a:lnTo>
                    <a:pt x="4827" y="2114"/>
                  </a:lnTo>
                  <a:lnTo>
                    <a:pt x="5373" y="1799"/>
                  </a:lnTo>
                  <a:cubicBezTo>
                    <a:pt x="5457" y="1750"/>
                    <a:pt x="5487" y="1641"/>
                    <a:pt x="5438" y="1556"/>
                  </a:cubicBezTo>
                  <a:cubicBezTo>
                    <a:pt x="5404" y="1499"/>
                    <a:pt x="5345" y="1467"/>
                    <a:pt x="5283" y="1467"/>
                  </a:cubicBezTo>
                  <a:cubicBezTo>
                    <a:pt x="5253" y="1467"/>
                    <a:pt x="5223" y="1475"/>
                    <a:pt x="5194" y="1491"/>
                  </a:cubicBezTo>
                  <a:lnTo>
                    <a:pt x="4648" y="1806"/>
                  </a:lnTo>
                  <a:lnTo>
                    <a:pt x="4739" y="1383"/>
                  </a:lnTo>
                  <a:cubicBezTo>
                    <a:pt x="4760" y="1286"/>
                    <a:pt x="4699" y="1192"/>
                    <a:pt x="4603" y="1172"/>
                  </a:cubicBezTo>
                  <a:cubicBezTo>
                    <a:pt x="4590" y="1169"/>
                    <a:pt x="4578" y="1168"/>
                    <a:pt x="4565" y="1168"/>
                  </a:cubicBezTo>
                  <a:cubicBezTo>
                    <a:pt x="4483" y="1168"/>
                    <a:pt x="4410" y="1224"/>
                    <a:pt x="4392" y="1308"/>
                  </a:cubicBezTo>
                  <a:lnTo>
                    <a:pt x="4233" y="2045"/>
                  </a:lnTo>
                  <a:lnTo>
                    <a:pt x="3799" y="2296"/>
                  </a:lnTo>
                  <a:lnTo>
                    <a:pt x="3799" y="2296"/>
                  </a:lnTo>
                  <a:lnTo>
                    <a:pt x="3890" y="1873"/>
                  </a:lnTo>
                  <a:cubicBezTo>
                    <a:pt x="3911" y="1776"/>
                    <a:pt x="3850" y="1683"/>
                    <a:pt x="3754" y="1662"/>
                  </a:cubicBezTo>
                  <a:cubicBezTo>
                    <a:pt x="3741" y="1659"/>
                    <a:pt x="3729" y="1658"/>
                    <a:pt x="3716" y="1658"/>
                  </a:cubicBezTo>
                  <a:cubicBezTo>
                    <a:pt x="3634" y="1658"/>
                    <a:pt x="3561" y="1715"/>
                    <a:pt x="3543" y="1798"/>
                  </a:cubicBezTo>
                  <a:lnTo>
                    <a:pt x="3384" y="2536"/>
                  </a:lnTo>
                  <a:lnTo>
                    <a:pt x="2922" y="2804"/>
                  </a:lnTo>
                  <a:lnTo>
                    <a:pt x="2922" y="2268"/>
                  </a:lnTo>
                  <a:lnTo>
                    <a:pt x="3481" y="1763"/>
                  </a:lnTo>
                  <a:cubicBezTo>
                    <a:pt x="3554" y="1697"/>
                    <a:pt x="3559" y="1585"/>
                    <a:pt x="3494" y="1512"/>
                  </a:cubicBezTo>
                  <a:cubicBezTo>
                    <a:pt x="3459" y="1473"/>
                    <a:pt x="3411" y="1453"/>
                    <a:pt x="3362" y="1453"/>
                  </a:cubicBezTo>
                  <a:cubicBezTo>
                    <a:pt x="3319" y="1453"/>
                    <a:pt x="3277" y="1468"/>
                    <a:pt x="3243" y="1498"/>
                  </a:cubicBezTo>
                  <a:lnTo>
                    <a:pt x="2922" y="1789"/>
                  </a:lnTo>
                  <a:lnTo>
                    <a:pt x="2922" y="1288"/>
                  </a:lnTo>
                  <a:lnTo>
                    <a:pt x="3481" y="782"/>
                  </a:lnTo>
                  <a:cubicBezTo>
                    <a:pt x="3554" y="716"/>
                    <a:pt x="3559" y="604"/>
                    <a:pt x="3494" y="531"/>
                  </a:cubicBezTo>
                  <a:cubicBezTo>
                    <a:pt x="3459" y="492"/>
                    <a:pt x="3411" y="472"/>
                    <a:pt x="3363" y="472"/>
                  </a:cubicBezTo>
                  <a:cubicBezTo>
                    <a:pt x="3320" y="472"/>
                    <a:pt x="3277" y="488"/>
                    <a:pt x="3243" y="518"/>
                  </a:cubicBezTo>
                  <a:lnTo>
                    <a:pt x="2922" y="808"/>
                  </a:lnTo>
                  <a:lnTo>
                    <a:pt x="2922" y="178"/>
                  </a:lnTo>
                  <a:cubicBezTo>
                    <a:pt x="2922" y="81"/>
                    <a:pt x="2842" y="0"/>
                    <a:pt x="2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 name="Google Shape;1785;p47"/>
          <p:cNvGrpSpPr/>
          <p:nvPr/>
        </p:nvGrpSpPr>
        <p:grpSpPr>
          <a:xfrm>
            <a:off x="4723860" y="3198078"/>
            <a:ext cx="397794" cy="240513"/>
            <a:chOff x="3935375" y="1639250"/>
            <a:chExt cx="297750" cy="180025"/>
          </a:xfrm>
        </p:grpSpPr>
        <p:sp>
          <p:nvSpPr>
            <p:cNvPr id="1786" name="Google Shape;1786;p47"/>
            <p:cNvSpPr/>
            <p:nvPr/>
          </p:nvSpPr>
          <p:spPr>
            <a:xfrm>
              <a:off x="4007450" y="1652825"/>
              <a:ext cx="28250" cy="28225"/>
            </a:xfrm>
            <a:custGeom>
              <a:rect b="b" l="l" r="r" t="t"/>
              <a:pathLst>
                <a:path extrusionOk="0" h="1129" w="1130">
                  <a:moveTo>
                    <a:pt x="565" y="354"/>
                  </a:moveTo>
                  <a:cubicBezTo>
                    <a:pt x="681" y="354"/>
                    <a:pt x="776" y="449"/>
                    <a:pt x="776" y="565"/>
                  </a:cubicBezTo>
                  <a:cubicBezTo>
                    <a:pt x="776" y="680"/>
                    <a:pt x="681" y="775"/>
                    <a:pt x="565" y="775"/>
                  </a:cubicBezTo>
                  <a:cubicBezTo>
                    <a:pt x="449" y="775"/>
                    <a:pt x="354" y="680"/>
                    <a:pt x="354" y="565"/>
                  </a:cubicBezTo>
                  <a:cubicBezTo>
                    <a:pt x="354" y="449"/>
                    <a:pt x="449" y="354"/>
                    <a:pt x="565" y="354"/>
                  </a:cubicBezTo>
                  <a:close/>
                  <a:moveTo>
                    <a:pt x="565" y="0"/>
                  </a:moveTo>
                  <a:cubicBezTo>
                    <a:pt x="254" y="0"/>
                    <a:pt x="1" y="254"/>
                    <a:pt x="1" y="565"/>
                  </a:cubicBezTo>
                  <a:cubicBezTo>
                    <a:pt x="1" y="876"/>
                    <a:pt x="254" y="1129"/>
                    <a:pt x="565" y="1129"/>
                  </a:cubicBezTo>
                  <a:cubicBezTo>
                    <a:pt x="876" y="1129"/>
                    <a:pt x="1129" y="876"/>
                    <a:pt x="1129" y="565"/>
                  </a:cubicBezTo>
                  <a:cubicBezTo>
                    <a:pt x="1129" y="254"/>
                    <a:pt x="876" y="0"/>
                    <a:pt x="5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7"/>
            <p:cNvSpPr/>
            <p:nvPr/>
          </p:nvSpPr>
          <p:spPr>
            <a:xfrm>
              <a:off x="3975175" y="1688450"/>
              <a:ext cx="28250" cy="28225"/>
            </a:xfrm>
            <a:custGeom>
              <a:rect b="b" l="l" r="r" t="t"/>
              <a:pathLst>
                <a:path extrusionOk="0" h="1129" w="1130">
                  <a:moveTo>
                    <a:pt x="566" y="354"/>
                  </a:moveTo>
                  <a:cubicBezTo>
                    <a:pt x="681" y="354"/>
                    <a:pt x="776" y="449"/>
                    <a:pt x="776" y="564"/>
                  </a:cubicBezTo>
                  <a:cubicBezTo>
                    <a:pt x="776" y="680"/>
                    <a:pt x="681" y="775"/>
                    <a:pt x="566" y="775"/>
                  </a:cubicBezTo>
                  <a:cubicBezTo>
                    <a:pt x="449" y="775"/>
                    <a:pt x="354" y="680"/>
                    <a:pt x="354" y="564"/>
                  </a:cubicBezTo>
                  <a:cubicBezTo>
                    <a:pt x="354" y="449"/>
                    <a:pt x="449" y="354"/>
                    <a:pt x="566" y="354"/>
                  </a:cubicBezTo>
                  <a:close/>
                  <a:moveTo>
                    <a:pt x="566" y="0"/>
                  </a:moveTo>
                  <a:cubicBezTo>
                    <a:pt x="254" y="0"/>
                    <a:pt x="1" y="253"/>
                    <a:pt x="1" y="564"/>
                  </a:cubicBezTo>
                  <a:cubicBezTo>
                    <a:pt x="1" y="875"/>
                    <a:pt x="254" y="1129"/>
                    <a:pt x="566" y="1129"/>
                  </a:cubicBezTo>
                  <a:cubicBezTo>
                    <a:pt x="877" y="1129"/>
                    <a:pt x="1129" y="875"/>
                    <a:pt x="1129" y="564"/>
                  </a:cubicBezTo>
                  <a:cubicBezTo>
                    <a:pt x="1129" y="253"/>
                    <a:pt x="877" y="0"/>
                    <a:pt x="5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7"/>
            <p:cNvSpPr/>
            <p:nvPr/>
          </p:nvSpPr>
          <p:spPr>
            <a:xfrm>
              <a:off x="3981350" y="1775375"/>
              <a:ext cx="151950" cy="43900"/>
            </a:xfrm>
            <a:custGeom>
              <a:rect b="b" l="l" r="r" t="t"/>
              <a:pathLst>
                <a:path extrusionOk="0" h="1756" w="6078">
                  <a:moveTo>
                    <a:pt x="176" y="1"/>
                  </a:moveTo>
                  <a:cubicBezTo>
                    <a:pt x="79" y="1"/>
                    <a:pt x="0" y="80"/>
                    <a:pt x="0" y="178"/>
                  </a:cubicBezTo>
                  <a:lnTo>
                    <a:pt x="0" y="1458"/>
                  </a:lnTo>
                  <a:cubicBezTo>
                    <a:pt x="0" y="1621"/>
                    <a:pt x="133" y="1755"/>
                    <a:pt x="298" y="1755"/>
                  </a:cubicBezTo>
                  <a:lnTo>
                    <a:pt x="5901" y="1755"/>
                  </a:lnTo>
                  <a:cubicBezTo>
                    <a:pt x="5999" y="1755"/>
                    <a:pt x="6077" y="1676"/>
                    <a:pt x="6077" y="1578"/>
                  </a:cubicBezTo>
                  <a:cubicBezTo>
                    <a:pt x="6077" y="1480"/>
                    <a:pt x="5999" y="1402"/>
                    <a:pt x="5901" y="1402"/>
                  </a:cubicBezTo>
                  <a:lnTo>
                    <a:pt x="354" y="1402"/>
                  </a:lnTo>
                  <a:lnTo>
                    <a:pt x="354" y="178"/>
                  </a:lnTo>
                  <a:cubicBezTo>
                    <a:pt x="354" y="80"/>
                    <a:pt x="274" y="1"/>
                    <a:pt x="1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7"/>
            <p:cNvSpPr/>
            <p:nvPr/>
          </p:nvSpPr>
          <p:spPr>
            <a:xfrm>
              <a:off x="3935375" y="1639250"/>
              <a:ext cx="297750" cy="180025"/>
            </a:xfrm>
            <a:custGeom>
              <a:rect b="b" l="l" r="r" t="t"/>
              <a:pathLst>
                <a:path extrusionOk="0" h="7201" w="11910">
                  <a:moveTo>
                    <a:pt x="176" y="0"/>
                  </a:moveTo>
                  <a:cubicBezTo>
                    <a:pt x="79" y="0"/>
                    <a:pt x="0" y="80"/>
                    <a:pt x="0" y="178"/>
                  </a:cubicBezTo>
                  <a:cubicBezTo>
                    <a:pt x="0" y="274"/>
                    <a:pt x="78" y="354"/>
                    <a:pt x="176" y="354"/>
                  </a:cubicBezTo>
                  <a:lnTo>
                    <a:pt x="786" y="354"/>
                  </a:lnTo>
                  <a:lnTo>
                    <a:pt x="786" y="857"/>
                  </a:lnTo>
                  <a:lnTo>
                    <a:pt x="176" y="857"/>
                  </a:lnTo>
                  <a:cubicBezTo>
                    <a:pt x="78" y="857"/>
                    <a:pt x="0" y="935"/>
                    <a:pt x="0" y="1033"/>
                  </a:cubicBezTo>
                  <a:cubicBezTo>
                    <a:pt x="0" y="1131"/>
                    <a:pt x="78" y="1210"/>
                    <a:pt x="176" y="1210"/>
                  </a:cubicBezTo>
                  <a:lnTo>
                    <a:pt x="785" y="1210"/>
                  </a:lnTo>
                  <a:lnTo>
                    <a:pt x="785" y="1712"/>
                  </a:lnTo>
                  <a:lnTo>
                    <a:pt x="176" y="1712"/>
                  </a:lnTo>
                  <a:cubicBezTo>
                    <a:pt x="78" y="1712"/>
                    <a:pt x="0" y="1791"/>
                    <a:pt x="0" y="1889"/>
                  </a:cubicBezTo>
                  <a:cubicBezTo>
                    <a:pt x="0" y="1986"/>
                    <a:pt x="78" y="2065"/>
                    <a:pt x="176" y="2065"/>
                  </a:cubicBezTo>
                  <a:lnTo>
                    <a:pt x="785" y="2065"/>
                  </a:lnTo>
                  <a:lnTo>
                    <a:pt x="785" y="2568"/>
                  </a:lnTo>
                  <a:lnTo>
                    <a:pt x="176" y="2568"/>
                  </a:lnTo>
                  <a:cubicBezTo>
                    <a:pt x="78" y="2568"/>
                    <a:pt x="0" y="2647"/>
                    <a:pt x="0" y="2744"/>
                  </a:cubicBezTo>
                  <a:cubicBezTo>
                    <a:pt x="0" y="2842"/>
                    <a:pt x="78" y="2921"/>
                    <a:pt x="176" y="2921"/>
                  </a:cubicBezTo>
                  <a:lnTo>
                    <a:pt x="785" y="2921"/>
                  </a:lnTo>
                  <a:lnTo>
                    <a:pt x="785" y="3423"/>
                  </a:lnTo>
                  <a:lnTo>
                    <a:pt x="176" y="3423"/>
                  </a:lnTo>
                  <a:cubicBezTo>
                    <a:pt x="78" y="3423"/>
                    <a:pt x="0" y="3502"/>
                    <a:pt x="0" y="3600"/>
                  </a:cubicBezTo>
                  <a:cubicBezTo>
                    <a:pt x="0" y="3698"/>
                    <a:pt x="78" y="3778"/>
                    <a:pt x="176" y="3778"/>
                  </a:cubicBezTo>
                  <a:lnTo>
                    <a:pt x="1839" y="3778"/>
                  </a:lnTo>
                  <a:lnTo>
                    <a:pt x="1839" y="4915"/>
                  </a:lnTo>
                  <a:cubicBezTo>
                    <a:pt x="1839" y="5013"/>
                    <a:pt x="1919" y="5092"/>
                    <a:pt x="2016" y="5092"/>
                  </a:cubicBezTo>
                  <a:cubicBezTo>
                    <a:pt x="2114" y="5092"/>
                    <a:pt x="2193" y="5013"/>
                    <a:pt x="2193" y="4915"/>
                  </a:cubicBezTo>
                  <a:lnTo>
                    <a:pt x="2193" y="3778"/>
                  </a:lnTo>
                  <a:lnTo>
                    <a:pt x="4576" y="3778"/>
                  </a:lnTo>
                  <a:lnTo>
                    <a:pt x="3995" y="4112"/>
                  </a:lnTo>
                  <a:lnTo>
                    <a:pt x="3360" y="3907"/>
                  </a:lnTo>
                  <a:cubicBezTo>
                    <a:pt x="3342" y="3902"/>
                    <a:pt x="3324" y="3899"/>
                    <a:pt x="3306" y="3899"/>
                  </a:cubicBezTo>
                  <a:cubicBezTo>
                    <a:pt x="3231" y="3899"/>
                    <a:pt x="3162" y="3947"/>
                    <a:pt x="3137" y="4022"/>
                  </a:cubicBezTo>
                  <a:cubicBezTo>
                    <a:pt x="3108" y="4114"/>
                    <a:pt x="3158" y="4214"/>
                    <a:pt x="3252" y="4244"/>
                  </a:cubicBezTo>
                  <a:lnTo>
                    <a:pt x="3582" y="4351"/>
                  </a:lnTo>
                  <a:lnTo>
                    <a:pt x="3235" y="4551"/>
                  </a:lnTo>
                  <a:lnTo>
                    <a:pt x="2601" y="4346"/>
                  </a:lnTo>
                  <a:cubicBezTo>
                    <a:pt x="2582" y="4340"/>
                    <a:pt x="2564" y="4337"/>
                    <a:pt x="2546" y="4337"/>
                  </a:cubicBezTo>
                  <a:cubicBezTo>
                    <a:pt x="2471" y="4337"/>
                    <a:pt x="2402" y="4385"/>
                    <a:pt x="2378" y="4460"/>
                  </a:cubicBezTo>
                  <a:cubicBezTo>
                    <a:pt x="2348" y="4552"/>
                    <a:pt x="2399" y="4652"/>
                    <a:pt x="2492" y="4682"/>
                  </a:cubicBezTo>
                  <a:lnTo>
                    <a:pt x="2822" y="4789"/>
                  </a:lnTo>
                  <a:lnTo>
                    <a:pt x="2369" y="5051"/>
                  </a:lnTo>
                  <a:cubicBezTo>
                    <a:pt x="2213" y="5141"/>
                    <a:pt x="2277" y="5381"/>
                    <a:pt x="2457" y="5381"/>
                  </a:cubicBezTo>
                  <a:cubicBezTo>
                    <a:pt x="2540" y="5381"/>
                    <a:pt x="2546" y="5348"/>
                    <a:pt x="2998" y="5095"/>
                  </a:cubicBezTo>
                  <a:lnTo>
                    <a:pt x="2998" y="5095"/>
                  </a:lnTo>
                  <a:lnTo>
                    <a:pt x="2926" y="5434"/>
                  </a:lnTo>
                  <a:cubicBezTo>
                    <a:pt x="2906" y="5530"/>
                    <a:pt x="2966" y="5624"/>
                    <a:pt x="3062" y="5645"/>
                  </a:cubicBezTo>
                  <a:cubicBezTo>
                    <a:pt x="3075" y="5647"/>
                    <a:pt x="3087" y="5648"/>
                    <a:pt x="3099" y="5648"/>
                  </a:cubicBezTo>
                  <a:cubicBezTo>
                    <a:pt x="3181" y="5648"/>
                    <a:pt x="3254" y="5591"/>
                    <a:pt x="3272" y="5509"/>
                  </a:cubicBezTo>
                  <a:lnTo>
                    <a:pt x="3412" y="4857"/>
                  </a:lnTo>
                  <a:lnTo>
                    <a:pt x="3758" y="4657"/>
                  </a:lnTo>
                  <a:lnTo>
                    <a:pt x="3686" y="4996"/>
                  </a:lnTo>
                  <a:cubicBezTo>
                    <a:pt x="3665" y="5092"/>
                    <a:pt x="3726" y="5186"/>
                    <a:pt x="3821" y="5207"/>
                  </a:cubicBezTo>
                  <a:cubicBezTo>
                    <a:pt x="3833" y="5209"/>
                    <a:pt x="3845" y="5211"/>
                    <a:pt x="3858" y="5211"/>
                  </a:cubicBezTo>
                  <a:cubicBezTo>
                    <a:pt x="3940" y="5211"/>
                    <a:pt x="4013" y="5153"/>
                    <a:pt x="4031" y="5071"/>
                  </a:cubicBezTo>
                  <a:lnTo>
                    <a:pt x="4171" y="4419"/>
                  </a:lnTo>
                  <a:lnTo>
                    <a:pt x="4551" y="4199"/>
                  </a:lnTo>
                  <a:lnTo>
                    <a:pt x="4551" y="4639"/>
                  </a:lnTo>
                  <a:lnTo>
                    <a:pt x="4056" y="5085"/>
                  </a:lnTo>
                  <a:cubicBezTo>
                    <a:pt x="3984" y="5151"/>
                    <a:pt x="3978" y="5262"/>
                    <a:pt x="4044" y="5335"/>
                  </a:cubicBezTo>
                  <a:cubicBezTo>
                    <a:pt x="4079" y="5374"/>
                    <a:pt x="4127" y="5393"/>
                    <a:pt x="4175" y="5393"/>
                  </a:cubicBezTo>
                  <a:cubicBezTo>
                    <a:pt x="4217" y="5393"/>
                    <a:pt x="4260" y="5378"/>
                    <a:pt x="4293" y="5348"/>
                  </a:cubicBezTo>
                  <a:lnTo>
                    <a:pt x="4551" y="5115"/>
                  </a:lnTo>
                  <a:lnTo>
                    <a:pt x="4551" y="5515"/>
                  </a:lnTo>
                  <a:lnTo>
                    <a:pt x="4056" y="5962"/>
                  </a:lnTo>
                  <a:cubicBezTo>
                    <a:pt x="3984" y="6027"/>
                    <a:pt x="3978" y="6139"/>
                    <a:pt x="4044" y="6211"/>
                  </a:cubicBezTo>
                  <a:cubicBezTo>
                    <a:pt x="4079" y="6250"/>
                    <a:pt x="4127" y="6270"/>
                    <a:pt x="4175" y="6270"/>
                  </a:cubicBezTo>
                  <a:cubicBezTo>
                    <a:pt x="4217" y="6270"/>
                    <a:pt x="4260" y="6254"/>
                    <a:pt x="4293" y="6224"/>
                  </a:cubicBezTo>
                  <a:lnTo>
                    <a:pt x="4551" y="5992"/>
                  </a:lnTo>
                  <a:lnTo>
                    <a:pt x="4551" y="6514"/>
                  </a:lnTo>
                  <a:cubicBezTo>
                    <a:pt x="4551" y="6612"/>
                    <a:pt x="4630" y="6691"/>
                    <a:pt x="4728" y="6691"/>
                  </a:cubicBezTo>
                  <a:cubicBezTo>
                    <a:pt x="4826" y="6691"/>
                    <a:pt x="4904" y="6612"/>
                    <a:pt x="4904" y="6514"/>
                  </a:cubicBezTo>
                  <a:lnTo>
                    <a:pt x="4904" y="5992"/>
                  </a:lnTo>
                  <a:cubicBezTo>
                    <a:pt x="5134" y="6183"/>
                    <a:pt x="5168" y="6270"/>
                    <a:pt x="5281" y="6270"/>
                  </a:cubicBezTo>
                  <a:cubicBezTo>
                    <a:pt x="5329" y="6270"/>
                    <a:pt x="5377" y="6250"/>
                    <a:pt x="5412" y="6211"/>
                  </a:cubicBezTo>
                  <a:cubicBezTo>
                    <a:pt x="5477" y="6139"/>
                    <a:pt x="5472" y="6027"/>
                    <a:pt x="5399" y="5962"/>
                  </a:cubicBezTo>
                  <a:lnTo>
                    <a:pt x="4904" y="5515"/>
                  </a:lnTo>
                  <a:lnTo>
                    <a:pt x="4904" y="5115"/>
                  </a:lnTo>
                  <a:lnTo>
                    <a:pt x="5162" y="5348"/>
                  </a:lnTo>
                  <a:cubicBezTo>
                    <a:pt x="5196" y="5378"/>
                    <a:pt x="5238" y="5393"/>
                    <a:pt x="5281" y="5393"/>
                  </a:cubicBezTo>
                  <a:cubicBezTo>
                    <a:pt x="5329" y="5393"/>
                    <a:pt x="5377" y="5374"/>
                    <a:pt x="5412" y="5335"/>
                  </a:cubicBezTo>
                  <a:cubicBezTo>
                    <a:pt x="5477" y="5262"/>
                    <a:pt x="5472" y="5151"/>
                    <a:pt x="5399" y="5085"/>
                  </a:cubicBezTo>
                  <a:lnTo>
                    <a:pt x="4904" y="4639"/>
                  </a:lnTo>
                  <a:lnTo>
                    <a:pt x="4904" y="4199"/>
                  </a:lnTo>
                  <a:lnTo>
                    <a:pt x="5286" y="4418"/>
                  </a:lnTo>
                  <a:lnTo>
                    <a:pt x="5425" y="5071"/>
                  </a:lnTo>
                  <a:cubicBezTo>
                    <a:pt x="5442" y="5153"/>
                    <a:pt x="5516" y="5211"/>
                    <a:pt x="5598" y="5211"/>
                  </a:cubicBezTo>
                  <a:cubicBezTo>
                    <a:pt x="5710" y="5211"/>
                    <a:pt x="5795" y="5107"/>
                    <a:pt x="5771" y="4996"/>
                  </a:cubicBezTo>
                  <a:lnTo>
                    <a:pt x="5698" y="4657"/>
                  </a:lnTo>
                  <a:lnTo>
                    <a:pt x="6044" y="4857"/>
                  </a:lnTo>
                  <a:lnTo>
                    <a:pt x="6184" y="5509"/>
                  </a:lnTo>
                  <a:cubicBezTo>
                    <a:pt x="6202" y="5592"/>
                    <a:pt x="6275" y="5649"/>
                    <a:pt x="6356" y="5649"/>
                  </a:cubicBezTo>
                  <a:cubicBezTo>
                    <a:pt x="6469" y="5649"/>
                    <a:pt x="6553" y="5545"/>
                    <a:pt x="6529" y="5434"/>
                  </a:cubicBezTo>
                  <a:lnTo>
                    <a:pt x="6457" y="5095"/>
                  </a:lnTo>
                  <a:lnTo>
                    <a:pt x="6910" y="5357"/>
                  </a:lnTo>
                  <a:cubicBezTo>
                    <a:pt x="6938" y="5373"/>
                    <a:pt x="6968" y="5381"/>
                    <a:pt x="6998" y="5381"/>
                  </a:cubicBezTo>
                  <a:cubicBezTo>
                    <a:pt x="7059" y="5381"/>
                    <a:pt x="7118" y="5349"/>
                    <a:pt x="7152" y="5292"/>
                  </a:cubicBezTo>
                  <a:cubicBezTo>
                    <a:pt x="7200" y="5208"/>
                    <a:pt x="7171" y="5099"/>
                    <a:pt x="7087" y="5051"/>
                  </a:cubicBezTo>
                  <a:lnTo>
                    <a:pt x="6633" y="4789"/>
                  </a:lnTo>
                  <a:lnTo>
                    <a:pt x="6964" y="4682"/>
                  </a:lnTo>
                  <a:cubicBezTo>
                    <a:pt x="7057" y="4652"/>
                    <a:pt x="7108" y="4552"/>
                    <a:pt x="7077" y="4460"/>
                  </a:cubicBezTo>
                  <a:cubicBezTo>
                    <a:pt x="7053" y="4385"/>
                    <a:pt x="6984" y="4338"/>
                    <a:pt x="6909" y="4338"/>
                  </a:cubicBezTo>
                  <a:cubicBezTo>
                    <a:pt x="6891" y="4338"/>
                    <a:pt x="6873" y="4340"/>
                    <a:pt x="6855" y="4346"/>
                  </a:cubicBezTo>
                  <a:lnTo>
                    <a:pt x="6221" y="4551"/>
                  </a:lnTo>
                  <a:lnTo>
                    <a:pt x="5875" y="4350"/>
                  </a:lnTo>
                  <a:lnTo>
                    <a:pt x="6205" y="4244"/>
                  </a:lnTo>
                  <a:cubicBezTo>
                    <a:pt x="6297" y="4214"/>
                    <a:pt x="6349" y="4114"/>
                    <a:pt x="6319" y="4022"/>
                  </a:cubicBezTo>
                  <a:cubicBezTo>
                    <a:pt x="6295" y="3947"/>
                    <a:pt x="6225" y="3899"/>
                    <a:pt x="6150" y="3899"/>
                  </a:cubicBezTo>
                  <a:cubicBezTo>
                    <a:pt x="6133" y="3899"/>
                    <a:pt x="6114" y="3902"/>
                    <a:pt x="6097" y="3907"/>
                  </a:cubicBezTo>
                  <a:lnTo>
                    <a:pt x="5462" y="4112"/>
                  </a:lnTo>
                  <a:lnTo>
                    <a:pt x="4881" y="3777"/>
                  </a:lnTo>
                  <a:lnTo>
                    <a:pt x="10770" y="3777"/>
                  </a:lnTo>
                  <a:lnTo>
                    <a:pt x="10770" y="6847"/>
                  </a:lnTo>
                  <a:lnTo>
                    <a:pt x="8447" y="6847"/>
                  </a:lnTo>
                  <a:cubicBezTo>
                    <a:pt x="8350" y="6847"/>
                    <a:pt x="8270" y="6925"/>
                    <a:pt x="8270" y="7023"/>
                  </a:cubicBezTo>
                  <a:cubicBezTo>
                    <a:pt x="8270" y="7121"/>
                    <a:pt x="8350" y="7200"/>
                    <a:pt x="8447" y="7200"/>
                  </a:cubicBezTo>
                  <a:lnTo>
                    <a:pt x="11732" y="7200"/>
                  </a:lnTo>
                  <a:cubicBezTo>
                    <a:pt x="11830" y="7200"/>
                    <a:pt x="11910" y="7121"/>
                    <a:pt x="11910" y="7023"/>
                  </a:cubicBezTo>
                  <a:cubicBezTo>
                    <a:pt x="11910" y="6925"/>
                    <a:pt x="11830" y="6847"/>
                    <a:pt x="11732" y="6847"/>
                  </a:cubicBezTo>
                  <a:lnTo>
                    <a:pt x="11123" y="6847"/>
                  </a:lnTo>
                  <a:lnTo>
                    <a:pt x="11123" y="6344"/>
                  </a:lnTo>
                  <a:lnTo>
                    <a:pt x="11732" y="6344"/>
                  </a:lnTo>
                  <a:cubicBezTo>
                    <a:pt x="11830" y="6344"/>
                    <a:pt x="11910" y="6265"/>
                    <a:pt x="11910" y="6168"/>
                  </a:cubicBezTo>
                  <a:cubicBezTo>
                    <a:pt x="11910" y="6070"/>
                    <a:pt x="11830" y="5991"/>
                    <a:pt x="11732" y="5991"/>
                  </a:cubicBezTo>
                  <a:lnTo>
                    <a:pt x="11123" y="5991"/>
                  </a:lnTo>
                  <a:lnTo>
                    <a:pt x="11123" y="5489"/>
                  </a:lnTo>
                  <a:lnTo>
                    <a:pt x="11732" y="5489"/>
                  </a:lnTo>
                  <a:cubicBezTo>
                    <a:pt x="11830" y="5489"/>
                    <a:pt x="11910" y="5410"/>
                    <a:pt x="11910" y="5312"/>
                  </a:cubicBezTo>
                  <a:cubicBezTo>
                    <a:pt x="11910" y="5214"/>
                    <a:pt x="11830" y="5134"/>
                    <a:pt x="11732" y="5134"/>
                  </a:cubicBezTo>
                  <a:lnTo>
                    <a:pt x="11123" y="5134"/>
                  </a:lnTo>
                  <a:lnTo>
                    <a:pt x="11123" y="4633"/>
                  </a:lnTo>
                  <a:lnTo>
                    <a:pt x="11732" y="4633"/>
                  </a:lnTo>
                  <a:cubicBezTo>
                    <a:pt x="11830" y="4633"/>
                    <a:pt x="11910" y="4553"/>
                    <a:pt x="11910" y="4456"/>
                  </a:cubicBezTo>
                  <a:cubicBezTo>
                    <a:pt x="11910" y="4359"/>
                    <a:pt x="11830" y="4279"/>
                    <a:pt x="11732" y="4279"/>
                  </a:cubicBezTo>
                  <a:lnTo>
                    <a:pt x="11123" y="4279"/>
                  </a:lnTo>
                  <a:lnTo>
                    <a:pt x="11123" y="3777"/>
                  </a:lnTo>
                  <a:lnTo>
                    <a:pt x="11732" y="3777"/>
                  </a:lnTo>
                  <a:cubicBezTo>
                    <a:pt x="11830" y="3777"/>
                    <a:pt x="11910" y="3698"/>
                    <a:pt x="11910" y="3600"/>
                  </a:cubicBezTo>
                  <a:cubicBezTo>
                    <a:pt x="11910" y="3502"/>
                    <a:pt x="11830" y="3423"/>
                    <a:pt x="11732" y="3423"/>
                  </a:cubicBezTo>
                  <a:lnTo>
                    <a:pt x="10131" y="3423"/>
                  </a:lnTo>
                  <a:lnTo>
                    <a:pt x="10131" y="298"/>
                  </a:lnTo>
                  <a:cubicBezTo>
                    <a:pt x="10131" y="133"/>
                    <a:pt x="9997" y="0"/>
                    <a:pt x="9833" y="0"/>
                  </a:cubicBezTo>
                  <a:lnTo>
                    <a:pt x="3400" y="0"/>
                  </a:lnTo>
                  <a:cubicBezTo>
                    <a:pt x="3303" y="0"/>
                    <a:pt x="3224" y="80"/>
                    <a:pt x="3224" y="177"/>
                  </a:cubicBezTo>
                  <a:cubicBezTo>
                    <a:pt x="3224" y="274"/>
                    <a:pt x="3303" y="354"/>
                    <a:pt x="3400" y="354"/>
                  </a:cubicBezTo>
                  <a:lnTo>
                    <a:pt x="9778" y="354"/>
                  </a:lnTo>
                  <a:lnTo>
                    <a:pt x="9778" y="3423"/>
                  </a:lnTo>
                  <a:lnTo>
                    <a:pt x="7386" y="3423"/>
                  </a:lnTo>
                  <a:lnTo>
                    <a:pt x="7969" y="3087"/>
                  </a:lnTo>
                  <a:cubicBezTo>
                    <a:pt x="8636" y="3301"/>
                    <a:pt x="8607" y="3302"/>
                    <a:pt x="8657" y="3302"/>
                  </a:cubicBezTo>
                  <a:cubicBezTo>
                    <a:pt x="8857" y="3302"/>
                    <a:pt x="8903" y="3018"/>
                    <a:pt x="8711" y="2956"/>
                  </a:cubicBezTo>
                  <a:lnTo>
                    <a:pt x="8381" y="2849"/>
                  </a:lnTo>
                  <a:lnTo>
                    <a:pt x="8727" y="2649"/>
                  </a:lnTo>
                  <a:cubicBezTo>
                    <a:pt x="9396" y="2863"/>
                    <a:pt x="9366" y="2863"/>
                    <a:pt x="9415" y="2863"/>
                  </a:cubicBezTo>
                  <a:cubicBezTo>
                    <a:pt x="9615" y="2863"/>
                    <a:pt x="9661" y="2580"/>
                    <a:pt x="9470" y="2517"/>
                  </a:cubicBezTo>
                  <a:lnTo>
                    <a:pt x="9140" y="2411"/>
                  </a:lnTo>
                  <a:lnTo>
                    <a:pt x="9593" y="2150"/>
                  </a:lnTo>
                  <a:cubicBezTo>
                    <a:pt x="9678" y="2100"/>
                    <a:pt x="9707" y="1993"/>
                    <a:pt x="9657" y="1909"/>
                  </a:cubicBezTo>
                  <a:cubicBezTo>
                    <a:pt x="9625" y="1852"/>
                    <a:pt x="9565" y="1820"/>
                    <a:pt x="9504" y="1820"/>
                  </a:cubicBezTo>
                  <a:cubicBezTo>
                    <a:pt x="9474" y="1820"/>
                    <a:pt x="9444" y="1827"/>
                    <a:pt x="9416" y="1844"/>
                  </a:cubicBezTo>
                  <a:lnTo>
                    <a:pt x="8963" y="2105"/>
                  </a:lnTo>
                  <a:lnTo>
                    <a:pt x="9036" y="1766"/>
                  </a:lnTo>
                  <a:cubicBezTo>
                    <a:pt x="9057" y="1671"/>
                    <a:pt x="8996" y="1577"/>
                    <a:pt x="8900" y="1556"/>
                  </a:cubicBezTo>
                  <a:cubicBezTo>
                    <a:pt x="8887" y="1553"/>
                    <a:pt x="8875" y="1552"/>
                    <a:pt x="8862" y="1552"/>
                  </a:cubicBezTo>
                  <a:cubicBezTo>
                    <a:pt x="8781" y="1552"/>
                    <a:pt x="8708" y="1609"/>
                    <a:pt x="8690" y="1692"/>
                  </a:cubicBezTo>
                  <a:lnTo>
                    <a:pt x="8551" y="2343"/>
                  </a:lnTo>
                  <a:lnTo>
                    <a:pt x="8205" y="2543"/>
                  </a:lnTo>
                  <a:lnTo>
                    <a:pt x="8277" y="2204"/>
                  </a:lnTo>
                  <a:cubicBezTo>
                    <a:pt x="8297" y="2108"/>
                    <a:pt x="8236" y="2015"/>
                    <a:pt x="8141" y="1994"/>
                  </a:cubicBezTo>
                  <a:cubicBezTo>
                    <a:pt x="8128" y="1991"/>
                    <a:pt x="8116" y="1990"/>
                    <a:pt x="8103" y="1990"/>
                  </a:cubicBezTo>
                  <a:cubicBezTo>
                    <a:pt x="8022" y="1990"/>
                    <a:pt x="7949" y="2047"/>
                    <a:pt x="7932" y="2130"/>
                  </a:cubicBezTo>
                  <a:lnTo>
                    <a:pt x="7791" y="2781"/>
                  </a:lnTo>
                  <a:lnTo>
                    <a:pt x="7411" y="3001"/>
                  </a:lnTo>
                  <a:lnTo>
                    <a:pt x="7411" y="2562"/>
                  </a:lnTo>
                  <a:lnTo>
                    <a:pt x="7906" y="2115"/>
                  </a:lnTo>
                  <a:cubicBezTo>
                    <a:pt x="7978" y="2050"/>
                    <a:pt x="7984" y="1937"/>
                    <a:pt x="7918" y="1865"/>
                  </a:cubicBezTo>
                  <a:cubicBezTo>
                    <a:pt x="7883" y="1827"/>
                    <a:pt x="7835" y="1807"/>
                    <a:pt x="7787" y="1807"/>
                  </a:cubicBezTo>
                  <a:cubicBezTo>
                    <a:pt x="7745" y="1807"/>
                    <a:pt x="7702" y="1822"/>
                    <a:pt x="7669" y="1853"/>
                  </a:cubicBezTo>
                  <a:lnTo>
                    <a:pt x="7411" y="2085"/>
                  </a:lnTo>
                  <a:lnTo>
                    <a:pt x="7411" y="1685"/>
                  </a:lnTo>
                  <a:lnTo>
                    <a:pt x="7906" y="1239"/>
                  </a:lnTo>
                  <a:cubicBezTo>
                    <a:pt x="7978" y="1173"/>
                    <a:pt x="7984" y="1062"/>
                    <a:pt x="7918" y="988"/>
                  </a:cubicBezTo>
                  <a:cubicBezTo>
                    <a:pt x="7883" y="950"/>
                    <a:pt x="7835" y="930"/>
                    <a:pt x="7787" y="930"/>
                  </a:cubicBezTo>
                  <a:cubicBezTo>
                    <a:pt x="7745" y="930"/>
                    <a:pt x="7702" y="945"/>
                    <a:pt x="7669" y="976"/>
                  </a:cubicBezTo>
                  <a:lnTo>
                    <a:pt x="7411" y="1209"/>
                  </a:lnTo>
                  <a:lnTo>
                    <a:pt x="7411" y="686"/>
                  </a:lnTo>
                  <a:cubicBezTo>
                    <a:pt x="7411" y="588"/>
                    <a:pt x="7332" y="508"/>
                    <a:pt x="7235" y="508"/>
                  </a:cubicBezTo>
                  <a:cubicBezTo>
                    <a:pt x="7137" y="508"/>
                    <a:pt x="7058" y="588"/>
                    <a:pt x="7058" y="686"/>
                  </a:cubicBezTo>
                  <a:lnTo>
                    <a:pt x="7058" y="1209"/>
                  </a:lnTo>
                  <a:lnTo>
                    <a:pt x="6800" y="976"/>
                  </a:lnTo>
                  <a:cubicBezTo>
                    <a:pt x="6767" y="945"/>
                    <a:pt x="6724" y="930"/>
                    <a:pt x="6682" y="930"/>
                  </a:cubicBezTo>
                  <a:cubicBezTo>
                    <a:pt x="6634" y="930"/>
                    <a:pt x="6586" y="950"/>
                    <a:pt x="6551" y="988"/>
                  </a:cubicBezTo>
                  <a:cubicBezTo>
                    <a:pt x="6485" y="1062"/>
                    <a:pt x="6491" y="1173"/>
                    <a:pt x="6563" y="1239"/>
                  </a:cubicBezTo>
                  <a:lnTo>
                    <a:pt x="7058" y="1685"/>
                  </a:lnTo>
                  <a:lnTo>
                    <a:pt x="7058" y="2085"/>
                  </a:lnTo>
                  <a:lnTo>
                    <a:pt x="6800" y="1853"/>
                  </a:lnTo>
                  <a:cubicBezTo>
                    <a:pt x="6767" y="1822"/>
                    <a:pt x="6724" y="1807"/>
                    <a:pt x="6682" y="1807"/>
                  </a:cubicBezTo>
                  <a:cubicBezTo>
                    <a:pt x="6634" y="1807"/>
                    <a:pt x="6586" y="1827"/>
                    <a:pt x="6551" y="1865"/>
                  </a:cubicBezTo>
                  <a:cubicBezTo>
                    <a:pt x="6485" y="1937"/>
                    <a:pt x="6491" y="2050"/>
                    <a:pt x="6563" y="2115"/>
                  </a:cubicBezTo>
                  <a:lnTo>
                    <a:pt x="7058" y="2562"/>
                  </a:lnTo>
                  <a:lnTo>
                    <a:pt x="7058" y="3001"/>
                  </a:lnTo>
                  <a:lnTo>
                    <a:pt x="6678" y="2781"/>
                  </a:lnTo>
                  <a:lnTo>
                    <a:pt x="6537" y="2130"/>
                  </a:lnTo>
                  <a:cubicBezTo>
                    <a:pt x="6520" y="2047"/>
                    <a:pt x="6447" y="1990"/>
                    <a:pt x="6366" y="1990"/>
                  </a:cubicBezTo>
                  <a:cubicBezTo>
                    <a:pt x="6353" y="1990"/>
                    <a:pt x="6341" y="1991"/>
                    <a:pt x="6328" y="1994"/>
                  </a:cubicBezTo>
                  <a:cubicBezTo>
                    <a:pt x="6233" y="2015"/>
                    <a:pt x="6172" y="2108"/>
                    <a:pt x="6192" y="2203"/>
                  </a:cubicBezTo>
                  <a:lnTo>
                    <a:pt x="6264" y="2543"/>
                  </a:lnTo>
                  <a:lnTo>
                    <a:pt x="6264" y="2543"/>
                  </a:lnTo>
                  <a:lnTo>
                    <a:pt x="5918" y="2343"/>
                  </a:lnTo>
                  <a:lnTo>
                    <a:pt x="5779" y="1691"/>
                  </a:lnTo>
                  <a:cubicBezTo>
                    <a:pt x="5761" y="1609"/>
                    <a:pt x="5688" y="1552"/>
                    <a:pt x="5607" y="1552"/>
                  </a:cubicBezTo>
                  <a:cubicBezTo>
                    <a:pt x="5594" y="1552"/>
                    <a:pt x="5582" y="1553"/>
                    <a:pt x="5569" y="1556"/>
                  </a:cubicBezTo>
                  <a:cubicBezTo>
                    <a:pt x="5473" y="1576"/>
                    <a:pt x="5412" y="1671"/>
                    <a:pt x="5433" y="1765"/>
                  </a:cubicBezTo>
                  <a:lnTo>
                    <a:pt x="5506" y="2105"/>
                  </a:lnTo>
                  <a:lnTo>
                    <a:pt x="5053" y="1844"/>
                  </a:lnTo>
                  <a:cubicBezTo>
                    <a:pt x="5025" y="1827"/>
                    <a:pt x="4994" y="1819"/>
                    <a:pt x="4964" y="1819"/>
                  </a:cubicBezTo>
                  <a:cubicBezTo>
                    <a:pt x="4903" y="1819"/>
                    <a:pt x="4844" y="1851"/>
                    <a:pt x="4812" y="1908"/>
                  </a:cubicBezTo>
                  <a:cubicBezTo>
                    <a:pt x="4762" y="1993"/>
                    <a:pt x="4791" y="2100"/>
                    <a:pt x="4876" y="2150"/>
                  </a:cubicBezTo>
                  <a:lnTo>
                    <a:pt x="5329" y="2411"/>
                  </a:lnTo>
                  <a:lnTo>
                    <a:pt x="4999" y="2517"/>
                  </a:lnTo>
                  <a:cubicBezTo>
                    <a:pt x="4808" y="2579"/>
                    <a:pt x="4853" y="2863"/>
                    <a:pt x="5053" y="2863"/>
                  </a:cubicBezTo>
                  <a:cubicBezTo>
                    <a:pt x="5103" y="2863"/>
                    <a:pt x="5073" y="2863"/>
                    <a:pt x="5742" y="2649"/>
                  </a:cubicBezTo>
                  <a:lnTo>
                    <a:pt x="6088" y="2849"/>
                  </a:lnTo>
                  <a:lnTo>
                    <a:pt x="5758" y="2956"/>
                  </a:lnTo>
                  <a:cubicBezTo>
                    <a:pt x="5566" y="3018"/>
                    <a:pt x="5612" y="3302"/>
                    <a:pt x="5812" y="3302"/>
                  </a:cubicBezTo>
                  <a:cubicBezTo>
                    <a:pt x="5830" y="3302"/>
                    <a:pt x="5848" y="3298"/>
                    <a:pt x="5867" y="3292"/>
                  </a:cubicBezTo>
                  <a:lnTo>
                    <a:pt x="6500" y="3087"/>
                  </a:lnTo>
                  <a:lnTo>
                    <a:pt x="7082" y="3423"/>
                  </a:lnTo>
                  <a:lnTo>
                    <a:pt x="1140" y="3423"/>
                  </a:lnTo>
                  <a:lnTo>
                    <a:pt x="1140" y="354"/>
                  </a:lnTo>
                  <a:lnTo>
                    <a:pt x="2693" y="354"/>
                  </a:lnTo>
                  <a:cubicBezTo>
                    <a:pt x="2791" y="354"/>
                    <a:pt x="2871" y="274"/>
                    <a:pt x="2871" y="178"/>
                  </a:cubicBezTo>
                  <a:cubicBezTo>
                    <a:pt x="2871" y="80"/>
                    <a:pt x="2791" y="0"/>
                    <a:pt x="26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7"/>
            <p:cNvSpPr/>
            <p:nvPr/>
          </p:nvSpPr>
          <p:spPr>
            <a:xfrm>
              <a:off x="4136575" y="1775150"/>
              <a:ext cx="28250" cy="28225"/>
            </a:xfrm>
            <a:custGeom>
              <a:rect b="b" l="l" r="r" t="t"/>
              <a:pathLst>
                <a:path extrusionOk="0" h="1129" w="1130">
                  <a:moveTo>
                    <a:pt x="566" y="354"/>
                  </a:moveTo>
                  <a:cubicBezTo>
                    <a:pt x="682" y="354"/>
                    <a:pt x="776" y="449"/>
                    <a:pt x="776" y="565"/>
                  </a:cubicBezTo>
                  <a:cubicBezTo>
                    <a:pt x="776" y="680"/>
                    <a:pt x="682" y="775"/>
                    <a:pt x="566" y="775"/>
                  </a:cubicBezTo>
                  <a:cubicBezTo>
                    <a:pt x="449" y="775"/>
                    <a:pt x="355" y="680"/>
                    <a:pt x="355" y="565"/>
                  </a:cubicBezTo>
                  <a:cubicBezTo>
                    <a:pt x="355" y="449"/>
                    <a:pt x="449" y="354"/>
                    <a:pt x="566" y="354"/>
                  </a:cubicBezTo>
                  <a:close/>
                  <a:moveTo>
                    <a:pt x="566" y="0"/>
                  </a:moveTo>
                  <a:cubicBezTo>
                    <a:pt x="254" y="0"/>
                    <a:pt x="1" y="254"/>
                    <a:pt x="1" y="565"/>
                  </a:cubicBezTo>
                  <a:cubicBezTo>
                    <a:pt x="1" y="876"/>
                    <a:pt x="254" y="1129"/>
                    <a:pt x="566" y="1129"/>
                  </a:cubicBezTo>
                  <a:cubicBezTo>
                    <a:pt x="877" y="1129"/>
                    <a:pt x="1129" y="876"/>
                    <a:pt x="1129" y="565"/>
                  </a:cubicBezTo>
                  <a:cubicBezTo>
                    <a:pt x="1129" y="254"/>
                    <a:pt x="877" y="0"/>
                    <a:pt x="5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7"/>
            <p:cNvSpPr/>
            <p:nvPr/>
          </p:nvSpPr>
          <p:spPr>
            <a:xfrm>
              <a:off x="4165050" y="1738850"/>
              <a:ext cx="28225" cy="28225"/>
            </a:xfrm>
            <a:custGeom>
              <a:rect b="b" l="l" r="r" t="t"/>
              <a:pathLst>
                <a:path extrusionOk="0" h="1129" w="1129">
                  <a:moveTo>
                    <a:pt x="564" y="354"/>
                  </a:moveTo>
                  <a:cubicBezTo>
                    <a:pt x="680" y="354"/>
                    <a:pt x="775" y="448"/>
                    <a:pt x="775" y="564"/>
                  </a:cubicBezTo>
                  <a:cubicBezTo>
                    <a:pt x="775" y="681"/>
                    <a:pt x="680" y="774"/>
                    <a:pt x="564" y="774"/>
                  </a:cubicBezTo>
                  <a:cubicBezTo>
                    <a:pt x="449" y="774"/>
                    <a:pt x="354" y="681"/>
                    <a:pt x="354" y="564"/>
                  </a:cubicBezTo>
                  <a:cubicBezTo>
                    <a:pt x="354" y="448"/>
                    <a:pt x="449" y="354"/>
                    <a:pt x="564" y="354"/>
                  </a:cubicBezTo>
                  <a:close/>
                  <a:moveTo>
                    <a:pt x="564" y="1"/>
                  </a:moveTo>
                  <a:cubicBezTo>
                    <a:pt x="253" y="1"/>
                    <a:pt x="0" y="253"/>
                    <a:pt x="0" y="564"/>
                  </a:cubicBezTo>
                  <a:cubicBezTo>
                    <a:pt x="0" y="875"/>
                    <a:pt x="253" y="1129"/>
                    <a:pt x="564" y="1129"/>
                  </a:cubicBezTo>
                  <a:cubicBezTo>
                    <a:pt x="875" y="1129"/>
                    <a:pt x="1129" y="875"/>
                    <a:pt x="1129" y="564"/>
                  </a:cubicBezTo>
                  <a:cubicBezTo>
                    <a:pt x="1129" y="253"/>
                    <a:pt x="875" y="1"/>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 name="Google Shape;1792;p47"/>
          <p:cNvGrpSpPr/>
          <p:nvPr/>
        </p:nvGrpSpPr>
        <p:grpSpPr>
          <a:xfrm>
            <a:off x="4025500" y="3193035"/>
            <a:ext cx="397861" cy="250567"/>
            <a:chOff x="3412650" y="1635475"/>
            <a:chExt cx="297800" cy="187550"/>
          </a:xfrm>
        </p:grpSpPr>
        <p:sp>
          <p:nvSpPr>
            <p:cNvPr id="1793" name="Google Shape;1793;p47"/>
            <p:cNvSpPr/>
            <p:nvPr/>
          </p:nvSpPr>
          <p:spPr>
            <a:xfrm>
              <a:off x="3412650" y="1635475"/>
              <a:ext cx="297800" cy="173875"/>
            </a:xfrm>
            <a:custGeom>
              <a:rect b="b" l="l" r="r" t="t"/>
              <a:pathLst>
                <a:path extrusionOk="0" h="6955" w="11912">
                  <a:moveTo>
                    <a:pt x="5956" y="352"/>
                  </a:moveTo>
                  <a:cubicBezTo>
                    <a:pt x="6225" y="352"/>
                    <a:pt x="6444" y="572"/>
                    <a:pt x="6444" y="841"/>
                  </a:cubicBezTo>
                  <a:cubicBezTo>
                    <a:pt x="6444" y="1130"/>
                    <a:pt x="6204" y="1329"/>
                    <a:pt x="5952" y="1329"/>
                  </a:cubicBezTo>
                  <a:cubicBezTo>
                    <a:pt x="5841" y="1329"/>
                    <a:pt x="5729" y="1291"/>
                    <a:pt x="5634" y="1206"/>
                  </a:cubicBezTo>
                  <a:cubicBezTo>
                    <a:pt x="5298" y="912"/>
                    <a:pt x="5507" y="352"/>
                    <a:pt x="5956" y="352"/>
                  </a:cubicBezTo>
                  <a:close/>
                  <a:moveTo>
                    <a:pt x="3374" y="706"/>
                  </a:moveTo>
                  <a:cubicBezTo>
                    <a:pt x="3643" y="706"/>
                    <a:pt x="3862" y="924"/>
                    <a:pt x="3862" y="1194"/>
                  </a:cubicBezTo>
                  <a:cubicBezTo>
                    <a:pt x="3862" y="1463"/>
                    <a:pt x="3643" y="1681"/>
                    <a:pt x="3374" y="1681"/>
                  </a:cubicBezTo>
                  <a:cubicBezTo>
                    <a:pt x="3104" y="1681"/>
                    <a:pt x="2886" y="1463"/>
                    <a:pt x="2886" y="1194"/>
                  </a:cubicBezTo>
                  <a:cubicBezTo>
                    <a:pt x="2886" y="924"/>
                    <a:pt x="3104" y="706"/>
                    <a:pt x="3374" y="706"/>
                  </a:cubicBezTo>
                  <a:close/>
                  <a:moveTo>
                    <a:pt x="8538" y="706"/>
                  </a:moveTo>
                  <a:cubicBezTo>
                    <a:pt x="8808" y="706"/>
                    <a:pt x="9026" y="924"/>
                    <a:pt x="9026" y="1194"/>
                  </a:cubicBezTo>
                  <a:cubicBezTo>
                    <a:pt x="9026" y="1463"/>
                    <a:pt x="8808" y="1681"/>
                    <a:pt x="8538" y="1681"/>
                  </a:cubicBezTo>
                  <a:cubicBezTo>
                    <a:pt x="8269" y="1681"/>
                    <a:pt x="8050" y="1463"/>
                    <a:pt x="8050" y="1194"/>
                  </a:cubicBezTo>
                  <a:cubicBezTo>
                    <a:pt x="8050" y="924"/>
                    <a:pt x="8269" y="706"/>
                    <a:pt x="8538" y="706"/>
                  </a:cubicBezTo>
                  <a:close/>
                  <a:moveTo>
                    <a:pt x="841" y="1190"/>
                  </a:moveTo>
                  <a:cubicBezTo>
                    <a:pt x="1109" y="1190"/>
                    <a:pt x="1329" y="1409"/>
                    <a:pt x="1329" y="1678"/>
                  </a:cubicBezTo>
                  <a:cubicBezTo>
                    <a:pt x="1329" y="1882"/>
                    <a:pt x="1202" y="2061"/>
                    <a:pt x="1020" y="2132"/>
                  </a:cubicBezTo>
                  <a:cubicBezTo>
                    <a:pt x="1019" y="2133"/>
                    <a:pt x="1018" y="2134"/>
                    <a:pt x="1017" y="2134"/>
                  </a:cubicBezTo>
                  <a:cubicBezTo>
                    <a:pt x="958" y="2156"/>
                    <a:pt x="899" y="2167"/>
                    <a:pt x="841" y="2167"/>
                  </a:cubicBezTo>
                  <a:cubicBezTo>
                    <a:pt x="583" y="2167"/>
                    <a:pt x="352" y="1958"/>
                    <a:pt x="352" y="1678"/>
                  </a:cubicBezTo>
                  <a:cubicBezTo>
                    <a:pt x="352" y="1408"/>
                    <a:pt x="572" y="1190"/>
                    <a:pt x="841" y="1190"/>
                  </a:cubicBezTo>
                  <a:close/>
                  <a:moveTo>
                    <a:pt x="11072" y="1190"/>
                  </a:moveTo>
                  <a:cubicBezTo>
                    <a:pt x="11341" y="1190"/>
                    <a:pt x="11560" y="1409"/>
                    <a:pt x="11560" y="1678"/>
                  </a:cubicBezTo>
                  <a:cubicBezTo>
                    <a:pt x="11560" y="1950"/>
                    <a:pt x="11337" y="2167"/>
                    <a:pt x="11072" y="2167"/>
                  </a:cubicBezTo>
                  <a:cubicBezTo>
                    <a:pt x="10981" y="2167"/>
                    <a:pt x="10899" y="2137"/>
                    <a:pt x="10892" y="2132"/>
                  </a:cubicBezTo>
                  <a:cubicBezTo>
                    <a:pt x="10710" y="2061"/>
                    <a:pt x="10583" y="1882"/>
                    <a:pt x="10583" y="1678"/>
                  </a:cubicBezTo>
                  <a:cubicBezTo>
                    <a:pt x="10583" y="1408"/>
                    <a:pt x="10803" y="1190"/>
                    <a:pt x="11072" y="1190"/>
                  </a:cubicBezTo>
                  <a:close/>
                  <a:moveTo>
                    <a:pt x="3334" y="2291"/>
                  </a:moveTo>
                  <a:cubicBezTo>
                    <a:pt x="3413" y="2451"/>
                    <a:pt x="3529" y="2643"/>
                    <a:pt x="3689" y="2830"/>
                  </a:cubicBezTo>
                  <a:cubicBezTo>
                    <a:pt x="3516" y="2881"/>
                    <a:pt x="3331" y="2912"/>
                    <a:pt x="3148" y="2912"/>
                  </a:cubicBezTo>
                  <a:cubicBezTo>
                    <a:pt x="3059" y="2912"/>
                    <a:pt x="2971" y="2904"/>
                    <a:pt x="2886" y="2889"/>
                  </a:cubicBezTo>
                  <a:cubicBezTo>
                    <a:pt x="3042" y="2727"/>
                    <a:pt x="3198" y="2530"/>
                    <a:pt x="3334" y="2291"/>
                  </a:cubicBezTo>
                  <a:close/>
                  <a:moveTo>
                    <a:pt x="8498" y="2292"/>
                  </a:moveTo>
                  <a:cubicBezTo>
                    <a:pt x="8589" y="2473"/>
                    <a:pt x="8724" y="2694"/>
                    <a:pt x="8920" y="2904"/>
                  </a:cubicBezTo>
                  <a:cubicBezTo>
                    <a:pt x="8873" y="2909"/>
                    <a:pt x="8823" y="2912"/>
                    <a:pt x="8771" y="2912"/>
                  </a:cubicBezTo>
                  <a:cubicBezTo>
                    <a:pt x="8582" y="2912"/>
                    <a:pt x="8361" y="2879"/>
                    <a:pt x="8132" y="2801"/>
                  </a:cubicBezTo>
                  <a:cubicBezTo>
                    <a:pt x="8261" y="2657"/>
                    <a:pt x="8386" y="2488"/>
                    <a:pt x="8498" y="2292"/>
                  </a:cubicBezTo>
                  <a:close/>
                  <a:moveTo>
                    <a:pt x="5956" y="1"/>
                  </a:moveTo>
                  <a:cubicBezTo>
                    <a:pt x="5169" y="1"/>
                    <a:pt x="4812" y="996"/>
                    <a:pt x="5430" y="1495"/>
                  </a:cubicBezTo>
                  <a:cubicBezTo>
                    <a:pt x="5065" y="1977"/>
                    <a:pt x="4586" y="2435"/>
                    <a:pt x="4043" y="2693"/>
                  </a:cubicBezTo>
                  <a:cubicBezTo>
                    <a:pt x="3852" y="2497"/>
                    <a:pt x="3696" y="2255"/>
                    <a:pt x="3589" y="2005"/>
                  </a:cubicBezTo>
                  <a:cubicBezTo>
                    <a:pt x="3948" y="1909"/>
                    <a:pt x="4214" y="1581"/>
                    <a:pt x="4214" y="1193"/>
                  </a:cubicBezTo>
                  <a:cubicBezTo>
                    <a:pt x="4214" y="730"/>
                    <a:pt x="3837" y="353"/>
                    <a:pt x="3374" y="353"/>
                  </a:cubicBezTo>
                  <a:cubicBezTo>
                    <a:pt x="2910" y="353"/>
                    <a:pt x="2534" y="730"/>
                    <a:pt x="2534" y="1193"/>
                  </a:cubicBezTo>
                  <a:cubicBezTo>
                    <a:pt x="2534" y="1560"/>
                    <a:pt x="2770" y="1872"/>
                    <a:pt x="3098" y="1986"/>
                  </a:cubicBezTo>
                  <a:cubicBezTo>
                    <a:pt x="2927" y="2327"/>
                    <a:pt x="2708" y="2583"/>
                    <a:pt x="2497" y="2770"/>
                  </a:cubicBezTo>
                  <a:cubicBezTo>
                    <a:pt x="2154" y="2625"/>
                    <a:pt x="1829" y="2385"/>
                    <a:pt x="1544" y="2137"/>
                  </a:cubicBezTo>
                  <a:cubicBezTo>
                    <a:pt x="1906" y="1583"/>
                    <a:pt x="1508" y="839"/>
                    <a:pt x="841" y="839"/>
                  </a:cubicBezTo>
                  <a:cubicBezTo>
                    <a:pt x="378" y="839"/>
                    <a:pt x="1" y="1215"/>
                    <a:pt x="1" y="1678"/>
                  </a:cubicBezTo>
                  <a:cubicBezTo>
                    <a:pt x="1" y="2081"/>
                    <a:pt x="286" y="2418"/>
                    <a:pt x="665" y="2500"/>
                  </a:cubicBezTo>
                  <a:lnTo>
                    <a:pt x="665" y="3128"/>
                  </a:lnTo>
                  <a:cubicBezTo>
                    <a:pt x="665" y="3225"/>
                    <a:pt x="744" y="3304"/>
                    <a:pt x="841" y="3304"/>
                  </a:cubicBezTo>
                  <a:cubicBezTo>
                    <a:pt x="937" y="3304"/>
                    <a:pt x="1017" y="3225"/>
                    <a:pt x="1017" y="3128"/>
                  </a:cubicBezTo>
                  <a:lnTo>
                    <a:pt x="1017" y="2500"/>
                  </a:lnTo>
                  <a:cubicBezTo>
                    <a:pt x="1117" y="2478"/>
                    <a:pt x="1210" y="2439"/>
                    <a:pt x="1294" y="2385"/>
                  </a:cubicBezTo>
                  <a:cubicBezTo>
                    <a:pt x="1557" y="2616"/>
                    <a:pt x="1857" y="2845"/>
                    <a:pt x="2183" y="3011"/>
                  </a:cubicBezTo>
                  <a:cubicBezTo>
                    <a:pt x="2516" y="3180"/>
                    <a:pt x="2848" y="3256"/>
                    <a:pt x="3173" y="3256"/>
                  </a:cubicBezTo>
                  <a:cubicBezTo>
                    <a:pt x="4164" y="3256"/>
                    <a:pt x="5089" y="2553"/>
                    <a:pt x="5750" y="1655"/>
                  </a:cubicBezTo>
                  <a:cubicBezTo>
                    <a:pt x="5817" y="1672"/>
                    <a:pt x="5887" y="1680"/>
                    <a:pt x="5957" y="1680"/>
                  </a:cubicBezTo>
                  <a:cubicBezTo>
                    <a:pt x="6026" y="1680"/>
                    <a:pt x="6096" y="1672"/>
                    <a:pt x="6163" y="1655"/>
                  </a:cubicBezTo>
                  <a:cubicBezTo>
                    <a:pt x="6416" y="1998"/>
                    <a:pt x="6705" y="2308"/>
                    <a:pt x="7010" y="2556"/>
                  </a:cubicBezTo>
                  <a:cubicBezTo>
                    <a:pt x="7172" y="2688"/>
                    <a:pt x="7338" y="2803"/>
                    <a:pt x="7506" y="2899"/>
                  </a:cubicBezTo>
                  <a:cubicBezTo>
                    <a:pt x="7942" y="3149"/>
                    <a:pt x="8347" y="3263"/>
                    <a:pt x="8732" y="3263"/>
                  </a:cubicBezTo>
                  <a:cubicBezTo>
                    <a:pt x="9391" y="3263"/>
                    <a:pt x="9997" y="2932"/>
                    <a:pt x="10618" y="2385"/>
                  </a:cubicBezTo>
                  <a:cubicBezTo>
                    <a:pt x="10702" y="2439"/>
                    <a:pt x="10795" y="2478"/>
                    <a:pt x="10896" y="2500"/>
                  </a:cubicBezTo>
                  <a:lnTo>
                    <a:pt x="10896" y="4745"/>
                  </a:lnTo>
                  <a:cubicBezTo>
                    <a:pt x="10894" y="4861"/>
                    <a:pt x="10609" y="5143"/>
                    <a:pt x="9535" y="5384"/>
                  </a:cubicBezTo>
                  <a:cubicBezTo>
                    <a:pt x="8511" y="5614"/>
                    <a:pt x="7220" y="5715"/>
                    <a:pt x="5971" y="5715"/>
                  </a:cubicBezTo>
                  <a:cubicBezTo>
                    <a:pt x="5161" y="5715"/>
                    <a:pt x="4369" y="5673"/>
                    <a:pt x="3677" y="5595"/>
                  </a:cubicBezTo>
                  <a:cubicBezTo>
                    <a:pt x="3671" y="5594"/>
                    <a:pt x="3664" y="5594"/>
                    <a:pt x="3658" y="5594"/>
                  </a:cubicBezTo>
                  <a:cubicBezTo>
                    <a:pt x="3569" y="5594"/>
                    <a:pt x="3493" y="5660"/>
                    <a:pt x="3482" y="5750"/>
                  </a:cubicBezTo>
                  <a:cubicBezTo>
                    <a:pt x="3472" y="5846"/>
                    <a:pt x="3541" y="5934"/>
                    <a:pt x="3637" y="5944"/>
                  </a:cubicBezTo>
                  <a:cubicBezTo>
                    <a:pt x="4375" y="6028"/>
                    <a:pt x="5167" y="6068"/>
                    <a:pt x="5951" y="6068"/>
                  </a:cubicBezTo>
                  <a:cubicBezTo>
                    <a:pt x="8064" y="6068"/>
                    <a:pt x="10116" y="5776"/>
                    <a:pt x="10896" y="5260"/>
                  </a:cubicBezTo>
                  <a:lnTo>
                    <a:pt x="10896" y="6178"/>
                  </a:lnTo>
                  <a:cubicBezTo>
                    <a:pt x="10896" y="6270"/>
                    <a:pt x="10727" y="6442"/>
                    <a:pt x="10254" y="6614"/>
                  </a:cubicBezTo>
                  <a:cubicBezTo>
                    <a:pt x="10163" y="6647"/>
                    <a:pt x="10115" y="6748"/>
                    <a:pt x="10148" y="6839"/>
                  </a:cubicBezTo>
                  <a:cubicBezTo>
                    <a:pt x="10174" y="6909"/>
                    <a:pt x="10240" y="6955"/>
                    <a:pt x="10314" y="6955"/>
                  </a:cubicBezTo>
                  <a:cubicBezTo>
                    <a:pt x="10333" y="6955"/>
                    <a:pt x="10354" y="6951"/>
                    <a:pt x="10374" y="6944"/>
                  </a:cubicBezTo>
                  <a:cubicBezTo>
                    <a:pt x="10961" y="6730"/>
                    <a:pt x="11248" y="6480"/>
                    <a:pt x="11248" y="6178"/>
                  </a:cubicBezTo>
                  <a:lnTo>
                    <a:pt x="11248" y="2500"/>
                  </a:lnTo>
                  <a:cubicBezTo>
                    <a:pt x="11626" y="2418"/>
                    <a:pt x="11911" y="2081"/>
                    <a:pt x="11911" y="1678"/>
                  </a:cubicBezTo>
                  <a:cubicBezTo>
                    <a:pt x="11911" y="1215"/>
                    <a:pt x="11534" y="839"/>
                    <a:pt x="11072" y="839"/>
                  </a:cubicBezTo>
                  <a:cubicBezTo>
                    <a:pt x="10404" y="839"/>
                    <a:pt x="10006" y="1583"/>
                    <a:pt x="10368" y="2137"/>
                  </a:cubicBezTo>
                  <a:cubicBezTo>
                    <a:pt x="10060" y="2406"/>
                    <a:pt x="9702" y="2666"/>
                    <a:pt x="9325" y="2806"/>
                  </a:cubicBezTo>
                  <a:cubicBezTo>
                    <a:pt x="9077" y="2589"/>
                    <a:pt x="8881" y="2304"/>
                    <a:pt x="8753" y="2005"/>
                  </a:cubicBezTo>
                  <a:cubicBezTo>
                    <a:pt x="9113" y="1909"/>
                    <a:pt x="9378" y="1581"/>
                    <a:pt x="9378" y="1193"/>
                  </a:cubicBezTo>
                  <a:cubicBezTo>
                    <a:pt x="9378" y="730"/>
                    <a:pt x="9002" y="353"/>
                    <a:pt x="8538" y="353"/>
                  </a:cubicBezTo>
                  <a:cubicBezTo>
                    <a:pt x="8075" y="353"/>
                    <a:pt x="7698" y="730"/>
                    <a:pt x="7698" y="1193"/>
                  </a:cubicBezTo>
                  <a:cubicBezTo>
                    <a:pt x="7698" y="1560"/>
                    <a:pt x="7934" y="1872"/>
                    <a:pt x="8263" y="1986"/>
                  </a:cubicBezTo>
                  <a:cubicBezTo>
                    <a:pt x="8125" y="2260"/>
                    <a:pt x="7957" y="2480"/>
                    <a:pt x="7786" y="2652"/>
                  </a:cubicBezTo>
                  <a:cubicBezTo>
                    <a:pt x="7278" y="2388"/>
                    <a:pt x="6829" y="1952"/>
                    <a:pt x="6482" y="1495"/>
                  </a:cubicBezTo>
                  <a:cubicBezTo>
                    <a:pt x="7100" y="997"/>
                    <a:pt x="6743" y="1"/>
                    <a:pt x="59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7"/>
            <p:cNvSpPr/>
            <p:nvPr/>
          </p:nvSpPr>
          <p:spPr>
            <a:xfrm>
              <a:off x="3429250" y="1726850"/>
              <a:ext cx="229200" cy="96175"/>
            </a:xfrm>
            <a:custGeom>
              <a:rect b="b" l="l" r="r" t="t"/>
              <a:pathLst>
                <a:path extrusionOk="0" h="3847" w="9168">
                  <a:moveTo>
                    <a:pt x="177" y="1"/>
                  </a:moveTo>
                  <a:cubicBezTo>
                    <a:pt x="80" y="1"/>
                    <a:pt x="0" y="79"/>
                    <a:pt x="0" y="176"/>
                  </a:cubicBezTo>
                  <a:lnTo>
                    <a:pt x="0" y="2523"/>
                  </a:lnTo>
                  <a:cubicBezTo>
                    <a:pt x="0" y="2932"/>
                    <a:pt x="551" y="3263"/>
                    <a:pt x="1636" y="3506"/>
                  </a:cubicBezTo>
                  <a:cubicBezTo>
                    <a:pt x="2646" y="3732"/>
                    <a:pt x="3969" y="3846"/>
                    <a:pt x="5293" y="3846"/>
                  </a:cubicBezTo>
                  <a:cubicBezTo>
                    <a:pt x="6642" y="3846"/>
                    <a:pt x="7992" y="3728"/>
                    <a:pt x="9015" y="3490"/>
                  </a:cubicBezTo>
                  <a:cubicBezTo>
                    <a:pt x="9108" y="3469"/>
                    <a:pt x="9167" y="3374"/>
                    <a:pt x="9145" y="3279"/>
                  </a:cubicBezTo>
                  <a:cubicBezTo>
                    <a:pt x="9127" y="3199"/>
                    <a:pt x="9055" y="3143"/>
                    <a:pt x="8975" y="3143"/>
                  </a:cubicBezTo>
                  <a:cubicBezTo>
                    <a:pt x="8961" y="3143"/>
                    <a:pt x="8948" y="3145"/>
                    <a:pt x="8934" y="3148"/>
                  </a:cubicBezTo>
                  <a:cubicBezTo>
                    <a:pt x="7939" y="3380"/>
                    <a:pt x="6616" y="3495"/>
                    <a:pt x="5293" y="3495"/>
                  </a:cubicBezTo>
                  <a:cubicBezTo>
                    <a:pt x="3996" y="3495"/>
                    <a:pt x="2699" y="3384"/>
                    <a:pt x="1714" y="3163"/>
                  </a:cubicBezTo>
                  <a:cubicBezTo>
                    <a:pt x="637" y="2921"/>
                    <a:pt x="353" y="2638"/>
                    <a:pt x="353" y="2523"/>
                  </a:cubicBezTo>
                  <a:lnTo>
                    <a:pt x="353" y="1604"/>
                  </a:lnTo>
                  <a:cubicBezTo>
                    <a:pt x="922" y="1982"/>
                    <a:pt x="2203" y="2195"/>
                    <a:pt x="2296" y="2195"/>
                  </a:cubicBezTo>
                  <a:cubicBezTo>
                    <a:pt x="2380" y="2195"/>
                    <a:pt x="2456" y="2133"/>
                    <a:pt x="2469" y="2048"/>
                  </a:cubicBezTo>
                  <a:cubicBezTo>
                    <a:pt x="2484" y="1952"/>
                    <a:pt x="2420" y="1861"/>
                    <a:pt x="2324" y="1846"/>
                  </a:cubicBezTo>
                  <a:cubicBezTo>
                    <a:pt x="882" y="1612"/>
                    <a:pt x="356" y="1267"/>
                    <a:pt x="353" y="1091"/>
                  </a:cubicBezTo>
                  <a:lnTo>
                    <a:pt x="353" y="176"/>
                  </a:lnTo>
                  <a:cubicBezTo>
                    <a:pt x="353" y="79"/>
                    <a:pt x="273" y="1"/>
                    <a:pt x="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7"/>
            <p:cNvSpPr/>
            <p:nvPr/>
          </p:nvSpPr>
          <p:spPr>
            <a:xfrm>
              <a:off x="3532925" y="1694900"/>
              <a:ext cx="57250" cy="70025"/>
            </a:xfrm>
            <a:custGeom>
              <a:rect b="b" l="l" r="r" t="t"/>
              <a:pathLst>
                <a:path extrusionOk="0" h="2801" w="2290">
                  <a:moveTo>
                    <a:pt x="1145" y="511"/>
                  </a:moveTo>
                  <a:cubicBezTo>
                    <a:pt x="1293" y="807"/>
                    <a:pt x="1514" y="1168"/>
                    <a:pt x="1784" y="1387"/>
                  </a:cubicBezTo>
                  <a:cubicBezTo>
                    <a:pt x="1559" y="1554"/>
                    <a:pt x="1308" y="1866"/>
                    <a:pt x="1145" y="2223"/>
                  </a:cubicBezTo>
                  <a:cubicBezTo>
                    <a:pt x="982" y="1866"/>
                    <a:pt x="731" y="1554"/>
                    <a:pt x="506" y="1387"/>
                  </a:cubicBezTo>
                  <a:cubicBezTo>
                    <a:pt x="776" y="1168"/>
                    <a:pt x="997" y="807"/>
                    <a:pt x="1145" y="511"/>
                  </a:cubicBezTo>
                  <a:close/>
                  <a:moveTo>
                    <a:pt x="1145" y="1"/>
                  </a:moveTo>
                  <a:cubicBezTo>
                    <a:pt x="1059" y="1"/>
                    <a:pt x="974" y="47"/>
                    <a:pt x="933" y="139"/>
                  </a:cubicBezTo>
                  <a:cubicBezTo>
                    <a:pt x="699" y="668"/>
                    <a:pt x="416" y="1060"/>
                    <a:pt x="174" y="1189"/>
                  </a:cubicBezTo>
                  <a:cubicBezTo>
                    <a:pt x="0" y="1282"/>
                    <a:pt x="14" y="1537"/>
                    <a:pt x="199" y="1610"/>
                  </a:cubicBezTo>
                  <a:cubicBezTo>
                    <a:pt x="367" y="1676"/>
                    <a:pt x="774" y="2096"/>
                    <a:pt x="920" y="2629"/>
                  </a:cubicBezTo>
                  <a:cubicBezTo>
                    <a:pt x="949" y="2731"/>
                    <a:pt x="1039" y="2800"/>
                    <a:pt x="1145" y="2800"/>
                  </a:cubicBezTo>
                  <a:cubicBezTo>
                    <a:pt x="1251" y="2800"/>
                    <a:pt x="1342" y="2731"/>
                    <a:pt x="1370" y="2629"/>
                  </a:cubicBezTo>
                  <a:cubicBezTo>
                    <a:pt x="1516" y="2096"/>
                    <a:pt x="1923" y="1676"/>
                    <a:pt x="2091" y="1610"/>
                  </a:cubicBezTo>
                  <a:cubicBezTo>
                    <a:pt x="2276" y="1537"/>
                    <a:pt x="2290" y="1282"/>
                    <a:pt x="2116" y="1189"/>
                  </a:cubicBezTo>
                  <a:cubicBezTo>
                    <a:pt x="1875" y="1060"/>
                    <a:pt x="1591" y="668"/>
                    <a:pt x="1357" y="139"/>
                  </a:cubicBezTo>
                  <a:cubicBezTo>
                    <a:pt x="1317" y="47"/>
                    <a:pt x="1231" y="1"/>
                    <a:pt x="11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6" name="Google Shape;1796;p47"/>
          <p:cNvSpPr/>
          <p:nvPr/>
        </p:nvSpPr>
        <p:spPr>
          <a:xfrm>
            <a:off x="3328909" y="3119489"/>
            <a:ext cx="394721" cy="397827"/>
          </a:xfrm>
          <a:custGeom>
            <a:rect b="b" l="l" r="r" t="t"/>
            <a:pathLst>
              <a:path extrusionOk="0" h="11911" w="11818">
                <a:moveTo>
                  <a:pt x="5897" y="2592"/>
                </a:moveTo>
                <a:cubicBezTo>
                  <a:pt x="5901" y="2592"/>
                  <a:pt x="5906" y="2592"/>
                  <a:pt x="5910" y="2592"/>
                </a:cubicBezTo>
                <a:cubicBezTo>
                  <a:pt x="6340" y="2592"/>
                  <a:pt x="6691" y="2944"/>
                  <a:pt x="6691" y="3375"/>
                </a:cubicBezTo>
                <a:cubicBezTo>
                  <a:pt x="6691" y="3806"/>
                  <a:pt x="6340" y="4157"/>
                  <a:pt x="5909" y="4157"/>
                </a:cubicBezTo>
                <a:cubicBezTo>
                  <a:pt x="5477" y="4157"/>
                  <a:pt x="5127" y="3806"/>
                  <a:pt x="5127" y="3375"/>
                </a:cubicBezTo>
                <a:cubicBezTo>
                  <a:pt x="5127" y="2936"/>
                  <a:pt x="5489" y="2592"/>
                  <a:pt x="5897" y="2592"/>
                </a:cubicBezTo>
                <a:close/>
                <a:moveTo>
                  <a:pt x="10253" y="4508"/>
                </a:moveTo>
                <a:lnTo>
                  <a:pt x="10253" y="5664"/>
                </a:lnTo>
                <a:lnTo>
                  <a:pt x="9097" y="5664"/>
                </a:lnTo>
                <a:cubicBezTo>
                  <a:pt x="9000" y="5664"/>
                  <a:pt x="8921" y="5742"/>
                  <a:pt x="8921" y="5839"/>
                </a:cubicBezTo>
                <a:cubicBezTo>
                  <a:pt x="8921" y="5935"/>
                  <a:pt x="9000" y="6014"/>
                  <a:pt x="9097" y="6014"/>
                </a:cubicBezTo>
                <a:lnTo>
                  <a:pt x="10253" y="6014"/>
                </a:lnTo>
                <a:lnTo>
                  <a:pt x="10253" y="8933"/>
                </a:lnTo>
                <a:lnTo>
                  <a:pt x="3422" y="8933"/>
                </a:lnTo>
                <a:cubicBezTo>
                  <a:pt x="3325" y="8933"/>
                  <a:pt x="3246" y="9011"/>
                  <a:pt x="3246" y="9108"/>
                </a:cubicBezTo>
                <a:cubicBezTo>
                  <a:pt x="3246" y="9205"/>
                  <a:pt x="3326" y="9283"/>
                  <a:pt x="3422" y="9283"/>
                </a:cubicBezTo>
                <a:lnTo>
                  <a:pt x="10253" y="9283"/>
                </a:lnTo>
                <a:lnTo>
                  <a:pt x="10253" y="10439"/>
                </a:lnTo>
                <a:lnTo>
                  <a:pt x="1565" y="10439"/>
                </a:lnTo>
                <a:lnTo>
                  <a:pt x="1565" y="9283"/>
                </a:lnTo>
                <a:lnTo>
                  <a:pt x="2721" y="9283"/>
                </a:lnTo>
                <a:cubicBezTo>
                  <a:pt x="2818" y="9283"/>
                  <a:pt x="2896" y="9205"/>
                  <a:pt x="2896" y="9108"/>
                </a:cubicBezTo>
                <a:cubicBezTo>
                  <a:pt x="2896" y="9011"/>
                  <a:pt x="2818" y="8933"/>
                  <a:pt x="2721" y="8933"/>
                </a:cubicBezTo>
                <a:lnTo>
                  <a:pt x="1565" y="8933"/>
                </a:lnTo>
                <a:lnTo>
                  <a:pt x="1565" y="6014"/>
                </a:lnTo>
                <a:lnTo>
                  <a:pt x="8396" y="6014"/>
                </a:lnTo>
                <a:cubicBezTo>
                  <a:pt x="8493" y="6014"/>
                  <a:pt x="8571" y="5936"/>
                  <a:pt x="8571" y="5839"/>
                </a:cubicBezTo>
                <a:cubicBezTo>
                  <a:pt x="8571" y="5742"/>
                  <a:pt x="8493" y="5664"/>
                  <a:pt x="8396" y="5664"/>
                </a:cubicBezTo>
                <a:lnTo>
                  <a:pt x="1565" y="5664"/>
                </a:lnTo>
                <a:lnTo>
                  <a:pt x="1565" y="4508"/>
                </a:lnTo>
                <a:close/>
                <a:moveTo>
                  <a:pt x="7825" y="0"/>
                </a:moveTo>
                <a:cubicBezTo>
                  <a:pt x="7808" y="0"/>
                  <a:pt x="7790" y="3"/>
                  <a:pt x="7773" y="8"/>
                </a:cubicBezTo>
                <a:cubicBezTo>
                  <a:pt x="6684" y="342"/>
                  <a:pt x="5983" y="1235"/>
                  <a:pt x="5761" y="2252"/>
                </a:cubicBezTo>
                <a:cubicBezTo>
                  <a:pt x="4848" y="2372"/>
                  <a:pt x="4449" y="3486"/>
                  <a:pt x="5091" y="4157"/>
                </a:cubicBezTo>
                <a:lnTo>
                  <a:pt x="1547" y="4157"/>
                </a:lnTo>
                <a:cubicBezTo>
                  <a:pt x="1364" y="4157"/>
                  <a:pt x="1215" y="4307"/>
                  <a:pt x="1215" y="4490"/>
                </a:cubicBezTo>
                <a:lnTo>
                  <a:pt x="1215" y="10439"/>
                </a:lnTo>
                <a:lnTo>
                  <a:pt x="328" y="10439"/>
                </a:lnTo>
                <a:cubicBezTo>
                  <a:pt x="147" y="10439"/>
                  <a:pt x="1" y="10586"/>
                  <a:pt x="1" y="10766"/>
                </a:cubicBezTo>
                <a:cubicBezTo>
                  <a:pt x="1" y="11398"/>
                  <a:pt x="514" y="11911"/>
                  <a:pt x="1145" y="11911"/>
                </a:cubicBezTo>
                <a:lnTo>
                  <a:pt x="9552" y="11911"/>
                </a:lnTo>
                <a:cubicBezTo>
                  <a:pt x="9649" y="11911"/>
                  <a:pt x="9727" y="11832"/>
                  <a:pt x="9727" y="11735"/>
                </a:cubicBezTo>
                <a:cubicBezTo>
                  <a:pt x="9727" y="11639"/>
                  <a:pt x="9649" y="11560"/>
                  <a:pt x="9552" y="11560"/>
                </a:cubicBezTo>
                <a:lnTo>
                  <a:pt x="1145" y="11560"/>
                </a:lnTo>
                <a:cubicBezTo>
                  <a:pt x="715" y="11560"/>
                  <a:pt x="364" y="11216"/>
                  <a:pt x="351" y="10790"/>
                </a:cubicBezTo>
                <a:lnTo>
                  <a:pt x="11466" y="10790"/>
                </a:lnTo>
                <a:cubicBezTo>
                  <a:pt x="11454" y="11216"/>
                  <a:pt x="11103" y="11560"/>
                  <a:pt x="10673" y="11560"/>
                </a:cubicBezTo>
                <a:lnTo>
                  <a:pt x="10253" y="11560"/>
                </a:lnTo>
                <a:cubicBezTo>
                  <a:pt x="10156" y="11560"/>
                  <a:pt x="10077" y="11639"/>
                  <a:pt x="10077" y="11735"/>
                </a:cubicBezTo>
                <a:cubicBezTo>
                  <a:pt x="10077" y="11832"/>
                  <a:pt x="10156" y="11911"/>
                  <a:pt x="10253" y="11911"/>
                </a:cubicBezTo>
                <a:lnTo>
                  <a:pt x="10673" y="11911"/>
                </a:lnTo>
                <a:cubicBezTo>
                  <a:pt x="11304" y="11911"/>
                  <a:pt x="11818" y="11398"/>
                  <a:pt x="11818" y="10766"/>
                </a:cubicBezTo>
                <a:cubicBezTo>
                  <a:pt x="11817" y="10586"/>
                  <a:pt x="11670" y="10439"/>
                  <a:pt x="11490" y="10439"/>
                </a:cubicBezTo>
                <a:lnTo>
                  <a:pt x="10603" y="10439"/>
                </a:lnTo>
                <a:lnTo>
                  <a:pt x="10603" y="4490"/>
                </a:lnTo>
                <a:cubicBezTo>
                  <a:pt x="10603" y="4307"/>
                  <a:pt x="10454" y="4157"/>
                  <a:pt x="10270" y="4157"/>
                </a:cubicBezTo>
                <a:lnTo>
                  <a:pt x="6727" y="4157"/>
                </a:lnTo>
                <a:cubicBezTo>
                  <a:pt x="7348" y="3508"/>
                  <a:pt x="7000" y="2428"/>
                  <a:pt x="6119" y="2262"/>
                </a:cubicBezTo>
                <a:cubicBezTo>
                  <a:pt x="6226" y="1830"/>
                  <a:pt x="6618" y="730"/>
                  <a:pt x="7876" y="343"/>
                </a:cubicBezTo>
                <a:cubicBezTo>
                  <a:pt x="7967" y="314"/>
                  <a:pt x="8020" y="216"/>
                  <a:pt x="7991" y="124"/>
                </a:cubicBezTo>
                <a:cubicBezTo>
                  <a:pt x="7968" y="48"/>
                  <a:pt x="7900" y="0"/>
                  <a:pt x="78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7"/>
          <p:cNvSpPr/>
          <p:nvPr/>
        </p:nvSpPr>
        <p:spPr>
          <a:xfrm>
            <a:off x="2794524" y="3413920"/>
            <a:ext cx="11723" cy="30661"/>
          </a:xfrm>
          <a:custGeom>
            <a:rect b="b" l="l" r="r" t="t"/>
            <a:pathLst>
              <a:path extrusionOk="0" h="918" w="351">
                <a:moveTo>
                  <a:pt x="175" y="1"/>
                </a:moveTo>
                <a:cubicBezTo>
                  <a:pt x="78" y="1"/>
                  <a:pt x="0" y="79"/>
                  <a:pt x="0" y="176"/>
                </a:cubicBezTo>
                <a:lnTo>
                  <a:pt x="0" y="741"/>
                </a:lnTo>
                <a:cubicBezTo>
                  <a:pt x="0" y="838"/>
                  <a:pt x="78" y="918"/>
                  <a:pt x="175" y="918"/>
                </a:cubicBezTo>
                <a:cubicBezTo>
                  <a:pt x="272" y="918"/>
                  <a:pt x="350" y="838"/>
                  <a:pt x="350" y="741"/>
                </a:cubicBezTo>
                <a:lnTo>
                  <a:pt x="350" y="176"/>
                </a:lnTo>
                <a:cubicBezTo>
                  <a:pt x="350" y="79"/>
                  <a:pt x="272" y="1"/>
                  <a:pt x="1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7"/>
          <p:cNvSpPr/>
          <p:nvPr/>
        </p:nvSpPr>
        <p:spPr>
          <a:xfrm>
            <a:off x="2629656" y="3119489"/>
            <a:ext cx="405676" cy="398362"/>
          </a:xfrm>
          <a:custGeom>
            <a:rect b="b" l="l" r="r" t="t"/>
            <a:pathLst>
              <a:path extrusionOk="0" h="11927" w="12146">
                <a:moveTo>
                  <a:pt x="10295" y="351"/>
                </a:moveTo>
                <a:cubicBezTo>
                  <a:pt x="10346" y="351"/>
                  <a:pt x="10387" y="393"/>
                  <a:pt x="10387" y="444"/>
                </a:cubicBezTo>
                <a:lnTo>
                  <a:pt x="10387" y="881"/>
                </a:lnTo>
                <a:cubicBezTo>
                  <a:pt x="10387" y="933"/>
                  <a:pt x="10346" y="974"/>
                  <a:pt x="10295" y="974"/>
                </a:cubicBezTo>
                <a:lnTo>
                  <a:pt x="7843" y="974"/>
                </a:lnTo>
                <a:cubicBezTo>
                  <a:pt x="7791" y="974"/>
                  <a:pt x="7750" y="933"/>
                  <a:pt x="7750" y="881"/>
                </a:cubicBezTo>
                <a:lnTo>
                  <a:pt x="7750" y="444"/>
                </a:lnTo>
                <a:cubicBezTo>
                  <a:pt x="7750" y="393"/>
                  <a:pt x="7791" y="351"/>
                  <a:pt x="7843" y="351"/>
                </a:cubicBezTo>
                <a:close/>
                <a:moveTo>
                  <a:pt x="5904" y="980"/>
                </a:moveTo>
                <a:cubicBezTo>
                  <a:pt x="6024" y="980"/>
                  <a:pt x="6145" y="1023"/>
                  <a:pt x="6240" y="1108"/>
                </a:cubicBezTo>
                <a:cubicBezTo>
                  <a:pt x="6324" y="1182"/>
                  <a:pt x="11196" y="5514"/>
                  <a:pt x="11319" y="5623"/>
                </a:cubicBezTo>
                <a:cubicBezTo>
                  <a:pt x="11421" y="5713"/>
                  <a:pt x="11482" y="5838"/>
                  <a:pt x="11490" y="5973"/>
                </a:cubicBezTo>
                <a:cubicBezTo>
                  <a:pt x="11509" y="6293"/>
                  <a:pt x="11250" y="6514"/>
                  <a:pt x="10978" y="6514"/>
                </a:cubicBezTo>
                <a:cubicBezTo>
                  <a:pt x="10862" y="6514"/>
                  <a:pt x="10745" y="6474"/>
                  <a:pt x="10645" y="6386"/>
                </a:cubicBezTo>
                <a:cubicBezTo>
                  <a:pt x="6229" y="2458"/>
                  <a:pt x="5993" y="2223"/>
                  <a:pt x="5930" y="2223"/>
                </a:cubicBezTo>
                <a:cubicBezTo>
                  <a:pt x="5921" y="2223"/>
                  <a:pt x="5916" y="2228"/>
                  <a:pt x="5904" y="2228"/>
                </a:cubicBezTo>
                <a:cubicBezTo>
                  <a:pt x="5894" y="2228"/>
                  <a:pt x="5887" y="2225"/>
                  <a:pt x="5880" y="2225"/>
                </a:cubicBezTo>
                <a:cubicBezTo>
                  <a:pt x="5808" y="2225"/>
                  <a:pt x="5626" y="2416"/>
                  <a:pt x="1228" y="6370"/>
                </a:cubicBezTo>
                <a:cubicBezTo>
                  <a:pt x="1131" y="6455"/>
                  <a:pt x="1011" y="6497"/>
                  <a:pt x="892" y="6497"/>
                </a:cubicBezTo>
                <a:cubicBezTo>
                  <a:pt x="750" y="6497"/>
                  <a:pt x="610" y="6439"/>
                  <a:pt x="510" y="6325"/>
                </a:cubicBezTo>
                <a:cubicBezTo>
                  <a:pt x="324" y="6116"/>
                  <a:pt x="341" y="5795"/>
                  <a:pt x="555" y="5606"/>
                </a:cubicBezTo>
                <a:lnTo>
                  <a:pt x="5567" y="1108"/>
                </a:lnTo>
                <a:cubicBezTo>
                  <a:pt x="5663" y="1023"/>
                  <a:pt x="5784" y="980"/>
                  <a:pt x="5904" y="980"/>
                </a:cubicBezTo>
                <a:close/>
                <a:moveTo>
                  <a:pt x="7843" y="0"/>
                </a:moveTo>
                <a:cubicBezTo>
                  <a:pt x="7598" y="0"/>
                  <a:pt x="7399" y="199"/>
                  <a:pt x="7399" y="444"/>
                </a:cubicBezTo>
                <a:lnTo>
                  <a:pt x="7399" y="881"/>
                </a:lnTo>
                <a:cubicBezTo>
                  <a:pt x="7399" y="1121"/>
                  <a:pt x="7590" y="1317"/>
                  <a:pt x="7829" y="1324"/>
                </a:cubicBezTo>
                <a:lnTo>
                  <a:pt x="7829" y="2049"/>
                </a:lnTo>
                <a:lnTo>
                  <a:pt x="6473" y="844"/>
                </a:lnTo>
                <a:cubicBezTo>
                  <a:pt x="6311" y="701"/>
                  <a:pt x="6108" y="629"/>
                  <a:pt x="5904" y="629"/>
                </a:cubicBezTo>
                <a:cubicBezTo>
                  <a:pt x="5700" y="629"/>
                  <a:pt x="5496" y="701"/>
                  <a:pt x="5333" y="845"/>
                </a:cubicBezTo>
                <a:lnTo>
                  <a:pt x="321" y="5343"/>
                </a:lnTo>
                <a:cubicBezTo>
                  <a:pt x="149" y="5496"/>
                  <a:pt x="46" y="5706"/>
                  <a:pt x="33" y="5935"/>
                </a:cubicBezTo>
                <a:cubicBezTo>
                  <a:pt x="0" y="6454"/>
                  <a:pt x="421" y="6849"/>
                  <a:pt x="891" y="6849"/>
                </a:cubicBezTo>
                <a:cubicBezTo>
                  <a:pt x="1017" y="6849"/>
                  <a:pt x="1147" y="6820"/>
                  <a:pt x="1273" y="6758"/>
                </a:cubicBezTo>
                <a:lnTo>
                  <a:pt x="1273" y="9193"/>
                </a:lnTo>
                <a:cubicBezTo>
                  <a:pt x="1273" y="9289"/>
                  <a:pt x="1352" y="9368"/>
                  <a:pt x="1448" y="9368"/>
                </a:cubicBezTo>
                <a:cubicBezTo>
                  <a:pt x="1545" y="9368"/>
                  <a:pt x="1624" y="9289"/>
                  <a:pt x="1624" y="9193"/>
                </a:cubicBezTo>
                <a:lnTo>
                  <a:pt x="1624" y="6485"/>
                </a:lnTo>
                <a:lnTo>
                  <a:pt x="5904" y="2638"/>
                </a:lnTo>
                <a:lnTo>
                  <a:pt x="7829" y="4350"/>
                </a:lnTo>
                <a:cubicBezTo>
                  <a:pt x="7829" y="4350"/>
                  <a:pt x="7829" y="4350"/>
                  <a:pt x="7829" y="4350"/>
                </a:cubicBezTo>
                <a:lnTo>
                  <a:pt x="7829" y="4350"/>
                </a:lnTo>
                <a:cubicBezTo>
                  <a:pt x="7829" y="4350"/>
                  <a:pt x="9865" y="6163"/>
                  <a:pt x="9962" y="6248"/>
                </a:cubicBezTo>
                <a:lnTo>
                  <a:pt x="9962" y="11559"/>
                </a:lnTo>
                <a:lnTo>
                  <a:pt x="7162" y="11559"/>
                </a:lnTo>
                <a:lnTo>
                  <a:pt x="7162" y="8653"/>
                </a:lnTo>
                <a:cubicBezTo>
                  <a:pt x="7162" y="8556"/>
                  <a:pt x="7083" y="8478"/>
                  <a:pt x="6986" y="8478"/>
                </a:cubicBezTo>
                <a:cubicBezTo>
                  <a:pt x="6890" y="8478"/>
                  <a:pt x="6811" y="8556"/>
                  <a:pt x="6811" y="8653"/>
                </a:cubicBezTo>
                <a:lnTo>
                  <a:pt x="6811" y="11526"/>
                </a:lnTo>
                <a:lnTo>
                  <a:pt x="4486" y="11526"/>
                </a:lnTo>
                <a:lnTo>
                  <a:pt x="4486" y="8236"/>
                </a:lnTo>
                <a:cubicBezTo>
                  <a:pt x="4486" y="7595"/>
                  <a:pt x="5007" y="7073"/>
                  <a:pt x="5648" y="7073"/>
                </a:cubicBezTo>
                <a:cubicBezTo>
                  <a:pt x="6192" y="7073"/>
                  <a:pt x="6670" y="7460"/>
                  <a:pt x="6784" y="7990"/>
                </a:cubicBezTo>
                <a:cubicBezTo>
                  <a:pt x="6802" y="8073"/>
                  <a:pt x="6875" y="8129"/>
                  <a:pt x="6956" y="8129"/>
                </a:cubicBezTo>
                <a:cubicBezTo>
                  <a:pt x="6968" y="8129"/>
                  <a:pt x="6980" y="8128"/>
                  <a:pt x="6993" y="8125"/>
                </a:cubicBezTo>
                <a:cubicBezTo>
                  <a:pt x="7087" y="8105"/>
                  <a:pt x="7148" y="8011"/>
                  <a:pt x="7128" y="7916"/>
                </a:cubicBezTo>
                <a:cubicBezTo>
                  <a:pt x="6979" y="7225"/>
                  <a:pt x="6357" y="6723"/>
                  <a:pt x="5648" y="6723"/>
                </a:cubicBezTo>
                <a:cubicBezTo>
                  <a:pt x="4813" y="6723"/>
                  <a:pt x="4134" y="7402"/>
                  <a:pt x="4134" y="8236"/>
                </a:cubicBezTo>
                <a:lnTo>
                  <a:pt x="4134" y="11559"/>
                </a:lnTo>
                <a:lnTo>
                  <a:pt x="1625" y="11559"/>
                </a:lnTo>
                <a:lnTo>
                  <a:pt x="1625" y="9894"/>
                </a:lnTo>
                <a:cubicBezTo>
                  <a:pt x="1625" y="9797"/>
                  <a:pt x="1545" y="9719"/>
                  <a:pt x="1448" y="9719"/>
                </a:cubicBezTo>
                <a:cubicBezTo>
                  <a:pt x="1352" y="9719"/>
                  <a:pt x="1273" y="9797"/>
                  <a:pt x="1273" y="9894"/>
                </a:cubicBezTo>
                <a:lnTo>
                  <a:pt x="1273" y="11734"/>
                </a:lnTo>
                <a:cubicBezTo>
                  <a:pt x="1273" y="11832"/>
                  <a:pt x="1352" y="11911"/>
                  <a:pt x="1448" y="11911"/>
                </a:cubicBezTo>
                <a:lnTo>
                  <a:pt x="10137" y="11911"/>
                </a:lnTo>
                <a:cubicBezTo>
                  <a:pt x="10257" y="11911"/>
                  <a:pt x="10341" y="11794"/>
                  <a:pt x="10305" y="11682"/>
                </a:cubicBezTo>
                <a:cubicBezTo>
                  <a:pt x="10321" y="11633"/>
                  <a:pt x="10310" y="11926"/>
                  <a:pt x="10313" y="6561"/>
                </a:cubicBezTo>
                <a:lnTo>
                  <a:pt x="10313" y="6561"/>
                </a:lnTo>
                <a:cubicBezTo>
                  <a:pt x="10365" y="6595"/>
                  <a:pt x="10574" y="6864"/>
                  <a:pt x="10982" y="6864"/>
                </a:cubicBezTo>
                <a:cubicBezTo>
                  <a:pt x="11768" y="6864"/>
                  <a:pt x="12145" y="5885"/>
                  <a:pt x="11552" y="5360"/>
                </a:cubicBezTo>
                <a:lnTo>
                  <a:pt x="10309" y="4255"/>
                </a:lnTo>
                <a:lnTo>
                  <a:pt x="10309" y="3154"/>
                </a:lnTo>
                <a:cubicBezTo>
                  <a:pt x="10309" y="3057"/>
                  <a:pt x="10231" y="2979"/>
                  <a:pt x="10134" y="2979"/>
                </a:cubicBezTo>
                <a:cubicBezTo>
                  <a:pt x="10037" y="2979"/>
                  <a:pt x="9958" y="3057"/>
                  <a:pt x="9958" y="3154"/>
                </a:cubicBezTo>
                <a:lnTo>
                  <a:pt x="9958" y="3943"/>
                </a:lnTo>
                <a:lnTo>
                  <a:pt x="8180" y="2362"/>
                </a:lnTo>
                <a:lnTo>
                  <a:pt x="8180" y="1325"/>
                </a:lnTo>
                <a:lnTo>
                  <a:pt x="9958" y="1325"/>
                </a:lnTo>
                <a:lnTo>
                  <a:pt x="9958" y="2452"/>
                </a:lnTo>
                <a:cubicBezTo>
                  <a:pt x="9958" y="2549"/>
                  <a:pt x="10037" y="2627"/>
                  <a:pt x="10134" y="2627"/>
                </a:cubicBezTo>
                <a:cubicBezTo>
                  <a:pt x="10231" y="2627"/>
                  <a:pt x="10309" y="2549"/>
                  <a:pt x="10309" y="2452"/>
                </a:cubicBezTo>
                <a:lnTo>
                  <a:pt x="10309" y="1324"/>
                </a:lnTo>
                <a:cubicBezTo>
                  <a:pt x="10547" y="1317"/>
                  <a:pt x="10739" y="1121"/>
                  <a:pt x="10739" y="881"/>
                </a:cubicBezTo>
                <a:lnTo>
                  <a:pt x="10739" y="444"/>
                </a:lnTo>
                <a:cubicBezTo>
                  <a:pt x="10739" y="199"/>
                  <a:pt x="10540" y="0"/>
                  <a:pt x="102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7"/>
          <p:cNvSpPr/>
          <p:nvPr/>
        </p:nvSpPr>
        <p:spPr>
          <a:xfrm>
            <a:off x="1925994" y="3206532"/>
            <a:ext cx="402737" cy="223713"/>
          </a:xfrm>
          <a:custGeom>
            <a:rect b="b" l="l" r="r" t="t"/>
            <a:pathLst>
              <a:path extrusionOk="0" h="6698" w="12058">
                <a:moveTo>
                  <a:pt x="11012" y="1721"/>
                </a:moveTo>
                <a:lnTo>
                  <a:pt x="11012" y="2045"/>
                </a:lnTo>
                <a:cubicBezTo>
                  <a:pt x="10912" y="2021"/>
                  <a:pt x="10808" y="2009"/>
                  <a:pt x="10702" y="2009"/>
                </a:cubicBezTo>
                <a:cubicBezTo>
                  <a:pt x="10600" y="2009"/>
                  <a:pt x="10496" y="2021"/>
                  <a:pt x="10393" y="2045"/>
                </a:cubicBezTo>
                <a:lnTo>
                  <a:pt x="10393" y="1721"/>
                </a:lnTo>
                <a:close/>
                <a:moveTo>
                  <a:pt x="1792" y="1721"/>
                </a:moveTo>
                <a:lnTo>
                  <a:pt x="1792" y="2046"/>
                </a:lnTo>
                <a:cubicBezTo>
                  <a:pt x="1690" y="2021"/>
                  <a:pt x="1586" y="2009"/>
                  <a:pt x="1482" y="2009"/>
                </a:cubicBezTo>
                <a:cubicBezTo>
                  <a:pt x="1377" y="2009"/>
                  <a:pt x="1273" y="2021"/>
                  <a:pt x="1172" y="2045"/>
                </a:cubicBezTo>
                <a:lnTo>
                  <a:pt x="1172" y="1721"/>
                </a:lnTo>
                <a:close/>
                <a:moveTo>
                  <a:pt x="6405" y="2606"/>
                </a:moveTo>
                <a:lnTo>
                  <a:pt x="6406" y="2929"/>
                </a:lnTo>
                <a:cubicBezTo>
                  <a:pt x="6305" y="2905"/>
                  <a:pt x="6201" y="2893"/>
                  <a:pt x="6097" y="2893"/>
                </a:cubicBezTo>
                <a:cubicBezTo>
                  <a:pt x="5992" y="2893"/>
                  <a:pt x="5888" y="2905"/>
                  <a:pt x="5787" y="2929"/>
                </a:cubicBezTo>
                <a:lnTo>
                  <a:pt x="5787" y="2606"/>
                </a:lnTo>
                <a:close/>
                <a:moveTo>
                  <a:pt x="327" y="1"/>
                </a:moveTo>
                <a:cubicBezTo>
                  <a:pt x="250" y="1"/>
                  <a:pt x="179" y="53"/>
                  <a:pt x="158" y="133"/>
                </a:cubicBezTo>
                <a:cubicBezTo>
                  <a:pt x="135" y="226"/>
                  <a:pt x="191" y="321"/>
                  <a:pt x="284" y="345"/>
                </a:cubicBezTo>
                <a:cubicBezTo>
                  <a:pt x="598" y="424"/>
                  <a:pt x="942" y="496"/>
                  <a:pt x="1308" y="560"/>
                </a:cubicBezTo>
                <a:cubicBezTo>
                  <a:pt x="1307" y="580"/>
                  <a:pt x="1308" y="503"/>
                  <a:pt x="1308" y="1373"/>
                </a:cubicBezTo>
                <a:lnTo>
                  <a:pt x="1171" y="1373"/>
                </a:lnTo>
                <a:cubicBezTo>
                  <a:pt x="980" y="1373"/>
                  <a:pt x="824" y="1529"/>
                  <a:pt x="824" y="1720"/>
                </a:cubicBezTo>
                <a:lnTo>
                  <a:pt x="824" y="2184"/>
                </a:lnTo>
                <a:cubicBezTo>
                  <a:pt x="235" y="2524"/>
                  <a:pt x="1" y="3266"/>
                  <a:pt x="283" y="3890"/>
                </a:cubicBezTo>
                <a:lnTo>
                  <a:pt x="1015" y="5511"/>
                </a:lnTo>
                <a:cubicBezTo>
                  <a:pt x="1106" y="5712"/>
                  <a:pt x="1294" y="5813"/>
                  <a:pt x="1482" y="5813"/>
                </a:cubicBezTo>
                <a:cubicBezTo>
                  <a:pt x="1670" y="5813"/>
                  <a:pt x="1859" y="5712"/>
                  <a:pt x="1949" y="5511"/>
                </a:cubicBezTo>
                <a:cubicBezTo>
                  <a:pt x="2666" y="3891"/>
                  <a:pt x="2732" y="3853"/>
                  <a:pt x="2782" y="3561"/>
                </a:cubicBezTo>
                <a:cubicBezTo>
                  <a:pt x="2798" y="3466"/>
                  <a:pt x="2734" y="3375"/>
                  <a:pt x="2640" y="3360"/>
                </a:cubicBezTo>
                <a:cubicBezTo>
                  <a:pt x="2629" y="3358"/>
                  <a:pt x="2620" y="3357"/>
                  <a:pt x="2610" y="3357"/>
                </a:cubicBezTo>
                <a:cubicBezTo>
                  <a:pt x="2526" y="3357"/>
                  <a:pt x="2452" y="3418"/>
                  <a:pt x="2439" y="3503"/>
                </a:cubicBezTo>
                <a:cubicBezTo>
                  <a:pt x="2424" y="3586"/>
                  <a:pt x="2398" y="3669"/>
                  <a:pt x="2363" y="3747"/>
                </a:cubicBezTo>
                <a:lnTo>
                  <a:pt x="1632" y="5368"/>
                </a:lnTo>
                <a:cubicBezTo>
                  <a:pt x="1591" y="5457"/>
                  <a:pt x="1507" y="5465"/>
                  <a:pt x="1482" y="5465"/>
                </a:cubicBezTo>
                <a:cubicBezTo>
                  <a:pt x="1458" y="5465"/>
                  <a:pt x="1373" y="5457"/>
                  <a:pt x="1333" y="5368"/>
                </a:cubicBezTo>
                <a:lnTo>
                  <a:pt x="602" y="3747"/>
                </a:lnTo>
                <a:cubicBezTo>
                  <a:pt x="408" y="3318"/>
                  <a:pt x="542" y="2820"/>
                  <a:pt x="905" y="2548"/>
                </a:cubicBezTo>
                <a:cubicBezTo>
                  <a:pt x="1076" y="2420"/>
                  <a:pt x="1278" y="2358"/>
                  <a:pt x="1479" y="2358"/>
                </a:cubicBezTo>
                <a:cubicBezTo>
                  <a:pt x="1834" y="2358"/>
                  <a:pt x="2187" y="2552"/>
                  <a:pt x="2359" y="2924"/>
                </a:cubicBezTo>
                <a:cubicBezTo>
                  <a:pt x="2388" y="2987"/>
                  <a:pt x="2451" y="3025"/>
                  <a:pt x="2517" y="3025"/>
                </a:cubicBezTo>
                <a:cubicBezTo>
                  <a:pt x="2542" y="3025"/>
                  <a:pt x="2567" y="3020"/>
                  <a:pt x="2591" y="3008"/>
                </a:cubicBezTo>
                <a:cubicBezTo>
                  <a:pt x="2679" y="2968"/>
                  <a:pt x="2717" y="2865"/>
                  <a:pt x="2677" y="2778"/>
                </a:cubicBezTo>
                <a:cubicBezTo>
                  <a:pt x="2558" y="2523"/>
                  <a:pt x="2371" y="2319"/>
                  <a:pt x="2141" y="2185"/>
                </a:cubicBezTo>
                <a:lnTo>
                  <a:pt x="2141" y="1720"/>
                </a:lnTo>
                <a:cubicBezTo>
                  <a:pt x="2141" y="1529"/>
                  <a:pt x="1985" y="1373"/>
                  <a:pt x="1794" y="1373"/>
                </a:cubicBezTo>
                <a:lnTo>
                  <a:pt x="1657" y="1373"/>
                </a:lnTo>
                <a:lnTo>
                  <a:pt x="1657" y="618"/>
                </a:lnTo>
                <a:cubicBezTo>
                  <a:pt x="2901" y="813"/>
                  <a:pt x="4384" y="923"/>
                  <a:pt x="5922" y="931"/>
                </a:cubicBezTo>
                <a:lnTo>
                  <a:pt x="5922" y="2257"/>
                </a:lnTo>
                <a:lnTo>
                  <a:pt x="5785" y="2257"/>
                </a:lnTo>
                <a:cubicBezTo>
                  <a:pt x="5593" y="2257"/>
                  <a:pt x="5438" y="2413"/>
                  <a:pt x="5438" y="2604"/>
                </a:cubicBezTo>
                <a:lnTo>
                  <a:pt x="5438" y="3068"/>
                </a:lnTo>
                <a:cubicBezTo>
                  <a:pt x="4850" y="3408"/>
                  <a:pt x="4615" y="4149"/>
                  <a:pt x="4897" y="4775"/>
                </a:cubicBezTo>
                <a:lnTo>
                  <a:pt x="5628" y="6396"/>
                </a:lnTo>
                <a:cubicBezTo>
                  <a:pt x="5719" y="6597"/>
                  <a:pt x="5908" y="6697"/>
                  <a:pt x="6096" y="6697"/>
                </a:cubicBezTo>
                <a:cubicBezTo>
                  <a:pt x="6284" y="6697"/>
                  <a:pt x="6472" y="6597"/>
                  <a:pt x="6563" y="6396"/>
                </a:cubicBezTo>
                <a:lnTo>
                  <a:pt x="7132" y="5136"/>
                </a:lnTo>
                <a:cubicBezTo>
                  <a:pt x="7172" y="5048"/>
                  <a:pt x="7133" y="4945"/>
                  <a:pt x="7045" y="4905"/>
                </a:cubicBezTo>
                <a:cubicBezTo>
                  <a:pt x="7022" y="4895"/>
                  <a:pt x="6998" y="4890"/>
                  <a:pt x="6974" y="4890"/>
                </a:cubicBezTo>
                <a:cubicBezTo>
                  <a:pt x="6907" y="4890"/>
                  <a:pt x="6843" y="4928"/>
                  <a:pt x="6814" y="4993"/>
                </a:cubicBezTo>
                <a:lnTo>
                  <a:pt x="6246" y="6252"/>
                </a:lnTo>
                <a:cubicBezTo>
                  <a:pt x="6216" y="6316"/>
                  <a:pt x="6156" y="6348"/>
                  <a:pt x="6096" y="6348"/>
                </a:cubicBezTo>
                <a:cubicBezTo>
                  <a:pt x="6036" y="6348"/>
                  <a:pt x="5976" y="6316"/>
                  <a:pt x="5947" y="6252"/>
                </a:cubicBezTo>
                <a:cubicBezTo>
                  <a:pt x="5254" y="4660"/>
                  <a:pt x="5127" y="4582"/>
                  <a:pt x="5127" y="4224"/>
                </a:cubicBezTo>
                <a:cubicBezTo>
                  <a:pt x="5127" y="3693"/>
                  <a:pt x="5539" y="3243"/>
                  <a:pt x="6100" y="3243"/>
                </a:cubicBezTo>
                <a:cubicBezTo>
                  <a:pt x="6111" y="3243"/>
                  <a:pt x="6122" y="3243"/>
                  <a:pt x="6132" y="3243"/>
                </a:cubicBezTo>
                <a:cubicBezTo>
                  <a:pt x="6724" y="3263"/>
                  <a:pt x="7148" y="3804"/>
                  <a:pt x="7051" y="4387"/>
                </a:cubicBezTo>
                <a:cubicBezTo>
                  <a:pt x="7036" y="4482"/>
                  <a:pt x="7100" y="4571"/>
                  <a:pt x="7195" y="4588"/>
                </a:cubicBezTo>
                <a:cubicBezTo>
                  <a:pt x="7204" y="4589"/>
                  <a:pt x="7214" y="4590"/>
                  <a:pt x="7223" y="4590"/>
                </a:cubicBezTo>
                <a:cubicBezTo>
                  <a:pt x="7307" y="4590"/>
                  <a:pt x="7382" y="4530"/>
                  <a:pt x="7395" y="4445"/>
                </a:cubicBezTo>
                <a:cubicBezTo>
                  <a:pt x="7487" y="3896"/>
                  <a:pt x="7234" y="3345"/>
                  <a:pt x="6755" y="3068"/>
                </a:cubicBezTo>
                <a:lnTo>
                  <a:pt x="6755" y="2604"/>
                </a:lnTo>
                <a:cubicBezTo>
                  <a:pt x="6755" y="2413"/>
                  <a:pt x="6599" y="2257"/>
                  <a:pt x="6407" y="2257"/>
                </a:cubicBezTo>
                <a:lnTo>
                  <a:pt x="6270" y="2257"/>
                </a:lnTo>
                <a:lnTo>
                  <a:pt x="6270" y="931"/>
                </a:lnTo>
                <a:cubicBezTo>
                  <a:pt x="7805" y="923"/>
                  <a:pt x="9284" y="814"/>
                  <a:pt x="10528" y="620"/>
                </a:cubicBezTo>
                <a:lnTo>
                  <a:pt x="10528" y="1373"/>
                </a:lnTo>
                <a:lnTo>
                  <a:pt x="10391" y="1373"/>
                </a:lnTo>
                <a:cubicBezTo>
                  <a:pt x="10199" y="1373"/>
                  <a:pt x="10043" y="1529"/>
                  <a:pt x="10043" y="1720"/>
                </a:cubicBezTo>
                <a:lnTo>
                  <a:pt x="10043" y="2184"/>
                </a:lnTo>
                <a:cubicBezTo>
                  <a:pt x="9459" y="2521"/>
                  <a:pt x="9218" y="3260"/>
                  <a:pt x="9502" y="3890"/>
                </a:cubicBezTo>
                <a:lnTo>
                  <a:pt x="9761" y="4464"/>
                </a:lnTo>
                <a:cubicBezTo>
                  <a:pt x="9791" y="4529"/>
                  <a:pt x="9854" y="4567"/>
                  <a:pt x="9921" y="4567"/>
                </a:cubicBezTo>
                <a:cubicBezTo>
                  <a:pt x="9945" y="4567"/>
                  <a:pt x="9970" y="4562"/>
                  <a:pt x="9993" y="4552"/>
                </a:cubicBezTo>
                <a:cubicBezTo>
                  <a:pt x="10080" y="4512"/>
                  <a:pt x="10120" y="4409"/>
                  <a:pt x="10079" y="4320"/>
                </a:cubicBezTo>
                <a:lnTo>
                  <a:pt x="9821" y="3747"/>
                </a:lnTo>
                <a:cubicBezTo>
                  <a:pt x="9529" y="3101"/>
                  <a:pt x="9988" y="2357"/>
                  <a:pt x="10699" y="2357"/>
                </a:cubicBezTo>
                <a:cubicBezTo>
                  <a:pt x="10712" y="2357"/>
                  <a:pt x="10725" y="2358"/>
                  <a:pt x="10738" y="2358"/>
                </a:cubicBezTo>
                <a:cubicBezTo>
                  <a:pt x="11261" y="2377"/>
                  <a:pt x="11671" y="2807"/>
                  <a:pt x="11671" y="3340"/>
                </a:cubicBezTo>
                <a:cubicBezTo>
                  <a:pt x="11671" y="3700"/>
                  <a:pt x="11526" y="3814"/>
                  <a:pt x="10851" y="5368"/>
                </a:cubicBezTo>
                <a:cubicBezTo>
                  <a:pt x="10822" y="5432"/>
                  <a:pt x="10762" y="5464"/>
                  <a:pt x="10702" y="5464"/>
                </a:cubicBezTo>
                <a:cubicBezTo>
                  <a:pt x="10641" y="5464"/>
                  <a:pt x="10581" y="5432"/>
                  <a:pt x="10552" y="5368"/>
                </a:cubicBezTo>
                <a:lnTo>
                  <a:pt x="10367" y="4957"/>
                </a:lnTo>
                <a:cubicBezTo>
                  <a:pt x="10337" y="4892"/>
                  <a:pt x="10274" y="4854"/>
                  <a:pt x="10207" y="4854"/>
                </a:cubicBezTo>
                <a:cubicBezTo>
                  <a:pt x="10183" y="4854"/>
                  <a:pt x="10159" y="4859"/>
                  <a:pt x="10136" y="4869"/>
                </a:cubicBezTo>
                <a:cubicBezTo>
                  <a:pt x="10049" y="4909"/>
                  <a:pt x="10009" y="5012"/>
                  <a:pt x="10049" y="5100"/>
                </a:cubicBezTo>
                <a:lnTo>
                  <a:pt x="10234" y="5511"/>
                </a:lnTo>
                <a:cubicBezTo>
                  <a:pt x="10325" y="5712"/>
                  <a:pt x="10513" y="5813"/>
                  <a:pt x="10702" y="5813"/>
                </a:cubicBezTo>
                <a:cubicBezTo>
                  <a:pt x="10890" y="5813"/>
                  <a:pt x="11078" y="5712"/>
                  <a:pt x="11170" y="5511"/>
                </a:cubicBezTo>
                <a:cubicBezTo>
                  <a:pt x="11837" y="3955"/>
                  <a:pt x="12020" y="3812"/>
                  <a:pt x="12020" y="3340"/>
                </a:cubicBezTo>
                <a:cubicBezTo>
                  <a:pt x="12021" y="2844"/>
                  <a:pt x="11757" y="2413"/>
                  <a:pt x="11361" y="2184"/>
                </a:cubicBezTo>
                <a:lnTo>
                  <a:pt x="11361" y="1720"/>
                </a:lnTo>
                <a:cubicBezTo>
                  <a:pt x="11361" y="1529"/>
                  <a:pt x="11205" y="1373"/>
                  <a:pt x="11013" y="1373"/>
                </a:cubicBezTo>
                <a:lnTo>
                  <a:pt x="10877" y="1373"/>
                </a:lnTo>
                <a:cubicBezTo>
                  <a:pt x="10877" y="1142"/>
                  <a:pt x="10877" y="578"/>
                  <a:pt x="10876" y="561"/>
                </a:cubicBezTo>
                <a:cubicBezTo>
                  <a:pt x="11246" y="497"/>
                  <a:pt x="11592" y="424"/>
                  <a:pt x="11908" y="345"/>
                </a:cubicBezTo>
                <a:cubicBezTo>
                  <a:pt x="12001" y="321"/>
                  <a:pt x="12058" y="226"/>
                  <a:pt x="12034" y="133"/>
                </a:cubicBezTo>
                <a:cubicBezTo>
                  <a:pt x="12014" y="53"/>
                  <a:pt x="11942" y="1"/>
                  <a:pt x="11865" y="1"/>
                </a:cubicBezTo>
                <a:cubicBezTo>
                  <a:pt x="11851" y="1"/>
                  <a:pt x="11837" y="3"/>
                  <a:pt x="11823" y="6"/>
                </a:cubicBezTo>
                <a:cubicBezTo>
                  <a:pt x="10306" y="390"/>
                  <a:pt x="8202" y="582"/>
                  <a:pt x="6097" y="582"/>
                </a:cubicBezTo>
                <a:cubicBezTo>
                  <a:pt x="3994" y="582"/>
                  <a:pt x="1890" y="390"/>
                  <a:pt x="370" y="6"/>
                </a:cubicBezTo>
                <a:cubicBezTo>
                  <a:pt x="355" y="2"/>
                  <a:pt x="341" y="1"/>
                  <a:pt x="3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0" name="Google Shape;1800;p47"/>
          <p:cNvGrpSpPr/>
          <p:nvPr/>
        </p:nvGrpSpPr>
        <p:grpSpPr>
          <a:xfrm>
            <a:off x="1232725" y="3120691"/>
            <a:ext cx="397026" cy="395289"/>
            <a:chOff x="1322250" y="1581325"/>
            <a:chExt cx="297175" cy="295875"/>
          </a:xfrm>
        </p:grpSpPr>
        <p:sp>
          <p:nvSpPr>
            <p:cNvPr id="1801" name="Google Shape;1801;p47"/>
            <p:cNvSpPr/>
            <p:nvPr/>
          </p:nvSpPr>
          <p:spPr>
            <a:xfrm>
              <a:off x="1322250" y="1581325"/>
              <a:ext cx="297175" cy="295875"/>
            </a:xfrm>
            <a:custGeom>
              <a:rect b="b" l="l" r="r" t="t"/>
              <a:pathLst>
                <a:path extrusionOk="0" h="11835" w="11887">
                  <a:moveTo>
                    <a:pt x="382" y="0"/>
                  </a:moveTo>
                  <a:cubicBezTo>
                    <a:pt x="171" y="0"/>
                    <a:pt x="0" y="171"/>
                    <a:pt x="0" y="382"/>
                  </a:cubicBezTo>
                  <a:lnTo>
                    <a:pt x="0" y="4633"/>
                  </a:lnTo>
                  <a:cubicBezTo>
                    <a:pt x="0" y="4843"/>
                    <a:pt x="171" y="5015"/>
                    <a:pt x="382" y="5015"/>
                  </a:cubicBezTo>
                  <a:lnTo>
                    <a:pt x="3749" y="5015"/>
                  </a:lnTo>
                  <a:lnTo>
                    <a:pt x="3749" y="8012"/>
                  </a:lnTo>
                  <a:cubicBezTo>
                    <a:pt x="3646" y="7993"/>
                    <a:pt x="3544" y="7984"/>
                    <a:pt x="3442" y="7984"/>
                  </a:cubicBezTo>
                  <a:cubicBezTo>
                    <a:pt x="2831" y="7984"/>
                    <a:pt x="2264" y="8313"/>
                    <a:pt x="1955" y="8836"/>
                  </a:cubicBezTo>
                  <a:cubicBezTo>
                    <a:pt x="1840" y="8810"/>
                    <a:pt x="1727" y="8798"/>
                    <a:pt x="1616" y="8798"/>
                  </a:cubicBezTo>
                  <a:cubicBezTo>
                    <a:pt x="799" y="8798"/>
                    <a:pt x="102" y="9465"/>
                    <a:pt x="102" y="10317"/>
                  </a:cubicBezTo>
                  <a:cubicBezTo>
                    <a:pt x="102" y="11153"/>
                    <a:pt x="783" y="11834"/>
                    <a:pt x="1620" y="11834"/>
                  </a:cubicBezTo>
                  <a:lnTo>
                    <a:pt x="2557" y="11834"/>
                  </a:lnTo>
                  <a:cubicBezTo>
                    <a:pt x="2655" y="11834"/>
                    <a:pt x="2735" y="11755"/>
                    <a:pt x="2735" y="11658"/>
                  </a:cubicBezTo>
                  <a:cubicBezTo>
                    <a:pt x="2735" y="11560"/>
                    <a:pt x="2655" y="11481"/>
                    <a:pt x="2557" y="11481"/>
                  </a:cubicBezTo>
                  <a:lnTo>
                    <a:pt x="1620" y="11481"/>
                  </a:lnTo>
                  <a:cubicBezTo>
                    <a:pt x="978" y="11481"/>
                    <a:pt x="455" y="10959"/>
                    <a:pt x="455" y="10317"/>
                  </a:cubicBezTo>
                  <a:cubicBezTo>
                    <a:pt x="455" y="9655"/>
                    <a:pt x="996" y="9151"/>
                    <a:pt x="1617" y="9151"/>
                  </a:cubicBezTo>
                  <a:cubicBezTo>
                    <a:pt x="1739" y="9151"/>
                    <a:pt x="1863" y="9170"/>
                    <a:pt x="1988" y="9211"/>
                  </a:cubicBezTo>
                  <a:cubicBezTo>
                    <a:pt x="2006" y="9218"/>
                    <a:pt x="2025" y="9221"/>
                    <a:pt x="2044" y="9221"/>
                  </a:cubicBezTo>
                  <a:cubicBezTo>
                    <a:pt x="2110" y="9221"/>
                    <a:pt x="2172" y="9183"/>
                    <a:pt x="2203" y="9121"/>
                  </a:cubicBezTo>
                  <a:cubicBezTo>
                    <a:pt x="2439" y="8627"/>
                    <a:pt x="2933" y="8337"/>
                    <a:pt x="3446" y="8337"/>
                  </a:cubicBezTo>
                  <a:cubicBezTo>
                    <a:pt x="3668" y="8337"/>
                    <a:pt x="3893" y="8391"/>
                    <a:pt x="4103" y="8507"/>
                  </a:cubicBezTo>
                  <a:cubicBezTo>
                    <a:pt x="4461" y="8704"/>
                    <a:pt x="4722" y="9059"/>
                    <a:pt x="4790" y="9491"/>
                  </a:cubicBezTo>
                  <a:cubicBezTo>
                    <a:pt x="4804" y="9580"/>
                    <a:pt x="4882" y="9640"/>
                    <a:pt x="4966" y="9640"/>
                  </a:cubicBezTo>
                  <a:cubicBezTo>
                    <a:pt x="4992" y="9640"/>
                    <a:pt x="5020" y="9634"/>
                    <a:pt x="5046" y="9620"/>
                  </a:cubicBezTo>
                  <a:cubicBezTo>
                    <a:pt x="5247" y="9517"/>
                    <a:pt x="5459" y="9469"/>
                    <a:pt x="5667" y="9469"/>
                  </a:cubicBezTo>
                  <a:cubicBezTo>
                    <a:pt x="6298" y="9469"/>
                    <a:pt x="6885" y="9913"/>
                    <a:pt x="7012" y="10580"/>
                  </a:cubicBezTo>
                  <a:cubicBezTo>
                    <a:pt x="7029" y="10663"/>
                    <a:pt x="7102" y="10723"/>
                    <a:pt x="7187" y="10723"/>
                  </a:cubicBezTo>
                  <a:lnTo>
                    <a:pt x="10144" y="10723"/>
                  </a:lnTo>
                  <a:cubicBezTo>
                    <a:pt x="10245" y="10723"/>
                    <a:pt x="10339" y="10763"/>
                    <a:pt x="10411" y="10834"/>
                  </a:cubicBezTo>
                  <a:cubicBezTo>
                    <a:pt x="10650" y="11073"/>
                    <a:pt x="10478" y="11481"/>
                    <a:pt x="10130" y="11481"/>
                  </a:cubicBezTo>
                  <a:lnTo>
                    <a:pt x="3265" y="11481"/>
                  </a:lnTo>
                  <a:cubicBezTo>
                    <a:pt x="3168" y="11481"/>
                    <a:pt x="3089" y="11560"/>
                    <a:pt x="3089" y="11658"/>
                  </a:cubicBezTo>
                  <a:cubicBezTo>
                    <a:pt x="3089" y="11755"/>
                    <a:pt x="3168" y="11834"/>
                    <a:pt x="3265" y="11834"/>
                  </a:cubicBezTo>
                  <a:lnTo>
                    <a:pt x="10130" y="11834"/>
                  </a:lnTo>
                  <a:cubicBezTo>
                    <a:pt x="10541" y="11834"/>
                    <a:pt x="10875" y="11503"/>
                    <a:pt x="10875" y="11095"/>
                  </a:cubicBezTo>
                  <a:cubicBezTo>
                    <a:pt x="10875" y="10705"/>
                    <a:pt x="10553" y="10370"/>
                    <a:pt x="10144" y="10370"/>
                  </a:cubicBezTo>
                  <a:lnTo>
                    <a:pt x="7326" y="10370"/>
                  </a:lnTo>
                  <a:cubicBezTo>
                    <a:pt x="7182" y="9859"/>
                    <a:pt x="6812" y="9452"/>
                    <a:pt x="6337" y="9251"/>
                  </a:cubicBezTo>
                  <a:lnTo>
                    <a:pt x="6337" y="6491"/>
                  </a:lnTo>
                  <a:cubicBezTo>
                    <a:pt x="6337" y="6393"/>
                    <a:pt x="6258" y="6314"/>
                    <a:pt x="6160" y="6314"/>
                  </a:cubicBezTo>
                  <a:cubicBezTo>
                    <a:pt x="6062" y="6314"/>
                    <a:pt x="5984" y="6393"/>
                    <a:pt x="5984" y="6491"/>
                  </a:cubicBezTo>
                  <a:lnTo>
                    <a:pt x="5984" y="9145"/>
                  </a:lnTo>
                  <a:cubicBezTo>
                    <a:pt x="5880" y="9126"/>
                    <a:pt x="5773" y="9116"/>
                    <a:pt x="5666" y="9116"/>
                  </a:cubicBezTo>
                  <a:cubicBezTo>
                    <a:pt x="5473" y="9116"/>
                    <a:pt x="5279" y="9148"/>
                    <a:pt x="5090" y="9216"/>
                  </a:cubicBezTo>
                  <a:cubicBezTo>
                    <a:pt x="4946" y="8729"/>
                    <a:pt x="4586" y="8318"/>
                    <a:pt x="4103" y="8117"/>
                  </a:cubicBezTo>
                  <a:lnTo>
                    <a:pt x="4103" y="5015"/>
                  </a:lnTo>
                  <a:lnTo>
                    <a:pt x="5984" y="5015"/>
                  </a:lnTo>
                  <a:lnTo>
                    <a:pt x="5984" y="5785"/>
                  </a:lnTo>
                  <a:cubicBezTo>
                    <a:pt x="5984" y="5882"/>
                    <a:pt x="6062" y="5962"/>
                    <a:pt x="6160" y="5962"/>
                  </a:cubicBezTo>
                  <a:cubicBezTo>
                    <a:pt x="6258" y="5962"/>
                    <a:pt x="6337" y="5882"/>
                    <a:pt x="6337" y="5785"/>
                  </a:cubicBezTo>
                  <a:lnTo>
                    <a:pt x="6337" y="5015"/>
                  </a:lnTo>
                  <a:lnTo>
                    <a:pt x="9464" y="5015"/>
                  </a:lnTo>
                  <a:cubicBezTo>
                    <a:pt x="9567" y="5015"/>
                    <a:pt x="9668" y="4972"/>
                    <a:pt x="9739" y="4897"/>
                  </a:cubicBezTo>
                  <a:lnTo>
                    <a:pt x="11780" y="2772"/>
                  </a:lnTo>
                  <a:cubicBezTo>
                    <a:pt x="11849" y="2701"/>
                    <a:pt x="11887" y="2606"/>
                    <a:pt x="11887" y="2507"/>
                  </a:cubicBezTo>
                  <a:cubicBezTo>
                    <a:pt x="11887" y="2408"/>
                    <a:pt x="11849" y="2314"/>
                    <a:pt x="11780" y="2243"/>
                  </a:cubicBezTo>
                  <a:lnTo>
                    <a:pt x="9739" y="118"/>
                  </a:lnTo>
                  <a:cubicBezTo>
                    <a:pt x="9668" y="42"/>
                    <a:pt x="9567" y="0"/>
                    <a:pt x="9464" y="0"/>
                  </a:cubicBezTo>
                  <a:lnTo>
                    <a:pt x="2874" y="0"/>
                  </a:lnTo>
                  <a:cubicBezTo>
                    <a:pt x="2776" y="0"/>
                    <a:pt x="2697" y="79"/>
                    <a:pt x="2697" y="176"/>
                  </a:cubicBezTo>
                  <a:cubicBezTo>
                    <a:pt x="2697" y="274"/>
                    <a:pt x="2776" y="353"/>
                    <a:pt x="2874" y="353"/>
                  </a:cubicBezTo>
                  <a:cubicBezTo>
                    <a:pt x="3796" y="353"/>
                    <a:pt x="4590" y="353"/>
                    <a:pt x="5273" y="353"/>
                  </a:cubicBezTo>
                  <a:cubicBezTo>
                    <a:pt x="7302" y="353"/>
                    <a:pt x="8352" y="352"/>
                    <a:pt x="8896" y="352"/>
                  </a:cubicBezTo>
                  <a:cubicBezTo>
                    <a:pt x="9535" y="352"/>
                    <a:pt x="9476" y="354"/>
                    <a:pt x="9484" y="362"/>
                  </a:cubicBezTo>
                  <a:lnTo>
                    <a:pt x="11525" y="2487"/>
                  </a:lnTo>
                  <a:cubicBezTo>
                    <a:pt x="11563" y="2527"/>
                    <a:pt x="11612" y="2419"/>
                    <a:pt x="9484" y="4653"/>
                  </a:cubicBezTo>
                  <a:cubicBezTo>
                    <a:pt x="9479" y="4658"/>
                    <a:pt x="9472" y="4661"/>
                    <a:pt x="9464" y="4661"/>
                  </a:cubicBezTo>
                  <a:lnTo>
                    <a:pt x="382" y="4661"/>
                  </a:lnTo>
                  <a:cubicBezTo>
                    <a:pt x="366" y="4661"/>
                    <a:pt x="352" y="4649"/>
                    <a:pt x="352" y="4633"/>
                  </a:cubicBezTo>
                  <a:cubicBezTo>
                    <a:pt x="366" y="520"/>
                    <a:pt x="331" y="351"/>
                    <a:pt x="370" y="351"/>
                  </a:cubicBezTo>
                  <a:cubicBezTo>
                    <a:pt x="374" y="351"/>
                    <a:pt x="378" y="353"/>
                    <a:pt x="382" y="353"/>
                  </a:cubicBezTo>
                  <a:lnTo>
                    <a:pt x="2168" y="353"/>
                  </a:lnTo>
                  <a:cubicBezTo>
                    <a:pt x="2265" y="353"/>
                    <a:pt x="2344" y="273"/>
                    <a:pt x="2344" y="176"/>
                  </a:cubicBezTo>
                  <a:cubicBezTo>
                    <a:pt x="2344" y="79"/>
                    <a:pt x="2265" y="0"/>
                    <a:pt x="21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7"/>
            <p:cNvSpPr/>
            <p:nvPr/>
          </p:nvSpPr>
          <p:spPr>
            <a:xfrm>
              <a:off x="1390875" y="1592875"/>
              <a:ext cx="114900" cy="103325"/>
            </a:xfrm>
            <a:custGeom>
              <a:rect b="b" l="l" r="r" t="t"/>
              <a:pathLst>
                <a:path extrusionOk="0" h="4133" w="4596">
                  <a:moveTo>
                    <a:pt x="2298" y="353"/>
                  </a:moveTo>
                  <a:cubicBezTo>
                    <a:pt x="2358" y="353"/>
                    <a:pt x="2419" y="384"/>
                    <a:pt x="2450" y="447"/>
                  </a:cubicBezTo>
                  <a:lnTo>
                    <a:pt x="2791" y="1138"/>
                  </a:lnTo>
                  <a:cubicBezTo>
                    <a:pt x="2866" y="1292"/>
                    <a:pt x="3014" y="1399"/>
                    <a:pt x="3184" y="1424"/>
                  </a:cubicBezTo>
                  <a:lnTo>
                    <a:pt x="3946" y="1534"/>
                  </a:lnTo>
                  <a:cubicBezTo>
                    <a:pt x="4084" y="1555"/>
                    <a:pt x="4141" y="1724"/>
                    <a:pt x="4040" y="1821"/>
                  </a:cubicBezTo>
                  <a:lnTo>
                    <a:pt x="3487" y="2360"/>
                  </a:lnTo>
                  <a:cubicBezTo>
                    <a:pt x="3365" y="2480"/>
                    <a:pt x="3308" y="2652"/>
                    <a:pt x="3338" y="2822"/>
                  </a:cubicBezTo>
                  <a:lnTo>
                    <a:pt x="3468" y="3581"/>
                  </a:lnTo>
                  <a:cubicBezTo>
                    <a:pt x="3487" y="3689"/>
                    <a:pt x="3400" y="3778"/>
                    <a:pt x="3302" y="3778"/>
                  </a:cubicBezTo>
                  <a:cubicBezTo>
                    <a:pt x="3276" y="3778"/>
                    <a:pt x="3250" y="3772"/>
                    <a:pt x="3224" y="3758"/>
                  </a:cubicBezTo>
                  <a:cubicBezTo>
                    <a:pt x="2583" y="3440"/>
                    <a:pt x="2512" y="3340"/>
                    <a:pt x="2298" y="3340"/>
                  </a:cubicBezTo>
                  <a:cubicBezTo>
                    <a:pt x="2085" y="3340"/>
                    <a:pt x="2020" y="3437"/>
                    <a:pt x="1373" y="3758"/>
                  </a:cubicBezTo>
                  <a:cubicBezTo>
                    <a:pt x="1347" y="3772"/>
                    <a:pt x="1320" y="3779"/>
                    <a:pt x="1294" y="3779"/>
                  </a:cubicBezTo>
                  <a:cubicBezTo>
                    <a:pt x="1196" y="3779"/>
                    <a:pt x="1110" y="3690"/>
                    <a:pt x="1129" y="3581"/>
                  </a:cubicBezTo>
                  <a:lnTo>
                    <a:pt x="1259" y="2822"/>
                  </a:lnTo>
                  <a:cubicBezTo>
                    <a:pt x="1288" y="2652"/>
                    <a:pt x="1232" y="2480"/>
                    <a:pt x="1109" y="2360"/>
                  </a:cubicBezTo>
                  <a:lnTo>
                    <a:pt x="557" y="1821"/>
                  </a:lnTo>
                  <a:cubicBezTo>
                    <a:pt x="457" y="1725"/>
                    <a:pt x="512" y="1555"/>
                    <a:pt x="651" y="1534"/>
                  </a:cubicBezTo>
                  <a:lnTo>
                    <a:pt x="1413" y="1424"/>
                  </a:lnTo>
                  <a:cubicBezTo>
                    <a:pt x="1583" y="1399"/>
                    <a:pt x="1730" y="1292"/>
                    <a:pt x="1806" y="1138"/>
                  </a:cubicBezTo>
                  <a:lnTo>
                    <a:pt x="2147" y="447"/>
                  </a:lnTo>
                  <a:cubicBezTo>
                    <a:pt x="2178" y="384"/>
                    <a:pt x="2238" y="353"/>
                    <a:pt x="2298" y="353"/>
                  </a:cubicBezTo>
                  <a:close/>
                  <a:moveTo>
                    <a:pt x="2298" y="0"/>
                  </a:moveTo>
                  <a:cubicBezTo>
                    <a:pt x="2112" y="0"/>
                    <a:pt x="1926" y="97"/>
                    <a:pt x="1831" y="290"/>
                  </a:cubicBezTo>
                  <a:lnTo>
                    <a:pt x="1490" y="982"/>
                  </a:lnTo>
                  <a:cubicBezTo>
                    <a:pt x="1465" y="1032"/>
                    <a:pt x="1418" y="1066"/>
                    <a:pt x="1362" y="1074"/>
                  </a:cubicBezTo>
                  <a:lnTo>
                    <a:pt x="599" y="1185"/>
                  </a:lnTo>
                  <a:cubicBezTo>
                    <a:pt x="172" y="1246"/>
                    <a:pt x="1" y="1773"/>
                    <a:pt x="310" y="2075"/>
                  </a:cubicBezTo>
                  <a:lnTo>
                    <a:pt x="862" y="2613"/>
                  </a:lnTo>
                  <a:cubicBezTo>
                    <a:pt x="902" y="2651"/>
                    <a:pt x="920" y="2707"/>
                    <a:pt x="911" y="2762"/>
                  </a:cubicBezTo>
                  <a:lnTo>
                    <a:pt x="781" y="3521"/>
                  </a:lnTo>
                  <a:cubicBezTo>
                    <a:pt x="723" y="3858"/>
                    <a:pt x="991" y="4133"/>
                    <a:pt x="1295" y="4133"/>
                  </a:cubicBezTo>
                  <a:cubicBezTo>
                    <a:pt x="1375" y="4133"/>
                    <a:pt x="1457" y="4113"/>
                    <a:pt x="1537" y="4072"/>
                  </a:cubicBezTo>
                  <a:lnTo>
                    <a:pt x="2220" y="3712"/>
                  </a:lnTo>
                  <a:cubicBezTo>
                    <a:pt x="2244" y="3699"/>
                    <a:pt x="2271" y="3693"/>
                    <a:pt x="2298" y="3693"/>
                  </a:cubicBezTo>
                  <a:cubicBezTo>
                    <a:pt x="2325" y="3693"/>
                    <a:pt x="2352" y="3699"/>
                    <a:pt x="2377" y="3712"/>
                  </a:cubicBezTo>
                  <a:lnTo>
                    <a:pt x="3059" y="4072"/>
                  </a:lnTo>
                  <a:cubicBezTo>
                    <a:pt x="3139" y="4113"/>
                    <a:pt x="3221" y="4132"/>
                    <a:pt x="3301" y="4132"/>
                  </a:cubicBezTo>
                  <a:cubicBezTo>
                    <a:pt x="3605" y="4132"/>
                    <a:pt x="3873" y="3859"/>
                    <a:pt x="3815" y="3521"/>
                  </a:cubicBezTo>
                  <a:lnTo>
                    <a:pt x="3685" y="2762"/>
                  </a:lnTo>
                  <a:cubicBezTo>
                    <a:pt x="3676" y="2707"/>
                    <a:pt x="3694" y="2651"/>
                    <a:pt x="3734" y="2613"/>
                  </a:cubicBezTo>
                  <a:lnTo>
                    <a:pt x="4286" y="2075"/>
                  </a:lnTo>
                  <a:cubicBezTo>
                    <a:pt x="4595" y="1773"/>
                    <a:pt x="4424" y="1246"/>
                    <a:pt x="3996" y="1185"/>
                  </a:cubicBezTo>
                  <a:lnTo>
                    <a:pt x="3234" y="1074"/>
                  </a:lnTo>
                  <a:cubicBezTo>
                    <a:pt x="3179" y="1066"/>
                    <a:pt x="3131" y="1031"/>
                    <a:pt x="3107" y="982"/>
                  </a:cubicBezTo>
                  <a:lnTo>
                    <a:pt x="2766" y="290"/>
                  </a:lnTo>
                  <a:cubicBezTo>
                    <a:pt x="2670" y="97"/>
                    <a:pt x="2484" y="0"/>
                    <a:pt x="22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7"/>
            <p:cNvSpPr/>
            <p:nvPr/>
          </p:nvSpPr>
          <p:spPr>
            <a:xfrm>
              <a:off x="1561150" y="1725475"/>
              <a:ext cx="38550" cy="38575"/>
            </a:xfrm>
            <a:custGeom>
              <a:rect b="b" l="l" r="r" t="t"/>
              <a:pathLst>
                <a:path extrusionOk="0" h="1543" w="1542">
                  <a:moveTo>
                    <a:pt x="771" y="354"/>
                  </a:moveTo>
                  <a:cubicBezTo>
                    <a:pt x="1002" y="354"/>
                    <a:pt x="1189" y="542"/>
                    <a:pt x="1189" y="772"/>
                  </a:cubicBezTo>
                  <a:cubicBezTo>
                    <a:pt x="1189" y="1002"/>
                    <a:pt x="1002" y="1190"/>
                    <a:pt x="771" y="1190"/>
                  </a:cubicBezTo>
                  <a:cubicBezTo>
                    <a:pt x="540" y="1190"/>
                    <a:pt x="353" y="1002"/>
                    <a:pt x="353" y="772"/>
                  </a:cubicBezTo>
                  <a:cubicBezTo>
                    <a:pt x="353" y="542"/>
                    <a:pt x="540" y="354"/>
                    <a:pt x="771" y="354"/>
                  </a:cubicBezTo>
                  <a:close/>
                  <a:moveTo>
                    <a:pt x="771" y="1"/>
                  </a:moveTo>
                  <a:cubicBezTo>
                    <a:pt x="345" y="1"/>
                    <a:pt x="0" y="347"/>
                    <a:pt x="0" y="772"/>
                  </a:cubicBezTo>
                  <a:cubicBezTo>
                    <a:pt x="0" y="1197"/>
                    <a:pt x="345" y="1542"/>
                    <a:pt x="771" y="1542"/>
                  </a:cubicBezTo>
                  <a:cubicBezTo>
                    <a:pt x="1195" y="1542"/>
                    <a:pt x="1542" y="1197"/>
                    <a:pt x="1542" y="772"/>
                  </a:cubicBezTo>
                  <a:cubicBezTo>
                    <a:pt x="1542" y="347"/>
                    <a:pt x="1195" y="1"/>
                    <a:pt x="7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7"/>
            <p:cNvSpPr/>
            <p:nvPr/>
          </p:nvSpPr>
          <p:spPr>
            <a:xfrm>
              <a:off x="1501250" y="1785300"/>
              <a:ext cx="38600" cy="38550"/>
            </a:xfrm>
            <a:custGeom>
              <a:rect b="b" l="l" r="r" t="t"/>
              <a:pathLst>
                <a:path extrusionOk="0" h="1542" w="1544">
                  <a:moveTo>
                    <a:pt x="773" y="354"/>
                  </a:moveTo>
                  <a:cubicBezTo>
                    <a:pt x="1002" y="354"/>
                    <a:pt x="1190" y="541"/>
                    <a:pt x="1190" y="771"/>
                  </a:cubicBezTo>
                  <a:cubicBezTo>
                    <a:pt x="1190" y="1002"/>
                    <a:pt x="1002" y="1189"/>
                    <a:pt x="773" y="1189"/>
                  </a:cubicBezTo>
                  <a:cubicBezTo>
                    <a:pt x="542" y="1189"/>
                    <a:pt x="354" y="1002"/>
                    <a:pt x="354" y="771"/>
                  </a:cubicBezTo>
                  <a:cubicBezTo>
                    <a:pt x="354" y="541"/>
                    <a:pt x="542" y="354"/>
                    <a:pt x="773" y="354"/>
                  </a:cubicBezTo>
                  <a:close/>
                  <a:moveTo>
                    <a:pt x="773" y="0"/>
                  </a:moveTo>
                  <a:cubicBezTo>
                    <a:pt x="347" y="0"/>
                    <a:pt x="1" y="347"/>
                    <a:pt x="1" y="771"/>
                  </a:cubicBezTo>
                  <a:cubicBezTo>
                    <a:pt x="1" y="1197"/>
                    <a:pt x="347" y="1542"/>
                    <a:pt x="773" y="1542"/>
                  </a:cubicBezTo>
                  <a:cubicBezTo>
                    <a:pt x="1197" y="1542"/>
                    <a:pt x="1543" y="1197"/>
                    <a:pt x="1543" y="771"/>
                  </a:cubicBezTo>
                  <a:cubicBezTo>
                    <a:pt x="1543" y="347"/>
                    <a:pt x="1197" y="0"/>
                    <a:pt x="7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7"/>
            <p:cNvSpPr/>
            <p:nvPr/>
          </p:nvSpPr>
          <p:spPr>
            <a:xfrm>
              <a:off x="1356800" y="1725475"/>
              <a:ext cx="38575" cy="38575"/>
            </a:xfrm>
            <a:custGeom>
              <a:rect b="b" l="l" r="r" t="t"/>
              <a:pathLst>
                <a:path extrusionOk="0" h="1543" w="1543">
                  <a:moveTo>
                    <a:pt x="771" y="354"/>
                  </a:moveTo>
                  <a:cubicBezTo>
                    <a:pt x="1002" y="354"/>
                    <a:pt x="1190" y="542"/>
                    <a:pt x="1190" y="772"/>
                  </a:cubicBezTo>
                  <a:cubicBezTo>
                    <a:pt x="1190" y="1002"/>
                    <a:pt x="1002" y="1190"/>
                    <a:pt x="771" y="1190"/>
                  </a:cubicBezTo>
                  <a:cubicBezTo>
                    <a:pt x="542" y="1190"/>
                    <a:pt x="354" y="1002"/>
                    <a:pt x="354" y="772"/>
                  </a:cubicBezTo>
                  <a:cubicBezTo>
                    <a:pt x="354" y="542"/>
                    <a:pt x="542" y="354"/>
                    <a:pt x="771" y="354"/>
                  </a:cubicBezTo>
                  <a:close/>
                  <a:moveTo>
                    <a:pt x="771" y="1"/>
                  </a:moveTo>
                  <a:cubicBezTo>
                    <a:pt x="347" y="1"/>
                    <a:pt x="1" y="347"/>
                    <a:pt x="1" y="772"/>
                  </a:cubicBezTo>
                  <a:cubicBezTo>
                    <a:pt x="1" y="1197"/>
                    <a:pt x="347" y="1542"/>
                    <a:pt x="771" y="1542"/>
                  </a:cubicBezTo>
                  <a:cubicBezTo>
                    <a:pt x="1197" y="1542"/>
                    <a:pt x="1542" y="1197"/>
                    <a:pt x="1542" y="772"/>
                  </a:cubicBezTo>
                  <a:cubicBezTo>
                    <a:pt x="1542" y="347"/>
                    <a:pt x="1197" y="1"/>
                    <a:pt x="7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6" name="Google Shape;1806;p47"/>
          <p:cNvSpPr/>
          <p:nvPr/>
        </p:nvSpPr>
        <p:spPr>
          <a:xfrm>
            <a:off x="7511535" y="4289662"/>
            <a:ext cx="247026" cy="230827"/>
          </a:xfrm>
          <a:custGeom>
            <a:rect b="b" l="l" r="r" t="t"/>
            <a:pathLst>
              <a:path extrusionOk="0" h="6911" w="7396">
                <a:moveTo>
                  <a:pt x="3130" y="3921"/>
                </a:moveTo>
                <a:cubicBezTo>
                  <a:pt x="3323" y="3936"/>
                  <a:pt x="3472" y="4099"/>
                  <a:pt x="3472" y="4291"/>
                </a:cubicBezTo>
                <a:lnTo>
                  <a:pt x="3472" y="5505"/>
                </a:lnTo>
                <a:cubicBezTo>
                  <a:pt x="3472" y="5700"/>
                  <a:pt x="3321" y="5860"/>
                  <a:pt x="3130" y="5875"/>
                </a:cubicBezTo>
                <a:lnTo>
                  <a:pt x="3130" y="3921"/>
                </a:lnTo>
                <a:close/>
                <a:moveTo>
                  <a:pt x="1742" y="3239"/>
                </a:moveTo>
                <a:cubicBezTo>
                  <a:pt x="1976" y="3239"/>
                  <a:pt x="2175" y="3401"/>
                  <a:pt x="2230" y="3610"/>
                </a:cubicBezTo>
                <a:cubicBezTo>
                  <a:pt x="2280" y="3792"/>
                  <a:pt x="2443" y="3919"/>
                  <a:pt x="2630" y="3919"/>
                </a:cubicBezTo>
                <a:lnTo>
                  <a:pt x="2781" y="3919"/>
                </a:lnTo>
                <a:lnTo>
                  <a:pt x="2781" y="5877"/>
                </a:lnTo>
                <a:lnTo>
                  <a:pt x="2628" y="5877"/>
                </a:lnTo>
                <a:cubicBezTo>
                  <a:pt x="2444" y="5878"/>
                  <a:pt x="2280" y="6007"/>
                  <a:pt x="2230" y="6189"/>
                </a:cubicBezTo>
                <a:cubicBezTo>
                  <a:pt x="2171" y="6408"/>
                  <a:pt x="1970" y="6561"/>
                  <a:pt x="1742" y="6561"/>
                </a:cubicBezTo>
                <a:cubicBezTo>
                  <a:pt x="1496" y="6561"/>
                  <a:pt x="1282" y="6377"/>
                  <a:pt x="1244" y="6134"/>
                </a:cubicBezTo>
                <a:cubicBezTo>
                  <a:pt x="1231" y="6055"/>
                  <a:pt x="1167" y="5995"/>
                  <a:pt x="1088" y="5986"/>
                </a:cubicBezTo>
                <a:cubicBezTo>
                  <a:pt x="602" y="5939"/>
                  <a:pt x="376" y="5380"/>
                  <a:pt x="658" y="5005"/>
                </a:cubicBezTo>
                <a:cubicBezTo>
                  <a:pt x="706" y="4943"/>
                  <a:pt x="706" y="4857"/>
                  <a:pt x="658" y="4795"/>
                </a:cubicBezTo>
                <a:cubicBezTo>
                  <a:pt x="577" y="4688"/>
                  <a:pt x="535" y="4559"/>
                  <a:pt x="535" y="4425"/>
                </a:cubicBezTo>
                <a:cubicBezTo>
                  <a:pt x="535" y="4107"/>
                  <a:pt x="772" y="3844"/>
                  <a:pt x="1088" y="3813"/>
                </a:cubicBezTo>
                <a:cubicBezTo>
                  <a:pt x="1167" y="3806"/>
                  <a:pt x="1231" y="3745"/>
                  <a:pt x="1244" y="3666"/>
                </a:cubicBezTo>
                <a:cubicBezTo>
                  <a:pt x="1282" y="3423"/>
                  <a:pt x="1496" y="3239"/>
                  <a:pt x="1742" y="3239"/>
                </a:cubicBezTo>
                <a:close/>
                <a:moveTo>
                  <a:pt x="6128" y="0"/>
                </a:moveTo>
                <a:cubicBezTo>
                  <a:pt x="4326" y="0"/>
                  <a:pt x="2693" y="1260"/>
                  <a:pt x="2299" y="3096"/>
                </a:cubicBezTo>
                <a:cubicBezTo>
                  <a:pt x="2135" y="2956"/>
                  <a:pt x="1937" y="2890"/>
                  <a:pt x="1742" y="2890"/>
                </a:cubicBezTo>
                <a:cubicBezTo>
                  <a:pt x="1390" y="2890"/>
                  <a:pt x="1046" y="3106"/>
                  <a:pt x="927" y="3487"/>
                </a:cubicBezTo>
                <a:cubicBezTo>
                  <a:pt x="496" y="3587"/>
                  <a:pt x="185" y="3970"/>
                  <a:pt x="185" y="4425"/>
                </a:cubicBezTo>
                <a:cubicBezTo>
                  <a:pt x="185" y="4594"/>
                  <a:pt x="228" y="4756"/>
                  <a:pt x="310" y="4900"/>
                </a:cubicBezTo>
                <a:cubicBezTo>
                  <a:pt x="0" y="5443"/>
                  <a:pt x="288" y="6165"/>
                  <a:pt x="927" y="6314"/>
                </a:cubicBezTo>
                <a:cubicBezTo>
                  <a:pt x="1038" y="6666"/>
                  <a:pt x="1362" y="6911"/>
                  <a:pt x="1742" y="6911"/>
                </a:cubicBezTo>
                <a:cubicBezTo>
                  <a:pt x="2127" y="6911"/>
                  <a:pt x="2467" y="6652"/>
                  <a:pt x="2568" y="6281"/>
                </a:cubicBezTo>
                <a:cubicBezTo>
                  <a:pt x="2576" y="6249"/>
                  <a:pt x="2602" y="6227"/>
                  <a:pt x="2629" y="6226"/>
                </a:cubicBezTo>
                <a:lnTo>
                  <a:pt x="3100" y="6226"/>
                </a:lnTo>
                <a:cubicBezTo>
                  <a:pt x="3498" y="6226"/>
                  <a:pt x="3822" y="5903"/>
                  <a:pt x="3822" y="5505"/>
                </a:cubicBezTo>
                <a:lnTo>
                  <a:pt x="3822" y="4291"/>
                </a:lnTo>
                <a:cubicBezTo>
                  <a:pt x="3822" y="3931"/>
                  <a:pt x="3556" y="3631"/>
                  <a:pt x="3209" y="3578"/>
                </a:cubicBezTo>
                <a:cubicBezTo>
                  <a:pt x="3225" y="3437"/>
                  <a:pt x="3252" y="3297"/>
                  <a:pt x="3288" y="3160"/>
                </a:cubicBezTo>
                <a:cubicBezTo>
                  <a:pt x="3313" y="3067"/>
                  <a:pt x="3258" y="2972"/>
                  <a:pt x="3164" y="2946"/>
                </a:cubicBezTo>
                <a:cubicBezTo>
                  <a:pt x="3149" y="2942"/>
                  <a:pt x="3134" y="2940"/>
                  <a:pt x="3120" y="2940"/>
                </a:cubicBezTo>
                <a:cubicBezTo>
                  <a:pt x="3042" y="2940"/>
                  <a:pt x="2972" y="2992"/>
                  <a:pt x="2950" y="3069"/>
                </a:cubicBezTo>
                <a:cubicBezTo>
                  <a:pt x="2907" y="3234"/>
                  <a:pt x="2876" y="3401"/>
                  <a:pt x="2858" y="3570"/>
                </a:cubicBezTo>
                <a:cubicBezTo>
                  <a:pt x="2830" y="3569"/>
                  <a:pt x="2804" y="3569"/>
                  <a:pt x="2782" y="3569"/>
                </a:cubicBezTo>
                <a:cubicBezTo>
                  <a:pt x="2724" y="3569"/>
                  <a:pt x="2684" y="3571"/>
                  <a:pt x="2655" y="3571"/>
                </a:cubicBezTo>
                <a:cubicBezTo>
                  <a:pt x="2616" y="3571"/>
                  <a:pt x="2598" y="3567"/>
                  <a:pt x="2581" y="3544"/>
                </a:cubicBezTo>
                <a:cubicBezTo>
                  <a:pt x="2774" y="1694"/>
                  <a:pt x="4353" y="349"/>
                  <a:pt x="6126" y="349"/>
                </a:cubicBezTo>
                <a:cubicBezTo>
                  <a:pt x="6463" y="349"/>
                  <a:pt x="6807" y="398"/>
                  <a:pt x="7151" y="501"/>
                </a:cubicBezTo>
                <a:cubicBezTo>
                  <a:pt x="7167" y="506"/>
                  <a:pt x="7184" y="508"/>
                  <a:pt x="7201" y="508"/>
                </a:cubicBezTo>
                <a:cubicBezTo>
                  <a:pt x="7276" y="508"/>
                  <a:pt x="7346" y="459"/>
                  <a:pt x="7369" y="383"/>
                </a:cubicBezTo>
                <a:cubicBezTo>
                  <a:pt x="7396" y="292"/>
                  <a:pt x="7344" y="194"/>
                  <a:pt x="7251" y="166"/>
                </a:cubicBezTo>
                <a:cubicBezTo>
                  <a:pt x="6876" y="54"/>
                  <a:pt x="6498" y="0"/>
                  <a:pt x="6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7"/>
          <p:cNvSpPr/>
          <p:nvPr/>
        </p:nvSpPr>
        <p:spPr>
          <a:xfrm>
            <a:off x="7617551" y="4303691"/>
            <a:ext cx="303339" cy="216799"/>
          </a:xfrm>
          <a:custGeom>
            <a:rect b="b" l="l" r="r" t="t"/>
            <a:pathLst>
              <a:path extrusionOk="0" h="6491" w="9082">
                <a:moveTo>
                  <a:pt x="5953" y="3502"/>
                </a:moveTo>
                <a:lnTo>
                  <a:pt x="5953" y="5455"/>
                </a:lnTo>
                <a:cubicBezTo>
                  <a:pt x="5761" y="5440"/>
                  <a:pt x="5611" y="5280"/>
                  <a:pt x="5611" y="5085"/>
                </a:cubicBezTo>
                <a:lnTo>
                  <a:pt x="5611" y="3871"/>
                </a:lnTo>
                <a:cubicBezTo>
                  <a:pt x="5611" y="3697"/>
                  <a:pt x="5731" y="3551"/>
                  <a:pt x="5894" y="3511"/>
                </a:cubicBezTo>
                <a:cubicBezTo>
                  <a:pt x="5912" y="3506"/>
                  <a:pt x="5932" y="3503"/>
                  <a:pt x="5953" y="3502"/>
                </a:cubicBezTo>
                <a:close/>
                <a:moveTo>
                  <a:pt x="7339" y="2819"/>
                </a:moveTo>
                <a:cubicBezTo>
                  <a:pt x="7587" y="2819"/>
                  <a:pt x="7801" y="3003"/>
                  <a:pt x="7839" y="3246"/>
                </a:cubicBezTo>
                <a:cubicBezTo>
                  <a:pt x="7852" y="3325"/>
                  <a:pt x="7915" y="3385"/>
                  <a:pt x="7995" y="3393"/>
                </a:cubicBezTo>
                <a:cubicBezTo>
                  <a:pt x="8481" y="3441"/>
                  <a:pt x="8707" y="4000"/>
                  <a:pt x="8424" y="4374"/>
                </a:cubicBezTo>
                <a:cubicBezTo>
                  <a:pt x="8377" y="4437"/>
                  <a:pt x="8377" y="4523"/>
                  <a:pt x="8424" y="4585"/>
                </a:cubicBezTo>
                <a:cubicBezTo>
                  <a:pt x="8707" y="4960"/>
                  <a:pt x="8481" y="5519"/>
                  <a:pt x="7995" y="5566"/>
                </a:cubicBezTo>
                <a:cubicBezTo>
                  <a:pt x="7915" y="5575"/>
                  <a:pt x="7852" y="5635"/>
                  <a:pt x="7839" y="5714"/>
                </a:cubicBezTo>
                <a:cubicBezTo>
                  <a:pt x="7801" y="5957"/>
                  <a:pt x="7587" y="6141"/>
                  <a:pt x="7339" y="6141"/>
                </a:cubicBezTo>
                <a:cubicBezTo>
                  <a:pt x="7113" y="6141"/>
                  <a:pt x="6912" y="5988"/>
                  <a:pt x="6852" y="5769"/>
                </a:cubicBezTo>
                <a:cubicBezTo>
                  <a:pt x="6803" y="5587"/>
                  <a:pt x="6639" y="5458"/>
                  <a:pt x="6453" y="5457"/>
                </a:cubicBezTo>
                <a:lnTo>
                  <a:pt x="6302" y="5457"/>
                </a:lnTo>
                <a:lnTo>
                  <a:pt x="6302" y="3499"/>
                </a:lnTo>
                <a:cubicBezTo>
                  <a:pt x="6316" y="3499"/>
                  <a:pt x="6328" y="3499"/>
                  <a:pt x="6340" y="3499"/>
                </a:cubicBezTo>
                <a:cubicBezTo>
                  <a:pt x="6382" y="3499"/>
                  <a:pt x="6412" y="3500"/>
                  <a:pt x="6435" y="3500"/>
                </a:cubicBezTo>
                <a:cubicBezTo>
                  <a:pt x="6469" y="3500"/>
                  <a:pt x="6491" y="3499"/>
                  <a:pt x="6521" y="3493"/>
                </a:cubicBezTo>
                <a:cubicBezTo>
                  <a:pt x="6677" y="3467"/>
                  <a:pt x="6809" y="3349"/>
                  <a:pt x="6852" y="3190"/>
                </a:cubicBezTo>
                <a:cubicBezTo>
                  <a:pt x="6907" y="2982"/>
                  <a:pt x="7106" y="2819"/>
                  <a:pt x="7339" y="2819"/>
                </a:cubicBezTo>
                <a:close/>
                <a:moveTo>
                  <a:pt x="4674" y="1"/>
                </a:moveTo>
                <a:cubicBezTo>
                  <a:pt x="4611" y="1"/>
                  <a:pt x="4550" y="36"/>
                  <a:pt x="4518" y="95"/>
                </a:cubicBezTo>
                <a:cubicBezTo>
                  <a:pt x="4474" y="181"/>
                  <a:pt x="4508" y="286"/>
                  <a:pt x="4594" y="331"/>
                </a:cubicBezTo>
                <a:cubicBezTo>
                  <a:pt x="5670" y="891"/>
                  <a:pt x="6378" y="1940"/>
                  <a:pt x="6502" y="3124"/>
                </a:cubicBezTo>
                <a:cubicBezTo>
                  <a:pt x="6489" y="3141"/>
                  <a:pt x="6472" y="3150"/>
                  <a:pt x="6452" y="3150"/>
                </a:cubicBezTo>
                <a:lnTo>
                  <a:pt x="6225" y="3150"/>
                </a:lnTo>
                <a:cubicBezTo>
                  <a:pt x="6051" y="1500"/>
                  <a:pt x="4650" y="210"/>
                  <a:pt x="2954" y="210"/>
                </a:cubicBezTo>
                <a:cubicBezTo>
                  <a:pt x="1734" y="210"/>
                  <a:pt x="619" y="881"/>
                  <a:pt x="46" y="1963"/>
                </a:cubicBezTo>
                <a:cubicBezTo>
                  <a:pt x="1" y="2049"/>
                  <a:pt x="33" y="2155"/>
                  <a:pt x="118" y="2200"/>
                </a:cubicBezTo>
                <a:cubicBezTo>
                  <a:pt x="144" y="2214"/>
                  <a:pt x="172" y="2221"/>
                  <a:pt x="200" y="2221"/>
                </a:cubicBezTo>
                <a:cubicBezTo>
                  <a:pt x="263" y="2221"/>
                  <a:pt x="323" y="2187"/>
                  <a:pt x="355" y="2127"/>
                </a:cubicBezTo>
                <a:cubicBezTo>
                  <a:pt x="867" y="1160"/>
                  <a:pt x="1863" y="559"/>
                  <a:pt x="2954" y="559"/>
                </a:cubicBezTo>
                <a:cubicBezTo>
                  <a:pt x="4460" y="559"/>
                  <a:pt x="5704" y="1697"/>
                  <a:pt x="5873" y="3158"/>
                </a:cubicBezTo>
                <a:cubicBezTo>
                  <a:pt x="5527" y="3211"/>
                  <a:pt x="5260" y="3511"/>
                  <a:pt x="5260" y="3871"/>
                </a:cubicBezTo>
                <a:lnTo>
                  <a:pt x="5260" y="5085"/>
                </a:lnTo>
                <a:cubicBezTo>
                  <a:pt x="5260" y="5483"/>
                  <a:pt x="5585" y="5806"/>
                  <a:pt x="5983" y="5806"/>
                </a:cubicBezTo>
                <a:lnTo>
                  <a:pt x="6452" y="5806"/>
                </a:lnTo>
                <a:cubicBezTo>
                  <a:pt x="6480" y="5807"/>
                  <a:pt x="6506" y="5829"/>
                  <a:pt x="6515" y="5861"/>
                </a:cubicBezTo>
                <a:cubicBezTo>
                  <a:pt x="6616" y="6232"/>
                  <a:pt x="6955" y="6491"/>
                  <a:pt x="7339" y="6491"/>
                </a:cubicBezTo>
                <a:cubicBezTo>
                  <a:pt x="7720" y="6491"/>
                  <a:pt x="8045" y="6246"/>
                  <a:pt x="8155" y="5894"/>
                </a:cubicBezTo>
                <a:cubicBezTo>
                  <a:pt x="8586" y="5794"/>
                  <a:pt x="8897" y="5411"/>
                  <a:pt x="8897" y="4955"/>
                </a:cubicBezTo>
                <a:cubicBezTo>
                  <a:pt x="8897" y="4786"/>
                  <a:pt x="8855" y="4625"/>
                  <a:pt x="8773" y="4480"/>
                </a:cubicBezTo>
                <a:cubicBezTo>
                  <a:pt x="9082" y="3937"/>
                  <a:pt x="8795" y="3215"/>
                  <a:pt x="8155" y="3067"/>
                </a:cubicBezTo>
                <a:cubicBezTo>
                  <a:pt x="8038" y="2688"/>
                  <a:pt x="7693" y="2470"/>
                  <a:pt x="7339" y="2470"/>
                </a:cubicBezTo>
                <a:cubicBezTo>
                  <a:pt x="7145" y="2470"/>
                  <a:pt x="6948" y="2535"/>
                  <a:pt x="6784" y="2675"/>
                </a:cubicBezTo>
                <a:cubicBezTo>
                  <a:pt x="6543" y="1546"/>
                  <a:pt x="5810" y="569"/>
                  <a:pt x="4754" y="21"/>
                </a:cubicBezTo>
                <a:cubicBezTo>
                  <a:pt x="4729" y="7"/>
                  <a:pt x="4701" y="1"/>
                  <a:pt x="46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8" name="Google Shape;1808;p47"/>
          <p:cNvGrpSpPr/>
          <p:nvPr/>
        </p:nvGrpSpPr>
        <p:grpSpPr>
          <a:xfrm>
            <a:off x="6884105" y="4206424"/>
            <a:ext cx="266866" cy="397059"/>
            <a:chOff x="5552325" y="2394000"/>
            <a:chExt cx="199750" cy="297200"/>
          </a:xfrm>
        </p:grpSpPr>
        <p:sp>
          <p:nvSpPr>
            <p:cNvPr id="1809" name="Google Shape;1809;p47"/>
            <p:cNvSpPr/>
            <p:nvPr/>
          </p:nvSpPr>
          <p:spPr>
            <a:xfrm>
              <a:off x="5552325" y="2394000"/>
              <a:ext cx="199750" cy="297200"/>
            </a:xfrm>
            <a:custGeom>
              <a:rect b="b" l="l" r="r" t="t"/>
              <a:pathLst>
                <a:path extrusionOk="0" h="11888" w="7990">
                  <a:moveTo>
                    <a:pt x="6834" y="4044"/>
                  </a:moveTo>
                  <a:cubicBezTo>
                    <a:pt x="6936" y="4044"/>
                    <a:pt x="7019" y="4127"/>
                    <a:pt x="7019" y="4230"/>
                  </a:cubicBezTo>
                  <a:lnTo>
                    <a:pt x="7019" y="4814"/>
                  </a:lnTo>
                  <a:cubicBezTo>
                    <a:pt x="7019" y="4916"/>
                    <a:pt x="6936" y="4999"/>
                    <a:pt x="6834" y="4999"/>
                  </a:cubicBezTo>
                  <a:lnTo>
                    <a:pt x="1102" y="4999"/>
                  </a:lnTo>
                  <a:cubicBezTo>
                    <a:pt x="1029" y="4999"/>
                    <a:pt x="965" y="4957"/>
                    <a:pt x="935" y="4894"/>
                  </a:cubicBezTo>
                  <a:cubicBezTo>
                    <a:pt x="902" y="4826"/>
                    <a:pt x="923" y="4822"/>
                    <a:pt x="916" y="4230"/>
                  </a:cubicBezTo>
                  <a:cubicBezTo>
                    <a:pt x="916" y="4127"/>
                    <a:pt x="1000" y="4044"/>
                    <a:pt x="1102" y="4044"/>
                  </a:cubicBezTo>
                  <a:close/>
                  <a:moveTo>
                    <a:pt x="6765" y="5351"/>
                  </a:moveTo>
                  <a:lnTo>
                    <a:pt x="6765" y="6296"/>
                  </a:lnTo>
                  <a:lnTo>
                    <a:pt x="6749" y="6296"/>
                  </a:lnTo>
                  <a:cubicBezTo>
                    <a:pt x="5977" y="6296"/>
                    <a:pt x="5251" y="5940"/>
                    <a:pt x="4771" y="5351"/>
                  </a:cubicBezTo>
                  <a:close/>
                  <a:moveTo>
                    <a:pt x="3383" y="5351"/>
                  </a:moveTo>
                  <a:cubicBezTo>
                    <a:pt x="2727" y="6233"/>
                    <a:pt x="1818" y="6297"/>
                    <a:pt x="1449" y="6297"/>
                  </a:cubicBezTo>
                  <a:cubicBezTo>
                    <a:pt x="1387" y="6297"/>
                    <a:pt x="1340" y="6295"/>
                    <a:pt x="1312" y="6295"/>
                  </a:cubicBezTo>
                  <a:cubicBezTo>
                    <a:pt x="1300" y="6295"/>
                    <a:pt x="1291" y="6295"/>
                    <a:pt x="1286" y="6296"/>
                  </a:cubicBezTo>
                  <a:lnTo>
                    <a:pt x="1286" y="5351"/>
                  </a:lnTo>
                  <a:close/>
                  <a:moveTo>
                    <a:pt x="6544" y="6641"/>
                  </a:moveTo>
                  <a:cubicBezTo>
                    <a:pt x="6632" y="6648"/>
                    <a:pt x="6703" y="6649"/>
                    <a:pt x="6768" y="6649"/>
                  </a:cubicBezTo>
                  <a:cubicBezTo>
                    <a:pt x="6796" y="6649"/>
                    <a:pt x="6822" y="6648"/>
                    <a:pt x="6848" y="6648"/>
                  </a:cubicBezTo>
                  <a:cubicBezTo>
                    <a:pt x="6862" y="6648"/>
                    <a:pt x="6875" y="6648"/>
                    <a:pt x="6888" y="6649"/>
                  </a:cubicBezTo>
                  <a:cubicBezTo>
                    <a:pt x="6755" y="6691"/>
                    <a:pt x="6640" y="6753"/>
                    <a:pt x="6544" y="6819"/>
                  </a:cubicBezTo>
                  <a:lnTo>
                    <a:pt x="6544" y="6641"/>
                  </a:lnTo>
                  <a:close/>
                  <a:moveTo>
                    <a:pt x="1507" y="6648"/>
                  </a:moveTo>
                  <a:lnTo>
                    <a:pt x="1507" y="6858"/>
                  </a:lnTo>
                  <a:cubicBezTo>
                    <a:pt x="1402" y="6778"/>
                    <a:pt x="1268" y="6699"/>
                    <a:pt x="1107" y="6649"/>
                  </a:cubicBezTo>
                  <a:cubicBezTo>
                    <a:pt x="1116" y="6649"/>
                    <a:pt x="1498" y="6649"/>
                    <a:pt x="1507" y="6648"/>
                  </a:cubicBezTo>
                  <a:close/>
                  <a:moveTo>
                    <a:pt x="7250" y="6944"/>
                  </a:moveTo>
                  <a:cubicBezTo>
                    <a:pt x="7301" y="6944"/>
                    <a:pt x="7354" y="6949"/>
                    <a:pt x="7406" y="6959"/>
                  </a:cubicBezTo>
                  <a:cubicBezTo>
                    <a:pt x="7575" y="7579"/>
                    <a:pt x="7146" y="7900"/>
                    <a:pt x="6530" y="8073"/>
                  </a:cubicBezTo>
                  <a:cubicBezTo>
                    <a:pt x="6539" y="7985"/>
                    <a:pt x="6544" y="7894"/>
                    <a:pt x="6544" y="7803"/>
                  </a:cubicBezTo>
                  <a:lnTo>
                    <a:pt x="6544" y="7281"/>
                  </a:lnTo>
                  <a:cubicBezTo>
                    <a:pt x="6727" y="7078"/>
                    <a:pt x="6977" y="6944"/>
                    <a:pt x="7250" y="6944"/>
                  </a:cubicBezTo>
                  <a:close/>
                  <a:moveTo>
                    <a:pt x="750" y="6943"/>
                  </a:moveTo>
                  <a:cubicBezTo>
                    <a:pt x="1195" y="6943"/>
                    <a:pt x="1481" y="7315"/>
                    <a:pt x="1487" y="7322"/>
                  </a:cubicBezTo>
                  <a:cubicBezTo>
                    <a:pt x="1493" y="7331"/>
                    <a:pt x="1500" y="7338"/>
                    <a:pt x="1507" y="7344"/>
                  </a:cubicBezTo>
                  <a:cubicBezTo>
                    <a:pt x="1510" y="7736"/>
                    <a:pt x="1498" y="7859"/>
                    <a:pt x="1523" y="8089"/>
                  </a:cubicBezTo>
                  <a:cubicBezTo>
                    <a:pt x="877" y="7920"/>
                    <a:pt x="416" y="7597"/>
                    <a:pt x="590" y="6959"/>
                  </a:cubicBezTo>
                  <a:cubicBezTo>
                    <a:pt x="643" y="6948"/>
                    <a:pt x="697" y="6943"/>
                    <a:pt x="750" y="6943"/>
                  </a:cubicBezTo>
                  <a:close/>
                  <a:moveTo>
                    <a:pt x="4334" y="5351"/>
                  </a:moveTo>
                  <a:cubicBezTo>
                    <a:pt x="4759" y="5992"/>
                    <a:pt x="5426" y="6448"/>
                    <a:pt x="6193" y="6596"/>
                  </a:cubicBezTo>
                  <a:lnTo>
                    <a:pt x="6193" y="7803"/>
                  </a:lnTo>
                  <a:cubicBezTo>
                    <a:pt x="6192" y="9053"/>
                    <a:pt x="5161" y="9972"/>
                    <a:pt x="4023" y="9972"/>
                  </a:cubicBezTo>
                  <a:cubicBezTo>
                    <a:pt x="3701" y="9972"/>
                    <a:pt x="3370" y="9899"/>
                    <a:pt x="3052" y="9738"/>
                  </a:cubicBezTo>
                  <a:cubicBezTo>
                    <a:pt x="2344" y="9381"/>
                    <a:pt x="1858" y="8647"/>
                    <a:pt x="1858" y="7803"/>
                  </a:cubicBezTo>
                  <a:lnTo>
                    <a:pt x="1858" y="6623"/>
                  </a:lnTo>
                  <a:cubicBezTo>
                    <a:pt x="2011" y="6602"/>
                    <a:pt x="2160" y="6568"/>
                    <a:pt x="2306" y="6523"/>
                  </a:cubicBezTo>
                  <a:lnTo>
                    <a:pt x="2306" y="6523"/>
                  </a:lnTo>
                  <a:cubicBezTo>
                    <a:pt x="2254" y="6542"/>
                    <a:pt x="2203" y="6566"/>
                    <a:pt x="2157" y="6595"/>
                  </a:cubicBezTo>
                  <a:cubicBezTo>
                    <a:pt x="2075" y="6648"/>
                    <a:pt x="2050" y="6756"/>
                    <a:pt x="2102" y="6838"/>
                  </a:cubicBezTo>
                  <a:cubicBezTo>
                    <a:pt x="2136" y="6891"/>
                    <a:pt x="2193" y="6921"/>
                    <a:pt x="2251" y="6921"/>
                  </a:cubicBezTo>
                  <a:cubicBezTo>
                    <a:pt x="2283" y="6921"/>
                    <a:pt x="2315" y="6912"/>
                    <a:pt x="2344" y="6894"/>
                  </a:cubicBezTo>
                  <a:cubicBezTo>
                    <a:pt x="2459" y="6821"/>
                    <a:pt x="2630" y="6800"/>
                    <a:pt x="2789" y="6800"/>
                  </a:cubicBezTo>
                  <a:cubicBezTo>
                    <a:pt x="2937" y="6800"/>
                    <a:pt x="3075" y="6819"/>
                    <a:pt x="3147" y="6833"/>
                  </a:cubicBezTo>
                  <a:cubicBezTo>
                    <a:pt x="3159" y="6835"/>
                    <a:pt x="3171" y="6837"/>
                    <a:pt x="3183" y="6837"/>
                  </a:cubicBezTo>
                  <a:cubicBezTo>
                    <a:pt x="3264" y="6837"/>
                    <a:pt x="3337" y="6780"/>
                    <a:pt x="3354" y="6697"/>
                  </a:cubicBezTo>
                  <a:cubicBezTo>
                    <a:pt x="3375" y="6602"/>
                    <a:pt x="3313" y="6508"/>
                    <a:pt x="3218" y="6489"/>
                  </a:cubicBezTo>
                  <a:cubicBezTo>
                    <a:pt x="3183" y="6482"/>
                    <a:pt x="3006" y="6447"/>
                    <a:pt x="2790" y="6447"/>
                  </a:cubicBezTo>
                  <a:cubicBezTo>
                    <a:pt x="2656" y="6447"/>
                    <a:pt x="2507" y="6461"/>
                    <a:pt x="2368" y="6502"/>
                  </a:cubicBezTo>
                  <a:cubicBezTo>
                    <a:pt x="2970" y="6297"/>
                    <a:pt x="3474" y="5892"/>
                    <a:pt x="3803" y="5351"/>
                  </a:cubicBezTo>
                  <a:close/>
                  <a:moveTo>
                    <a:pt x="4617" y="10323"/>
                  </a:moveTo>
                  <a:cubicBezTo>
                    <a:pt x="4525" y="10609"/>
                    <a:pt x="4275" y="10753"/>
                    <a:pt x="4026" y="10753"/>
                  </a:cubicBezTo>
                  <a:cubicBezTo>
                    <a:pt x="3776" y="10753"/>
                    <a:pt x="3526" y="10609"/>
                    <a:pt x="3434" y="10323"/>
                  </a:cubicBezTo>
                  <a:close/>
                  <a:moveTo>
                    <a:pt x="4977" y="10339"/>
                  </a:moveTo>
                  <a:cubicBezTo>
                    <a:pt x="5750" y="10417"/>
                    <a:pt x="6442" y="10792"/>
                    <a:pt x="6930" y="11349"/>
                  </a:cubicBezTo>
                  <a:cubicBezTo>
                    <a:pt x="6994" y="11421"/>
                    <a:pt x="6941" y="11535"/>
                    <a:pt x="6844" y="11535"/>
                  </a:cubicBezTo>
                  <a:lnTo>
                    <a:pt x="1207" y="11535"/>
                  </a:lnTo>
                  <a:cubicBezTo>
                    <a:pt x="1109" y="11535"/>
                    <a:pt x="1057" y="11421"/>
                    <a:pt x="1120" y="11349"/>
                  </a:cubicBezTo>
                  <a:cubicBezTo>
                    <a:pt x="1625" y="10774"/>
                    <a:pt x="2324" y="10415"/>
                    <a:pt x="3074" y="10339"/>
                  </a:cubicBezTo>
                  <a:cubicBezTo>
                    <a:pt x="3170" y="10777"/>
                    <a:pt x="3559" y="11106"/>
                    <a:pt x="4026" y="11106"/>
                  </a:cubicBezTo>
                  <a:cubicBezTo>
                    <a:pt x="4492" y="11106"/>
                    <a:pt x="4881" y="10777"/>
                    <a:pt x="4977" y="10339"/>
                  </a:cubicBezTo>
                  <a:close/>
                  <a:moveTo>
                    <a:pt x="4032" y="1"/>
                  </a:moveTo>
                  <a:cubicBezTo>
                    <a:pt x="3912" y="1"/>
                    <a:pt x="3787" y="25"/>
                    <a:pt x="3662" y="77"/>
                  </a:cubicBezTo>
                  <a:cubicBezTo>
                    <a:pt x="3573" y="115"/>
                    <a:pt x="3530" y="218"/>
                    <a:pt x="3569" y="308"/>
                  </a:cubicBezTo>
                  <a:cubicBezTo>
                    <a:pt x="3597" y="375"/>
                    <a:pt x="3662" y="416"/>
                    <a:pt x="3731" y="416"/>
                  </a:cubicBezTo>
                  <a:cubicBezTo>
                    <a:pt x="3754" y="416"/>
                    <a:pt x="3777" y="411"/>
                    <a:pt x="3799" y="402"/>
                  </a:cubicBezTo>
                  <a:cubicBezTo>
                    <a:pt x="3876" y="370"/>
                    <a:pt x="3953" y="355"/>
                    <a:pt x="4029" y="355"/>
                  </a:cubicBezTo>
                  <a:cubicBezTo>
                    <a:pt x="4377" y="355"/>
                    <a:pt x="4678" y="670"/>
                    <a:pt x="4612" y="1051"/>
                  </a:cubicBezTo>
                  <a:cubicBezTo>
                    <a:pt x="4589" y="1184"/>
                    <a:pt x="4523" y="1299"/>
                    <a:pt x="4427" y="1387"/>
                  </a:cubicBezTo>
                  <a:cubicBezTo>
                    <a:pt x="4309" y="1494"/>
                    <a:pt x="4169" y="1542"/>
                    <a:pt x="4032" y="1542"/>
                  </a:cubicBezTo>
                  <a:cubicBezTo>
                    <a:pt x="3726" y="1542"/>
                    <a:pt x="3436" y="1301"/>
                    <a:pt x="3436" y="948"/>
                  </a:cubicBezTo>
                  <a:cubicBezTo>
                    <a:pt x="3436" y="897"/>
                    <a:pt x="3442" y="847"/>
                    <a:pt x="3455" y="797"/>
                  </a:cubicBezTo>
                  <a:cubicBezTo>
                    <a:pt x="3480" y="704"/>
                    <a:pt x="3424" y="608"/>
                    <a:pt x="3331" y="582"/>
                  </a:cubicBezTo>
                  <a:cubicBezTo>
                    <a:pt x="3316" y="578"/>
                    <a:pt x="3301" y="576"/>
                    <a:pt x="3286" y="576"/>
                  </a:cubicBezTo>
                  <a:cubicBezTo>
                    <a:pt x="3208" y="576"/>
                    <a:pt x="3136" y="629"/>
                    <a:pt x="3115" y="708"/>
                  </a:cubicBezTo>
                  <a:cubicBezTo>
                    <a:pt x="3060" y="917"/>
                    <a:pt x="3078" y="1140"/>
                    <a:pt x="3169" y="1338"/>
                  </a:cubicBezTo>
                  <a:lnTo>
                    <a:pt x="1421" y="3693"/>
                  </a:lnTo>
                  <a:lnTo>
                    <a:pt x="1103" y="3693"/>
                  </a:lnTo>
                  <a:cubicBezTo>
                    <a:pt x="806" y="3693"/>
                    <a:pt x="565" y="3934"/>
                    <a:pt x="565" y="4230"/>
                  </a:cubicBezTo>
                  <a:lnTo>
                    <a:pt x="565" y="4814"/>
                  </a:lnTo>
                  <a:cubicBezTo>
                    <a:pt x="565" y="5052"/>
                    <a:pt x="721" y="5253"/>
                    <a:pt x="935" y="5325"/>
                  </a:cubicBezTo>
                  <a:lnTo>
                    <a:pt x="935" y="6472"/>
                  </a:lnTo>
                  <a:cubicBezTo>
                    <a:pt x="935" y="6537"/>
                    <a:pt x="970" y="6594"/>
                    <a:pt x="1023" y="6625"/>
                  </a:cubicBezTo>
                  <a:cubicBezTo>
                    <a:pt x="931" y="6603"/>
                    <a:pt x="840" y="6592"/>
                    <a:pt x="750" y="6592"/>
                  </a:cubicBezTo>
                  <a:cubicBezTo>
                    <a:pt x="670" y="6592"/>
                    <a:pt x="590" y="6601"/>
                    <a:pt x="512" y="6617"/>
                  </a:cubicBezTo>
                  <a:cubicBezTo>
                    <a:pt x="387" y="6641"/>
                    <a:pt x="288" y="6732"/>
                    <a:pt x="254" y="6854"/>
                  </a:cubicBezTo>
                  <a:cubicBezTo>
                    <a:pt x="1" y="7759"/>
                    <a:pt x="654" y="8263"/>
                    <a:pt x="1596" y="8468"/>
                  </a:cubicBezTo>
                  <a:cubicBezTo>
                    <a:pt x="1780" y="9136"/>
                    <a:pt x="2231" y="9693"/>
                    <a:pt x="2828" y="10018"/>
                  </a:cubicBezTo>
                  <a:cubicBezTo>
                    <a:pt x="2059" y="10146"/>
                    <a:pt x="1365" y="10538"/>
                    <a:pt x="857" y="11116"/>
                  </a:cubicBezTo>
                  <a:cubicBezTo>
                    <a:pt x="593" y="11416"/>
                    <a:pt x="807" y="11888"/>
                    <a:pt x="1207" y="11888"/>
                  </a:cubicBezTo>
                  <a:lnTo>
                    <a:pt x="6844" y="11888"/>
                  </a:lnTo>
                  <a:cubicBezTo>
                    <a:pt x="7244" y="11888"/>
                    <a:pt x="7459" y="11416"/>
                    <a:pt x="7195" y="11116"/>
                  </a:cubicBezTo>
                  <a:cubicBezTo>
                    <a:pt x="6673" y="10523"/>
                    <a:pt x="5971" y="10141"/>
                    <a:pt x="5224" y="10018"/>
                  </a:cubicBezTo>
                  <a:cubicBezTo>
                    <a:pt x="5824" y="9691"/>
                    <a:pt x="6277" y="9129"/>
                    <a:pt x="6459" y="8455"/>
                  </a:cubicBezTo>
                  <a:cubicBezTo>
                    <a:pt x="7368" y="8243"/>
                    <a:pt x="7990" y="7739"/>
                    <a:pt x="7742" y="6854"/>
                  </a:cubicBezTo>
                  <a:cubicBezTo>
                    <a:pt x="7708" y="6732"/>
                    <a:pt x="7610" y="6641"/>
                    <a:pt x="7486" y="6616"/>
                  </a:cubicBezTo>
                  <a:cubicBezTo>
                    <a:pt x="7404" y="6599"/>
                    <a:pt x="7325" y="6592"/>
                    <a:pt x="7247" y="6592"/>
                  </a:cubicBezTo>
                  <a:cubicBezTo>
                    <a:pt x="7181" y="6592"/>
                    <a:pt x="7116" y="6597"/>
                    <a:pt x="7051" y="6608"/>
                  </a:cubicBezTo>
                  <a:cubicBezTo>
                    <a:pt x="7091" y="6576"/>
                    <a:pt x="7116" y="6528"/>
                    <a:pt x="7116" y="6472"/>
                  </a:cubicBezTo>
                  <a:lnTo>
                    <a:pt x="7116" y="5271"/>
                  </a:lnTo>
                  <a:cubicBezTo>
                    <a:pt x="7269" y="5176"/>
                    <a:pt x="7371" y="5006"/>
                    <a:pt x="7371" y="4814"/>
                  </a:cubicBezTo>
                  <a:lnTo>
                    <a:pt x="7371" y="4230"/>
                  </a:lnTo>
                  <a:cubicBezTo>
                    <a:pt x="7371" y="3934"/>
                    <a:pt x="7130" y="3693"/>
                    <a:pt x="6834" y="3693"/>
                  </a:cubicBezTo>
                  <a:lnTo>
                    <a:pt x="6546" y="3693"/>
                  </a:lnTo>
                  <a:lnTo>
                    <a:pt x="5525" y="2294"/>
                  </a:lnTo>
                  <a:cubicBezTo>
                    <a:pt x="5490" y="2247"/>
                    <a:pt x="5436" y="2222"/>
                    <a:pt x="5382" y="2222"/>
                  </a:cubicBezTo>
                  <a:cubicBezTo>
                    <a:pt x="5346" y="2222"/>
                    <a:pt x="5310" y="2233"/>
                    <a:pt x="5279" y="2255"/>
                  </a:cubicBezTo>
                  <a:cubicBezTo>
                    <a:pt x="5201" y="2313"/>
                    <a:pt x="5183" y="2423"/>
                    <a:pt x="5241" y="2501"/>
                  </a:cubicBezTo>
                  <a:lnTo>
                    <a:pt x="6110" y="3693"/>
                  </a:lnTo>
                  <a:lnTo>
                    <a:pt x="1859" y="3693"/>
                  </a:lnTo>
                  <a:lnTo>
                    <a:pt x="3385" y="1638"/>
                  </a:lnTo>
                  <a:cubicBezTo>
                    <a:pt x="3564" y="1806"/>
                    <a:pt x="3795" y="1892"/>
                    <a:pt x="4028" y="1892"/>
                  </a:cubicBezTo>
                  <a:cubicBezTo>
                    <a:pt x="4242" y="1892"/>
                    <a:pt x="4457" y="1820"/>
                    <a:pt x="4635" y="1671"/>
                  </a:cubicBezTo>
                  <a:lnTo>
                    <a:pt x="4826" y="1933"/>
                  </a:lnTo>
                  <a:cubicBezTo>
                    <a:pt x="4860" y="1980"/>
                    <a:pt x="4914" y="2005"/>
                    <a:pt x="4968" y="2005"/>
                  </a:cubicBezTo>
                  <a:cubicBezTo>
                    <a:pt x="5004" y="2005"/>
                    <a:pt x="5040" y="1994"/>
                    <a:pt x="5072" y="1972"/>
                  </a:cubicBezTo>
                  <a:cubicBezTo>
                    <a:pt x="5150" y="1914"/>
                    <a:pt x="5168" y="1804"/>
                    <a:pt x="5110" y="1726"/>
                  </a:cubicBezTo>
                  <a:lnTo>
                    <a:pt x="4864" y="1389"/>
                  </a:lnTo>
                  <a:cubicBezTo>
                    <a:pt x="5213" y="731"/>
                    <a:pt x="4695" y="1"/>
                    <a:pt x="4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7"/>
            <p:cNvSpPr/>
            <p:nvPr/>
          </p:nvSpPr>
          <p:spPr>
            <a:xfrm>
              <a:off x="5631975" y="2592150"/>
              <a:ext cx="41925" cy="20725"/>
            </a:xfrm>
            <a:custGeom>
              <a:rect b="b" l="l" r="r" t="t"/>
              <a:pathLst>
                <a:path extrusionOk="0" h="829" w="1677">
                  <a:moveTo>
                    <a:pt x="363" y="0"/>
                  </a:moveTo>
                  <a:cubicBezTo>
                    <a:pt x="0" y="0"/>
                    <a:pt x="214" y="829"/>
                    <a:pt x="840" y="829"/>
                  </a:cubicBezTo>
                  <a:cubicBezTo>
                    <a:pt x="1468" y="829"/>
                    <a:pt x="1677" y="0"/>
                    <a:pt x="1316" y="0"/>
                  </a:cubicBezTo>
                  <a:cubicBezTo>
                    <a:pt x="1219" y="0"/>
                    <a:pt x="1140" y="79"/>
                    <a:pt x="1140" y="176"/>
                  </a:cubicBezTo>
                  <a:cubicBezTo>
                    <a:pt x="1140" y="342"/>
                    <a:pt x="1005" y="477"/>
                    <a:pt x="840" y="477"/>
                  </a:cubicBezTo>
                  <a:cubicBezTo>
                    <a:pt x="674" y="477"/>
                    <a:pt x="539" y="342"/>
                    <a:pt x="539" y="176"/>
                  </a:cubicBezTo>
                  <a:cubicBezTo>
                    <a:pt x="539" y="79"/>
                    <a:pt x="460" y="0"/>
                    <a:pt x="3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7"/>
            <p:cNvSpPr/>
            <p:nvPr/>
          </p:nvSpPr>
          <p:spPr>
            <a:xfrm>
              <a:off x="5676475" y="2570200"/>
              <a:ext cx="14200" cy="14175"/>
            </a:xfrm>
            <a:custGeom>
              <a:rect b="b" l="l" r="r" t="t"/>
              <a:pathLst>
                <a:path extrusionOk="0" h="567" w="568">
                  <a:moveTo>
                    <a:pt x="284" y="0"/>
                  </a:moveTo>
                  <a:cubicBezTo>
                    <a:pt x="127" y="0"/>
                    <a:pt x="1" y="127"/>
                    <a:pt x="1" y="284"/>
                  </a:cubicBezTo>
                  <a:cubicBezTo>
                    <a:pt x="1" y="440"/>
                    <a:pt x="127" y="567"/>
                    <a:pt x="284" y="567"/>
                  </a:cubicBezTo>
                  <a:cubicBezTo>
                    <a:pt x="441" y="567"/>
                    <a:pt x="567" y="440"/>
                    <a:pt x="567" y="284"/>
                  </a:cubicBezTo>
                  <a:cubicBezTo>
                    <a:pt x="567" y="127"/>
                    <a:pt x="441" y="0"/>
                    <a:pt x="2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7"/>
            <p:cNvSpPr/>
            <p:nvPr/>
          </p:nvSpPr>
          <p:spPr>
            <a:xfrm>
              <a:off x="5669250" y="2555150"/>
              <a:ext cx="33125" cy="11875"/>
            </a:xfrm>
            <a:custGeom>
              <a:rect b="b" l="l" r="r" t="t"/>
              <a:pathLst>
                <a:path extrusionOk="0" h="475" w="1325">
                  <a:moveTo>
                    <a:pt x="584" y="1"/>
                  </a:moveTo>
                  <a:cubicBezTo>
                    <a:pt x="368" y="1"/>
                    <a:pt x="191" y="35"/>
                    <a:pt x="156" y="43"/>
                  </a:cubicBezTo>
                  <a:cubicBezTo>
                    <a:pt x="61" y="62"/>
                    <a:pt x="0" y="156"/>
                    <a:pt x="20" y="251"/>
                  </a:cubicBezTo>
                  <a:cubicBezTo>
                    <a:pt x="37" y="334"/>
                    <a:pt x="110" y="391"/>
                    <a:pt x="191" y="391"/>
                  </a:cubicBezTo>
                  <a:cubicBezTo>
                    <a:pt x="203" y="391"/>
                    <a:pt x="215" y="389"/>
                    <a:pt x="227" y="387"/>
                  </a:cubicBezTo>
                  <a:cubicBezTo>
                    <a:pt x="298" y="373"/>
                    <a:pt x="436" y="354"/>
                    <a:pt x="585" y="354"/>
                  </a:cubicBezTo>
                  <a:cubicBezTo>
                    <a:pt x="744" y="354"/>
                    <a:pt x="915" y="375"/>
                    <a:pt x="1029" y="448"/>
                  </a:cubicBezTo>
                  <a:cubicBezTo>
                    <a:pt x="1059" y="466"/>
                    <a:pt x="1091" y="475"/>
                    <a:pt x="1123" y="475"/>
                  </a:cubicBezTo>
                  <a:cubicBezTo>
                    <a:pt x="1181" y="475"/>
                    <a:pt x="1238" y="445"/>
                    <a:pt x="1272" y="392"/>
                  </a:cubicBezTo>
                  <a:cubicBezTo>
                    <a:pt x="1324" y="310"/>
                    <a:pt x="1299" y="202"/>
                    <a:pt x="1217" y="149"/>
                  </a:cubicBezTo>
                  <a:cubicBezTo>
                    <a:pt x="1031" y="32"/>
                    <a:pt x="790" y="1"/>
                    <a:pt x="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7"/>
            <p:cNvSpPr/>
            <p:nvPr/>
          </p:nvSpPr>
          <p:spPr>
            <a:xfrm>
              <a:off x="5615250" y="2570200"/>
              <a:ext cx="14200" cy="14175"/>
            </a:xfrm>
            <a:custGeom>
              <a:rect b="b" l="l" r="r" t="t"/>
              <a:pathLst>
                <a:path extrusionOk="0" h="567" w="568">
                  <a:moveTo>
                    <a:pt x="284" y="0"/>
                  </a:moveTo>
                  <a:cubicBezTo>
                    <a:pt x="127" y="0"/>
                    <a:pt x="1" y="127"/>
                    <a:pt x="1" y="284"/>
                  </a:cubicBezTo>
                  <a:cubicBezTo>
                    <a:pt x="1" y="440"/>
                    <a:pt x="127" y="567"/>
                    <a:pt x="284" y="567"/>
                  </a:cubicBezTo>
                  <a:cubicBezTo>
                    <a:pt x="441" y="567"/>
                    <a:pt x="567" y="440"/>
                    <a:pt x="567" y="284"/>
                  </a:cubicBezTo>
                  <a:cubicBezTo>
                    <a:pt x="567" y="127"/>
                    <a:pt x="441" y="0"/>
                    <a:pt x="2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 name="Google Shape;1814;p47"/>
          <p:cNvGrpSpPr/>
          <p:nvPr/>
        </p:nvGrpSpPr>
        <p:grpSpPr>
          <a:xfrm>
            <a:off x="6126259" y="4206057"/>
            <a:ext cx="386137" cy="397827"/>
            <a:chOff x="4985075" y="2393725"/>
            <a:chExt cx="289025" cy="297775"/>
          </a:xfrm>
        </p:grpSpPr>
        <p:sp>
          <p:nvSpPr>
            <p:cNvPr id="1815" name="Google Shape;1815;p47"/>
            <p:cNvSpPr/>
            <p:nvPr/>
          </p:nvSpPr>
          <p:spPr>
            <a:xfrm>
              <a:off x="5028350" y="2393725"/>
              <a:ext cx="211225" cy="297775"/>
            </a:xfrm>
            <a:custGeom>
              <a:rect b="b" l="l" r="r" t="t"/>
              <a:pathLst>
                <a:path extrusionOk="0" h="11911" w="8449">
                  <a:moveTo>
                    <a:pt x="7459" y="9563"/>
                  </a:moveTo>
                  <a:cubicBezTo>
                    <a:pt x="7825" y="9909"/>
                    <a:pt x="7926" y="9878"/>
                    <a:pt x="7926" y="9982"/>
                  </a:cubicBezTo>
                  <a:cubicBezTo>
                    <a:pt x="7926" y="10025"/>
                    <a:pt x="7899" y="10088"/>
                    <a:pt x="7823" y="10088"/>
                  </a:cubicBezTo>
                  <a:lnTo>
                    <a:pt x="626" y="10088"/>
                  </a:lnTo>
                  <a:cubicBezTo>
                    <a:pt x="523" y="10088"/>
                    <a:pt x="485" y="9956"/>
                    <a:pt x="569" y="9900"/>
                  </a:cubicBezTo>
                  <a:cubicBezTo>
                    <a:pt x="718" y="9800"/>
                    <a:pt x="859" y="9688"/>
                    <a:pt x="990" y="9563"/>
                  </a:cubicBezTo>
                  <a:close/>
                  <a:moveTo>
                    <a:pt x="5234" y="10511"/>
                  </a:moveTo>
                  <a:lnTo>
                    <a:pt x="5234" y="10549"/>
                  </a:lnTo>
                  <a:cubicBezTo>
                    <a:pt x="5234" y="11105"/>
                    <a:pt x="4781" y="11559"/>
                    <a:pt x="4225" y="11559"/>
                  </a:cubicBezTo>
                  <a:cubicBezTo>
                    <a:pt x="3668" y="11559"/>
                    <a:pt x="3215" y="11105"/>
                    <a:pt x="3215" y="10549"/>
                  </a:cubicBezTo>
                  <a:lnTo>
                    <a:pt x="3215" y="10511"/>
                  </a:lnTo>
                  <a:close/>
                  <a:moveTo>
                    <a:pt x="4225" y="1"/>
                  </a:moveTo>
                  <a:cubicBezTo>
                    <a:pt x="3654" y="1"/>
                    <a:pt x="3191" y="464"/>
                    <a:pt x="3191" y="1035"/>
                  </a:cubicBezTo>
                  <a:lnTo>
                    <a:pt x="3191" y="2245"/>
                  </a:lnTo>
                  <a:cubicBezTo>
                    <a:pt x="3191" y="2342"/>
                    <a:pt x="3270" y="2421"/>
                    <a:pt x="3367" y="2421"/>
                  </a:cubicBezTo>
                  <a:cubicBezTo>
                    <a:pt x="3464" y="2421"/>
                    <a:pt x="3543" y="2342"/>
                    <a:pt x="3543" y="2245"/>
                  </a:cubicBezTo>
                  <a:lnTo>
                    <a:pt x="3543" y="1035"/>
                  </a:lnTo>
                  <a:cubicBezTo>
                    <a:pt x="3543" y="659"/>
                    <a:pt x="3849" y="353"/>
                    <a:pt x="4225" y="353"/>
                  </a:cubicBezTo>
                  <a:cubicBezTo>
                    <a:pt x="4601" y="353"/>
                    <a:pt x="4907" y="659"/>
                    <a:pt x="4907" y="1035"/>
                  </a:cubicBezTo>
                  <a:lnTo>
                    <a:pt x="4907" y="4560"/>
                  </a:lnTo>
                  <a:cubicBezTo>
                    <a:pt x="4813" y="4546"/>
                    <a:pt x="4718" y="4539"/>
                    <a:pt x="4621" y="4539"/>
                  </a:cubicBezTo>
                  <a:cubicBezTo>
                    <a:pt x="4518" y="4540"/>
                    <a:pt x="4427" y="4540"/>
                    <a:pt x="4347" y="4540"/>
                  </a:cubicBezTo>
                  <a:cubicBezTo>
                    <a:pt x="4151" y="4540"/>
                    <a:pt x="4016" y="4539"/>
                    <a:pt x="3911" y="4539"/>
                  </a:cubicBezTo>
                  <a:cubicBezTo>
                    <a:pt x="3752" y="4539"/>
                    <a:pt x="3663" y="4542"/>
                    <a:pt x="3543" y="4560"/>
                  </a:cubicBezTo>
                  <a:lnTo>
                    <a:pt x="3543" y="2949"/>
                  </a:lnTo>
                  <a:cubicBezTo>
                    <a:pt x="3543" y="2851"/>
                    <a:pt x="3464" y="2773"/>
                    <a:pt x="3367" y="2773"/>
                  </a:cubicBezTo>
                  <a:cubicBezTo>
                    <a:pt x="3270" y="2773"/>
                    <a:pt x="3191" y="2851"/>
                    <a:pt x="3191" y="2949"/>
                  </a:cubicBezTo>
                  <a:lnTo>
                    <a:pt x="3191" y="4645"/>
                  </a:lnTo>
                  <a:cubicBezTo>
                    <a:pt x="2413" y="4910"/>
                    <a:pt x="1852" y="5649"/>
                    <a:pt x="1852" y="6515"/>
                  </a:cubicBezTo>
                  <a:cubicBezTo>
                    <a:pt x="1852" y="7705"/>
                    <a:pt x="1350" y="8954"/>
                    <a:pt x="374" y="9606"/>
                  </a:cubicBezTo>
                  <a:cubicBezTo>
                    <a:pt x="1" y="9856"/>
                    <a:pt x="176" y="10441"/>
                    <a:pt x="626" y="10441"/>
                  </a:cubicBezTo>
                  <a:lnTo>
                    <a:pt x="2863" y="10441"/>
                  </a:lnTo>
                  <a:lnTo>
                    <a:pt x="2863" y="10549"/>
                  </a:lnTo>
                  <a:cubicBezTo>
                    <a:pt x="2863" y="11299"/>
                    <a:pt x="3474" y="11910"/>
                    <a:pt x="4224" y="11910"/>
                  </a:cubicBezTo>
                  <a:cubicBezTo>
                    <a:pt x="4975" y="11910"/>
                    <a:pt x="5586" y="11299"/>
                    <a:pt x="5586" y="10549"/>
                  </a:cubicBezTo>
                  <a:lnTo>
                    <a:pt x="5586" y="10441"/>
                  </a:lnTo>
                  <a:lnTo>
                    <a:pt x="7823" y="10441"/>
                  </a:lnTo>
                  <a:cubicBezTo>
                    <a:pt x="8273" y="10440"/>
                    <a:pt x="8448" y="9857"/>
                    <a:pt x="8075" y="9606"/>
                  </a:cubicBezTo>
                  <a:cubicBezTo>
                    <a:pt x="7272" y="9070"/>
                    <a:pt x="6791" y="8126"/>
                    <a:pt x="6646" y="7171"/>
                  </a:cubicBezTo>
                  <a:cubicBezTo>
                    <a:pt x="6633" y="7084"/>
                    <a:pt x="6557" y="7021"/>
                    <a:pt x="6472" y="7021"/>
                  </a:cubicBezTo>
                  <a:cubicBezTo>
                    <a:pt x="6463" y="7021"/>
                    <a:pt x="6454" y="7022"/>
                    <a:pt x="6445" y="7023"/>
                  </a:cubicBezTo>
                  <a:cubicBezTo>
                    <a:pt x="6350" y="7038"/>
                    <a:pt x="6284" y="7127"/>
                    <a:pt x="6298" y="7223"/>
                  </a:cubicBezTo>
                  <a:cubicBezTo>
                    <a:pt x="6351" y="7569"/>
                    <a:pt x="6442" y="7906"/>
                    <a:pt x="6571" y="8225"/>
                  </a:cubicBezTo>
                  <a:lnTo>
                    <a:pt x="3393" y="8225"/>
                  </a:lnTo>
                  <a:cubicBezTo>
                    <a:pt x="3296" y="8225"/>
                    <a:pt x="3217" y="8304"/>
                    <a:pt x="3217" y="8401"/>
                  </a:cubicBezTo>
                  <a:cubicBezTo>
                    <a:pt x="3217" y="8498"/>
                    <a:pt x="3296" y="8577"/>
                    <a:pt x="3393" y="8577"/>
                  </a:cubicBezTo>
                  <a:lnTo>
                    <a:pt x="6731" y="8577"/>
                  </a:lnTo>
                  <a:cubicBezTo>
                    <a:pt x="6850" y="8811"/>
                    <a:pt x="6991" y="9027"/>
                    <a:pt x="7137" y="9211"/>
                  </a:cubicBezTo>
                  <a:lnTo>
                    <a:pt x="1313" y="9211"/>
                  </a:lnTo>
                  <a:cubicBezTo>
                    <a:pt x="1451" y="9036"/>
                    <a:pt x="1596" y="8818"/>
                    <a:pt x="1719" y="8577"/>
                  </a:cubicBezTo>
                  <a:lnTo>
                    <a:pt x="2689" y="8577"/>
                  </a:lnTo>
                  <a:cubicBezTo>
                    <a:pt x="2786" y="8577"/>
                    <a:pt x="2865" y="8498"/>
                    <a:pt x="2865" y="8401"/>
                  </a:cubicBezTo>
                  <a:cubicBezTo>
                    <a:pt x="2865" y="8304"/>
                    <a:pt x="2786" y="8225"/>
                    <a:pt x="2689" y="8225"/>
                  </a:cubicBezTo>
                  <a:lnTo>
                    <a:pt x="1879" y="8225"/>
                  </a:lnTo>
                  <a:cubicBezTo>
                    <a:pt x="2092" y="7693"/>
                    <a:pt x="2205" y="7106"/>
                    <a:pt x="2205" y="6515"/>
                  </a:cubicBezTo>
                  <a:cubicBezTo>
                    <a:pt x="2205" y="5846"/>
                    <a:pt x="2612" y="5270"/>
                    <a:pt x="3191" y="5021"/>
                  </a:cubicBezTo>
                  <a:cubicBezTo>
                    <a:pt x="3453" y="4910"/>
                    <a:pt x="3672" y="4890"/>
                    <a:pt x="3927" y="4890"/>
                  </a:cubicBezTo>
                  <a:cubicBezTo>
                    <a:pt x="4065" y="4890"/>
                    <a:pt x="4213" y="4896"/>
                    <a:pt x="4384" y="4896"/>
                  </a:cubicBezTo>
                  <a:cubicBezTo>
                    <a:pt x="4459" y="4896"/>
                    <a:pt x="4537" y="4895"/>
                    <a:pt x="4621" y="4892"/>
                  </a:cubicBezTo>
                  <a:cubicBezTo>
                    <a:pt x="5510" y="4892"/>
                    <a:pt x="6235" y="5615"/>
                    <a:pt x="6244" y="6497"/>
                  </a:cubicBezTo>
                  <a:cubicBezTo>
                    <a:pt x="6246" y="6594"/>
                    <a:pt x="6324" y="6671"/>
                    <a:pt x="6421" y="6671"/>
                  </a:cubicBezTo>
                  <a:lnTo>
                    <a:pt x="6423" y="6671"/>
                  </a:lnTo>
                  <a:cubicBezTo>
                    <a:pt x="6520" y="6670"/>
                    <a:pt x="6598" y="6591"/>
                    <a:pt x="6597" y="6493"/>
                  </a:cubicBezTo>
                  <a:cubicBezTo>
                    <a:pt x="6588" y="5626"/>
                    <a:pt x="6022" y="4904"/>
                    <a:pt x="5259" y="4644"/>
                  </a:cubicBezTo>
                  <a:lnTo>
                    <a:pt x="5259" y="1035"/>
                  </a:lnTo>
                  <a:cubicBezTo>
                    <a:pt x="5259" y="464"/>
                    <a:pt x="4796" y="1"/>
                    <a:pt x="42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7"/>
            <p:cNvSpPr/>
            <p:nvPr/>
          </p:nvSpPr>
          <p:spPr>
            <a:xfrm>
              <a:off x="5185300" y="2393725"/>
              <a:ext cx="88800" cy="104675"/>
            </a:xfrm>
            <a:custGeom>
              <a:rect b="b" l="l" r="r" t="t"/>
              <a:pathLst>
                <a:path extrusionOk="0" h="4187" w="3552">
                  <a:moveTo>
                    <a:pt x="2740" y="2061"/>
                  </a:moveTo>
                  <a:cubicBezTo>
                    <a:pt x="2994" y="2061"/>
                    <a:pt x="3200" y="2267"/>
                    <a:pt x="3200" y="2521"/>
                  </a:cubicBezTo>
                  <a:cubicBezTo>
                    <a:pt x="3200" y="2774"/>
                    <a:pt x="2994" y="2980"/>
                    <a:pt x="2740" y="2980"/>
                  </a:cubicBezTo>
                  <a:cubicBezTo>
                    <a:pt x="2487" y="2980"/>
                    <a:pt x="2280" y="2774"/>
                    <a:pt x="2280" y="2521"/>
                  </a:cubicBezTo>
                  <a:cubicBezTo>
                    <a:pt x="2280" y="2267"/>
                    <a:pt x="2487" y="2061"/>
                    <a:pt x="2740" y="2061"/>
                  </a:cubicBezTo>
                  <a:close/>
                  <a:moveTo>
                    <a:pt x="812" y="2915"/>
                  </a:moveTo>
                  <a:cubicBezTo>
                    <a:pt x="1066" y="2915"/>
                    <a:pt x="1272" y="3121"/>
                    <a:pt x="1272" y="3375"/>
                  </a:cubicBezTo>
                  <a:cubicBezTo>
                    <a:pt x="1272" y="3628"/>
                    <a:pt x="1066" y="3834"/>
                    <a:pt x="812" y="3834"/>
                  </a:cubicBezTo>
                  <a:cubicBezTo>
                    <a:pt x="559" y="3834"/>
                    <a:pt x="353" y="3628"/>
                    <a:pt x="353" y="3375"/>
                  </a:cubicBezTo>
                  <a:cubicBezTo>
                    <a:pt x="353" y="3121"/>
                    <a:pt x="559" y="2915"/>
                    <a:pt x="812" y="2915"/>
                  </a:cubicBezTo>
                  <a:close/>
                  <a:moveTo>
                    <a:pt x="3375" y="1"/>
                  </a:moveTo>
                  <a:cubicBezTo>
                    <a:pt x="3352" y="1"/>
                    <a:pt x="3327" y="6"/>
                    <a:pt x="3304" y="16"/>
                  </a:cubicBezTo>
                  <a:lnTo>
                    <a:pt x="1377" y="870"/>
                  </a:lnTo>
                  <a:cubicBezTo>
                    <a:pt x="1313" y="898"/>
                    <a:pt x="1272" y="961"/>
                    <a:pt x="1272" y="1031"/>
                  </a:cubicBezTo>
                  <a:lnTo>
                    <a:pt x="1272" y="2706"/>
                  </a:lnTo>
                  <a:cubicBezTo>
                    <a:pt x="1129" y="2607"/>
                    <a:pt x="971" y="2562"/>
                    <a:pt x="817" y="2562"/>
                  </a:cubicBezTo>
                  <a:cubicBezTo>
                    <a:pt x="396" y="2562"/>
                    <a:pt x="0" y="2896"/>
                    <a:pt x="0" y="3375"/>
                  </a:cubicBezTo>
                  <a:cubicBezTo>
                    <a:pt x="0" y="3823"/>
                    <a:pt x="365" y="4187"/>
                    <a:pt x="812" y="4187"/>
                  </a:cubicBezTo>
                  <a:cubicBezTo>
                    <a:pt x="1261" y="4187"/>
                    <a:pt x="1624" y="3823"/>
                    <a:pt x="1624" y="3375"/>
                  </a:cubicBezTo>
                  <a:lnTo>
                    <a:pt x="1624" y="1145"/>
                  </a:lnTo>
                  <a:lnTo>
                    <a:pt x="3200" y="447"/>
                  </a:lnTo>
                  <a:lnTo>
                    <a:pt x="3200" y="1852"/>
                  </a:lnTo>
                  <a:cubicBezTo>
                    <a:pt x="3056" y="1753"/>
                    <a:pt x="2898" y="1708"/>
                    <a:pt x="2744" y="1708"/>
                  </a:cubicBezTo>
                  <a:cubicBezTo>
                    <a:pt x="2323" y="1708"/>
                    <a:pt x="1928" y="2042"/>
                    <a:pt x="1928" y="2521"/>
                  </a:cubicBezTo>
                  <a:cubicBezTo>
                    <a:pt x="1928" y="2968"/>
                    <a:pt x="2292" y="3333"/>
                    <a:pt x="2739" y="3333"/>
                  </a:cubicBezTo>
                  <a:cubicBezTo>
                    <a:pt x="3187" y="3333"/>
                    <a:pt x="3551" y="2968"/>
                    <a:pt x="3551" y="2521"/>
                  </a:cubicBezTo>
                  <a:lnTo>
                    <a:pt x="3551" y="177"/>
                  </a:lnTo>
                  <a:cubicBezTo>
                    <a:pt x="3552" y="75"/>
                    <a:pt x="3468" y="1"/>
                    <a:pt x="33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7"/>
            <p:cNvSpPr/>
            <p:nvPr/>
          </p:nvSpPr>
          <p:spPr>
            <a:xfrm>
              <a:off x="5021425" y="2424200"/>
              <a:ext cx="46400" cy="96875"/>
            </a:xfrm>
            <a:custGeom>
              <a:rect b="b" l="l" r="r" t="t"/>
              <a:pathLst>
                <a:path extrusionOk="0" h="3875" w="1856">
                  <a:moveTo>
                    <a:pt x="928" y="2372"/>
                  </a:moveTo>
                  <a:cubicBezTo>
                    <a:pt x="1245" y="2372"/>
                    <a:pt x="1503" y="2630"/>
                    <a:pt x="1503" y="2947"/>
                  </a:cubicBezTo>
                  <a:cubicBezTo>
                    <a:pt x="1503" y="3265"/>
                    <a:pt x="1245" y="3522"/>
                    <a:pt x="928" y="3522"/>
                  </a:cubicBezTo>
                  <a:cubicBezTo>
                    <a:pt x="611" y="3522"/>
                    <a:pt x="353" y="3265"/>
                    <a:pt x="353" y="2947"/>
                  </a:cubicBezTo>
                  <a:cubicBezTo>
                    <a:pt x="353" y="2630"/>
                    <a:pt x="611" y="2372"/>
                    <a:pt x="928" y="2372"/>
                  </a:cubicBezTo>
                  <a:close/>
                  <a:moveTo>
                    <a:pt x="1679" y="0"/>
                  </a:moveTo>
                  <a:cubicBezTo>
                    <a:pt x="1582" y="0"/>
                    <a:pt x="1503" y="80"/>
                    <a:pt x="1503" y="177"/>
                  </a:cubicBezTo>
                  <a:lnTo>
                    <a:pt x="1503" y="2221"/>
                  </a:lnTo>
                  <a:cubicBezTo>
                    <a:pt x="1328" y="2082"/>
                    <a:pt x="1129" y="2020"/>
                    <a:pt x="934" y="2020"/>
                  </a:cubicBezTo>
                  <a:cubicBezTo>
                    <a:pt x="455" y="2020"/>
                    <a:pt x="1" y="2396"/>
                    <a:pt x="1" y="2947"/>
                  </a:cubicBezTo>
                  <a:cubicBezTo>
                    <a:pt x="1" y="3458"/>
                    <a:pt x="417" y="3874"/>
                    <a:pt x="928" y="3874"/>
                  </a:cubicBezTo>
                  <a:cubicBezTo>
                    <a:pt x="1439" y="3874"/>
                    <a:pt x="1855" y="3458"/>
                    <a:pt x="1855" y="2947"/>
                  </a:cubicBezTo>
                  <a:lnTo>
                    <a:pt x="1855" y="177"/>
                  </a:lnTo>
                  <a:cubicBezTo>
                    <a:pt x="1855" y="80"/>
                    <a:pt x="1777" y="0"/>
                    <a:pt x="16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7"/>
            <p:cNvSpPr/>
            <p:nvPr/>
          </p:nvSpPr>
          <p:spPr>
            <a:xfrm>
              <a:off x="4985075" y="2541150"/>
              <a:ext cx="39475" cy="80575"/>
            </a:xfrm>
            <a:custGeom>
              <a:rect b="b" l="l" r="r" t="t"/>
              <a:pathLst>
                <a:path extrusionOk="0" h="3223" w="1579">
                  <a:moveTo>
                    <a:pt x="790" y="1998"/>
                  </a:moveTo>
                  <a:cubicBezTo>
                    <a:pt x="1030" y="1998"/>
                    <a:pt x="1226" y="2194"/>
                    <a:pt x="1226" y="2435"/>
                  </a:cubicBezTo>
                  <a:cubicBezTo>
                    <a:pt x="1226" y="2675"/>
                    <a:pt x="1030" y="2871"/>
                    <a:pt x="790" y="2871"/>
                  </a:cubicBezTo>
                  <a:cubicBezTo>
                    <a:pt x="549" y="2871"/>
                    <a:pt x="353" y="2675"/>
                    <a:pt x="353" y="2435"/>
                  </a:cubicBezTo>
                  <a:cubicBezTo>
                    <a:pt x="353" y="2194"/>
                    <a:pt x="549" y="1998"/>
                    <a:pt x="790" y="1998"/>
                  </a:cubicBezTo>
                  <a:close/>
                  <a:moveTo>
                    <a:pt x="1402" y="0"/>
                  </a:moveTo>
                  <a:cubicBezTo>
                    <a:pt x="1305" y="0"/>
                    <a:pt x="1226" y="78"/>
                    <a:pt x="1226" y="176"/>
                  </a:cubicBezTo>
                  <a:lnTo>
                    <a:pt x="1226" y="1778"/>
                  </a:lnTo>
                  <a:cubicBezTo>
                    <a:pt x="1089" y="1687"/>
                    <a:pt x="939" y="1646"/>
                    <a:pt x="793" y="1646"/>
                  </a:cubicBezTo>
                  <a:cubicBezTo>
                    <a:pt x="384" y="1646"/>
                    <a:pt x="1" y="1970"/>
                    <a:pt x="1" y="2435"/>
                  </a:cubicBezTo>
                  <a:cubicBezTo>
                    <a:pt x="1" y="2870"/>
                    <a:pt x="355" y="3223"/>
                    <a:pt x="790" y="3223"/>
                  </a:cubicBezTo>
                  <a:cubicBezTo>
                    <a:pt x="1225" y="3223"/>
                    <a:pt x="1578" y="2870"/>
                    <a:pt x="1578" y="2435"/>
                  </a:cubicBezTo>
                  <a:lnTo>
                    <a:pt x="1578" y="176"/>
                  </a:lnTo>
                  <a:cubicBezTo>
                    <a:pt x="1578" y="78"/>
                    <a:pt x="1499" y="0"/>
                    <a:pt x="14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 name="Google Shape;1819;p47"/>
          <p:cNvGrpSpPr/>
          <p:nvPr/>
        </p:nvGrpSpPr>
        <p:grpSpPr>
          <a:xfrm>
            <a:off x="5418781" y="4206224"/>
            <a:ext cx="404507" cy="397460"/>
            <a:chOff x="4455525" y="2393850"/>
            <a:chExt cx="302775" cy="297500"/>
          </a:xfrm>
        </p:grpSpPr>
        <p:sp>
          <p:nvSpPr>
            <p:cNvPr id="1820" name="Google Shape;1820;p47"/>
            <p:cNvSpPr/>
            <p:nvPr/>
          </p:nvSpPr>
          <p:spPr>
            <a:xfrm>
              <a:off x="4555650" y="2393850"/>
              <a:ext cx="110250" cy="99250"/>
            </a:xfrm>
            <a:custGeom>
              <a:rect b="b" l="l" r="r" t="t"/>
              <a:pathLst>
                <a:path extrusionOk="0" h="3970" w="4410">
                  <a:moveTo>
                    <a:pt x="2205" y="1"/>
                  </a:moveTo>
                  <a:cubicBezTo>
                    <a:pt x="2025" y="1"/>
                    <a:pt x="1845" y="95"/>
                    <a:pt x="1752" y="283"/>
                  </a:cubicBezTo>
                  <a:lnTo>
                    <a:pt x="1425" y="944"/>
                  </a:lnTo>
                  <a:cubicBezTo>
                    <a:pt x="1383" y="1030"/>
                    <a:pt x="1291" y="1031"/>
                    <a:pt x="1285" y="1033"/>
                  </a:cubicBezTo>
                  <a:cubicBezTo>
                    <a:pt x="1189" y="1046"/>
                    <a:pt x="1123" y="1135"/>
                    <a:pt x="1138" y="1231"/>
                  </a:cubicBezTo>
                  <a:cubicBezTo>
                    <a:pt x="1150" y="1318"/>
                    <a:pt x="1224" y="1381"/>
                    <a:pt x="1310" y="1381"/>
                  </a:cubicBezTo>
                  <a:cubicBezTo>
                    <a:pt x="1318" y="1381"/>
                    <a:pt x="1327" y="1381"/>
                    <a:pt x="1336" y="1379"/>
                  </a:cubicBezTo>
                  <a:lnTo>
                    <a:pt x="1358" y="1376"/>
                  </a:lnTo>
                  <a:cubicBezTo>
                    <a:pt x="1523" y="1353"/>
                    <a:pt x="1665" y="1248"/>
                    <a:pt x="1739" y="1100"/>
                  </a:cubicBezTo>
                  <a:lnTo>
                    <a:pt x="2066" y="438"/>
                  </a:lnTo>
                  <a:cubicBezTo>
                    <a:pt x="2094" y="380"/>
                    <a:pt x="2150" y="351"/>
                    <a:pt x="2205" y="351"/>
                  </a:cubicBezTo>
                  <a:cubicBezTo>
                    <a:pt x="2260" y="351"/>
                    <a:pt x="2315" y="380"/>
                    <a:pt x="2344" y="438"/>
                  </a:cubicBezTo>
                  <a:lnTo>
                    <a:pt x="2671" y="1100"/>
                  </a:lnTo>
                  <a:cubicBezTo>
                    <a:pt x="2744" y="1248"/>
                    <a:pt x="2886" y="1353"/>
                    <a:pt x="3051" y="1376"/>
                  </a:cubicBezTo>
                  <a:lnTo>
                    <a:pt x="3782" y="1482"/>
                  </a:lnTo>
                  <a:cubicBezTo>
                    <a:pt x="3910" y="1501"/>
                    <a:pt x="3959" y="1657"/>
                    <a:pt x="3867" y="1747"/>
                  </a:cubicBezTo>
                  <a:lnTo>
                    <a:pt x="3339" y="2262"/>
                  </a:lnTo>
                  <a:cubicBezTo>
                    <a:pt x="3223" y="2375"/>
                    <a:pt x="3164" y="2541"/>
                    <a:pt x="3193" y="2709"/>
                  </a:cubicBezTo>
                  <a:cubicBezTo>
                    <a:pt x="3323" y="3472"/>
                    <a:pt x="3321" y="3439"/>
                    <a:pt x="3321" y="3466"/>
                  </a:cubicBezTo>
                  <a:cubicBezTo>
                    <a:pt x="3321" y="3550"/>
                    <a:pt x="3248" y="3618"/>
                    <a:pt x="3166" y="3618"/>
                  </a:cubicBezTo>
                  <a:cubicBezTo>
                    <a:pt x="3142" y="3618"/>
                    <a:pt x="3117" y="3612"/>
                    <a:pt x="3093" y="3600"/>
                  </a:cubicBezTo>
                  <a:lnTo>
                    <a:pt x="2440" y="3257"/>
                  </a:lnTo>
                  <a:cubicBezTo>
                    <a:pt x="2368" y="3219"/>
                    <a:pt x="2287" y="3200"/>
                    <a:pt x="2205" y="3200"/>
                  </a:cubicBezTo>
                  <a:cubicBezTo>
                    <a:pt x="2124" y="3200"/>
                    <a:pt x="2042" y="3219"/>
                    <a:pt x="1969" y="3257"/>
                  </a:cubicBezTo>
                  <a:lnTo>
                    <a:pt x="1316" y="3600"/>
                  </a:lnTo>
                  <a:cubicBezTo>
                    <a:pt x="1292" y="3612"/>
                    <a:pt x="1267" y="3618"/>
                    <a:pt x="1244" y="3618"/>
                  </a:cubicBezTo>
                  <a:cubicBezTo>
                    <a:pt x="1161" y="3618"/>
                    <a:pt x="1089" y="3550"/>
                    <a:pt x="1089" y="3466"/>
                  </a:cubicBezTo>
                  <a:cubicBezTo>
                    <a:pt x="1089" y="3440"/>
                    <a:pt x="1086" y="3473"/>
                    <a:pt x="1216" y="2709"/>
                  </a:cubicBezTo>
                  <a:cubicBezTo>
                    <a:pt x="1245" y="2541"/>
                    <a:pt x="1186" y="2375"/>
                    <a:pt x="1071" y="2262"/>
                  </a:cubicBezTo>
                  <a:lnTo>
                    <a:pt x="542" y="1747"/>
                  </a:lnTo>
                  <a:cubicBezTo>
                    <a:pt x="451" y="1657"/>
                    <a:pt x="499" y="1501"/>
                    <a:pt x="628" y="1482"/>
                  </a:cubicBezTo>
                  <a:lnTo>
                    <a:pt x="642" y="1480"/>
                  </a:lnTo>
                  <a:cubicBezTo>
                    <a:pt x="738" y="1466"/>
                    <a:pt x="804" y="1377"/>
                    <a:pt x="791" y="1281"/>
                  </a:cubicBezTo>
                  <a:cubicBezTo>
                    <a:pt x="777" y="1194"/>
                    <a:pt x="702" y="1131"/>
                    <a:pt x="616" y="1131"/>
                  </a:cubicBezTo>
                  <a:cubicBezTo>
                    <a:pt x="608" y="1131"/>
                    <a:pt x="600" y="1132"/>
                    <a:pt x="592" y="1133"/>
                  </a:cubicBezTo>
                  <a:lnTo>
                    <a:pt x="577" y="1135"/>
                  </a:lnTo>
                  <a:cubicBezTo>
                    <a:pt x="159" y="1196"/>
                    <a:pt x="0" y="1708"/>
                    <a:pt x="298" y="1997"/>
                  </a:cubicBezTo>
                  <a:cubicBezTo>
                    <a:pt x="816" y="2525"/>
                    <a:pt x="893" y="2520"/>
                    <a:pt x="871" y="2650"/>
                  </a:cubicBezTo>
                  <a:cubicBezTo>
                    <a:pt x="743" y="3404"/>
                    <a:pt x="738" y="3388"/>
                    <a:pt x="738" y="3466"/>
                  </a:cubicBezTo>
                  <a:cubicBezTo>
                    <a:pt x="738" y="3756"/>
                    <a:pt x="978" y="3970"/>
                    <a:pt x="1244" y="3970"/>
                  </a:cubicBezTo>
                  <a:cubicBezTo>
                    <a:pt x="1322" y="3970"/>
                    <a:pt x="1403" y="3951"/>
                    <a:pt x="1480" y="3911"/>
                  </a:cubicBezTo>
                  <a:lnTo>
                    <a:pt x="2132" y="3567"/>
                  </a:lnTo>
                  <a:cubicBezTo>
                    <a:pt x="2154" y="3555"/>
                    <a:pt x="2179" y="3550"/>
                    <a:pt x="2204" y="3550"/>
                  </a:cubicBezTo>
                  <a:cubicBezTo>
                    <a:pt x="2229" y="3550"/>
                    <a:pt x="2254" y="3555"/>
                    <a:pt x="2276" y="3567"/>
                  </a:cubicBezTo>
                  <a:cubicBezTo>
                    <a:pt x="2888" y="3872"/>
                    <a:pt x="2962" y="3970"/>
                    <a:pt x="3165" y="3970"/>
                  </a:cubicBezTo>
                  <a:cubicBezTo>
                    <a:pt x="3477" y="3970"/>
                    <a:pt x="3718" y="3691"/>
                    <a:pt x="3664" y="3377"/>
                  </a:cubicBezTo>
                  <a:cubicBezTo>
                    <a:pt x="3532" y="2605"/>
                    <a:pt x="3537" y="2649"/>
                    <a:pt x="3537" y="2624"/>
                  </a:cubicBezTo>
                  <a:cubicBezTo>
                    <a:pt x="3537" y="2510"/>
                    <a:pt x="3606" y="2513"/>
                    <a:pt x="4112" y="1997"/>
                  </a:cubicBezTo>
                  <a:cubicBezTo>
                    <a:pt x="4409" y="1708"/>
                    <a:pt x="4251" y="1197"/>
                    <a:pt x="3832" y="1135"/>
                  </a:cubicBezTo>
                  <a:lnTo>
                    <a:pt x="3102" y="1029"/>
                  </a:lnTo>
                  <a:cubicBezTo>
                    <a:pt x="3051" y="1022"/>
                    <a:pt x="3008" y="991"/>
                    <a:pt x="2985" y="944"/>
                  </a:cubicBezTo>
                  <a:lnTo>
                    <a:pt x="2659" y="283"/>
                  </a:lnTo>
                  <a:cubicBezTo>
                    <a:pt x="2566" y="95"/>
                    <a:pt x="2385" y="1"/>
                    <a:pt x="22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7"/>
            <p:cNvSpPr/>
            <p:nvPr/>
          </p:nvSpPr>
          <p:spPr>
            <a:xfrm>
              <a:off x="4606400" y="2497750"/>
              <a:ext cx="8775" cy="193575"/>
            </a:xfrm>
            <a:custGeom>
              <a:rect b="b" l="l" r="r" t="t"/>
              <a:pathLst>
                <a:path extrusionOk="0" h="7743" w="351">
                  <a:moveTo>
                    <a:pt x="175" y="0"/>
                  </a:moveTo>
                  <a:cubicBezTo>
                    <a:pt x="78" y="0"/>
                    <a:pt x="0" y="78"/>
                    <a:pt x="0" y="175"/>
                  </a:cubicBezTo>
                  <a:lnTo>
                    <a:pt x="0" y="7568"/>
                  </a:lnTo>
                  <a:cubicBezTo>
                    <a:pt x="0" y="7665"/>
                    <a:pt x="78" y="7743"/>
                    <a:pt x="175" y="7743"/>
                  </a:cubicBezTo>
                  <a:cubicBezTo>
                    <a:pt x="272" y="7743"/>
                    <a:pt x="350" y="7665"/>
                    <a:pt x="350" y="7568"/>
                  </a:cubicBezTo>
                  <a:lnTo>
                    <a:pt x="350" y="175"/>
                  </a:lnTo>
                  <a:cubicBezTo>
                    <a:pt x="350" y="78"/>
                    <a:pt x="272" y="0"/>
                    <a:pt x="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7"/>
            <p:cNvSpPr/>
            <p:nvPr/>
          </p:nvSpPr>
          <p:spPr>
            <a:xfrm>
              <a:off x="4698100" y="2504425"/>
              <a:ext cx="60200" cy="55475"/>
            </a:xfrm>
            <a:custGeom>
              <a:rect b="b" l="l" r="r" t="t"/>
              <a:pathLst>
                <a:path extrusionOk="0" h="2219" w="2408">
                  <a:moveTo>
                    <a:pt x="872" y="362"/>
                  </a:moveTo>
                  <a:lnTo>
                    <a:pt x="1153" y="570"/>
                  </a:lnTo>
                  <a:cubicBezTo>
                    <a:pt x="1212" y="613"/>
                    <a:pt x="1284" y="636"/>
                    <a:pt x="1356" y="636"/>
                  </a:cubicBezTo>
                  <a:cubicBezTo>
                    <a:pt x="1393" y="636"/>
                    <a:pt x="1430" y="630"/>
                    <a:pt x="1466" y="618"/>
                  </a:cubicBezTo>
                  <a:lnTo>
                    <a:pt x="1796" y="504"/>
                  </a:lnTo>
                  <a:lnTo>
                    <a:pt x="1686" y="835"/>
                  </a:lnTo>
                  <a:cubicBezTo>
                    <a:pt x="1649" y="942"/>
                    <a:pt x="1669" y="1059"/>
                    <a:pt x="1736" y="1149"/>
                  </a:cubicBezTo>
                  <a:lnTo>
                    <a:pt x="1947" y="1427"/>
                  </a:lnTo>
                  <a:lnTo>
                    <a:pt x="1597" y="1425"/>
                  </a:lnTo>
                  <a:cubicBezTo>
                    <a:pt x="1596" y="1425"/>
                    <a:pt x="1595" y="1425"/>
                    <a:pt x="1594" y="1425"/>
                  </a:cubicBezTo>
                  <a:cubicBezTo>
                    <a:pt x="1482" y="1425"/>
                    <a:pt x="1379" y="1478"/>
                    <a:pt x="1316" y="1569"/>
                  </a:cubicBezTo>
                  <a:lnTo>
                    <a:pt x="1115" y="1855"/>
                  </a:lnTo>
                  <a:lnTo>
                    <a:pt x="1010" y="1523"/>
                  </a:lnTo>
                  <a:cubicBezTo>
                    <a:pt x="976" y="1416"/>
                    <a:pt x="891" y="1332"/>
                    <a:pt x="784" y="1299"/>
                  </a:cubicBezTo>
                  <a:lnTo>
                    <a:pt x="450" y="1197"/>
                  </a:lnTo>
                  <a:lnTo>
                    <a:pt x="735" y="994"/>
                  </a:lnTo>
                  <a:cubicBezTo>
                    <a:pt x="826" y="929"/>
                    <a:pt x="880" y="823"/>
                    <a:pt x="878" y="711"/>
                  </a:cubicBezTo>
                  <a:lnTo>
                    <a:pt x="872" y="362"/>
                  </a:lnTo>
                  <a:close/>
                  <a:moveTo>
                    <a:pt x="862" y="1"/>
                  </a:moveTo>
                  <a:cubicBezTo>
                    <a:pt x="684" y="1"/>
                    <a:pt x="517" y="144"/>
                    <a:pt x="520" y="347"/>
                  </a:cubicBezTo>
                  <a:lnTo>
                    <a:pt x="526" y="712"/>
                  </a:lnTo>
                  <a:lnTo>
                    <a:pt x="231" y="923"/>
                  </a:lnTo>
                  <a:cubicBezTo>
                    <a:pt x="1" y="1088"/>
                    <a:pt x="59" y="1443"/>
                    <a:pt x="329" y="1527"/>
                  </a:cubicBezTo>
                  <a:lnTo>
                    <a:pt x="677" y="1633"/>
                  </a:lnTo>
                  <a:lnTo>
                    <a:pt x="786" y="1980"/>
                  </a:lnTo>
                  <a:cubicBezTo>
                    <a:pt x="835" y="2134"/>
                    <a:pt x="973" y="2218"/>
                    <a:pt x="1113" y="2218"/>
                  </a:cubicBezTo>
                  <a:cubicBezTo>
                    <a:pt x="1216" y="2218"/>
                    <a:pt x="1321" y="2172"/>
                    <a:pt x="1390" y="2073"/>
                  </a:cubicBezTo>
                  <a:lnTo>
                    <a:pt x="1599" y="1775"/>
                  </a:lnTo>
                  <a:cubicBezTo>
                    <a:pt x="1685" y="1776"/>
                    <a:pt x="1962" y="1778"/>
                    <a:pt x="1967" y="1778"/>
                  </a:cubicBezTo>
                  <a:cubicBezTo>
                    <a:pt x="2247" y="1778"/>
                    <a:pt x="2408" y="1457"/>
                    <a:pt x="2239" y="1232"/>
                  </a:cubicBezTo>
                  <a:lnTo>
                    <a:pt x="2019" y="942"/>
                  </a:lnTo>
                  <a:lnTo>
                    <a:pt x="2135" y="596"/>
                  </a:lnTo>
                  <a:cubicBezTo>
                    <a:pt x="2212" y="367"/>
                    <a:pt x="2034" y="147"/>
                    <a:pt x="1813" y="147"/>
                  </a:cubicBezTo>
                  <a:cubicBezTo>
                    <a:pt x="1777" y="147"/>
                    <a:pt x="1739" y="153"/>
                    <a:pt x="1701" y="166"/>
                  </a:cubicBezTo>
                  <a:lnTo>
                    <a:pt x="1356" y="284"/>
                  </a:lnTo>
                  <a:lnTo>
                    <a:pt x="1063" y="68"/>
                  </a:lnTo>
                  <a:cubicBezTo>
                    <a:pt x="1001" y="21"/>
                    <a:pt x="931" y="1"/>
                    <a:pt x="8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7"/>
            <p:cNvSpPr/>
            <p:nvPr/>
          </p:nvSpPr>
          <p:spPr>
            <a:xfrm>
              <a:off x="4638450" y="2550650"/>
              <a:ext cx="73325" cy="140700"/>
            </a:xfrm>
            <a:custGeom>
              <a:rect b="b" l="l" r="r" t="t"/>
              <a:pathLst>
                <a:path extrusionOk="0" h="5628" w="2933">
                  <a:moveTo>
                    <a:pt x="2733" y="0"/>
                  </a:moveTo>
                  <a:cubicBezTo>
                    <a:pt x="2696" y="0"/>
                    <a:pt x="2659" y="12"/>
                    <a:pt x="2627" y="36"/>
                  </a:cubicBezTo>
                  <a:cubicBezTo>
                    <a:pt x="1659" y="784"/>
                    <a:pt x="946" y="1799"/>
                    <a:pt x="506" y="3054"/>
                  </a:cubicBezTo>
                  <a:cubicBezTo>
                    <a:pt x="92" y="4236"/>
                    <a:pt x="66" y="5226"/>
                    <a:pt x="42" y="5399"/>
                  </a:cubicBezTo>
                  <a:cubicBezTo>
                    <a:pt x="0" y="5530"/>
                    <a:pt x="106" y="5627"/>
                    <a:pt x="213" y="5627"/>
                  </a:cubicBezTo>
                  <a:cubicBezTo>
                    <a:pt x="270" y="5627"/>
                    <a:pt x="326" y="5601"/>
                    <a:pt x="361" y="5538"/>
                  </a:cubicBezTo>
                  <a:cubicBezTo>
                    <a:pt x="386" y="5493"/>
                    <a:pt x="389" y="5456"/>
                    <a:pt x="403" y="5300"/>
                  </a:cubicBezTo>
                  <a:cubicBezTo>
                    <a:pt x="635" y="2555"/>
                    <a:pt x="1857" y="1074"/>
                    <a:pt x="2841" y="314"/>
                  </a:cubicBezTo>
                  <a:cubicBezTo>
                    <a:pt x="2918" y="255"/>
                    <a:pt x="2932" y="145"/>
                    <a:pt x="2872" y="68"/>
                  </a:cubicBezTo>
                  <a:cubicBezTo>
                    <a:pt x="2838" y="24"/>
                    <a:pt x="2786" y="0"/>
                    <a:pt x="27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7"/>
            <p:cNvSpPr/>
            <p:nvPr/>
          </p:nvSpPr>
          <p:spPr>
            <a:xfrm>
              <a:off x="4670425" y="2621725"/>
              <a:ext cx="73750" cy="69600"/>
            </a:xfrm>
            <a:custGeom>
              <a:rect b="b" l="l" r="r" t="t"/>
              <a:pathLst>
                <a:path extrusionOk="0" h="2784" w="2950">
                  <a:moveTo>
                    <a:pt x="2766" y="0"/>
                  </a:moveTo>
                  <a:cubicBezTo>
                    <a:pt x="2761" y="0"/>
                    <a:pt x="2755" y="0"/>
                    <a:pt x="2749" y="1"/>
                  </a:cubicBezTo>
                  <a:cubicBezTo>
                    <a:pt x="1809" y="91"/>
                    <a:pt x="1038" y="566"/>
                    <a:pt x="520" y="1375"/>
                  </a:cubicBezTo>
                  <a:cubicBezTo>
                    <a:pt x="133" y="1979"/>
                    <a:pt x="24" y="2553"/>
                    <a:pt x="20" y="2577"/>
                  </a:cubicBezTo>
                  <a:cubicBezTo>
                    <a:pt x="0" y="2685"/>
                    <a:pt x="83" y="2784"/>
                    <a:pt x="192" y="2784"/>
                  </a:cubicBezTo>
                  <a:cubicBezTo>
                    <a:pt x="275" y="2784"/>
                    <a:pt x="349" y="2725"/>
                    <a:pt x="364" y="2641"/>
                  </a:cubicBezTo>
                  <a:cubicBezTo>
                    <a:pt x="365" y="2636"/>
                    <a:pt x="465" y="2111"/>
                    <a:pt x="815" y="1564"/>
                  </a:cubicBezTo>
                  <a:cubicBezTo>
                    <a:pt x="1280" y="839"/>
                    <a:pt x="1942" y="430"/>
                    <a:pt x="2782" y="350"/>
                  </a:cubicBezTo>
                  <a:cubicBezTo>
                    <a:pt x="2879" y="341"/>
                    <a:pt x="2949" y="255"/>
                    <a:pt x="2940" y="159"/>
                  </a:cubicBezTo>
                  <a:cubicBezTo>
                    <a:pt x="2931" y="68"/>
                    <a:pt x="2855" y="0"/>
                    <a:pt x="27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7"/>
            <p:cNvSpPr/>
            <p:nvPr/>
          </p:nvSpPr>
          <p:spPr>
            <a:xfrm>
              <a:off x="4653475" y="2490700"/>
              <a:ext cx="34575" cy="34600"/>
            </a:xfrm>
            <a:custGeom>
              <a:rect b="b" l="l" r="r" t="t"/>
              <a:pathLst>
                <a:path extrusionOk="0" h="1384" w="1383">
                  <a:moveTo>
                    <a:pt x="691" y="352"/>
                  </a:moveTo>
                  <a:cubicBezTo>
                    <a:pt x="879" y="352"/>
                    <a:pt x="1032" y="505"/>
                    <a:pt x="1032" y="692"/>
                  </a:cubicBezTo>
                  <a:cubicBezTo>
                    <a:pt x="1032" y="880"/>
                    <a:pt x="879" y="1033"/>
                    <a:pt x="691" y="1033"/>
                  </a:cubicBezTo>
                  <a:cubicBezTo>
                    <a:pt x="503" y="1033"/>
                    <a:pt x="351" y="880"/>
                    <a:pt x="351" y="692"/>
                  </a:cubicBezTo>
                  <a:cubicBezTo>
                    <a:pt x="351" y="505"/>
                    <a:pt x="503" y="352"/>
                    <a:pt x="691" y="352"/>
                  </a:cubicBezTo>
                  <a:close/>
                  <a:moveTo>
                    <a:pt x="691" y="1"/>
                  </a:moveTo>
                  <a:cubicBezTo>
                    <a:pt x="311" y="1"/>
                    <a:pt x="0" y="311"/>
                    <a:pt x="0" y="692"/>
                  </a:cubicBezTo>
                  <a:cubicBezTo>
                    <a:pt x="0" y="1073"/>
                    <a:pt x="311" y="1383"/>
                    <a:pt x="691" y="1383"/>
                  </a:cubicBezTo>
                  <a:cubicBezTo>
                    <a:pt x="1072" y="1383"/>
                    <a:pt x="1382" y="1073"/>
                    <a:pt x="1382" y="692"/>
                  </a:cubicBezTo>
                  <a:cubicBezTo>
                    <a:pt x="1382" y="311"/>
                    <a:pt x="1072"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7"/>
            <p:cNvSpPr/>
            <p:nvPr/>
          </p:nvSpPr>
          <p:spPr>
            <a:xfrm>
              <a:off x="4710750" y="2569000"/>
              <a:ext cx="34575" cy="34575"/>
            </a:xfrm>
            <a:custGeom>
              <a:rect b="b" l="l" r="r" t="t"/>
              <a:pathLst>
                <a:path extrusionOk="0" h="1383" w="1383">
                  <a:moveTo>
                    <a:pt x="691" y="351"/>
                  </a:moveTo>
                  <a:cubicBezTo>
                    <a:pt x="880" y="351"/>
                    <a:pt x="1032" y="504"/>
                    <a:pt x="1032" y="691"/>
                  </a:cubicBezTo>
                  <a:cubicBezTo>
                    <a:pt x="1032" y="880"/>
                    <a:pt x="880" y="1032"/>
                    <a:pt x="691" y="1032"/>
                  </a:cubicBezTo>
                  <a:cubicBezTo>
                    <a:pt x="504" y="1032"/>
                    <a:pt x="351" y="880"/>
                    <a:pt x="351" y="691"/>
                  </a:cubicBezTo>
                  <a:cubicBezTo>
                    <a:pt x="351" y="504"/>
                    <a:pt x="504" y="351"/>
                    <a:pt x="691" y="351"/>
                  </a:cubicBezTo>
                  <a:close/>
                  <a:moveTo>
                    <a:pt x="691" y="1"/>
                  </a:moveTo>
                  <a:cubicBezTo>
                    <a:pt x="311" y="1"/>
                    <a:pt x="1" y="311"/>
                    <a:pt x="1" y="691"/>
                  </a:cubicBezTo>
                  <a:cubicBezTo>
                    <a:pt x="1" y="1072"/>
                    <a:pt x="310" y="1383"/>
                    <a:pt x="691" y="1383"/>
                  </a:cubicBezTo>
                  <a:cubicBezTo>
                    <a:pt x="1072" y="1383"/>
                    <a:pt x="1383" y="1072"/>
                    <a:pt x="1383" y="691"/>
                  </a:cubicBezTo>
                  <a:cubicBezTo>
                    <a:pt x="1383" y="311"/>
                    <a:pt x="1072"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7"/>
            <p:cNvSpPr/>
            <p:nvPr/>
          </p:nvSpPr>
          <p:spPr>
            <a:xfrm>
              <a:off x="4699675" y="2460450"/>
              <a:ext cx="21400" cy="25400"/>
            </a:xfrm>
            <a:custGeom>
              <a:rect b="b" l="l" r="r" t="t"/>
              <a:pathLst>
                <a:path extrusionOk="0" h="1016" w="856">
                  <a:moveTo>
                    <a:pt x="657" y="0"/>
                  </a:moveTo>
                  <a:cubicBezTo>
                    <a:pt x="601" y="0"/>
                    <a:pt x="547" y="27"/>
                    <a:pt x="513" y="76"/>
                  </a:cubicBezTo>
                  <a:lnTo>
                    <a:pt x="55" y="742"/>
                  </a:lnTo>
                  <a:cubicBezTo>
                    <a:pt x="1" y="821"/>
                    <a:pt x="20" y="930"/>
                    <a:pt x="101" y="985"/>
                  </a:cubicBezTo>
                  <a:cubicBezTo>
                    <a:pt x="131" y="1006"/>
                    <a:pt x="166" y="1016"/>
                    <a:pt x="200" y="1016"/>
                  </a:cubicBezTo>
                  <a:cubicBezTo>
                    <a:pt x="256" y="1016"/>
                    <a:pt x="310" y="990"/>
                    <a:pt x="344" y="941"/>
                  </a:cubicBezTo>
                  <a:lnTo>
                    <a:pt x="801" y="274"/>
                  </a:lnTo>
                  <a:cubicBezTo>
                    <a:pt x="856" y="195"/>
                    <a:pt x="836" y="86"/>
                    <a:pt x="756" y="31"/>
                  </a:cubicBezTo>
                  <a:cubicBezTo>
                    <a:pt x="726" y="10"/>
                    <a:pt x="691" y="0"/>
                    <a:pt x="6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7"/>
            <p:cNvSpPr/>
            <p:nvPr/>
          </p:nvSpPr>
          <p:spPr>
            <a:xfrm>
              <a:off x="4680250" y="2425700"/>
              <a:ext cx="14925" cy="28325"/>
            </a:xfrm>
            <a:custGeom>
              <a:rect b="b" l="l" r="r" t="t"/>
              <a:pathLst>
                <a:path extrusionOk="0" h="1133" w="597">
                  <a:moveTo>
                    <a:pt x="403" y="1"/>
                  </a:moveTo>
                  <a:cubicBezTo>
                    <a:pt x="325" y="1"/>
                    <a:pt x="254" y="53"/>
                    <a:pt x="233" y="132"/>
                  </a:cubicBezTo>
                  <a:lnTo>
                    <a:pt x="30" y="913"/>
                  </a:lnTo>
                  <a:cubicBezTo>
                    <a:pt x="1" y="1024"/>
                    <a:pt x="84" y="1133"/>
                    <a:pt x="200" y="1133"/>
                  </a:cubicBezTo>
                  <a:cubicBezTo>
                    <a:pt x="277" y="1133"/>
                    <a:pt x="348" y="1080"/>
                    <a:pt x="369" y="1002"/>
                  </a:cubicBezTo>
                  <a:lnTo>
                    <a:pt x="572" y="220"/>
                  </a:lnTo>
                  <a:cubicBezTo>
                    <a:pt x="596" y="126"/>
                    <a:pt x="541" y="30"/>
                    <a:pt x="447" y="6"/>
                  </a:cubicBezTo>
                  <a:cubicBezTo>
                    <a:pt x="432" y="2"/>
                    <a:pt x="417" y="1"/>
                    <a:pt x="4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7"/>
            <p:cNvSpPr/>
            <p:nvPr/>
          </p:nvSpPr>
          <p:spPr>
            <a:xfrm>
              <a:off x="4714800" y="2416675"/>
              <a:ext cx="26475" cy="20425"/>
            </a:xfrm>
            <a:custGeom>
              <a:rect b="b" l="l" r="r" t="t"/>
              <a:pathLst>
                <a:path extrusionOk="0" h="817" w="1059">
                  <a:moveTo>
                    <a:pt x="860" y="0"/>
                  </a:moveTo>
                  <a:cubicBezTo>
                    <a:pt x="825" y="0"/>
                    <a:pt x="790" y="11"/>
                    <a:pt x="759" y="33"/>
                  </a:cubicBezTo>
                  <a:lnTo>
                    <a:pt x="99" y="497"/>
                  </a:lnTo>
                  <a:cubicBezTo>
                    <a:pt x="19" y="553"/>
                    <a:pt x="1" y="662"/>
                    <a:pt x="56" y="741"/>
                  </a:cubicBezTo>
                  <a:cubicBezTo>
                    <a:pt x="90" y="790"/>
                    <a:pt x="144" y="816"/>
                    <a:pt x="200" y="816"/>
                  </a:cubicBezTo>
                  <a:cubicBezTo>
                    <a:pt x="234" y="816"/>
                    <a:pt x="270" y="806"/>
                    <a:pt x="300" y="784"/>
                  </a:cubicBezTo>
                  <a:lnTo>
                    <a:pt x="961" y="319"/>
                  </a:lnTo>
                  <a:cubicBezTo>
                    <a:pt x="1040" y="263"/>
                    <a:pt x="1059" y="154"/>
                    <a:pt x="1003" y="75"/>
                  </a:cubicBezTo>
                  <a:cubicBezTo>
                    <a:pt x="969" y="26"/>
                    <a:pt x="915" y="0"/>
                    <a:pt x="8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7"/>
            <p:cNvSpPr/>
            <p:nvPr/>
          </p:nvSpPr>
          <p:spPr>
            <a:xfrm>
              <a:off x="4455525" y="2504425"/>
              <a:ext cx="60200" cy="55475"/>
            </a:xfrm>
            <a:custGeom>
              <a:rect b="b" l="l" r="r" t="t"/>
              <a:pathLst>
                <a:path extrusionOk="0" h="2219" w="2408">
                  <a:moveTo>
                    <a:pt x="1537" y="362"/>
                  </a:moveTo>
                  <a:lnTo>
                    <a:pt x="1531" y="711"/>
                  </a:lnTo>
                  <a:cubicBezTo>
                    <a:pt x="1529" y="823"/>
                    <a:pt x="1582" y="929"/>
                    <a:pt x="1674" y="994"/>
                  </a:cubicBezTo>
                  <a:lnTo>
                    <a:pt x="1958" y="1197"/>
                  </a:lnTo>
                  <a:lnTo>
                    <a:pt x="1624" y="1299"/>
                  </a:lnTo>
                  <a:cubicBezTo>
                    <a:pt x="1517" y="1332"/>
                    <a:pt x="1433" y="1416"/>
                    <a:pt x="1399" y="1523"/>
                  </a:cubicBezTo>
                  <a:lnTo>
                    <a:pt x="1293" y="1855"/>
                  </a:lnTo>
                  <a:lnTo>
                    <a:pt x="1094" y="1569"/>
                  </a:lnTo>
                  <a:cubicBezTo>
                    <a:pt x="1006" y="1445"/>
                    <a:pt x="890" y="1423"/>
                    <a:pt x="764" y="1423"/>
                  </a:cubicBezTo>
                  <a:cubicBezTo>
                    <a:pt x="692" y="1423"/>
                    <a:pt x="618" y="1430"/>
                    <a:pt x="542" y="1430"/>
                  </a:cubicBezTo>
                  <a:cubicBezTo>
                    <a:pt x="516" y="1430"/>
                    <a:pt x="489" y="1429"/>
                    <a:pt x="462" y="1427"/>
                  </a:cubicBezTo>
                  <a:lnTo>
                    <a:pt x="672" y="1149"/>
                  </a:lnTo>
                  <a:cubicBezTo>
                    <a:pt x="739" y="1059"/>
                    <a:pt x="759" y="942"/>
                    <a:pt x="723" y="835"/>
                  </a:cubicBezTo>
                  <a:lnTo>
                    <a:pt x="612" y="504"/>
                  </a:lnTo>
                  <a:lnTo>
                    <a:pt x="942" y="617"/>
                  </a:lnTo>
                  <a:cubicBezTo>
                    <a:pt x="978" y="630"/>
                    <a:pt x="1016" y="636"/>
                    <a:pt x="1053" y="636"/>
                  </a:cubicBezTo>
                  <a:cubicBezTo>
                    <a:pt x="1125" y="636"/>
                    <a:pt x="1197" y="613"/>
                    <a:pt x="1256" y="570"/>
                  </a:cubicBezTo>
                  <a:lnTo>
                    <a:pt x="1537" y="362"/>
                  </a:lnTo>
                  <a:close/>
                  <a:moveTo>
                    <a:pt x="1546" y="1"/>
                  </a:moveTo>
                  <a:cubicBezTo>
                    <a:pt x="1475" y="1"/>
                    <a:pt x="1404" y="23"/>
                    <a:pt x="1345" y="68"/>
                  </a:cubicBezTo>
                  <a:lnTo>
                    <a:pt x="1051" y="284"/>
                  </a:lnTo>
                  <a:lnTo>
                    <a:pt x="707" y="166"/>
                  </a:lnTo>
                  <a:cubicBezTo>
                    <a:pt x="669" y="153"/>
                    <a:pt x="631" y="147"/>
                    <a:pt x="595" y="147"/>
                  </a:cubicBezTo>
                  <a:cubicBezTo>
                    <a:pt x="374" y="147"/>
                    <a:pt x="197" y="366"/>
                    <a:pt x="273" y="595"/>
                  </a:cubicBezTo>
                  <a:lnTo>
                    <a:pt x="389" y="942"/>
                  </a:lnTo>
                  <a:lnTo>
                    <a:pt x="169" y="1232"/>
                  </a:lnTo>
                  <a:cubicBezTo>
                    <a:pt x="0" y="1457"/>
                    <a:pt x="162" y="1777"/>
                    <a:pt x="440" y="1777"/>
                  </a:cubicBezTo>
                  <a:cubicBezTo>
                    <a:pt x="442" y="1777"/>
                    <a:pt x="443" y="1777"/>
                    <a:pt x="444" y="1777"/>
                  </a:cubicBezTo>
                  <a:lnTo>
                    <a:pt x="809" y="1775"/>
                  </a:lnTo>
                  <a:lnTo>
                    <a:pt x="1017" y="2073"/>
                  </a:lnTo>
                  <a:cubicBezTo>
                    <a:pt x="1087" y="2172"/>
                    <a:pt x="1192" y="2218"/>
                    <a:pt x="1295" y="2218"/>
                  </a:cubicBezTo>
                  <a:cubicBezTo>
                    <a:pt x="1435" y="2218"/>
                    <a:pt x="1573" y="2134"/>
                    <a:pt x="1621" y="1980"/>
                  </a:cubicBezTo>
                  <a:lnTo>
                    <a:pt x="1731" y="1633"/>
                  </a:lnTo>
                  <a:lnTo>
                    <a:pt x="2080" y="1527"/>
                  </a:lnTo>
                  <a:cubicBezTo>
                    <a:pt x="2350" y="1443"/>
                    <a:pt x="2407" y="1088"/>
                    <a:pt x="2177" y="923"/>
                  </a:cubicBezTo>
                  <a:lnTo>
                    <a:pt x="1881" y="712"/>
                  </a:lnTo>
                  <a:lnTo>
                    <a:pt x="1888" y="347"/>
                  </a:lnTo>
                  <a:cubicBezTo>
                    <a:pt x="1890" y="217"/>
                    <a:pt x="1819" y="99"/>
                    <a:pt x="1703" y="39"/>
                  </a:cubicBezTo>
                  <a:cubicBezTo>
                    <a:pt x="1653" y="13"/>
                    <a:pt x="1599" y="1"/>
                    <a:pt x="15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7"/>
            <p:cNvSpPr/>
            <p:nvPr/>
          </p:nvSpPr>
          <p:spPr>
            <a:xfrm>
              <a:off x="4502075" y="2550650"/>
              <a:ext cx="73325" cy="140700"/>
            </a:xfrm>
            <a:custGeom>
              <a:rect b="b" l="l" r="r" t="t"/>
              <a:pathLst>
                <a:path extrusionOk="0" h="5628" w="2933">
                  <a:moveTo>
                    <a:pt x="199" y="0"/>
                  </a:moveTo>
                  <a:cubicBezTo>
                    <a:pt x="146" y="0"/>
                    <a:pt x="94" y="24"/>
                    <a:pt x="60" y="68"/>
                  </a:cubicBezTo>
                  <a:cubicBezTo>
                    <a:pt x="0" y="145"/>
                    <a:pt x="15" y="255"/>
                    <a:pt x="91" y="315"/>
                  </a:cubicBezTo>
                  <a:cubicBezTo>
                    <a:pt x="2563" y="2223"/>
                    <a:pt x="2468" y="5354"/>
                    <a:pt x="2571" y="5538"/>
                  </a:cubicBezTo>
                  <a:cubicBezTo>
                    <a:pt x="2606" y="5601"/>
                    <a:pt x="2663" y="5627"/>
                    <a:pt x="2719" y="5627"/>
                  </a:cubicBezTo>
                  <a:cubicBezTo>
                    <a:pt x="2826" y="5627"/>
                    <a:pt x="2933" y="5530"/>
                    <a:pt x="2891" y="5399"/>
                  </a:cubicBezTo>
                  <a:cubicBezTo>
                    <a:pt x="2867" y="5225"/>
                    <a:pt x="2840" y="4236"/>
                    <a:pt x="2427" y="3054"/>
                  </a:cubicBezTo>
                  <a:cubicBezTo>
                    <a:pt x="1987" y="1799"/>
                    <a:pt x="1274" y="784"/>
                    <a:pt x="305" y="36"/>
                  </a:cubicBezTo>
                  <a:cubicBezTo>
                    <a:pt x="274" y="12"/>
                    <a:pt x="236" y="0"/>
                    <a:pt x="1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7"/>
            <p:cNvSpPr/>
            <p:nvPr/>
          </p:nvSpPr>
          <p:spPr>
            <a:xfrm>
              <a:off x="4469675" y="2621725"/>
              <a:ext cx="73675" cy="69600"/>
            </a:xfrm>
            <a:custGeom>
              <a:rect b="b" l="l" r="r" t="t"/>
              <a:pathLst>
                <a:path extrusionOk="0" h="2784" w="2947">
                  <a:moveTo>
                    <a:pt x="183" y="0"/>
                  </a:moveTo>
                  <a:cubicBezTo>
                    <a:pt x="94" y="0"/>
                    <a:pt x="17" y="68"/>
                    <a:pt x="9" y="159"/>
                  </a:cubicBezTo>
                  <a:cubicBezTo>
                    <a:pt x="0" y="255"/>
                    <a:pt x="70" y="341"/>
                    <a:pt x="167" y="350"/>
                  </a:cubicBezTo>
                  <a:cubicBezTo>
                    <a:pt x="1004" y="430"/>
                    <a:pt x="1663" y="835"/>
                    <a:pt x="2128" y="1554"/>
                  </a:cubicBezTo>
                  <a:cubicBezTo>
                    <a:pt x="2481" y="2101"/>
                    <a:pt x="2584" y="2633"/>
                    <a:pt x="2585" y="2641"/>
                  </a:cubicBezTo>
                  <a:cubicBezTo>
                    <a:pt x="2601" y="2726"/>
                    <a:pt x="2674" y="2784"/>
                    <a:pt x="2757" y="2784"/>
                  </a:cubicBezTo>
                  <a:cubicBezTo>
                    <a:pt x="2768" y="2784"/>
                    <a:pt x="2778" y="2783"/>
                    <a:pt x="2789" y="2781"/>
                  </a:cubicBezTo>
                  <a:cubicBezTo>
                    <a:pt x="2884" y="2763"/>
                    <a:pt x="2947" y="2673"/>
                    <a:pt x="2929" y="2577"/>
                  </a:cubicBezTo>
                  <a:cubicBezTo>
                    <a:pt x="2925" y="2553"/>
                    <a:pt x="2816" y="1979"/>
                    <a:pt x="2430" y="1375"/>
                  </a:cubicBezTo>
                  <a:cubicBezTo>
                    <a:pt x="1911" y="566"/>
                    <a:pt x="1141" y="91"/>
                    <a:pt x="200" y="1"/>
                  </a:cubicBezTo>
                  <a:cubicBezTo>
                    <a:pt x="194" y="0"/>
                    <a:pt x="189"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7"/>
            <p:cNvSpPr/>
            <p:nvPr/>
          </p:nvSpPr>
          <p:spPr>
            <a:xfrm>
              <a:off x="4525800" y="2490700"/>
              <a:ext cx="34550" cy="34600"/>
            </a:xfrm>
            <a:custGeom>
              <a:rect b="b" l="l" r="r" t="t"/>
              <a:pathLst>
                <a:path extrusionOk="0" h="1384" w="1382">
                  <a:moveTo>
                    <a:pt x="691" y="352"/>
                  </a:moveTo>
                  <a:cubicBezTo>
                    <a:pt x="879" y="352"/>
                    <a:pt x="1031" y="505"/>
                    <a:pt x="1031" y="692"/>
                  </a:cubicBezTo>
                  <a:cubicBezTo>
                    <a:pt x="1031" y="880"/>
                    <a:pt x="879" y="1033"/>
                    <a:pt x="691" y="1033"/>
                  </a:cubicBezTo>
                  <a:cubicBezTo>
                    <a:pt x="503" y="1033"/>
                    <a:pt x="350" y="880"/>
                    <a:pt x="350" y="692"/>
                  </a:cubicBezTo>
                  <a:cubicBezTo>
                    <a:pt x="350" y="505"/>
                    <a:pt x="503" y="352"/>
                    <a:pt x="691" y="352"/>
                  </a:cubicBezTo>
                  <a:close/>
                  <a:moveTo>
                    <a:pt x="691" y="1"/>
                  </a:moveTo>
                  <a:cubicBezTo>
                    <a:pt x="310" y="1"/>
                    <a:pt x="0" y="311"/>
                    <a:pt x="0" y="692"/>
                  </a:cubicBezTo>
                  <a:cubicBezTo>
                    <a:pt x="0" y="1073"/>
                    <a:pt x="310" y="1383"/>
                    <a:pt x="691" y="1383"/>
                  </a:cubicBezTo>
                  <a:cubicBezTo>
                    <a:pt x="1072" y="1383"/>
                    <a:pt x="1382" y="1073"/>
                    <a:pt x="1382" y="692"/>
                  </a:cubicBezTo>
                  <a:cubicBezTo>
                    <a:pt x="1382" y="311"/>
                    <a:pt x="1073" y="1"/>
                    <a:pt x="6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7"/>
            <p:cNvSpPr/>
            <p:nvPr/>
          </p:nvSpPr>
          <p:spPr>
            <a:xfrm>
              <a:off x="4468500" y="2569000"/>
              <a:ext cx="34575" cy="34575"/>
            </a:xfrm>
            <a:custGeom>
              <a:rect b="b" l="l" r="r" t="t"/>
              <a:pathLst>
                <a:path extrusionOk="0" h="1383" w="1383">
                  <a:moveTo>
                    <a:pt x="692" y="351"/>
                  </a:moveTo>
                  <a:cubicBezTo>
                    <a:pt x="880" y="351"/>
                    <a:pt x="1032" y="504"/>
                    <a:pt x="1032" y="691"/>
                  </a:cubicBezTo>
                  <a:cubicBezTo>
                    <a:pt x="1032" y="880"/>
                    <a:pt x="880" y="1032"/>
                    <a:pt x="692" y="1032"/>
                  </a:cubicBezTo>
                  <a:cubicBezTo>
                    <a:pt x="503" y="1032"/>
                    <a:pt x="351" y="880"/>
                    <a:pt x="351" y="691"/>
                  </a:cubicBezTo>
                  <a:cubicBezTo>
                    <a:pt x="351" y="504"/>
                    <a:pt x="503" y="351"/>
                    <a:pt x="692" y="351"/>
                  </a:cubicBezTo>
                  <a:close/>
                  <a:moveTo>
                    <a:pt x="692" y="1"/>
                  </a:moveTo>
                  <a:cubicBezTo>
                    <a:pt x="311" y="1"/>
                    <a:pt x="1" y="311"/>
                    <a:pt x="1" y="691"/>
                  </a:cubicBezTo>
                  <a:cubicBezTo>
                    <a:pt x="1" y="1072"/>
                    <a:pt x="311" y="1383"/>
                    <a:pt x="692" y="1383"/>
                  </a:cubicBezTo>
                  <a:cubicBezTo>
                    <a:pt x="1072" y="1383"/>
                    <a:pt x="1382" y="1072"/>
                    <a:pt x="1382" y="691"/>
                  </a:cubicBezTo>
                  <a:cubicBezTo>
                    <a:pt x="1382" y="311"/>
                    <a:pt x="1073" y="1"/>
                    <a:pt x="6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7"/>
            <p:cNvSpPr/>
            <p:nvPr/>
          </p:nvSpPr>
          <p:spPr>
            <a:xfrm>
              <a:off x="4492725" y="2460450"/>
              <a:ext cx="22075" cy="25400"/>
            </a:xfrm>
            <a:custGeom>
              <a:rect b="b" l="l" r="r" t="t"/>
              <a:pathLst>
                <a:path extrusionOk="0" h="1016" w="883">
                  <a:moveTo>
                    <a:pt x="200" y="0"/>
                  </a:moveTo>
                  <a:cubicBezTo>
                    <a:pt x="166" y="0"/>
                    <a:pt x="131" y="10"/>
                    <a:pt x="100" y="31"/>
                  </a:cubicBezTo>
                  <a:cubicBezTo>
                    <a:pt x="21" y="86"/>
                    <a:pt x="0" y="195"/>
                    <a:pt x="56" y="274"/>
                  </a:cubicBezTo>
                  <a:lnTo>
                    <a:pt x="513" y="941"/>
                  </a:lnTo>
                  <a:cubicBezTo>
                    <a:pt x="547" y="990"/>
                    <a:pt x="602" y="1016"/>
                    <a:pt x="658" y="1016"/>
                  </a:cubicBezTo>
                  <a:cubicBezTo>
                    <a:pt x="797" y="1016"/>
                    <a:pt x="882" y="859"/>
                    <a:pt x="802" y="742"/>
                  </a:cubicBezTo>
                  <a:lnTo>
                    <a:pt x="344" y="76"/>
                  </a:lnTo>
                  <a:cubicBezTo>
                    <a:pt x="311" y="27"/>
                    <a:pt x="256" y="0"/>
                    <a:pt x="2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7"/>
            <p:cNvSpPr/>
            <p:nvPr/>
          </p:nvSpPr>
          <p:spPr>
            <a:xfrm>
              <a:off x="4518650" y="2425700"/>
              <a:ext cx="14925" cy="28325"/>
            </a:xfrm>
            <a:custGeom>
              <a:rect b="b" l="l" r="r" t="t"/>
              <a:pathLst>
                <a:path extrusionOk="0" h="1133" w="597">
                  <a:moveTo>
                    <a:pt x="195" y="1"/>
                  </a:moveTo>
                  <a:cubicBezTo>
                    <a:pt x="180" y="1"/>
                    <a:pt x="165" y="2"/>
                    <a:pt x="150" y="6"/>
                  </a:cubicBezTo>
                  <a:cubicBezTo>
                    <a:pt x="56" y="30"/>
                    <a:pt x="1" y="126"/>
                    <a:pt x="24" y="220"/>
                  </a:cubicBezTo>
                  <a:lnTo>
                    <a:pt x="228" y="1002"/>
                  </a:lnTo>
                  <a:cubicBezTo>
                    <a:pt x="249" y="1080"/>
                    <a:pt x="320" y="1133"/>
                    <a:pt x="397" y="1133"/>
                  </a:cubicBezTo>
                  <a:cubicBezTo>
                    <a:pt x="513" y="1133"/>
                    <a:pt x="596" y="1024"/>
                    <a:pt x="567" y="913"/>
                  </a:cubicBezTo>
                  <a:lnTo>
                    <a:pt x="364" y="131"/>
                  </a:lnTo>
                  <a:cubicBezTo>
                    <a:pt x="344" y="53"/>
                    <a:pt x="273" y="1"/>
                    <a:pt x="1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7"/>
            <p:cNvSpPr/>
            <p:nvPr/>
          </p:nvSpPr>
          <p:spPr>
            <a:xfrm>
              <a:off x="4472550" y="2416675"/>
              <a:ext cx="27525" cy="20400"/>
            </a:xfrm>
            <a:custGeom>
              <a:rect b="b" l="l" r="r" t="t"/>
              <a:pathLst>
                <a:path extrusionOk="0" h="816" w="1101">
                  <a:moveTo>
                    <a:pt x="199" y="0"/>
                  </a:moveTo>
                  <a:cubicBezTo>
                    <a:pt x="144" y="0"/>
                    <a:pt x="90" y="26"/>
                    <a:pt x="56" y="75"/>
                  </a:cubicBezTo>
                  <a:cubicBezTo>
                    <a:pt x="0" y="154"/>
                    <a:pt x="19" y="263"/>
                    <a:pt x="98" y="319"/>
                  </a:cubicBezTo>
                  <a:cubicBezTo>
                    <a:pt x="773" y="781"/>
                    <a:pt x="762" y="816"/>
                    <a:pt x="860" y="816"/>
                  </a:cubicBezTo>
                  <a:cubicBezTo>
                    <a:pt x="1030" y="816"/>
                    <a:pt x="1101" y="596"/>
                    <a:pt x="961" y="497"/>
                  </a:cubicBezTo>
                  <a:lnTo>
                    <a:pt x="300" y="33"/>
                  </a:lnTo>
                  <a:cubicBezTo>
                    <a:pt x="269" y="11"/>
                    <a:pt x="234" y="0"/>
                    <a:pt x="1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 name="Google Shape;1838;p47"/>
          <p:cNvGrpSpPr/>
          <p:nvPr/>
        </p:nvGrpSpPr>
        <p:grpSpPr>
          <a:xfrm>
            <a:off x="4825630" y="4206057"/>
            <a:ext cx="194522" cy="397827"/>
            <a:chOff x="4011550" y="2393725"/>
            <a:chExt cx="145600" cy="297775"/>
          </a:xfrm>
        </p:grpSpPr>
        <p:sp>
          <p:nvSpPr>
            <p:cNvPr id="1839" name="Google Shape;1839;p47"/>
            <p:cNvSpPr/>
            <p:nvPr/>
          </p:nvSpPr>
          <p:spPr>
            <a:xfrm>
              <a:off x="4011550" y="2519625"/>
              <a:ext cx="145175" cy="171875"/>
            </a:xfrm>
            <a:custGeom>
              <a:rect b="b" l="l" r="r" t="t"/>
              <a:pathLst>
                <a:path extrusionOk="0" h="6875" w="5807">
                  <a:moveTo>
                    <a:pt x="1845" y="1"/>
                  </a:moveTo>
                  <a:cubicBezTo>
                    <a:pt x="1748" y="1"/>
                    <a:pt x="1670" y="79"/>
                    <a:pt x="1670" y="176"/>
                  </a:cubicBezTo>
                  <a:cubicBezTo>
                    <a:pt x="1670" y="1272"/>
                    <a:pt x="1672" y="1327"/>
                    <a:pt x="1669" y="1327"/>
                  </a:cubicBezTo>
                  <a:cubicBezTo>
                    <a:pt x="1669" y="1327"/>
                    <a:pt x="1668" y="1327"/>
                    <a:pt x="1668" y="1327"/>
                  </a:cubicBezTo>
                  <a:cubicBezTo>
                    <a:pt x="1668" y="1327"/>
                    <a:pt x="1668" y="1327"/>
                    <a:pt x="1668" y="1327"/>
                  </a:cubicBezTo>
                  <a:cubicBezTo>
                    <a:pt x="672" y="1800"/>
                    <a:pt x="1" y="2809"/>
                    <a:pt x="1" y="3961"/>
                  </a:cubicBezTo>
                  <a:cubicBezTo>
                    <a:pt x="1" y="5696"/>
                    <a:pt x="1436" y="6874"/>
                    <a:pt x="2940" y="6874"/>
                  </a:cubicBezTo>
                  <a:cubicBezTo>
                    <a:pt x="3592" y="6874"/>
                    <a:pt x="4257" y="6653"/>
                    <a:pt x="4824" y="6161"/>
                  </a:cubicBezTo>
                  <a:cubicBezTo>
                    <a:pt x="5341" y="5711"/>
                    <a:pt x="5685" y="5092"/>
                    <a:pt x="5791" y="4417"/>
                  </a:cubicBezTo>
                  <a:cubicBezTo>
                    <a:pt x="5807" y="4322"/>
                    <a:pt x="5741" y="4232"/>
                    <a:pt x="5646" y="4217"/>
                  </a:cubicBezTo>
                  <a:cubicBezTo>
                    <a:pt x="5637" y="4216"/>
                    <a:pt x="5628" y="4215"/>
                    <a:pt x="5619" y="4215"/>
                  </a:cubicBezTo>
                  <a:cubicBezTo>
                    <a:pt x="5534" y="4215"/>
                    <a:pt x="5459" y="4276"/>
                    <a:pt x="5445" y="4363"/>
                  </a:cubicBezTo>
                  <a:cubicBezTo>
                    <a:pt x="5250" y="5606"/>
                    <a:pt x="4193" y="6514"/>
                    <a:pt x="2933" y="6524"/>
                  </a:cubicBezTo>
                  <a:lnTo>
                    <a:pt x="2914" y="6524"/>
                  </a:lnTo>
                  <a:cubicBezTo>
                    <a:pt x="1501" y="6524"/>
                    <a:pt x="351" y="5374"/>
                    <a:pt x="351" y="3961"/>
                  </a:cubicBezTo>
                  <a:cubicBezTo>
                    <a:pt x="351" y="2975"/>
                    <a:pt x="927" y="2067"/>
                    <a:pt x="1818" y="1644"/>
                  </a:cubicBezTo>
                  <a:cubicBezTo>
                    <a:pt x="1941" y="1585"/>
                    <a:pt x="2020" y="1461"/>
                    <a:pt x="2020" y="1325"/>
                  </a:cubicBezTo>
                  <a:lnTo>
                    <a:pt x="2020" y="176"/>
                  </a:lnTo>
                  <a:cubicBezTo>
                    <a:pt x="2020" y="79"/>
                    <a:pt x="1942" y="1"/>
                    <a:pt x="18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7"/>
            <p:cNvSpPr/>
            <p:nvPr/>
          </p:nvSpPr>
          <p:spPr>
            <a:xfrm>
              <a:off x="4053275" y="2393725"/>
              <a:ext cx="103875" cy="222575"/>
            </a:xfrm>
            <a:custGeom>
              <a:rect b="b" l="l" r="r" t="t"/>
              <a:pathLst>
                <a:path extrusionOk="0" h="8903" w="4155">
                  <a:moveTo>
                    <a:pt x="230" y="1"/>
                  </a:moveTo>
                  <a:cubicBezTo>
                    <a:pt x="104" y="1"/>
                    <a:pt x="1" y="103"/>
                    <a:pt x="1" y="229"/>
                  </a:cubicBezTo>
                  <a:lnTo>
                    <a:pt x="1" y="4511"/>
                  </a:lnTo>
                  <a:cubicBezTo>
                    <a:pt x="1" y="4608"/>
                    <a:pt x="79" y="4686"/>
                    <a:pt x="176" y="4686"/>
                  </a:cubicBezTo>
                  <a:cubicBezTo>
                    <a:pt x="273" y="4686"/>
                    <a:pt x="351" y="4608"/>
                    <a:pt x="351" y="4511"/>
                  </a:cubicBezTo>
                  <a:lnTo>
                    <a:pt x="351" y="351"/>
                  </a:lnTo>
                  <a:lnTo>
                    <a:pt x="2138" y="351"/>
                  </a:lnTo>
                  <a:lnTo>
                    <a:pt x="2138" y="1180"/>
                  </a:lnTo>
                  <a:lnTo>
                    <a:pt x="1245" y="1180"/>
                  </a:lnTo>
                  <a:cubicBezTo>
                    <a:pt x="1148" y="1180"/>
                    <a:pt x="1069" y="1259"/>
                    <a:pt x="1069" y="1355"/>
                  </a:cubicBezTo>
                  <a:cubicBezTo>
                    <a:pt x="1069" y="1451"/>
                    <a:pt x="1148" y="1531"/>
                    <a:pt x="1245" y="1531"/>
                  </a:cubicBezTo>
                  <a:lnTo>
                    <a:pt x="2138" y="1531"/>
                  </a:lnTo>
                  <a:lnTo>
                    <a:pt x="2138" y="2348"/>
                  </a:lnTo>
                  <a:lnTo>
                    <a:pt x="1245" y="2348"/>
                  </a:lnTo>
                  <a:cubicBezTo>
                    <a:pt x="1148" y="2348"/>
                    <a:pt x="1069" y="2426"/>
                    <a:pt x="1069" y="2523"/>
                  </a:cubicBezTo>
                  <a:cubicBezTo>
                    <a:pt x="1069" y="2620"/>
                    <a:pt x="1148" y="2698"/>
                    <a:pt x="1245" y="2698"/>
                  </a:cubicBezTo>
                  <a:lnTo>
                    <a:pt x="2138" y="2698"/>
                  </a:lnTo>
                  <a:lnTo>
                    <a:pt x="2138" y="3516"/>
                  </a:lnTo>
                  <a:lnTo>
                    <a:pt x="1245" y="3516"/>
                  </a:lnTo>
                  <a:cubicBezTo>
                    <a:pt x="1148" y="3516"/>
                    <a:pt x="1069" y="3594"/>
                    <a:pt x="1069" y="3691"/>
                  </a:cubicBezTo>
                  <a:cubicBezTo>
                    <a:pt x="1069" y="3787"/>
                    <a:pt x="1148" y="3866"/>
                    <a:pt x="1245" y="3866"/>
                  </a:cubicBezTo>
                  <a:lnTo>
                    <a:pt x="2138" y="3866"/>
                  </a:lnTo>
                  <a:lnTo>
                    <a:pt x="2138" y="4683"/>
                  </a:lnTo>
                  <a:lnTo>
                    <a:pt x="1245" y="4683"/>
                  </a:lnTo>
                  <a:cubicBezTo>
                    <a:pt x="1148" y="4683"/>
                    <a:pt x="1069" y="4762"/>
                    <a:pt x="1069" y="4859"/>
                  </a:cubicBezTo>
                  <a:cubicBezTo>
                    <a:pt x="1069" y="4955"/>
                    <a:pt x="1148" y="5034"/>
                    <a:pt x="1245" y="5034"/>
                  </a:cubicBezTo>
                  <a:lnTo>
                    <a:pt x="2138" y="5034"/>
                  </a:lnTo>
                  <a:lnTo>
                    <a:pt x="2138" y="6361"/>
                  </a:lnTo>
                  <a:cubicBezTo>
                    <a:pt x="2138" y="6497"/>
                    <a:pt x="2218" y="6621"/>
                    <a:pt x="2341" y="6680"/>
                  </a:cubicBezTo>
                  <a:cubicBezTo>
                    <a:pt x="3151" y="7063"/>
                    <a:pt x="3708" y="7855"/>
                    <a:pt x="3796" y="8745"/>
                  </a:cubicBezTo>
                  <a:cubicBezTo>
                    <a:pt x="3804" y="8836"/>
                    <a:pt x="3880" y="8903"/>
                    <a:pt x="3970" y="8903"/>
                  </a:cubicBezTo>
                  <a:cubicBezTo>
                    <a:pt x="4073" y="8903"/>
                    <a:pt x="4154" y="8814"/>
                    <a:pt x="4144" y="8711"/>
                  </a:cubicBezTo>
                  <a:cubicBezTo>
                    <a:pt x="4045" y="7699"/>
                    <a:pt x="3411" y="6800"/>
                    <a:pt x="2490" y="6363"/>
                  </a:cubicBezTo>
                  <a:cubicBezTo>
                    <a:pt x="2489" y="6363"/>
                    <a:pt x="2488" y="6362"/>
                    <a:pt x="2488" y="6361"/>
                  </a:cubicBezTo>
                  <a:lnTo>
                    <a:pt x="2488" y="229"/>
                  </a:lnTo>
                  <a:cubicBezTo>
                    <a:pt x="2488" y="103"/>
                    <a:pt x="2386" y="1"/>
                    <a:pt x="22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7"/>
            <p:cNvSpPr/>
            <p:nvPr/>
          </p:nvSpPr>
          <p:spPr>
            <a:xfrm>
              <a:off x="4032700" y="2532400"/>
              <a:ext cx="103400" cy="137825"/>
            </a:xfrm>
            <a:custGeom>
              <a:rect b="b" l="l" r="r" t="t"/>
              <a:pathLst>
                <a:path extrusionOk="0" h="5513" w="4136">
                  <a:moveTo>
                    <a:pt x="2068" y="1"/>
                  </a:moveTo>
                  <a:cubicBezTo>
                    <a:pt x="1971" y="1"/>
                    <a:pt x="1892" y="79"/>
                    <a:pt x="1892" y="176"/>
                  </a:cubicBezTo>
                  <a:lnTo>
                    <a:pt x="1892" y="2387"/>
                  </a:lnTo>
                  <a:lnTo>
                    <a:pt x="1281" y="1878"/>
                  </a:lnTo>
                  <a:cubicBezTo>
                    <a:pt x="1249" y="1851"/>
                    <a:pt x="1209" y="1838"/>
                    <a:pt x="1170" y="1838"/>
                  </a:cubicBezTo>
                  <a:cubicBezTo>
                    <a:pt x="1120" y="1838"/>
                    <a:pt x="1070" y="1859"/>
                    <a:pt x="1035" y="1901"/>
                  </a:cubicBezTo>
                  <a:cubicBezTo>
                    <a:pt x="973" y="1976"/>
                    <a:pt x="984" y="2086"/>
                    <a:pt x="1058" y="2148"/>
                  </a:cubicBezTo>
                  <a:lnTo>
                    <a:pt x="1892" y="2842"/>
                  </a:lnTo>
                  <a:lnTo>
                    <a:pt x="1892" y="3270"/>
                  </a:lnTo>
                  <a:lnTo>
                    <a:pt x="1466" y="3270"/>
                  </a:lnTo>
                  <a:lnTo>
                    <a:pt x="770" y="2434"/>
                  </a:lnTo>
                  <a:cubicBezTo>
                    <a:pt x="736" y="2393"/>
                    <a:pt x="686" y="2371"/>
                    <a:pt x="636" y="2371"/>
                  </a:cubicBezTo>
                  <a:cubicBezTo>
                    <a:pt x="596" y="2371"/>
                    <a:pt x="557" y="2385"/>
                    <a:pt x="524" y="2412"/>
                  </a:cubicBezTo>
                  <a:cubicBezTo>
                    <a:pt x="449" y="2474"/>
                    <a:pt x="440" y="2585"/>
                    <a:pt x="501" y="2659"/>
                  </a:cubicBezTo>
                  <a:lnTo>
                    <a:pt x="1009" y="3270"/>
                  </a:lnTo>
                  <a:lnTo>
                    <a:pt x="176" y="3270"/>
                  </a:lnTo>
                  <a:cubicBezTo>
                    <a:pt x="79" y="3270"/>
                    <a:pt x="1" y="3348"/>
                    <a:pt x="1" y="3445"/>
                  </a:cubicBezTo>
                  <a:cubicBezTo>
                    <a:pt x="1" y="3542"/>
                    <a:pt x="79" y="3620"/>
                    <a:pt x="176" y="3620"/>
                  </a:cubicBezTo>
                  <a:lnTo>
                    <a:pt x="1009" y="3620"/>
                  </a:lnTo>
                  <a:lnTo>
                    <a:pt x="501" y="4231"/>
                  </a:lnTo>
                  <a:cubicBezTo>
                    <a:pt x="406" y="4346"/>
                    <a:pt x="489" y="4518"/>
                    <a:pt x="635" y="4518"/>
                  </a:cubicBezTo>
                  <a:cubicBezTo>
                    <a:pt x="686" y="4518"/>
                    <a:pt x="736" y="4497"/>
                    <a:pt x="770" y="4455"/>
                  </a:cubicBezTo>
                  <a:lnTo>
                    <a:pt x="1466" y="3620"/>
                  </a:lnTo>
                  <a:lnTo>
                    <a:pt x="1892" y="3620"/>
                  </a:lnTo>
                  <a:lnTo>
                    <a:pt x="1892" y="4047"/>
                  </a:lnTo>
                  <a:lnTo>
                    <a:pt x="1058" y="4742"/>
                  </a:lnTo>
                  <a:cubicBezTo>
                    <a:pt x="984" y="4804"/>
                    <a:pt x="973" y="4914"/>
                    <a:pt x="1035" y="4989"/>
                  </a:cubicBezTo>
                  <a:cubicBezTo>
                    <a:pt x="1070" y="5030"/>
                    <a:pt x="1120" y="5052"/>
                    <a:pt x="1170" y="5052"/>
                  </a:cubicBezTo>
                  <a:cubicBezTo>
                    <a:pt x="1209" y="5052"/>
                    <a:pt x="1249" y="5038"/>
                    <a:pt x="1281" y="5011"/>
                  </a:cubicBezTo>
                  <a:lnTo>
                    <a:pt x="1892" y="4503"/>
                  </a:lnTo>
                  <a:lnTo>
                    <a:pt x="1892" y="5337"/>
                  </a:lnTo>
                  <a:cubicBezTo>
                    <a:pt x="1892" y="5434"/>
                    <a:pt x="1971" y="5512"/>
                    <a:pt x="2068" y="5512"/>
                  </a:cubicBezTo>
                  <a:cubicBezTo>
                    <a:pt x="2164" y="5512"/>
                    <a:pt x="2243" y="5434"/>
                    <a:pt x="2243" y="5337"/>
                  </a:cubicBezTo>
                  <a:lnTo>
                    <a:pt x="2243" y="4503"/>
                  </a:lnTo>
                  <a:cubicBezTo>
                    <a:pt x="2860" y="4999"/>
                    <a:pt x="2854" y="5051"/>
                    <a:pt x="2966" y="5051"/>
                  </a:cubicBezTo>
                  <a:cubicBezTo>
                    <a:pt x="3129" y="5051"/>
                    <a:pt x="3203" y="4846"/>
                    <a:pt x="3077" y="4742"/>
                  </a:cubicBezTo>
                  <a:lnTo>
                    <a:pt x="2243" y="4047"/>
                  </a:lnTo>
                  <a:lnTo>
                    <a:pt x="2243" y="3620"/>
                  </a:lnTo>
                  <a:lnTo>
                    <a:pt x="2670" y="3620"/>
                  </a:lnTo>
                  <a:lnTo>
                    <a:pt x="3365" y="4455"/>
                  </a:lnTo>
                  <a:cubicBezTo>
                    <a:pt x="3399" y="4496"/>
                    <a:pt x="3449" y="4518"/>
                    <a:pt x="3500" y="4518"/>
                  </a:cubicBezTo>
                  <a:cubicBezTo>
                    <a:pt x="3539" y="4518"/>
                    <a:pt x="3579" y="4505"/>
                    <a:pt x="3612" y="4478"/>
                  </a:cubicBezTo>
                  <a:cubicBezTo>
                    <a:pt x="3686" y="4416"/>
                    <a:pt x="3696" y="4306"/>
                    <a:pt x="3635" y="4231"/>
                  </a:cubicBezTo>
                  <a:lnTo>
                    <a:pt x="3126" y="3620"/>
                  </a:lnTo>
                  <a:lnTo>
                    <a:pt x="3959" y="3620"/>
                  </a:lnTo>
                  <a:cubicBezTo>
                    <a:pt x="4056" y="3620"/>
                    <a:pt x="4135" y="3542"/>
                    <a:pt x="4135" y="3445"/>
                  </a:cubicBezTo>
                  <a:cubicBezTo>
                    <a:pt x="4135" y="3348"/>
                    <a:pt x="4056" y="3270"/>
                    <a:pt x="3960" y="3270"/>
                  </a:cubicBezTo>
                  <a:lnTo>
                    <a:pt x="3126" y="3270"/>
                  </a:lnTo>
                  <a:lnTo>
                    <a:pt x="3635" y="2659"/>
                  </a:lnTo>
                  <a:cubicBezTo>
                    <a:pt x="3696" y="2585"/>
                    <a:pt x="3686" y="2474"/>
                    <a:pt x="3612" y="2412"/>
                  </a:cubicBezTo>
                  <a:cubicBezTo>
                    <a:pt x="3579" y="2385"/>
                    <a:pt x="3540" y="2371"/>
                    <a:pt x="3500" y="2371"/>
                  </a:cubicBezTo>
                  <a:cubicBezTo>
                    <a:pt x="3450" y="2371"/>
                    <a:pt x="3399" y="2393"/>
                    <a:pt x="3365" y="2434"/>
                  </a:cubicBezTo>
                  <a:lnTo>
                    <a:pt x="2670" y="3270"/>
                  </a:lnTo>
                  <a:lnTo>
                    <a:pt x="2243" y="3270"/>
                  </a:lnTo>
                  <a:lnTo>
                    <a:pt x="2243" y="2842"/>
                  </a:lnTo>
                  <a:lnTo>
                    <a:pt x="3078" y="2148"/>
                  </a:lnTo>
                  <a:cubicBezTo>
                    <a:pt x="3152" y="2086"/>
                    <a:pt x="3163" y="1976"/>
                    <a:pt x="3101" y="1901"/>
                  </a:cubicBezTo>
                  <a:cubicBezTo>
                    <a:pt x="3066" y="1859"/>
                    <a:pt x="3016" y="1838"/>
                    <a:pt x="2966" y="1838"/>
                  </a:cubicBezTo>
                  <a:cubicBezTo>
                    <a:pt x="2927" y="1838"/>
                    <a:pt x="2887" y="1851"/>
                    <a:pt x="2854" y="1878"/>
                  </a:cubicBezTo>
                  <a:lnTo>
                    <a:pt x="2243" y="2387"/>
                  </a:lnTo>
                  <a:lnTo>
                    <a:pt x="2243" y="176"/>
                  </a:lnTo>
                  <a:cubicBezTo>
                    <a:pt x="2243" y="79"/>
                    <a:pt x="2164" y="1"/>
                    <a:pt x="20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2" name="Google Shape;1842;p47"/>
          <p:cNvSpPr/>
          <p:nvPr/>
        </p:nvSpPr>
        <p:spPr>
          <a:xfrm>
            <a:off x="4012130" y="4206160"/>
            <a:ext cx="391615" cy="397827"/>
          </a:xfrm>
          <a:custGeom>
            <a:rect b="b" l="l" r="r" t="t"/>
            <a:pathLst>
              <a:path extrusionOk="0" h="11911" w="11725">
                <a:moveTo>
                  <a:pt x="8376" y="6925"/>
                </a:moveTo>
                <a:lnTo>
                  <a:pt x="8814" y="7825"/>
                </a:lnTo>
                <a:cubicBezTo>
                  <a:pt x="8835" y="7868"/>
                  <a:pt x="8803" y="7918"/>
                  <a:pt x="8756" y="7918"/>
                </a:cubicBezTo>
                <a:lnTo>
                  <a:pt x="7996" y="7918"/>
                </a:lnTo>
                <a:cubicBezTo>
                  <a:pt x="7950" y="7918"/>
                  <a:pt x="7917" y="7869"/>
                  <a:pt x="7938" y="7825"/>
                </a:cubicBezTo>
                <a:lnTo>
                  <a:pt x="8376" y="6925"/>
                </a:lnTo>
                <a:close/>
                <a:moveTo>
                  <a:pt x="4348" y="8619"/>
                </a:moveTo>
                <a:cubicBezTo>
                  <a:pt x="4806" y="9566"/>
                  <a:pt x="4793" y="9520"/>
                  <a:pt x="4793" y="9547"/>
                </a:cubicBezTo>
                <a:cubicBezTo>
                  <a:pt x="4793" y="9577"/>
                  <a:pt x="4768" y="9611"/>
                  <a:pt x="4728" y="9611"/>
                </a:cubicBezTo>
                <a:lnTo>
                  <a:pt x="3969" y="9611"/>
                </a:lnTo>
                <a:cubicBezTo>
                  <a:pt x="3921" y="9611"/>
                  <a:pt x="3889" y="9563"/>
                  <a:pt x="3911" y="9519"/>
                </a:cubicBezTo>
                <a:lnTo>
                  <a:pt x="4348" y="8619"/>
                </a:lnTo>
                <a:close/>
                <a:moveTo>
                  <a:pt x="8381" y="1"/>
                </a:moveTo>
                <a:cubicBezTo>
                  <a:pt x="7163" y="1"/>
                  <a:pt x="5972" y="663"/>
                  <a:pt x="5379" y="1855"/>
                </a:cubicBezTo>
                <a:cubicBezTo>
                  <a:pt x="5050" y="1749"/>
                  <a:pt x="4703" y="1694"/>
                  <a:pt x="4348" y="1694"/>
                </a:cubicBezTo>
                <a:cubicBezTo>
                  <a:pt x="1555" y="1694"/>
                  <a:pt x="1" y="4928"/>
                  <a:pt x="1711" y="7108"/>
                </a:cubicBezTo>
                <a:cubicBezTo>
                  <a:pt x="1746" y="7152"/>
                  <a:pt x="1797" y="7176"/>
                  <a:pt x="1850" y="7176"/>
                </a:cubicBezTo>
                <a:cubicBezTo>
                  <a:pt x="1888" y="7176"/>
                  <a:pt x="1927" y="7163"/>
                  <a:pt x="1960" y="7138"/>
                </a:cubicBezTo>
                <a:cubicBezTo>
                  <a:pt x="2036" y="7077"/>
                  <a:pt x="2049" y="6966"/>
                  <a:pt x="1989" y="6889"/>
                </a:cubicBezTo>
                <a:cubicBezTo>
                  <a:pt x="1078" y="5728"/>
                  <a:pt x="1135" y="4020"/>
                  <a:pt x="2231" y="2925"/>
                </a:cubicBezTo>
                <a:cubicBezTo>
                  <a:pt x="2815" y="2341"/>
                  <a:pt x="3582" y="2047"/>
                  <a:pt x="4349" y="2047"/>
                </a:cubicBezTo>
                <a:cubicBezTo>
                  <a:pt x="5113" y="2047"/>
                  <a:pt x="5879" y="2338"/>
                  <a:pt x="6466" y="2925"/>
                </a:cubicBezTo>
                <a:cubicBezTo>
                  <a:pt x="7627" y="4087"/>
                  <a:pt x="7645" y="5982"/>
                  <a:pt x="6466" y="7160"/>
                </a:cubicBezTo>
                <a:cubicBezTo>
                  <a:pt x="5878" y="7749"/>
                  <a:pt x="5113" y="8038"/>
                  <a:pt x="4351" y="8038"/>
                </a:cubicBezTo>
                <a:cubicBezTo>
                  <a:pt x="3676" y="8038"/>
                  <a:pt x="3003" y="7811"/>
                  <a:pt x="2457" y="7365"/>
                </a:cubicBezTo>
                <a:cubicBezTo>
                  <a:pt x="2424" y="7339"/>
                  <a:pt x="2385" y="7325"/>
                  <a:pt x="2345" y="7325"/>
                </a:cubicBezTo>
                <a:cubicBezTo>
                  <a:pt x="2294" y="7325"/>
                  <a:pt x="2243" y="7348"/>
                  <a:pt x="2208" y="7391"/>
                </a:cubicBezTo>
                <a:cubicBezTo>
                  <a:pt x="2146" y="7466"/>
                  <a:pt x="2157" y="7578"/>
                  <a:pt x="2233" y="7639"/>
                </a:cubicBezTo>
                <a:cubicBezTo>
                  <a:pt x="2755" y="8066"/>
                  <a:pt x="3399" y="8325"/>
                  <a:pt x="4071" y="8380"/>
                </a:cubicBezTo>
                <a:cubicBezTo>
                  <a:pt x="4069" y="8384"/>
                  <a:pt x="3592" y="9364"/>
                  <a:pt x="3593" y="9364"/>
                </a:cubicBezTo>
                <a:cubicBezTo>
                  <a:pt x="3593" y="9364"/>
                  <a:pt x="3593" y="9364"/>
                  <a:pt x="3593" y="9364"/>
                </a:cubicBezTo>
                <a:lnTo>
                  <a:pt x="3593" y="9364"/>
                </a:lnTo>
                <a:cubicBezTo>
                  <a:pt x="3457" y="9643"/>
                  <a:pt x="3662" y="9965"/>
                  <a:pt x="3969" y="9965"/>
                </a:cubicBezTo>
                <a:lnTo>
                  <a:pt x="4171" y="9965"/>
                </a:lnTo>
                <a:lnTo>
                  <a:pt x="4171" y="11733"/>
                </a:lnTo>
                <a:cubicBezTo>
                  <a:pt x="4171" y="11831"/>
                  <a:pt x="4250" y="11910"/>
                  <a:pt x="4348" y="11910"/>
                </a:cubicBezTo>
                <a:cubicBezTo>
                  <a:pt x="4446" y="11910"/>
                  <a:pt x="4525" y="11831"/>
                  <a:pt x="4525" y="11733"/>
                </a:cubicBezTo>
                <a:lnTo>
                  <a:pt x="4525" y="9965"/>
                </a:lnTo>
                <a:lnTo>
                  <a:pt x="4728" y="9965"/>
                </a:lnTo>
                <a:cubicBezTo>
                  <a:pt x="4959" y="9965"/>
                  <a:pt x="5146" y="9777"/>
                  <a:pt x="5146" y="9547"/>
                </a:cubicBezTo>
                <a:cubicBezTo>
                  <a:pt x="5146" y="9382"/>
                  <a:pt x="5094" y="9372"/>
                  <a:pt x="4625" y="8380"/>
                </a:cubicBezTo>
                <a:cubicBezTo>
                  <a:pt x="5838" y="8281"/>
                  <a:pt x="6847" y="7539"/>
                  <a:pt x="7347" y="6536"/>
                </a:cubicBezTo>
                <a:cubicBezTo>
                  <a:pt x="7590" y="6614"/>
                  <a:pt x="7843" y="6666"/>
                  <a:pt x="8099" y="6686"/>
                </a:cubicBezTo>
                <a:cubicBezTo>
                  <a:pt x="7660" y="7616"/>
                  <a:pt x="7578" y="7684"/>
                  <a:pt x="7578" y="7853"/>
                </a:cubicBezTo>
                <a:cubicBezTo>
                  <a:pt x="7578" y="8083"/>
                  <a:pt x="7765" y="8271"/>
                  <a:pt x="7996" y="8271"/>
                </a:cubicBezTo>
                <a:lnTo>
                  <a:pt x="8199" y="8271"/>
                </a:lnTo>
                <a:lnTo>
                  <a:pt x="8199" y="10040"/>
                </a:lnTo>
                <a:cubicBezTo>
                  <a:pt x="8199" y="10138"/>
                  <a:pt x="8278" y="10217"/>
                  <a:pt x="8376" y="10217"/>
                </a:cubicBezTo>
                <a:cubicBezTo>
                  <a:pt x="8473" y="10217"/>
                  <a:pt x="8553" y="10138"/>
                  <a:pt x="8553" y="10040"/>
                </a:cubicBezTo>
                <a:lnTo>
                  <a:pt x="8553" y="8271"/>
                </a:lnTo>
                <a:lnTo>
                  <a:pt x="8756" y="8271"/>
                </a:lnTo>
                <a:cubicBezTo>
                  <a:pt x="9063" y="8271"/>
                  <a:pt x="9268" y="7950"/>
                  <a:pt x="9132" y="7670"/>
                </a:cubicBezTo>
                <a:lnTo>
                  <a:pt x="8654" y="6687"/>
                </a:lnTo>
                <a:cubicBezTo>
                  <a:pt x="10391" y="6543"/>
                  <a:pt x="11725" y="5088"/>
                  <a:pt x="11725" y="3351"/>
                </a:cubicBezTo>
                <a:cubicBezTo>
                  <a:pt x="11725" y="2486"/>
                  <a:pt x="11398" y="1666"/>
                  <a:pt x="10804" y="1042"/>
                </a:cubicBezTo>
                <a:cubicBezTo>
                  <a:pt x="10769" y="1006"/>
                  <a:pt x="10723" y="987"/>
                  <a:pt x="10676" y="987"/>
                </a:cubicBezTo>
                <a:cubicBezTo>
                  <a:pt x="10632" y="987"/>
                  <a:pt x="10588" y="1004"/>
                  <a:pt x="10553" y="1036"/>
                </a:cubicBezTo>
                <a:cubicBezTo>
                  <a:pt x="10483" y="1104"/>
                  <a:pt x="10480" y="1215"/>
                  <a:pt x="10547" y="1286"/>
                </a:cubicBezTo>
                <a:cubicBezTo>
                  <a:pt x="11079" y="1844"/>
                  <a:pt x="11372" y="2577"/>
                  <a:pt x="11372" y="3351"/>
                </a:cubicBezTo>
                <a:cubicBezTo>
                  <a:pt x="11372" y="5045"/>
                  <a:pt x="9981" y="6347"/>
                  <a:pt x="8382" y="6347"/>
                </a:cubicBezTo>
                <a:cubicBezTo>
                  <a:pt x="8089" y="6347"/>
                  <a:pt x="7789" y="6303"/>
                  <a:pt x="7489" y="6210"/>
                </a:cubicBezTo>
                <a:cubicBezTo>
                  <a:pt x="8095" y="4576"/>
                  <a:pt x="7344" y="2710"/>
                  <a:pt x="5712" y="1983"/>
                </a:cubicBezTo>
                <a:cubicBezTo>
                  <a:pt x="6248" y="935"/>
                  <a:pt x="7303" y="354"/>
                  <a:pt x="8382" y="354"/>
                </a:cubicBezTo>
                <a:cubicBezTo>
                  <a:pt x="8951" y="354"/>
                  <a:pt x="9527" y="516"/>
                  <a:pt x="10037" y="857"/>
                </a:cubicBezTo>
                <a:cubicBezTo>
                  <a:pt x="10068" y="877"/>
                  <a:pt x="10102" y="887"/>
                  <a:pt x="10136" y="887"/>
                </a:cubicBezTo>
                <a:cubicBezTo>
                  <a:pt x="10193" y="887"/>
                  <a:pt x="10248" y="859"/>
                  <a:pt x="10282" y="808"/>
                </a:cubicBezTo>
                <a:cubicBezTo>
                  <a:pt x="10337" y="727"/>
                  <a:pt x="10314" y="617"/>
                  <a:pt x="10233" y="563"/>
                </a:cubicBezTo>
                <a:cubicBezTo>
                  <a:pt x="9663" y="182"/>
                  <a:pt x="9018" y="1"/>
                  <a:pt x="8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3" name="Google Shape;1843;p47"/>
          <p:cNvGrpSpPr/>
          <p:nvPr/>
        </p:nvGrpSpPr>
        <p:grpSpPr>
          <a:xfrm>
            <a:off x="3337126" y="4206057"/>
            <a:ext cx="378021" cy="397827"/>
            <a:chOff x="2897400" y="2393725"/>
            <a:chExt cx="282950" cy="297775"/>
          </a:xfrm>
        </p:grpSpPr>
        <p:sp>
          <p:nvSpPr>
            <p:cNvPr id="1844" name="Google Shape;1844;p47"/>
            <p:cNvSpPr/>
            <p:nvPr/>
          </p:nvSpPr>
          <p:spPr>
            <a:xfrm>
              <a:off x="2939600" y="2497150"/>
              <a:ext cx="141750" cy="194350"/>
            </a:xfrm>
            <a:custGeom>
              <a:rect b="b" l="l" r="r" t="t"/>
              <a:pathLst>
                <a:path extrusionOk="0" h="7774" w="5670">
                  <a:moveTo>
                    <a:pt x="177" y="0"/>
                  </a:moveTo>
                  <a:cubicBezTo>
                    <a:pt x="79" y="0"/>
                    <a:pt x="1" y="80"/>
                    <a:pt x="1" y="178"/>
                  </a:cubicBezTo>
                  <a:lnTo>
                    <a:pt x="1" y="7153"/>
                  </a:lnTo>
                  <a:cubicBezTo>
                    <a:pt x="1" y="7516"/>
                    <a:pt x="301" y="7773"/>
                    <a:pt x="624" y="7773"/>
                  </a:cubicBezTo>
                  <a:cubicBezTo>
                    <a:pt x="740" y="7773"/>
                    <a:pt x="859" y="7740"/>
                    <a:pt x="967" y="7667"/>
                  </a:cubicBezTo>
                  <a:cubicBezTo>
                    <a:pt x="3893" y="5714"/>
                    <a:pt x="3824" y="5698"/>
                    <a:pt x="3964" y="5698"/>
                  </a:cubicBezTo>
                  <a:cubicBezTo>
                    <a:pt x="3966" y="5698"/>
                    <a:pt x="3968" y="5698"/>
                    <a:pt x="3971" y="5698"/>
                  </a:cubicBezTo>
                  <a:cubicBezTo>
                    <a:pt x="4114" y="5698"/>
                    <a:pt x="4066" y="5726"/>
                    <a:pt x="5370" y="6586"/>
                  </a:cubicBezTo>
                  <a:cubicBezTo>
                    <a:pt x="5400" y="6606"/>
                    <a:pt x="5435" y="6616"/>
                    <a:pt x="5469" y="6616"/>
                  </a:cubicBezTo>
                  <a:cubicBezTo>
                    <a:pt x="5525" y="6616"/>
                    <a:pt x="5581" y="6589"/>
                    <a:pt x="5615" y="6538"/>
                  </a:cubicBezTo>
                  <a:cubicBezTo>
                    <a:pt x="5670" y="6457"/>
                    <a:pt x="5648" y="6347"/>
                    <a:pt x="5568" y="6294"/>
                  </a:cubicBezTo>
                  <a:lnTo>
                    <a:pt x="4317" y="5451"/>
                  </a:lnTo>
                  <a:cubicBezTo>
                    <a:pt x="4212" y="5380"/>
                    <a:pt x="4092" y="5345"/>
                    <a:pt x="3971" y="5345"/>
                  </a:cubicBezTo>
                  <a:cubicBezTo>
                    <a:pt x="3850" y="5345"/>
                    <a:pt x="3729" y="5380"/>
                    <a:pt x="3625" y="5451"/>
                  </a:cubicBezTo>
                  <a:cubicBezTo>
                    <a:pt x="726" y="7385"/>
                    <a:pt x="764" y="7421"/>
                    <a:pt x="638" y="7421"/>
                  </a:cubicBezTo>
                  <a:cubicBezTo>
                    <a:pt x="633" y="7421"/>
                    <a:pt x="628" y="7421"/>
                    <a:pt x="622" y="7421"/>
                  </a:cubicBezTo>
                  <a:cubicBezTo>
                    <a:pt x="493" y="7421"/>
                    <a:pt x="353" y="7318"/>
                    <a:pt x="353" y="7153"/>
                  </a:cubicBezTo>
                  <a:lnTo>
                    <a:pt x="353" y="178"/>
                  </a:lnTo>
                  <a:cubicBezTo>
                    <a:pt x="353" y="80"/>
                    <a:pt x="275" y="0"/>
                    <a:pt x="1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7"/>
            <p:cNvSpPr/>
            <p:nvPr/>
          </p:nvSpPr>
          <p:spPr>
            <a:xfrm>
              <a:off x="2956825" y="2527500"/>
              <a:ext cx="36575" cy="60400"/>
            </a:xfrm>
            <a:custGeom>
              <a:rect b="b" l="l" r="r" t="t"/>
              <a:pathLst>
                <a:path extrusionOk="0" h="2416" w="1463">
                  <a:moveTo>
                    <a:pt x="811" y="0"/>
                  </a:moveTo>
                  <a:cubicBezTo>
                    <a:pt x="463" y="0"/>
                    <a:pt x="59" y="143"/>
                    <a:pt x="59" y="625"/>
                  </a:cubicBezTo>
                  <a:cubicBezTo>
                    <a:pt x="59" y="1406"/>
                    <a:pt x="1117" y="1182"/>
                    <a:pt x="1117" y="1758"/>
                  </a:cubicBezTo>
                  <a:cubicBezTo>
                    <a:pt x="1117" y="1993"/>
                    <a:pt x="941" y="2103"/>
                    <a:pt x="707" y="2103"/>
                  </a:cubicBezTo>
                  <a:cubicBezTo>
                    <a:pt x="345" y="2103"/>
                    <a:pt x="267" y="1846"/>
                    <a:pt x="150" y="1846"/>
                  </a:cubicBezTo>
                  <a:cubicBezTo>
                    <a:pt x="68" y="1846"/>
                    <a:pt x="0" y="1954"/>
                    <a:pt x="0" y="2032"/>
                  </a:cubicBezTo>
                  <a:cubicBezTo>
                    <a:pt x="0" y="2240"/>
                    <a:pt x="360" y="2416"/>
                    <a:pt x="722" y="2416"/>
                  </a:cubicBezTo>
                  <a:cubicBezTo>
                    <a:pt x="1091" y="2416"/>
                    <a:pt x="1462" y="2234"/>
                    <a:pt x="1462" y="1722"/>
                  </a:cubicBezTo>
                  <a:cubicBezTo>
                    <a:pt x="1462" y="856"/>
                    <a:pt x="404" y="1075"/>
                    <a:pt x="404" y="592"/>
                  </a:cubicBezTo>
                  <a:cubicBezTo>
                    <a:pt x="404" y="387"/>
                    <a:pt x="573" y="297"/>
                    <a:pt x="811" y="297"/>
                  </a:cubicBezTo>
                  <a:cubicBezTo>
                    <a:pt x="1087" y="297"/>
                    <a:pt x="1173" y="420"/>
                    <a:pt x="1260" y="420"/>
                  </a:cubicBezTo>
                  <a:cubicBezTo>
                    <a:pt x="1358" y="420"/>
                    <a:pt x="1404" y="300"/>
                    <a:pt x="1404" y="235"/>
                  </a:cubicBezTo>
                  <a:cubicBezTo>
                    <a:pt x="1404" y="56"/>
                    <a:pt x="1022" y="0"/>
                    <a:pt x="8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7"/>
            <p:cNvSpPr/>
            <p:nvPr/>
          </p:nvSpPr>
          <p:spPr>
            <a:xfrm>
              <a:off x="2996200" y="2527250"/>
              <a:ext cx="45250" cy="60025"/>
            </a:xfrm>
            <a:custGeom>
              <a:rect b="b" l="l" r="r" t="t"/>
              <a:pathLst>
                <a:path extrusionOk="0" h="2401" w="1810">
                  <a:moveTo>
                    <a:pt x="912" y="473"/>
                  </a:moveTo>
                  <a:lnTo>
                    <a:pt x="1238" y="1590"/>
                  </a:lnTo>
                  <a:lnTo>
                    <a:pt x="587" y="1590"/>
                  </a:lnTo>
                  <a:lnTo>
                    <a:pt x="912" y="473"/>
                  </a:lnTo>
                  <a:close/>
                  <a:moveTo>
                    <a:pt x="912" y="0"/>
                  </a:moveTo>
                  <a:cubicBezTo>
                    <a:pt x="816" y="0"/>
                    <a:pt x="721" y="39"/>
                    <a:pt x="694" y="117"/>
                  </a:cubicBezTo>
                  <a:cubicBezTo>
                    <a:pt x="1" y="2385"/>
                    <a:pt x="43" y="2218"/>
                    <a:pt x="43" y="2256"/>
                  </a:cubicBezTo>
                  <a:cubicBezTo>
                    <a:pt x="43" y="2338"/>
                    <a:pt x="160" y="2400"/>
                    <a:pt x="257" y="2400"/>
                  </a:cubicBezTo>
                  <a:cubicBezTo>
                    <a:pt x="313" y="2400"/>
                    <a:pt x="363" y="2379"/>
                    <a:pt x="379" y="2328"/>
                  </a:cubicBezTo>
                  <a:lnTo>
                    <a:pt x="512" y="1866"/>
                  </a:lnTo>
                  <a:lnTo>
                    <a:pt x="1316" y="1866"/>
                  </a:lnTo>
                  <a:lnTo>
                    <a:pt x="1449" y="2328"/>
                  </a:lnTo>
                  <a:cubicBezTo>
                    <a:pt x="1465" y="2379"/>
                    <a:pt x="1515" y="2400"/>
                    <a:pt x="1571" y="2400"/>
                  </a:cubicBezTo>
                  <a:cubicBezTo>
                    <a:pt x="1678" y="2400"/>
                    <a:pt x="1810" y="2323"/>
                    <a:pt x="1778" y="2227"/>
                  </a:cubicBezTo>
                  <a:lnTo>
                    <a:pt x="1134" y="117"/>
                  </a:lnTo>
                  <a:cubicBezTo>
                    <a:pt x="1108" y="40"/>
                    <a:pt x="1010" y="0"/>
                    <a:pt x="9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7"/>
            <p:cNvSpPr/>
            <p:nvPr/>
          </p:nvSpPr>
          <p:spPr>
            <a:xfrm>
              <a:off x="3047250" y="2527725"/>
              <a:ext cx="33300" cy="59525"/>
            </a:xfrm>
            <a:custGeom>
              <a:rect b="b" l="l" r="r" t="t"/>
              <a:pathLst>
                <a:path extrusionOk="0" h="2381" w="1332">
                  <a:moveTo>
                    <a:pt x="174" y="0"/>
                  </a:moveTo>
                  <a:cubicBezTo>
                    <a:pt x="88" y="0"/>
                    <a:pt x="1" y="38"/>
                    <a:pt x="1" y="112"/>
                  </a:cubicBezTo>
                  <a:lnTo>
                    <a:pt x="1" y="2267"/>
                  </a:lnTo>
                  <a:cubicBezTo>
                    <a:pt x="1" y="2342"/>
                    <a:pt x="78" y="2380"/>
                    <a:pt x="153" y="2380"/>
                  </a:cubicBezTo>
                  <a:lnTo>
                    <a:pt x="1192" y="2380"/>
                  </a:lnTo>
                  <a:cubicBezTo>
                    <a:pt x="1330" y="2380"/>
                    <a:pt x="1332" y="2074"/>
                    <a:pt x="1192" y="2074"/>
                  </a:cubicBezTo>
                  <a:lnTo>
                    <a:pt x="346" y="2074"/>
                  </a:lnTo>
                  <a:lnTo>
                    <a:pt x="346" y="112"/>
                  </a:lnTo>
                  <a:cubicBezTo>
                    <a:pt x="346" y="37"/>
                    <a:pt x="260" y="0"/>
                    <a:pt x="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7"/>
            <p:cNvSpPr/>
            <p:nvPr/>
          </p:nvSpPr>
          <p:spPr>
            <a:xfrm>
              <a:off x="3086075" y="2527750"/>
              <a:ext cx="36675" cy="59525"/>
            </a:xfrm>
            <a:custGeom>
              <a:rect b="b" l="l" r="r" t="t"/>
              <a:pathLst>
                <a:path extrusionOk="0" h="2381" w="1467">
                  <a:moveTo>
                    <a:pt x="153" y="0"/>
                  </a:moveTo>
                  <a:cubicBezTo>
                    <a:pt x="79" y="0"/>
                    <a:pt x="0" y="39"/>
                    <a:pt x="0" y="114"/>
                  </a:cubicBezTo>
                  <a:lnTo>
                    <a:pt x="0" y="2266"/>
                  </a:lnTo>
                  <a:cubicBezTo>
                    <a:pt x="0" y="2341"/>
                    <a:pt x="79" y="2380"/>
                    <a:pt x="153" y="2380"/>
                  </a:cubicBezTo>
                  <a:lnTo>
                    <a:pt x="1312" y="2380"/>
                  </a:lnTo>
                  <a:cubicBezTo>
                    <a:pt x="1467" y="2380"/>
                    <a:pt x="1461" y="2074"/>
                    <a:pt x="1312" y="2074"/>
                  </a:cubicBezTo>
                  <a:lnTo>
                    <a:pt x="346" y="2074"/>
                  </a:lnTo>
                  <a:lnTo>
                    <a:pt x="346" y="1325"/>
                  </a:lnTo>
                  <a:lnTo>
                    <a:pt x="846" y="1325"/>
                  </a:lnTo>
                  <a:cubicBezTo>
                    <a:pt x="1001" y="1325"/>
                    <a:pt x="996" y="1051"/>
                    <a:pt x="846" y="1051"/>
                  </a:cubicBezTo>
                  <a:lnTo>
                    <a:pt x="346" y="1051"/>
                  </a:lnTo>
                  <a:lnTo>
                    <a:pt x="346" y="306"/>
                  </a:lnTo>
                  <a:lnTo>
                    <a:pt x="1312" y="306"/>
                  </a:lnTo>
                  <a:cubicBezTo>
                    <a:pt x="1461" y="306"/>
                    <a:pt x="1467" y="0"/>
                    <a:pt x="13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7"/>
            <p:cNvSpPr/>
            <p:nvPr/>
          </p:nvSpPr>
          <p:spPr>
            <a:xfrm>
              <a:off x="2897400" y="2393725"/>
              <a:ext cx="282950" cy="297750"/>
            </a:xfrm>
            <a:custGeom>
              <a:rect b="b" l="l" r="r" t="t"/>
              <a:pathLst>
                <a:path extrusionOk="0" h="11910" w="11318">
                  <a:moveTo>
                    <a:pt x="2057" y="1"/>
                  </a:moveTo>
                  <a:cubicBezTo>
                    <a:pt x="1854" y="1"/>
                    <a:pt x="1689" y="165"/>
                    <a:pt x="1689" y="367"/>
                  </a:cubicBezTo>
                  <a:lnTo>
                    <a:pt x="1689" y="539"/>
                  </a:lnTo>
                  <a:lnTo>
                    <a:pt x="176" y="539"/>
                  </a:lnTo>
                  <a:cubicBezTo>
                    <a:pt x="80" y="539"/>
                    <a:pt x="0" y="619"/>
                    <a:pt x="0" y="716"/>
                  </a:cubicBezTo>
                  <a:cubicBezTo>
                    <a:pt x="0" y="813"/>
                    <a:pt x="80" y="893"/>
                    <a:pt x="176" y="893"/>
                  </a:cubicBezTo>
                  <a:lnTo>
                    <a:pt x="1689" y="893"/>
                  </a:lnTo>
                  <a:lnTo>
                    <a:pt x="1689" y="3608"/>
                  </a:lnTo>
                  <a:cubicBezTo>
                    <a:pt x="1689" y="3706"/>
                    <a:pt x="1768" y="3785"/>
                    <a:pt x="1865" y="3785"/>
                  </a:cubicBezTo>
                  <a:cubicBezTo>
                    <a:pt x="1963" y="3785"/>
                    <a:pt x="2041" y="3706"/>
                    <a:pt x="2041" y="3608"/>
                  </a:cubicBezTo>
                  <a:lnTo>
                    <a:pt x="2041" y="367"/>
                  </a:lnTo>
                  <a:cubicBezTo>
                    <a:pt x="2041" y="360"/>
                    <a:pt x="2049" y="353"/>
                    <a:pt x="2056" y="353"/>
                  </a:cubicBezTo>
                  <a:lnTo>
                    <a:pt x="5472" y="353"/>
                  </a:lnTo>
                  <a:lnTo>
                    <a:pt x="4597" y="859"/>
                  </a:lnTo>
                  <a:lnTo>
                    <a:pt x="3637" y="548"/>
                  </a:lnTo>
                  <a:cubicBezTo>
                    <a:pt x="3619" y="542"/>
                    <a:pt x="3601" y="539"/>
                    <a:pt x="3583" y="539"/>
                  </a:cubicBezTo>
                  <a:cubicBezTo>
                    <a:pt x="3509" y="539"/>
                    <a:pt x="3439" y="587"/>
                    <a:pt x="3415" y="662"/>
                  </a:cubicBezTo>
                  <a:cubicBezTo>
                    <a:pt x="3385" y="755"/>
                    <a:pt x="3435" y="854"/>
                    <a:pt x="3528" y="884"/>
                  </a:cubicBezTo>
                  <a:lnTo>
                    <a:pt x="4185" y="1096"/>
                  </a:lnTo>
                  <a:lnTo>
                    <a:pt x="3489" y="1498"/>
                  </a:lnTo>
                  <a:lnTo>
                    <a:pt x="2530" y="1188"/>
                  </a:lnTo>
                  <a:cubicBezTo>
                    <a:pt x="2512" y="1182"/>
                    <a:pt x="2493" y="1179"/>
                    <a:pt x="2475" y="1179"/>
                  </a:cubicBezTo>
                  <a:cubicBezTo>
                    <a:pt x="2401" y="1179"/>
                    <a:pt x="2331" y="1226"/>
                    <a:pt x="2307" y="1301"/>
                  </a:cubicBezTo>
                  <a:cubicBezTo>
                    <a:pt x="2277" y="1394"/>
                    <a:pt x="2328" y="1494"/>
                    <a:pt x="2420" y="1523"/>
                  </a:cubicBezTo>
                  <a:lnTo>
                    <a:pt x="3078" y="1736"/>
                  </a:lnTo>
                  <a:lnTo>
                    <a:pt x="2258" y="2210"/>
                  </a:lnTo>
                  <a:cubicBezTo>
                    <a:pt x="2101" y="2299"/>
                    <a:pt x="2166" y="2538"/>
                    <a:pt x="2346" y="2538"/>
                  </a:cubicBezTo>
                  <a:cubicBezTo>
                    <a:pt x="2430" y="2538"/>
                    <a:pt x="2400" y="2525"/>
                    <a:pt x="3254" y="2042"/>
                  </a:cubicBezTo>
                  <a:lnTo>
                    <a:pt x="3254" y="2042"/>
                  </a:lnTo>
                  <a:lnTo>
                    <a:pt x="3110" y="2715"/>
                  </a:lnTo>
                  <a:cubicBezTo>
                    <a:pt x="3089" y="2811"/>
                    <a:pt x="3150" y="2905"/>
                    <a:pt x="3245" y="2926"/>
                  </a:cubicBezTo>
                  <a:cubicBezTo>
                    <a:pt x="3257" y="2928"/>
                    <a:pt x="3270" y="2930"/>
                    <a:pt x="3282" y="2930"/>
                  </a:cubicBezTo>
                  <a:cubicBezTo>
                    <a:pt x="3364" y="2930"/>
                    <a:pt x="3437" y="2872"/>
                    <a:pt x="3455" y="2790"/>
                  </a:cubicBezTo>
                  <a:lnTo>
                    <a:pt x="3666" y="1804"/>
                  </a:lnTo>
                  <a:lnTo>
                    <a:pt x="4362" y="1402"/>
                  </a:lnTo>
                  <a:lnTo>
                    <a:pt x="4217" y="2077"/>
                  </a:lnTo>
                  <a:cubicBezTo>
                    <a:pt x="4194" y="2186"/>
                    <a:pt x="4277" y="2290"/>
                    <a:pt x="4389" y="2290"/>
                  </a:cubicBezTo>
                  <a:cubicBezTo>
                    <a:pt x="4471" y="2290"/>
                    <a:pt x="4544" y="2233"/>
                    <a:pt x="4561" y="2150"/>
                  </a:cubicBezTo>
                  <a:lnTo>
                    <a:pt x="4773" y="1164"/>
                  </a:lnTo>
                  <a:lnTo>
                    <a:pt x="5483" y="755"/>
                  </a:lnTo>
                  <a:lnTo>
                    <a:pt x="5483" y="1573"/>
                  </a:lnTo>
                  <a:lnTo>
                    <a:pt x="4734" y="2250"/>
                  </a:lnTo>
                  <a:cubicBezTo>
                    <a:pt x="4614" y="2358"/>
                    <a:pt x="4691" y="2557"/>
                    <a:pt x="4852" y="2557"/>
                  </a:cubicBezTo>
                  <a:cubicBezTo>
                    <a:pt x="4971" y="2557"/>
                    <a:pt x="4976" y="2487"/>
                    <a:pt x="5483" y="2049"/>
                  </a:cubicBezTo>
                  <a:lnTo>
                    <a:pt x="5483" y="2853"/>
                  </a:lnTo>
                  <a:lnTo>
                    <a:pt x="4734" y="3528"/>
                  </a:lnTo>
                  <a:cubicBezTo>
                    <a:pt x="4661" y="3593"/>
                    <a:pt x="4656" y="3706"/>
                    <a:pt x="4721" y="3778"/>
                  </a:cubicBezTo>
                  <a:cubicBezTo>
                    <a:pt x="4756" y="3816"/>
                    <a:pt x="4804" y="3836"/>
                    <a:pt x="4852" y="3836"/>
                  </a:cubicBezTo>
                  <a:cubicBezTo>
                    <a:pt x="4894" y="3836"/>
                    <a:pt x="4937" y="3821"/>
                    <a:pt x="4971" y="3790"/>
                  </a:cubicBezTo>
                  <a:lnTo>
                    <a:pt x="5483" y="3327"/>
                  </a:lnTo>
                  <a:lnTo>
                    <a:pt x="5483" y="4275"/>
                  </a:lnTo>
                  <a:cubicBezTo>
                    <a:pt x="5483" y="4372"/>
                    <a:pt x="5561" y="4452"/>
                    <a:pt x="5659" y="4452"/>
                  </a:cubicBezTo>
                  <a:cubicBezTo>
                    <a:pt x="5757" y="4452"/>
                    <a:pt x="5835" y="4372"/>
                    <a:pt x="5835" y="4275"/>
                  </a:cubicBezTo>
                  <a:lnTo>
                    <a:pt x="5835" y="3327"/>
                  </a:lnTo>
                  <a:cubicBezTo>
                    <a:pt x="6340" y="3764"/>
                    <a:pt x="6347" y="3835"/>
                    <a:pt x="6466" y="3835"/>
                  </a:cubicBezTo>
                  <a:cubicBezTo>
                    <a:pt x="6626" y="3835"/>
                    <a:pt x="6704" y="3637"/>
                    <a:pt x="6584" y="3528"/>
                  </a:cubicBezTo>
                  <a:lnTo>
                    <a:pt x="5835" y="2853"/>
                  </a:lnTo>
                  <a:lnTo>
                    <a:pt x="5835" y="2049"/>
                  </a:lnTo>
                  <a:cubicBezTo>
                    <a:pt x="6341" y="2486"/>
                    <a:pt x="6347" y="2557"/>
                    <a:pt x="6466" y="2557"/>
                  </a:cubicBezTo>
                  <a:cubicBezTo>
                    <a:pt x="6626" y="2557"/>
                    <a:pt x="6704" y="2358"/>
                    <a:pt x="6584" y="2250"/>
                  </a:cubicBezTo>
                  <a:lnTo>
                    <a:pt x="5835" y="1573"/>
                  </a:lnTo>
                  <a:lnTo>
                    <a:pt x="5835" y="755"/>
                  </a:lnTo>
                  <a:lnTo>
                    <a:pt x="6545" y="1164"/>
                  </a:lnTo>
                  <a:lnTo>
                    <a:pt x="6756" y="2150"/>
                  </a:lnTo>
                  <a:cubicBezTo>
                    <a:pt x="6773" y="2233"/>
                    <a:pt x="6846" y="2290"/>
                    <a:pt x="6928" y="2290"/>
                  </a:cubicBezTo>
                  <a:cubicBezTo>
                    <a:pt x="6940" y="2290"/>
                    <a:pt x="6953" y="2289"/>
                    <a:pt x="6965" y="2286"/>
                  </a:cubicBezTo>
                  <a:cubicBezTo>
                    <a:pt x="7060" y="2265"/>
                    <a:pt x="7121" y="2171"/>
                    <a:pt x="7101" y="2077"/>
                  </a:cubicBezTo>
                  <a:lnTo>
                    <a:pt x="6956" y="1402"/>
                  </a:lnTo>
                  <a:lnTo>
                    <a:pt x="7652" y="1804"/>
                  </a:lnTo>
                  <a:lnTo>
                    <a:pt x="7864" y="2790"/>
                  </a:lnTo>
                  <a:cubicBezTo>
                    <a:pt x="7881" y="2872"/>
                    <a:pt x="7954" y="2929"/>
                    <a:pt x="8035" y="2929"/>
                  </a:cubicBezTo>
                  <a:cubicBezTo>
                    <a:pt x="8048" y="2929"/>
                    <a:pt x="8060" y="2927"/>
                    <a:pt x="8073" y="2925"/>
                  </a:cubicBezTo>
                  <a:cubicBezTo>
                    <a:pt x="8169" y="2905"/>
                    <a:pt x="8228" y="2811"/>
                    <a:pt x="8209" y="2715"/>
                  </a:cubicBezTo>
                  <a:lnTo>
                    <a:pt x="8064" y="2041"/>
                  </a:lnTo>
                  <a:lnTo>
                    <a:pt x="8064" y="2041"/>
                  </a:lnTo>
                  <a:cubicBezTo>
                    <a:pt x="8920" y="2526"/>
                    <a:pt x="8888" y="2538"/>
                    <a:pt x="8972" y="2538"/>
                  </a:cubicBezTo>
                  <a:cubicBezTo>
                    <a:pt x="9153" y="2538"/>
                    <a:pt x="9216" y="2299"/>
                    <a:pt x="9061" y="2209"/>
                  </a:cubicBezTo>
                  <a:lnTo>
                    <a:pt x="8241" y="1736"/>
                  </a:lnTo>
                  <a:lnTo>
                    <a:pt x="8897" y="1523"/>
                  </a:lnTo>
                  <a:cubicBezTo>
                    <a:pt x="8990" y="1494"/>
                    <a:pt x="9040" y="1394"/>
                    <a:pt x="9010" y="1301"/>
                  </a:cubicBezTo>
                  <a:cubicBezTo>
                    <a:pt x="8986" y="1226"/>
                    <a:pt x="8918" y="1179"/>
                    <a:pt x="8843" y="1179"/>
                  </a:cubicBezTo>
                  <a:cubicBezTo>
                    <a:pt x="8825" y="1179"/>
                    <a:pt x="8807" y="1182"/>
                    <a:pt x="8789" y="1188"/>
                  </a:cubicBezTo>
                  <a:lnTo>
                    <a:pt x="7829" y="1498"/>
                  </a:lnTo>
                  <a:lnTo>
                    <a:pt x="7133" y="1096"/>
                  </a:lnTo>
                  <a:lnTo>
                    <a:pt x="7789" y="884"/>
                  </a:lnTo>
                  <a:cubicBezTo>
                    <a:pt x="7882" y="854"/>
                    <a:pt x="7933" y="754"/>
                    <a:pt x="7903" y="661"/>
                  </a:cubicBezTo>
                  <a:cubicBezTo>
                    <a:pt x="7879" y="586"/>
                    <a:pt x="7810" y="539"/>
                    <a:pt x="7736" y="539"/>
                  </a:cubicBezTo>
                  <a:cubicBezTo>
                    <a:pt x="7718" y="539"/>
                    <a:pt x="7699" y="542"/>
                    <a:pt x="7681" y="548"/>
                  </a:cubicBezTo>
                  <a:lnTo>
                    <a:pt x="6721" y="858"/>
                  </a:lnTo>
                  <a:lnTo>
                    <a:pt x="5846" y="353"/>
                  </a:lnTo>
                  <a:lnTo>
                    <a:pt x="5846" y="353"/>
                  </a:lnTo>
                  <a:cubicBezTo>
                    <a:pt x="6428" y="354"/>
                    <a:pt x="6911" y="355"/>
                    <a:pt x="7313" y="355"/>
                  </a:cubicBezTo>
                  <a:cubicBezTo>
                    <a:pt x="8331" y="355"/>
                    <a:pt x="8823" y="352"/>
                    <a:pt x="9060" y="352"/>
                  </a:cubicBezTo>
                  <a:cubicBezTo>
                    <a:pt x="9313" y="352"/>
                    <a:pt x="9276" y="355"/>
                    <a:pt x="9276" y="367"/>
                  </a:cubicBezTo>
                  <a:lnTo>
                    <a:pt x="9276" y="11289"/>
                  </a:lnTo>
                  <a:cubicBezTo>
                    <a:pt x="9276" y="11455"/>
                    <a:pt x="9136" y="11557"/>
                    <a:pt x="9007" y="11557"/>
                  </a:cubicBezTo>
                  <a:cubicBezTo>
                    <a:pt x="8869" y="11557"/>
                    <a:pt x="8891" y="11514"/>
                    <a:pt x="7841" y="10824"/>
                  </a:cubicBezTo>
                  <a:cubicBezTo>
                    <a:pt x="7811" y="10804"/>
                    <a:pt x="7776" y="10794"/>
                    <a:pt x="7742" y="10794"/>
                  </a:cubicBezTo>
                  <a:cubicBezTo>
                    <a:pt x="7686" y="10794"/>
                    <a:pt x="7630" y="10821"/>
                    <a:pt x="7596" y="10871"/>
                  </a:cubicBezTo>
                  <a:cubicBezTo>
                    <a:pt x="7541" y="10953"/>
                    <a:pt x="7563" y="11062"/>
                    <a:pt x="7643" y="11117"/>
                  </a:cubicBezTo>
                  <a:lnTo>
                    <a:pt x="8662" y="11803"/>
                  </a:lnTo>
                  <a:cubicBezTo>
                    <a:pt x="8771" y="11877"/>
                    <a:pt x="8890" y="11910"/>
                    <a:pt x="9007" y="11910"/>
                  </a:cubicBezTo>
                  <a:cubicBezTo>
                    <a:pt x="9329" y="11910"/>
                    <a:pt x="9629" y="11653"/>
                    <a:pt x="9629" y="11289"/>
                  </a:cubicBezTo>
                  <a:lnTo>
                    <a:pt x="9629" y="892"/>
                  </a:lnTo>
                  <a:lnTo>
                    <a:pt x="11141" y="892"/>
                  </a:lnTo>
                  <a:cubicBezTo>
                    <a:pt x="11239" y="892"/>
                    <a:pt x="11317" y="813"/>
                    <a:pt x="11317" y="716"/>
                  </a:cubicBezTo>
                  <a:cubicBezTo>
                    <a:pt x="11317" y="619"/>
                    <a:pt x="11239" y="539"/>
                    <a:pt x="11141" y="539"/>
                  </a:cubicBezTo>
                  <a:lnTo>
                    <a:pt x="9629" y="539"/>
                  </a:lnTo>
                  <a:lnTo>
                    <a:pt x="9629" y="367"/>
                  </a:lnTo>
                  <a:cubicBezTo>
                    <a:pt x="9629" y="165"/>
                    <a:pt x="9464" y="1"/>
                    <a:pt x="92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 name="Google Shape;1850;p47"/>
          <p:cNvGrpSpPr/>
          <p:nvPr/>
        </p:nvGrpSpPr>
        <p:grpSpPr>
          <a:xfrm>
            <a:off x="2628912" y="4274226"/>
            <a:ext cx="397827" cy="261455"/>
            <a:chOff x="2367300" y="2444750"/>
            <a:chExt cx="297775" cy="195700"/>
          </a:xfrm>
        </p:grpSpPr>
        <p:sp>
          <p:nvSpPr>
            <p:cNvPr id="1851" name="Google Shape;1851;p47"/>
            <p:cNvSpPr/>
            <p:nvPr/>
          </p:nvSpPr>
          <p:spPr>
            <a:xfrm>
              <a:off x="2367300" y="2444750"/>
              <a:ext cx="297775" cy="195700"/>
            </a:xfrm>
            <a:custGeom>
              <a:rect b="b" l="l" r="r" t="t"/>
              <a:pathLst>
                <a:path extrusionOk="0" h="7828" w="11911">
                  <a:moveTo>
                    <a:pt x="571" y="1"/>
                  </a:moveTo>
                  <a:cubicBezTo>
                    <a:pt x="257" y="1"/>
                    <a:pt x="0" y="256"/>
                    <a:pt x="0" y="571"/>
                  </a:cubicBezTo>
                  <a:lnTo>
                    <a:pt x="0" y="7257"/>
                  </a:lnTo>
                  <a:cubicBezTo>
                    <a:pt x="0" y="7572"/>
                    <a:pt x="257" y="7828"/>
                    <a:pt x="571" y="7828"/>
                  </a:cubicBezTo>
                  <a:lnTo>
                    <a:pt x="11340" y="7828"/>
                  </a:lnTo>
                  <a:cubicBezTo>
                    <a:pt x="11654" y="7828"/>
                    <a:pt x="11911" y="7572"/>
                    <a:pt x="11911" y="7257"/>
                  </a:cubicBezTo>
                  <a:lnTo>
                    <a:pt x="11911" y="571"/>
                  </a:lnTo>
                  <a:cubicBezTo>
                    <a:pt x="11911" y="256"/>
                    <a:pt x="11654" y="1"/>
                    <a:pt x="11340" y="1"/>
                  </a:cubicBezTo>
                  <a:lnTo>
                    <a:pt x="2548" y="1"/>
                  </a:lnTo>
                  <a:cubicBezTo>
                    <a:pt x="2451" y="1"/>
                    <a:pt x="2372" y="79"/>
                    <a:pt x="2372" y="177"/>
                  </a:cubicBezTo>
                  <a:cubicBezTo>
                    <a:pt x="2372" y="274"/>
                    <a:pt x="2451" y="353"/>
                    <a:pt x="2548" y="353"/>
                  </a:cubicBezTo>
                  <a:lnTo>
                    <a:pt x="11340" y="353"/>
                  </a:lnTo>
                  <a:cubicBezTo>
                    <a:pt x="11461" y="353"/>
                    <a:pt x="11558" y="451"/>
                    <a:pt x="11558" y="571"/>
                  </a:cubicBezTo>
                  <a:lnTo>
                    <a:pt x="11558" y="7257"/>
                  </a:lnTo>
                  <a:cubicBezTo>
                    <a:pt x="11558" y="7378"/>
                    <a:pt x="11461" y="7476"/>
                    <a:pt x="11340" y="7476"/>
                  </a:cubicBezTo>
                  <a:lnTo>
                    <a:pt x="571" y="7476"/>
                  </a:lnTo>
                  <a:cubicBezTo>
                    <a:pt x="451" y="7476"/>
                    <a:pt x="353" y="7378"/>
                    <a:pt x="353" y="7257"/>
                  </a:cubicBezTo>
                  <a:lnTo>
                    <a:pt x="353" y="571"/>
                  </a:lnTo>
                  <a:cubicBezTo>
                    <a:pt x="353" y="451"/>
                    <a:pt x="452" y="353"/>
                    <a:pt x="571" y="353"/>
                  </a:cubicBezTo>
                  <a:lnTo>
                    <a:pt x="1843" y="353"/>
                  </a:lnTo>
                  <a:cubicBezTo>
                    <a:pt x="1941" y="353"/>
                    <a:pt x="2020" y="274"/>
                    <a:pt x="2020" y="177"/>
                  </a:cubicBezTo>
                  <a:cubicBezTo>
                    <a:pt x="2020" y="79"/>
                    <a:pt x="1941" y="1"/>
                    <a:pt x="18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7"/>
            <p:cNvSpPr/>
            <p:nvPr/>
          </p:nvSpPr>
          <p:spPr>
            <a:xfrm>
              <a:off x="2581375" y="2460025"/>
              <a:ext cx="65500" cy="56100"/>
            </a:xfrm>
            <a:custGeom>
              <a:rect b="b" l="l" r="r" t="t"/>
              <a:pathLst>
                <a:path extrusionOk="0" h="2244" w="2620">
                  <a:moveTo>
                    <a:pt x="2267" y="353"/>
                  </a:moveTo>
                  <a:lnTo>
                    <a:pt x="2267" y="1891"/>
                  </a:lnTo>
                  <a:lnTo>
                    <a:pt x="353" y="1891"/>
                  </a:lnTo>
                  <a:lnTo>
                    <a:pt x="353" y="353"/>
                  </a:lnTo>
                  <a:close/>
                  <a:moveTo>
                    <a:pt x="253" y="1"/>
                  </a:moveTo>
                  <a:cubicBezTo>
                    <a:pt x="114" y="1"/>
                    <a:pt x="0" y="114"/>
                    <a:pt x="0" y="253"/>
                  </a:cubicBezTo>
                  <a:lnTo>
                    <a:pt x="0" y="1992"/>
                  </a:lnTo>
                  <a:cubicBezTo>
                    <a:pt x="0" y="2131"/>
                    <a:pt x="114" y="2244"/>
                    <a:pt x="253" y="2244"/>
                  </a:cubicBezTo>
                  <a:lnTo>
                    <a:pt x="2367" y="2244"/>
                  </a:lnTo>
                  <a:cubicBezTo>
                    <a:pt x="2506" y="2244"/>
                    <a:pt x="2619" y="2131"/>
                    <a:pt x="2619" y="1992"/>
                  </a:cubicBezTo>
                  <a:lnTo>
                    <a:pt x="2619" y="253"/>
                  </a:lnTo>
                  <a:cubicBezTo>
                    <a:pt x="2619" y="114"/>
                    <a:pt x="2506" y="1"/>
                    <a:pt x="23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7"/>
            <p:cNvSpPr/>
            <p:nvPr/>
          </p:nvSpPr>
          <p:spPr>
            <a:xfrm>
              <a:off x="2386525" y="2536825"/>
              <a:ext cx="25550" cy="33400"/>
            </a:xfrm>
            <a:custGeom>
              <a:rect b="b" l="l" r="r" t="t"/>
              <a:pathLst>
                <a:path extrusionOk="0" h="1336" w="1022">
                  <a:moveTo>
                    <a:pt x="117" y="0"/>
                  </a:moveTo>
                  <a:cubicBezTo>
                    <a:pt x="1" y="0"/>
                    <a:pt x="5" y="257"/>
                    <a:pt x="117" y="257"/>
                  </a:cubicBezTo>
                  <a:lnTo>
                    <a:pt x="370" y="257"/>
                  </a:lnTo>
                  <a:lnTo>
                    <a:pt x="370" y="1248"/>
                  </a:lnTo>
                  <a:cubicBezTo>
                    <a:pt x="370" y="1306"/>
                    <a:pt x="441" y="1335"/>
                    <a:pt x="512" y="1335"/>
                  </a:cubicBezTo>
                  <a:cubicBezTo>
                    <a:pt x="583" y="1335"/>
                    <a:pt x="654" y="1306"/>
                    <a:pt x="654" y="1248"/>
                  </a:cubicBezTo>
                  <a:lnTo>
                    <a:pt x="654" y="257"/>
                  </a:lnTo>
                  <a:lnTo>
                    <a:pt x="907" y="257"/>
                  </a:lnTo>
                  <a:cubicBezTo>
                    <a:pt x="1019" y="257"/>
                    <a:pt x="1022" y="0"/>
                    <a:pt x="9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7"/>
            <p:cNvSpPr/>
            <p:nvPr/>
          </p:nvSpPr>
          <p:spPr>
            <a:xfrm>
              <a:off x="2413275" y="2536850"/>
              <a:ext cx="22425" cy="33625"/>
            </a:xfrm>
            <a:custGeom>
              <a:rect b="b" l="l" r="r" t="t"/>
              <a:pathLst>
                <a:path extrusionOk="0" h="1345" w="897">
                  <a:moveTo>
                    <a:pt x="448" y="247"/>
                  </a:moveTo>
                  <a:cubicBezTo>
                    <a:pt x="550" y="247"/>
                    <a:pt x="612" y="304"/>
                    <a:pt x="612" y="431"/>
                  </a:cubicBezTo>
                  <a:lnTo>
                    <a:pt x="612" y="914"/>
                  </a:lnTo>
                  <a:cubicBezTo>
                    <a:pt x="612" y="1040"/>
                    <a:pt x="550" y="1096"/>
                    <a:pt x="448" y="1096"/>
                  </a:cubicBezTo>
                  <a:cubicBezTo>
                    <a:pt x="346" y="1096"/>
                    <a:pt x="285" y="1040"/>
                    <a:pt x="285" y="914"/>
                  </a:cubicBezTo>
                  <a:lnTo>
                    <a:pt x="285" y="431"/>
                  </a:lnTo>
                  <a:cubicBezTo>
                    <a:pt x="285" y="304"/>
                    <a:pt x="346" y="247"/>
                    <a:pt x="448" y="247"/>
                  </a:cubicBezTo>
                  <a:close/>
                  <a:moveTo>
                    <a:pt x="448" y="0"/>
                  </a:moveTo>
                  <a:cubicBezTo>
                    <a:pt x="196" y="0"/>
                    <a:pt x="0" y="116"/>
                    <a:pt x="0" y="431"/>
                  </a:cubicBezTo>
                  <a:lnTo>
                    <a:pt x="0" y="914"/>
                  </a:lnTo>
                  <a:cubicBezTo>
                    <a:pt x="0" y="1228"/>
                    <a:pt x="195" y="1345"/>
                    <a:pt x="448" y="1345"/>
                  </a:cubicBezTo>
                  <a:cubicBezTo>
                    <a:pt x="700" y="1345"/>
                    <a:pt x="897" y="1228"/>
                    <a:pt x="897" y="914"/>
                  </a:cubicBezTo>
                  <a:lnTo>
                    <a:pt x="897" y="431"/>
                  </a:lnTo>
                  <a:cubicBezTo>
                    <a:pt x="897" y="116"/>
                    <a:pt x="700" y="0"/>
                    <a:pt x="4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7"/>
            <p:cNvSpPr/>
            <p:nvPr/>
          </p:nvSpPr>
          <p:spPr>
            <a:xfrm>
              <a:off x="2448525" y="2563450"/>
              <a:ext cx="7050" cy="7025"/>
            </a:xfrm>
            <a:custGeom>
              <a:rect b="b" l="l" r="r" t="t"/>
              <a:pathLst>
                <a:path extrusionOk="0" h="281" w="282">
                  <a:moveTo>
                    <a:pt x="142" y="0"/>
                  </a:moveTo>
                  <a:cubicBezTo>
                    <a:pt x="62" y="0"/>
                    <a:pt x="2" y="64"/>
                    <a:pt x="2" y="140"/>
                  </a:cubicBezTo>
                  <a:cubicBezTo>
                    <a:pt x="1" y="216"/>
                    <a:pt x="62" y="281"/>
                    <a:pt x="142" y="281"/>
                  </a:cubicBezTo>
                  <a:cubicBezTo>
                    <a:pt x="217" y="281"/>
                    <a:pt x="281" y="216"/>
                    <a:pt x="281" y="140"/>
                  </a:cubicBezTo>
                  <a:cubicBezTo>
                    <a:pt x="281" y="64"/>
                    <a:pt x="217" y="0"/>
                    <a:pt x="1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7"/>
            <p:cNvSpPr/>
            <p:nvPr/>
          </p:nvSpPr>
          <p:spPr>
            <a:xfrm>
              <a:off x="2448525" y="2550925"/>
              <a:ext cx="7050" cy="7050"/>
            </a:xfrm>
            <a:custGeom>
              <a:rect b="b" l="l" r="r" t="t"/>
              <a:pathLst>
                <a:path extrusionOk="0" h="282" w="282">
                  <a:moveTo>
                    <a:pt x="142" y="1"/>
                  </a:moveTo>
                  <a:cubicBezTo>
                    <a:pt x="62" y="1"/>
                    <a:pt x="2" y="65"/>
                    <a:pt x="2" y="142"/>
                  </a:cubicBezTo>
                  <a:cubicBezTo>
                    <a:pt x="1" y="216"/>
                    <a:pt x="62" y="282"/>
                    <a:pt x="142" y="282"/>
                  </a:cubicBezTo>
                  <a:cubicBezTo>
                    <a:pt x="217" y="282"/>
                    <a:pt x="281" y="216"/>
                    <a:pt x="281" y="142"/>
                  </a:cubicBezTo>
                  <a:cubicBezTo>
                    <a:pt x="281" y="65"/>
                    <a:pt x="217" y="1"/>
                    <a:pt x="1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7"/>
            <p:cNvSpPr/>
            <p:nvPr/>
          </p:nvSpPr>
          <p:spPr>
            <a:xfrm>
              <a:off x="2467150" y="2536550"/>
              <a:ext cx="22450" cy="34100"/>
            </a:xfrm>
            <a:custGeom>
              <a:rect b="b" l="l" r="r" t="t"/>
              <a:pathLst>
                <a:path extrusionOk="0" h="1364" w="898">
                  <a:moveTo>
                    <a:pt x="502" y="1"/>
                  </a:moveTo>
                  <a:cubicBezTo>
                    <a:pt x="273" y="1"/>
                    <a:pt x="34" y="105"/>
                    <a:pt x="34" y="379"/>
                  </a:cubicBezTo>
                  <a:cubicBezTo>
                    <a:pt x="34" y="805"/>
                    <a:pt x="613" y="767"/>
                    <a:pt x="613" y="988"/>
                  </a:cubicBezTo>
                  <a:cubicBezTo>
                    <a:pt x="613" y="1076"/>
                    <a:pt x="519" y="1108"/>
                    <a:pt x="436" y="1108"/>
                  </a:cubicBezTo>
                  <a:cubicBezTo>
                    <a:pt x="266" y="1108"/>
                    <a:pt x="211" y="973"/>
                    <a:pt x="125" y="973"/>
                  </a:cubicBezTo>
                  <a:cubicBezTo>
                    <a:pt x="56" y="973"/>
                    <a:pt x="1" y="1065"/>
                    <a:pt x="1" y="1127"/>
                  </a:cubicBezTo>
                  <a:cubicBezTo>
                    <a:pt x="1" y="1247"/>
                    <a:pt x="202" y="1364"/>
                    <a:pt x="441" y="1364"/>
                  </a:cubicBezTo>
                  <a:cubicBezTo>
                    <a:pt x="706" y="1364"/>
                    <a:pt x="897" y="1222"/>
                    <a:pt x="897" y="959"/>
                  </a:cubicBezTo>
                  <a:cubicBezTo>
                    <a:pt x="897" y="499"/>
                    <a:pt x="319" y="533"/>
                    <a:pt x="319" y="351"/>
                  </a:cubicBezTo>
                  <a:cubicBezTo>
                    <a:pt x="319" y="294"/>
                    <a:pt x="372" y="242"/>
                    <a:pt x="502" y="242"/>
                  </a:cubicBezTo>
                  <a:cubicBezTo>
                    <a:pt x="651" y="242"/>
                    <a:pt x="686" y="311"/>
                    <a:pt x="752" y="311"/>
                  </a:cubicBezTo>
                  <a:cubicBezTo>
                    <a:pt x="832" y="311"/>
                    <a:pt x="864" y="211"/>
                    <a:pt x="864" y="161"/>
                  </a:cubicBezTo>
                  <a:cubicBezTo>
                    <a:pt x="864" y="18"/>
                    <a:pt x="598" y="1"/>
                    <a:pt x="5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7"/>
            <p:cNvSpPr/>
            <p:nvPr/>
          </p:nvSpPr>
          <p:spPr>
            <a:xfrm>
              <a:off x="2490525" y="2536550"/>
              <a:ext cx="27225" cy="33675"/>
            </a:xfrm>
            <a:custGeom>
              <a:rect b="b" l="l" r="r" t="t"/>
              <a:pathLst>
                <a:path extrusionOk="0" h="1347" w="1089">
                  <a:moveTo>
                    <a:pt x="541" y="356"/>
                  </a:moveTo>
                  <a:lnTo>
                    <a:pt x="674" y="846"/>
                  </a:lnTo>
                  <a:lnTo>
                    <a:pt x="408" y="846"/>
                  </a:lnTo>
                  <a:lnTo>
                    <a:pt x="541" y="356"/>
                  </a:lnTo>
                  <a:close/>
                  <a:moveTo>
                    <a:pt x="541" y="0"/>
                  </a:moveTo>
                  <a:cubicBezTo>
                    <a:pt x="458" y="0"/>
                    <a:pt x="375" y="32"/>
                    <a:pt x="355" y="95"/>
                  </a:cubicBezTo>
                  <a:cubicBezTo>
                    <a:pt x="0" y="1262"/>
                    <a:pt x="12" y="1215"/>
                    <a:pt x="12" y="1229"/>
                  </a:cubicBezTo>
                  <a:cubicBezTo>
                    <a:pt x="12" y="1295"/>
                    <a:pt x="113" y="1346"/>
                    <a:pt x="194" y="1346"/>
                  </a:cubicBezTo>
                  <a:cubicBezTo>
                    <a:pt x="238" y="1346"/>
                    <a:pt x="276" y="1330"/>
                    <a:pt x="287" y="1293"/>
                  </a:cubicBezTo>
                  <a:lnTo>
                    <a:pt x="350" y="1065"/>
                  </a:lnTo>
                  <a:lnTo>
                    <a:pt x="735" y="1065"/>
                  </a:lnTo>
                  <a:lnTo>
                    <a:pt x="797" y="1293"/>
                  </a:lnTo>
                  <a:cubicBezTo>
                    <a:pt x="807" y="1330"/>
                    <a:pt x="846" y="1346"/>
                    <a:pt x="892" y="1346"/>
                  </a:cubicBezTo>
                  <a:cubicBezTo>
                    <a:pt x="978" y="1346"/>
                    <a:pt x="1088" y="1288"/>
                    <a:pt x="1069" y="1209"/>
                  </a:cubicBezTo>
                  <a:lnTo>
                    <a:pt x="728" y="95"/>
                  </a:lnTo>
                  <a:cubicBezTo>
                    <a:pt x="708" y="32"/>
                    <a:pt x="624" y="0"/>
                    <a:pt x="5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7"/>
            <p:cNvSpPr/>
            <p:nvPr/>
          </p:nvSpPr>
          <p:spPr>
            <a:xfrm>
              <a:off x="2519950" y="2536850"/>
              <a:ext cx="23375" cy="33375"/>
            </a:xfrm>
            <a:custGeom>
              <a:rect b="b" l="l" r="r" t="t"/>
              <a:pathLst>
                <a:path extrusionOk="0" h="1335" w="935">
                  <a:moveTo>
                    <a:pt x="143" y="0"/>
                  </a:moveTo>
                  <a:cubicBezTo>
                    <a:pt x="72" y="0"/>
                    <a:pt x="1" y="27"/>
                    <a:pt x="1" y="88"/>
                  </a:cubicBezTo>
                  <a:lnTo>
                    <a:pt x="1" y="1247"/>
                  </a:lnTo>
                  <a:cubicBezTo>
                    <a:pt x="1" y="1305"/>
                    <a:pt x="72" y="1334"/>
                    <a:pt x="144" y="1334"/>
                  </a:cubicBezTo>
                  <a:cubicBezTo>
                    <a:pt x="215" y="1334"/>
                    <a:pt x="286" y="1305"/>
                    <a:pt x="286" y="1247"/>
                  </a:cubicBezTo>
                  <a:lnTo>
                    <a:pt x="286" y="625"/>
                  </a:lnTo>
                  <a:lnTo>
                    <a:pt x="633" y="1257"/>
                  </a:lnTo>
                  <a:cubicBezTo>
                    <a:pt x="668" y="1321"/>
                    <a:pt x="726" y="1334"/>
                    <a:pt x="791" y="1334"/>
                  </a:cubicBezTo>
                  <a:cubicBezTo>
                    <a:pt x="862" y="1334"/>
                    <a:pt x="934" y="1304"/>
                    <a:pt x="934" y="1247"/>
                  </a:cubicBezTo>
                  <a:lnTo>
                    <a:pt x="934" y="86"/>
                  </a:lnTo>
                  <a:cubicBezTo>
                    <a:pt x="934" y="25"/>
                    <a:pt x="863" y="0"/>
                    <a:pt x="791" y="0"/>
                  </a:cubicBezTo>
                  <a:cubicBezTo>
                    <a:pt x="720" y="0"/>
                    <a:pt x="649" y="25"/>
                    <a:pt x="649" y="86"/>
                  </a:cubicBezTo>
                  <a:lnTo>
                    <a:pt x="649" y="706"/>
                  </a:lnTo>
                  <a:lnTo>
                    <a:pt x="353" y="142"/>
                  </a:lnTo>
                  <a:cubicBezTo>
                    <a:pt x="284" y="8"/>
                    <a:pt x="245" y="0"/>
                    <a:pt x="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7"/>
            <p:cNvSpPr/>
            <p:nvPr/>
          </p:nvSpPr>
          <p:spPr>
            <a:xfrm>
              <a:off x="2545325" y="2536850"/>
              <a:ext cx="25575" cy="33375"/>
            </a:xfrm>
            <a:custGeom>
              <a:rect b="b" l="l" r="r" t="t"/>
              <a:pathLst>
                <a:path extrusionOk="0" h="1335" w="1023">
                  <a:moveTo>
                    <a:pt x="117" y="0"/>
                  </a:moveTo>
                  <a:cubicBezTo>
                    <a:pt x="1" y="0"/>
                    <a:pt x="5" y="256"/>
                    <a:pt x="117" y="256"/>
                  </a:cubicBezTo>
                  <a:lnTo>
                    <a:pt x="370" y="256"/>
                  </a:lnTo>
                  <a:lnTo>
                    <a:pt x="370" y="1247"/>
                  </a:lnTo>
                  <a:cubicBezTo>
                    <a:pt x="370" y="1305"/>
                    <a:pt x="441" y="1334"/>
                    <a:pt x="512" y="1334"/>
                  </a:cubicBezTo>
                  <a:cubicBezTo>
                    <a:pt x="583" y="1334"/>
                    <a:pt x="654" y="1305"/>
                    <a:pt x="654" y="1247"/>
                  </a:cubicBezTo>
                  <a:lnTo>
                    <a:pt x="654" y="256"/>
                  </a:lnTo>
                  <a:lnTo>
                    <a:pt x="906" y="256"/>
                  </a:lnTo>
                  <a:cubicBezTo>
                    <a:pt x="1020" y="256"/>
                    <a:pt x="1023" y="0"/>
                    <a:pt x="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7"/>
            <p:cNvSpPr/>
            <p:nvPr/>
          </p:nvSpPr>
          <p:spPr>
            <a:xfrm>
              <a:off x="2567500" y="2536550"/>
              <a:ext cx="27050" cy="33650"/>
            </a:xfrm>
            <a:custGeom>
              <a:rect b="b" l="l" r="r" t="t"/>
              <a:pathLst>
                <a:path extrusionOk="0" h="1346" w="1082">
                  <a:moveTo>
                    <a:pt x="542" y="356"/>
                  </a:moveTo>
                  <a:lnTo>
                    <a:pt x="675" y="846"/>
                  </a:lnTo>
                  <a:lnTo>
                    <a:pt x="408" y="846"/>
                  </a:lnTo>
                  <a:lnTo>
                    <a:pt x="542" y="356"/>
                  </a:lnTo>
                  <a:close/>
                  <a:moveTo>
                    <a:pt x="542" y="1"/>
                  </a:moveTo>
                  <a:cubicBezTo>
                    <a:pt x="457" y="1"/>
                    <a:pt x="375" y="32"/>
                    <a:pt x="355" y="95"/>
                  </a:cubicBezTo>
                  <a:cubicBezTo>
                    <a:pt x="1" y="1262"/>
                    <a:pt x="12" y="1215"/>
                    <a:pt x="12" y="1229"/>
                  </a:cubicBezTo>
                  <a:cubicBezTo>
                    <a:pt x="12" y="1295"/>
                    <a:pt x="114" y="1346"/>
                    <a:pt x="194" y="1346"/>
                  </a:cubicBezTo>
                  <a:cubicBezTo>
                    <a:pt x="239" y="1346"/>
                    <a:pt x="277" y="1330"/>
                    <a:pt x="287" y="1293"/>
                  </a:cubicBezTo>
                  <a:lnTo>
                    <a:pt x="350" y="1065"/>
                  </a:lnTo>
                  <a:lnTo>
                    <a:pt x="735" y="1065"/>
                  </a:lnTo>
                  <a:lnTo>
                    <a:pt x="797" y="1293"/>
                  </a:lnTo>
                  <a:cubicBezTo>
                    <a:pt x="808" y="1330"/>
                    <a:pt x="846" y="1346"/>
                    <a:pt x="891" y="1346"/>
                  </a:cubicBezTo>
                  <a:cubicBezTo>
                    <a:pt x="971" y="1346"/>
                    <a:pt x="1072" y="1295"/>
                    <a:pt x="1072" y="1229"/>
                  </a:cubicBezTo>
                  <a:cubicBezTo>
                    <a:pt x="1072" y="1213"/>
                    <a:pt x="1082" y="1253"/>
                    <a:pt x="727" y="95"/>
                  </a:cubicBezTo>
                  <a:cubicBezTo>
                    <a:pt x="708" y="32"/>
                    <a:pt x="625" y="1"/>
                    <a:pt x="5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7"/>
            <p:cNvSpPr/>
            <p:nvPr/>
          </p:nvSpPr>
          <p:spPr>
            <a:xfrm>
              <a:off x="2494900" y="2584875"/>
              <a:ext cx="102800" cy="8825"/>
            </a:xfrm>
            <a:custGeom>
              <a:rect b="b" l="l" r="r" t="t"/>
              <a:pathLst>
                <a:path extrusionOk="0" h="353" w="4112">
                  <a:moveTo>
                    <a:pt x="177" y="1"/>
                  </a:moveTo>
                  <a:cubicBezTo>
                    <a:pt x="79" y="1"/>
                    <a:pt x="0" y="80"/>
                    <a:pt x="0" y="177"/>
                  </a:cubicBezTo>
                  <a:cubicBezTo>
                    <a:pt x="0" y="275"/>
                    <a:pt x="79" y="353"/>
                    <a:pt x="177" y="353"/>
                  </a:cubicBezTo>
                  <a:lnTo>
                    <a:pt x="3935" y="353"/>
                  </a:lnTo>
                  <a:cubicBezTo>
                    <a:pt x="4032" y="353"/>
                    <a:pt x="4111" y="275"/>
                    <a:pt x="4111" y="177"/>
                  </a:cubicBezTo>
                  <a:cubicBezTo>
                    <a:pt x="4111" y="80"/>
                    <a:pt x="4032" y="1"/>
                    <a:pt x="39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7"/>
            <p:cNvSpPr/>
            <p:nvPr/>
          </p:nvSpPr>
          <p:spPr>
            <a:xfrm>
              <a:off x="2384400" y="2584875"/>
              <a:ext cx="101725" cy="8825"/>
            </a:xfrm>
            <a:custGeom>
              <a:rect b="b" l="l" r="r" t="t"/>
              <a:pathLst>
                <a:path extrusionOk="0" h="353" w="4069">
                  <a:moveTo>
                    <a:pt x="177" y="1"/>
                  </a:moveTo>
                  <a:cubicBezTo>
                    <a:pt x="80" y="1"/>
                    <a:pt x="0" y="80"/>
                    <a:pt x="0" y="177"/>
                  </a:cubicBezTo>
                  <a:cubicBezTo>
                    <a:pt x="0" y="275"/>
                    <a:pt x="80" y="353"/>
                    <a:pt x="177" y="353"/>
                  </a:cubicBezTo>
                  <a:lnTo>
                    <a:pt x="3892" y="353"/>
                  </a:lnTo>
                  <a:cubicBezTo>
                    <a:pt x="3989" y="353"/>
                    <a:pt x="4068" y="275"/>
                    <a:pt x="4068" y="177"/>
                  </a:cubicBezTo>
                  <a:cubicBezTo>
                    <a:pt x="4068" y="80"/>
                    <a:pt x="3989" y="1"/>
                    <a:pt x="38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7"/>
            <p:cNvSpPr/>
            <p:nvPr/>
          </p:nvSpPr>
          <p:spPr>
            <a:xfrm>
              <a:off x="2531225" y="2610100"/>
              <a:ext cx="66475" cy="8825"/>
            </a:xfrm>
            <a:custGeom>
              <a:rect b="b" l="l" r="r" t="t"/>
              <a:pathLst>
                <a:path extrusionOk="0" h="353" w="2659">
                  <a:moveTo>
                    <a:pt x="176" y="0"/>
                  </a:moveTo>
                  <a:cubicBezTo>
                    <a:pt x="80" y="0"/>
                    <a:pt x="0" y="79"/>
                    <a:pt x="0" y="176"/>
                  </a:cubicBezTo>
                  <a:cubicBezTo>
                    <a:pt x="0" y="273"/>
                    <a:pt x="80" y="353"/>
                    <a:pt x="176" y="353"/>
                  </a:cubicBezTo>
                  <a:lnTo>
                    <a:pt x="2482" y="353"/>
                  </a:lnTo>
                  <a:cubicBezTo>
                    <a:pt x="2579" y="353"/>
                    <a:pt x="2658" y="273"/>
                    <a:pt x="2658" y="176"/>
                  </a:cubicBezTo>
                  <a:cubicBezTo>
                    <a:pt x="2658" y="79"/>
                    <a:pt x="2579" y="0"/>
                    <a:pt x="24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7"/>
            <p:cNvSpPr/>
            <p:nvPr/>
          </p:nvSpPr>
          <p:spPr>
            <a:xfrm>
              <a:off x="2384400" y="2610100"/>
              <a:ext cx="138025" cy="8825"/>
            </a:xfrm>
            <a:custGeom>
              <a:rect b="b" l="l" r="r" t="t"/>
              <a:pathLst>
                <a:path extrusionOk="0" h="353" w="5521">
                  <a:moveTo>
                    <a:pt x="177" y="0"/>
                  </a:moveTo>
                  <a:cubicBezTo>
                    <a:pt x="80" y="0"/>
                    <a:pt x="0" y="79"/>
                    <a:pt x="0" y="176"/>
                  </a:cubicBezTo>
                  <a:cubicBezTo>
                    <a:pt x="0" y="273"/>
                    <a:pt x="80" y="353"/>
                    <a:pt x="177" y="353"/>
                  </a:cubicBezTo>
                  <a:lnTo>
                    <a:pt x="5345" y="353"/>
                  </a:lnTo>
                  <a:cubicBezTo>
                    <a:pt x="5443" y="353"/>
                    <a:pt x="5521" y="273"/>
                    <a:pt x="5521" y="176"/>
                  </a:cubicBezTo>
                  <a:cubicBezTo>
                    <a:pt x="5521" y="79"/>
                    <a:pt x="5443" y="0"/>
                    <a:pt x="53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 name="Google Shape;1866;p47"/>
          <p:cNvGrpSpPr/>
          <p:nvPr/>
        </p:nvGrpSpPr>
        <p:grpSpPr>
          <a:xfrm>
            <a:off x="1969295" y="4206057"/>
            <a:ext cx="320506" cy="397827"/>
            <a:chOff x="1873575" y="2393725"/>
            <a:chExt cx="239900" cy="297775"/>
          </a:xfrm>
        </p:grpSpPr>
        <p:sp>
          <p:nvSpPr>
            <p:cNvPr id="1867" name="Google Shape;1867;p47"/>
            <p:cNvSpPr/>
            <p:nvPr/>
          </p:nvSpPr>
          <p:spPr>
            <a:xfrm>
              <a:off x="1873575" y="2393725"/>
              <a:ext cx="102150" cy="297775"/>
            </a:xfrm>
            <a:custGeom>
              <a:rect b="b" l="l" r="r" t="t"/>
              <a:pathLst>
                <a:path extrusionOk="0" h="11911" w="4086">
                  <a:moveTo>
                    <a:pt x="3735" y="351"/>
                  </a:moveTo>
                  <a:lnTo>
                    <a:pt x="3735" y="5890"/>
                  </a:lnTo>
                  <a:cubicBezTo>
                    <a:pt x="3735" y="6591"/>
                    <a:pt x="3305" y="7194"/>
                    <a:pt x="2696" y="7451"/>
                  </a:cubicBezTo>
                  <a:cubicBezTo>
                    <a:pt x="2480" y="7542"/>
                    <a:pt x="2258" y="7584"/>
                    <a:pt x="2043" y="7584"/>
                  </a:cubicBezTo>
                  <a:cubicBezTo>
                    <a:pt x="1149" y="7584"/>
                    <a:pt x="350" y="6857"/>
                    <a:pt x="350" y="5890"/>
                  </a:cubicBezTo>
                  <a:lnTo>
                    <a:pt x="350" y="351"/>
                  </a:lnTo>
                  <a:close/>
                  <a:moveTo>
                    <a:pt x="2346" y="7909"/>
                  </a:moveTo>
                  <a:lnTo>
                    <a:pt x="2346" y="10576"/>
                  </a:lnTo>
                  <a:lnTo>
                    <a:pt x="1739" y="10576"/>
                  </a:lnTo>
                  <a:lnTo>
                    <a:pt x="1739" y="7909"/>
                  </a:lnTo>
                  <a:cubicBezTo>
                    <a:pt x="1839" y="7924"/>
                    <a:pt x="1941" y="7932"/>
                    <a:pt x="2043" y="7932"/>
                  </a:cubicBezTo>
                  <a:cubicBezTo>
                    <a:pt x="2144" y="7932"/>
                    <a:pt x="2246" y="7924"/>
                    <a:pt x="2346" y="7909"/>
                  </a:cubicBezTo>
                  <a:close/>
                  <a:moveTo>
                    <a:pt x="2766" y="10925"/>
                  </a:moveTo>
                  <a:cubicBezTo>
                    <a:pt x="3132" y="10925"/>
                    <a:pt x="3435" y="11203"/>
                    <a:pt x="3474" y="11560"/>
                  </a:cubicBezTo>
                  <a:lnTo>
                    <a:pt x="611" y="11560"/>
                  </a:lnTo>
                  <a:cubicBezTo>
                    <a:pt x="649" y="11203"/>
                    <a:pt x="952" y="10925"/>
                    <a:pt x="1318" y="10925"/>
                  </a:cubicBezTo>
                  <a:close/>
                  <a:moveTo>
                    <a:pt x="241" y="1"/>
                  </a:moveTo>
                  <a:cubicBezTo>
                    <a:pt x="108" y="1"/>
                    <a:pt x="0" y="109"/>
                    <a:pt x="0" y="242"/>
                  </a:cubicBezTo>
                  <a:lnTo>
                    <a:pt x="0" y="5890"/>
                  </a:lnTo>
                  <a:cubicBezTo>
                    <a:pt x="0" y="6787"/>
                    <a:pt x="582" y="7552"/>
                    <a:pt x="1389" y="7825"/>
                  </a:cubicBezTo>
                  <a:lnTo>
                    <a:pt x="1389" y="10575"/>
                  </a:lnTo>
                  <a:lnTo>
                    <a:pt x="1319" y="10575"/>
                  </a:lnTo>
                  <a:cubicBezTo>
                    <a:pt x="733" y="10575"/>
                    <a:pt x="257" y="11052"/>
                    <a:pt x="257" y="11637"/>
                  </a:cubicBezTo>
                  <a:cubicBezTo>
                    <a:pt x="257" y="11787"/>
                    <a:pt x="379" y="11910"/>
                    <a:pt x="530" y="11910"/>
                  </a:cubicBezTo>
                  <a:lnTo>
                    <a:pt x="3555" y="11910"/>
                  </a:lnTo>
                  <a:cubicBezTo>
                    <a:pt x="3706" y="11910"/>
                    <a:pt x="3828" y="11787"/>
                    <a:pt x="3828" y="11637"/>
                  </a:cubicBezTo>
                  <a:cubicBezTo>
                    <a:pt x="3828" y="11052"/>
                    <a:pt x="3352" y="10575"/>
                    <a:pt x="2766" y="10575"/>
                  </a:cubicBezTo>
                  <a:lnTo>
                    <a:pt x="2696" y="10575"/>
                  </a:lnTo>
                  <a:lnTo>
                    <a:pt x="2696" y="7825"/>
                  </a:lnTo>
                  <a:cubicBezTo>
                    <a:pt x="3503" y="7552"/>
                    <a:pt x="4085" y="6787"/>
                    <a:pt x="4085" y="5890"/>
                  </a:cubicBezTo>
                  <a:lnTo>
                    <a:pt x="4085" y="242"/>
                  </a:lnTo>
                  <a:cubicBezTo>
                    <a:pt x="4085" y="109"/>
                    <a:pt x="3977" y="1"/>
                    <a:pt x="38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7"/>
            <p:cNvSpPr/>
            <p:nvPr/>
          </p:nvSpPr>
          <p:spPr>
            <a:xfrm>
              <a:off x="1888150" y="2483600"/>
              <a:ext cx="72975" cy="93900"/>
            </a:xfrm>
            <a:custGeom>
              <a:rect b="b" l="l" r="r" t="t"/>
              <a:pathLst>
                <a:path extrusionOk="0" h="3756" w="2919">
                  <a:moveTo>
                    <a:pt x="292" y="0"/>
                  </a:moveTo>
                  <a:cubicBezTo>
                    <a:pt x="131" y="0"/>
                    <a:pt x="0" y="131"/>
                    <a:pt x="0" y="292"/>
                  </a:cubicBezTo>
                  <a:lnTo>
                    <a:pt x="0" y="2274"/>
                  </a:lnTo>
                  <a:cubicBezTo>
                    <a:pt x="0" y="3119"/>
                    <a:pt x="692" y="3755"/>
                    <a:pt x="1464" y="3755"/>
                  </a:cubicBezTo>
                  <a:cubicBezTo>
                    <a:pt x="1679" y="3755"/>
                    <a:pt x="1899" y="3706"/>
                    <a:pt x="2113" y="3598"/>
                  </a:cubicBezTo>
                  <a:cubicBezTo>
                    <a:pt x="2590" y="3358"/>
                    <a:pt x="2918" y="2864"/>
                    <a:pt x="2918" y="2295"/>
                  </a:cubicBezTo>
                  <a:lnTo>
                    <a:pt x="2918" y="2233"/>
                  </a:lnTo>
                  <a:cubicBezTo>
                    <a:pt x="2918" y="2136"/>
                    <a:pt x="2840" y="2058"/>
                    <a:pt x="2743" y="2058"/>
                  </a:cubicBezTo>
                  <a:cubicBezTo>
                    <a:pt x="2646" y="2058"/>
                    <a:pt x="2568" y="2136"/>
                    <a:pt x="2568" y="2233"/>
                  </a:cubicBezTo>
                  <a:cubicBezTo>
                    <a:pt x="2565" y="2247"/>
                    <a:pt x="2619" y="2835"/>
                    <a:pt x="2095" y="3203"/>
                  </a:cubicBezTo>
                  <a:cubicBezTo>
                    <a:pt x="1898" y="3341"/>
                    <a:pt x="1681" y="3403"/>
                    <a:pt x="1470" y="3403"/>
                  </a:cubicBezTo>
                  <a:cubicBezTo>
                    <a:pt x="891" y="3403"/>
                    <a:pt x="351" y="2934"/>
                    <a:pt x="351" y="2274"/>
                  </a:cubicBezTo>
                  <a:lnTo>
                    <a:pt x="351" y="351"/>
                  </a:lnTo>
                  <a:lnTo>
                    <a:pt x="2568" y="351"/>
                  </a:lnTo>
                  <a:lnTo>
                    <a:pt x="2568" y="1532"/>
                  </a:lnTo>
                  <a:cubicBezTo>
                    <a:pt x="2568" y="1629"/>
                    <a:pt x="2646" y="1708"/>
                    <a:pt x="2743" y="1708"/>
                  </a:cubicBezTo>
                  <a:cubicBezTo>
                    <a:pt x="2840" y="1708"/>
                    <a:pt x="2918" y="1629"/>
                    <a:pt x="2918" y="1532"/>
                  </a:cubicBezTo>
                  <a:lnTo>
                    <a:pt x="2918" y="292"/>
                  </a:lnTo>
                  <a:cubicBezTo>
                    <a:pt x="2918" y="131"/>
                    <a:pt x="2787" y="0"/>
                    <a:pt x="26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7"/>
            <p:cNvSpPr/>
            <p:nvPr/>
          </p:nvSpPr>
          <p:spPr>
            <a:xfrm>
              <a:off x="2011325" y="2393725"/>
              <a:ext cx="102150" cy="297775"/>
            </a:xfrm>
            <a:custGeom>
              <a:rect b="b" l="l" r="r" t="t"/>
              <a:pathLst>
                <a:path extrusionOk="0" h="11911" w="4086">
                  <a:moveTo>
                    <a:pt x="2346" y="7909"/>
                  </a:moveTo>
                  <a:lnTo>
                    <a:pt x="2346" y="10576"/>
                  </a:lnTo>
                  <a:lnTo>
                    <a:pt x="1739" y="10576"/>
                  </a:lnTo>
                  <a:lnTo>
                    <a:pt x="1739" y="7909"/>
                  </a:lnTo>
                  <a:cubicBezTo>
                    <a:pt x="1839" y="7924"/>
                    <a:pt x="1940" y="7932"/>
                    <a:pt x="2042" y="7932"/>
                  </a:cubicBezTo>
                  <a:cubicBezTo>
                    <a:pt x="2144" y="7932"/>
                    <a:pt x="2246" y="7924"/>
                    <a:pt x="2346" y="7909"/>
                  </a:cubicBezTo>
                  <a:close/>
                  <a:moveTo>
                    <a:pt x="2767" y="10925"/>
                  </a:moveTo>
                  <a:cubicBezTo>
                    <a:pt x="3132" y="10925"/>
                    <a:pt x="3435" y="11203"/>
                    <a:pt x="3473" y="11560"/>
                  </a:cubicBezTo>
                  <a:lnTo>
                    <a:pt x="611" y="11560"/>
                  </a:lnTo>
                  <a:cubicBezTo>
                    <a:pt x="649" y="11203"/>
                    <a:pt x="952" y="10925"/>
                    <a:pt x="1318" y="10925"/>
                  </a:cubicBezTo>
                  <a:close/>
                  <a:moveTo>
                    <a:pt x="241" y="1"/>
                  </a:moveTo>
                  <a:cubicBezTo>
                    <a:pt x="108" y="1"/>
                    <a:pt x="0" y="109"/>
                    <a:pt x="0" y="242"/>
                  </a:cubicBezTo>
                  <a:lnTo>
                    <a:pt x="0" y="1621"/>
                  </a:lnTo>
                  <a:cubicBezTo>
                    <a:pt x="0" y="1718"/>
                    <a:pt x="79" y="1796"/>
                    <a:pt x="175" y="1796"/>
                  </a:cubicBezTo>
                  <a:cubicBezTo>
                    <a:pt x="272" y="1796"/>
                    <a:pt x="351" y="1718"/>
                    <a:pt x="351" y="1621"/>
                  </a:cubicBezTo>
                  <a:lnTo>
                    <a:pt x="351" y="351"/>
                  </a:lnTo>
                  <a:lnTo>
                    <a:pt x="3735" y="351"/>
                  </a:lnTo>
                  <a:lnTo>
                    <a:pt x="3735" y="5890"/>
                  </a:lnTo>
                  <a:cubicBezTo>
                    <a:pt x="3735" y="6859"/>
                    <a:pt x="2935" y="7584"/>
                    <a:pt x="2042" y="7584"/>
                  </a:cubicBezTo>
                  <a:cubicBezTo>
                    <a:pt x="1827" y="7584"/>
                    <a:pt x="1606" y="7542"/>
                    <a:pt x="1389" y="7451"/>
                  </a:cubicBezTo>
                  <a:cubicBezTo>
                    <a:pt x="779" y="7194"/>
                    <a:pt x="351" y="6591"/>
                    <a:pt x="351" y="5890"/>
                  </a:cubicBezTo>
                  <a:lnTo>
                    <a:pt x="351" y="2322"/>
                  </a:lnTo>
                  <a:cubicBezTo>
                    <a:pt x="351" y="2225"/>
                    <a:pt x="272" y="2147"/>
                    <a:pt x="175" y="2147"/>
                  </a:cubicBezTo>
                  <a:cubicBezTo>
                    <a:pt x="79" y="2147"/>
                    <a:pt x="0" y="2225"/>
                    <a:pt x="0" y="2322"/>
                  </a:cubicBezTo>
                  <a:lnTo>
                    <a:pt x="0" y="5890"/>
                  </a:lnTo>
                  <a:cubicBezTo>
                    <a:pt x="0" y="6787"/>
                    <a:pt x="582" y="7552"/>
                    <a:pt x="1389" y="7825"/>
                  </a:cubicBezTo>
                  <a:lnTo>
                    <a:pt x="1389" y="10576"/>
                  </a:lnTo>
                  <a:lnTo>
                    <a:pt x="1318" y="10576"/>
                  </a:lnTo>
                  <a:cubicBezTo>
                    <a:pt x="733" y="10576"/>
                    <a:pt x="257" y="11052"/>
                    <a:pt x="257" y="11637"/>
                  </a:cubicBezTo>
                  <a:cubicBezTo>
                    <a:pt x="257" y="11787"/>
                    <a:pt x="379" y="11910"/>
                    <a:pt x="530" y="11910"/>
                  </a:cubicBezTo>
                  <a:lnTo>
                    <a:pt x="3555" y="11910"/>
                  </a:lnTo>
                  <a:cubicBezTo>
                    <a:pt x="3706" y="11910"/>
                    <a:pt x="3829" y="11787"/>
                    <a:pt x="3829" y="11637"/>
                  </a:cubicBezTo>
                  <a:cubicBezTo>
                    <a:pt x="3829" y="11052"/>
                    <a:pt x="3352" y="10576"/>
                    <a:pt x="2767" y="10576"/>
                  </a:cubicBezTo>
                  <a:lnTo>
                    <a:pt x="2697" y="10576"/>
                  </a:lnTo>
                  <a:lnTo>
                    <a:pt x="2697" y="7825"/>
                  </a:lnTo>
                  <a:cubicBezTo>
                    <a:pt x="3503" y="7552"/>
                    <a:pt x="4085" y="6787"/>
                    <a:pt x="4085" y="5890"/>
                  </a:cubicBezTo>
                  <a:lnTo>
                    <a:pt x="4085" y="242"/>
                  </a:lnTo>
                  <a:cubicBezTo>
                    <a:pt x="4085" y="109"/>
                    <a:pt x="3976" y="1"/>
                    <a:pt x="38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7"/>
            <p:cNvSpPr/>
            <p:nvPr/>
          </p:nvSpPr>
          <p:spPr>
            <a:xfrm>
              <a:off x="2025900" y="2483600"/>
              <a:ext cx="72975" cy="93875"/>
            </a:xfrm>
            <a:custGeom>
              <a:rect b="b" l="l" r="r" t="t"/>
              <a:pathLst>
                <a:path extrusionOk="0" h="3755" w="2919">
                  <a:moveTo>
                    <a:pt x="292" y="0"/>
                  </a:moveTo>
                  <a:cubicBezTo>
                    <a:pt x="131" y="0"/>
                    <a:pt x="0" y="131"/>
                    <a:pt x="0" y="292"/>
                  </a:cubicBezTo>
                  <a:lnTo>
                    <a:pt x="0" y="2274"/>
                  </a:lnTo>
                  <a:cubicBezTo>
                    <a:pt x="0" y="2848"/>
                    <a:pt x="329" y="3351"/>
                    <a:pt x="806" y="3595"/>
                  </a:cubicBezTo>
                  <a:cubicBezTo>
                    <a:pt x="1019" y="3705"/>
                    <a:pt x="1242" y="3755"/>
                    <a:pt x="1459" y="3755"/>
                  </a:cubicBezTo>
                  <a:cubicBezTo>
                    <a:pt x="2222" y="3755"/>
                    <a:pt x="2918" y="3137"/>
                    <a:pt x="2918" y="2294"/>
                  </a:cubicBezTo>
                  <a:lnTo>
                    <a:pt x="2918" y="292"/>
                  </a:lnTo>
                  <a:cubicBezTo>
                    <a:pt x="2918" y="131"/>
                    <a:pt x="2787" y="0"/>
                    <a:pt x="2627" y="0"/>
                  </a:cubicBezTo>
                  <a:lnTo>
                    <a:pt x="2184" y="0"/>
                  </a:lnTo>
                  <a:cubicBezTo>
                    <a:pt x="2087" y="0"/>
                    <a:pt x="2008" y="79"/>
                    <a:pt x="2008" y="176"/>
                  </a:cubicBezTo>
                  <a:cubicBezTo>
                    <a:pt x="2008" y="272"/>
                    <a:pt x="2087" y="351"/>
                    <a:pt x="2184" y="351"/>
                  </a:cubicBezTo>
                  <a:lnTo>
                    <a:pt x="2568" y="351"/>
                  </a:lnTo>
                  <a:lnTo>
                    <a:pt x="2568" y="2295"/>
                  </a:lnTo>
                  <a:cubicBezTo>
                    <a:pt x="2568" y="2950"/>
                    <a:pt x="2027" y="3403"/>
                    <a:pt x="1455" y="3403"/>
                  </a:cubicBezTo>
                  <a:cubicBezTo>
                    <a:pt x="1241" y="3403"/>
                    <a:pt x="1022" y="3340"/>
                    <a:pt x="826" y="3200"/>
                  </a:cubicBezTo>
                  <a:cubicBezTo>
                    <a:pt x="539" y="2994"/>
                    <a:pt x="351" y="2656"/>
                    <a:pt x="351" y="2275"/>
                  </a:cubicBezTo>
                  <a:lnTo>
                    <a:pt x="351" y="351"/>
                  </a:lnTo>
                  <a:lnTo>
                    <a:pt x="1483" y="351"/>
                  </a:lnTo>
                  <a:cubicBezTo>
                    <a:pt x="1580" y="351"/>
                    <a:pt x="1658" y="272"/>
                    <a:pt x="1658" y="176"/>
                  </a:cubicBezTo>
                  <a:cubicBezTo>
                    <a:pt x="1658" y="79"/>
                    <a:pt x="1580" y="0"/>
                    <a:pt x="14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 name="Google Shape;1871;p47"/>
          <p:cNvGrpSpPr/>
          <p:nvPr/>
        </p:nvGrpSpPr>
        <p:grpSpPr>
          <a:xfrm>
            <a:off x="1232291" y="4206057"/>
            <a:ext cx="397861" cy="397827"/>
            <a:chOff x="1321925" y="2393725"/>
            <a:chExt cx="297800" cy="297775"/>
          </a:xfrm>
        </p:grpSpPr>
        <p:sp>
          <p:nvSpPr>
            <p:cNvPr id="1872" name="Google Shape;1872;p47"/>
            <p:cNvSpPr/>
            <p:nvPr/>
          </p:nvSpPr>
          <p:spPr>
            <a:xfrm>
              <a:off x="1409725" y="2439050"/>
              <a:ext cx="169325" cy="193025"/>
            </a:xfrm>
            <a:custGeom>
              <a:rect b="b" l="l" r="r" t="t"/>
              <a:pathLst>
                <a:path extrusionOk="0" h="7721" w="6773">
                  <a:moveTo>
                    <a:pt x="2515" y="1"/>
                  </a:moveTo>
                  <a:cubicBezTo>
                    <a:pt x="2212" y="1"/>
                    <a:pt x="1909" y="159"/>
                    <a:pt x="1754" y="474"/>
                  </a:cubicBezTo>
                  <a:lnTo>
                    <a:pt x="1088" y="1822"/>
                  </a:lnTo>
                  <a:cubicBezTo>
                    <a:pt x="1016" y="1968"/>
                    <a:pt x="876" y="2070"/>
                    <a:pt x="714" y="2094"/>
                  </a:cubicBezTo>
                  <a:lnTo>
                    <a:pt x="163" y="2174"/>
                  </a:lnTo>
                  <a:cubicBezTo>
                    <a:pt x="66" y="2187"/>
                    <a:pt x="0" y="2277"/>
                    <a:pt x="13" y="2373"/>
                  </a:cubicBezTo>
                  <a:cubicBezTo>
                    <a:pt x="27" y="2460"/>
                    <a:pt x="101" y="2523"/>
                    <a:pt x="187" y="2523"/>
                  </a:cubicBezTo>
                  <a:cubicBezTo>
                    <a:pt x="196" y="2523"/>
                    <a:pt x="204" y="2522"/>
                    <a:pt x="213" y="2521"/>
                  </a:cubicBezTo>
                  <a:lnTo>
                    <a:pt x="765" y="2442"/>
                  </a:lnTo>
                  <a:cubicBezTo>
                    <a:pt x="1042" y="2402"/>
                    <a:pt x="1280" y="2227"/>
                    <a:pt x="1403" y="1977"/>
                  </a:cubicBezTo>
                  <a:lnTo>
                    <a:pt x="2069" y="629"/>
                  </a:lnTo>
                  <a:cubicBezTo>
                    <a:pt x="2160" y="445"/>
                    <a:pt x="2338" y="352"/>
                    <a:pt x="2515" y="352"/>
                  </a:cubicBezTo>
                  <a:cubicBezTo>
                    <a:pt x="2692" y="352"/>
                    <a:pt x="2869" y="444"/>
                    <a:pt x="2960" y="629"/>
                  </a:cubicBezTo>
                  <a:lnTo>
                    <a:pt x="3626" y="1977"/>
                  </a:lnTo>
                  <a:cubicBezTo>
                    <a:pt x="3749" y="2227"/>
                    <a:pt x="3987" y="2402"/>
                    <a:pt x="4265" y="2442"/>
                  </a:cubicBezTo>
                  <a:lnTo>
                    <a:pt x="5751" y="2657"/>
                  </a:lnTo>
                  <a:cubicBezTo>
                    <a:pt x="6158" y="2717"/>
                    <a:pt x="6323" y="3217"/>
                    <a:pt x="6026" y="3505"/>
                  </a:cubicBezTo>
                  <a:lnTo>
                    <a:pt x="4951" y="4554"/>
                  </a:lnTo>
                  <a:cubicBezTo>
                    <a:pt x="4757" y="4742"/>
                    <a:pt x="4658" y="5024"/>
                    <a:pt x="4707" y="5305"/>
                  </a:cubicBezTo>
                  <a:cubicBezTo>
                    <a:pt x="4969" y="6855"/>
                    <a:pt x="4968" y="6797"/>
                    <a:pt x="4968" y="6875"/>
                  </a:cubicBezTo>
                  <a:cubicBezTo>
                    <a:pt x="4968" y="7144"/>
                    <a:pt x="4738" y="7369"/>
                    <a:pt x="4471" y="7369"/>
                  </a:cubicBezTo>
                  <a:cubicBezTo>
                    <a:pt x="4448" y="7369"/>
                    <a:pt x="4425" y="7367"/>
                    <a:pt x="4402" y="7364"/>
                  </a:cubicBezTo>
                  <a:cubicBezTo>
                    <a:pt x="4393" y="7362"/>
                    <a:pt x="4384" y="7362"/>
                    <a:pt x="4376" y="7362"/>
                  </a:cubicBezTo>
                  <a:cubicBezTo>
                    <a:pt x="4290" y="7362"/>
                    <a:pt x="4215" y="7425"/>
                    <a:pt x="4202" y="7512"/>
                  </a:cubicBezTo>
                  <a:cubicBezTo>
                    <a:pt x="4188" y="7608"/>
                    <a:pt x="4254" y="7697"/>
                    <a:pt x="4350" y="7712"/>
                  </a:cubicBezTo>
                  <a:cubicBezTo>
                    <a:pt x="4392" y="7718"/>
                    <a:pt x="4433" y="7721"/>
                    <a:pt x="4474" y="7721"/>
                  </a:cubicBezTo>
                  <a:cubicBezTo>
                    <a:pt x="4984" y="7721"/>
                    <a:pt x="5399" y="7261"/>
                    <a:pt x="5307" y="6727"/>
                  </a:cubicBezTo>
                  <a:cubicBezTo>
                    <a:pt x="5047" y="5193"/>
                    <a:pt x="5047" y="5239"/>
                    <a:pt x="5047" y="5162"/>
                  </a:cubicBezTo>
                  <a:cubicBezTo>
                    <a:pt x="5047" y="5029"/>
                    <a:pt x="5101" y="4899"/>
                    <a:pt x="5196" y="4805"/>
                  </a:cubicBezTo>
                  <a:lnTo>
                    <a:pt x="6273" y="3756"/>
                  </a:lnTo>
                  <a:cubicBezTo>
                    <a:pt x="6772" y="3270"/>
                    <a:pt x="6504" y="2412"/>
                    <a:pt x="5802" y="2310"/>
                  </a:cubicBezTo>
                  <a:lnTo>
                    <a:pt x="4315" y="2094"/>
                  </a:lnTo>
                  <a:cubicBezTo>
                    <a:pt x="4152" y="2070"/>
                    <a:pt x="4013" y="1968"/>
                    <a:pt x="3941" y="1822"/>
                  </a:cubicBezTo>
                  <a:lnTo>
                    <a:pt x="3275" y="474"/>
                  </a:lnTo>
                  <a:cubicBezTo>
                    <a:pt x="3120" y="159"/>
                    <a:pt x="2817" y="1"/>
                    <a:pt x="25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7"/>
            <p:cNvSpPr/>
            <p:nvPr/>
          </p:nvSpPr>
          <p:spPr>
            <a:xfrm>
              <a:off x="1372200" y="2495875"/>
              <a:ext cx="136025" cy="136225"/>
            </a:xfrm>
            <a:custGeom>
              <a:rect b="b" l="l" r="r" t="t"/>
              <a:pathLst>
                <a:path extrusionOk="0" h="5449" w="5441">
                  <a:moveTo>
                    <a:pt x="992" y="0"/>
                  </a:moveTo>
                  <a:cubicBezTo>
                    <a:pt x="984" y="0"/>
                    <a:pt x="976" y="1"/>
                    <a:pt x="967" y="2"/>
                  </a:cubicBezTo>
                  <a:lnTo>
                    <a:pt x="728" y="37"/>
                  </a:lnTo>
                  <a:cubicBezTo>
                    <a:pt x="307" y="98"/>
                    <a:pt x="1" y="453"/>
                    <a:pt x="1" y="881"/>
                  </a:cubicBezTo>
                  <a:cubicBezTo>
                    <a:pt x="1" y="1108"/>
                    <a:pt x="93" y="1323"/>
                    <a:pt x="257" y="1484"/>
                  </a:cubicBezTo>
                  <a:lnTo>
                    <a:pt x="1334" y="2533"/>
                  </a:lnTo>
                  <a:cubicBezTo>
                    <a:pt x="1446" y="2644"/>
                    <a:pt x="1505" y="2807"/>
                    <a:pt x="1477" y="2973"/>
                  </a:cubicBezTo>
                  <a:lnTo>
                    <a:pt x="1223" y="4454"/>
                  </a:lnTo>
                  <a:cubicBezTo>
                    <a:pt x="1128" y="5005"/>
                    <a:pt x="1564" y="5449"/>
                    <a:pt x="2058" y="5449"/>
                  </a:cubicBezTo>
                  <a:cubicBezTo>
                    <a:pt x="2189" y="5449"/>
                    <a:pt x="2324" y="5418"/>
                    <a:pt x="2454" y="5349"/>
                  </a:cubicBezTo>
                  <a:lnTo>
                    <a:pt x="3784" y="4650"/>
                  </a:lnTo>
                  <a:cubicBezTo>
                    <a:pt x="3855" y="4612"/>
                    <a:pt x="3935" y="4593"/>
                    <a:pt x="4016" y="4593"/>
                  </a:cubicBezTo>
                  <a:cubicBezTo>
                    <a:pt x="4096" y="4593"/>
                    <a:pt x="4176" y="4612"/>
                    <a:pt x="4247" y="4650"/>
                  </a:cubicBezTo>
                  <a:lnTo>
                    <a:pt x="5159" y="5129"/>
                  </a:lnTo>
                  <a:cubicBezTo>
                    <a:pt x="5185" y="5143"/>
                    <a:pt x="5213" y="5149"/>
                    <a:pt x="5240" y="5149"/>
                  </a:cubicBezTo>
                  <a:cubicBezTo>
                    <a:pt x="5303" y="5149"/>
                    <a:pt x="5364" y="5115"/>
                    <a:pt x="5396" y="5055"/>
                  </a:cubicBezTo>
                  <a:cubicBezTo>
                    <a:pt x="5441" y="4969"/>
                    <a:pt x="5408" y="4863"/>
                    <a:pt x="5322" y="4818"/>
                  </a:cubicBezTo>
                  <a:cubicBezTo>
                    <a:pt x="4481" y="4402"/>
                    <a:pt x="4357" y="4241"/>
                    <a:pt x="4015" y="4241"/>
                  </a:cubicBezTo>
                  <a:cubicBezTo>
                    <a:pt x="3662" y="4241"/>
                    <a:pt x="3538" y="4412"/>
                    <a:pt x="2290" y="5037"/>
                  </a:cubicBezTo>
                  <a:cubicBezTo>
                    <a:pt x="2213" y="5077"/>
                    <a:pt x="2135" y="5096"/>
                    <a:pt x="2058" y="5096"/>
                  </a:cubicBezTo>
                  <a:cubicBezTo>
                    <a:pt x="1767" y="5096"/>
                    <a:pt x="1515" y="4830"/>
                    <a:pt x="1569" y="4514"/>
                  </a:cubicBezTo>
                  <a:lnTo>
                    <a:pt x="1824" y="3032"/>
                  </a:lnTo>
                  <a:cubicBezTo>
                    <a:pt x="1872" y="2751"/>
                    <a:pt x="1773" y="2471"/>
                    <a:pt x="1579" y="2281"/>
                  </a:cubicBezTo>
                  <a:lnTo>
                    <a:pt x="504" y="1232"/>
                  </a:lnTo>
                  <a:cubicBezTo>
                    <a:pt x="207" y="944"/>
                    <a:pt x="373" y="444"/>
                    <a:pt x="779" y="385"/>
                  </a:cubicBezTo>
                  <a:lnTo>
                    <a:pt x="1018" y="350"/>
                  </a:lnTo>
                  <a:cubicBezTo>
                    <a:pt x="1114" y="336"/>
                    <a:pt x="1181" y="247"/>
                    <a:pt x="1166" y="150"/>
                  </a:cubicBezTo>
                  <a:cubicBezTo>
                    <a:pt x="1154" y="63"/>
                    <a:pt x="1078" y="0"/>
                    <a:pt x="9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7"/>
            <p:cNvSpPr/>
            <p:nvPr/>
          </p:nvSpPr>
          <p:spPr>
            <a:xfrm>
              <a:off x="1468125" y="2393725"/>
              <a:ext cx="8825" cy="29950"/>
            </a:xfrm>
            <a:custGeom>
              <a:rect b="b" l="l" r="r" t="t"/>
              <a:pathLst>
                <a:path extrusionOk="0" h="1198" w="353">
                  <a:moveTo>
                    <a:pt x="176" y="1"/>
                  </a:moveTo>
                  <a:cubicBezTo>
                    <a:pt x="79" y="1"/>
                    <a:pt x="1" y="79"/>
                    <a:pt x="1" y="176"/>
                  </a:cubicBezTo>
                  <a:lnTo>
                    <a:pt x="1" y="1022"/>
                  </a:lnTo>
                  <a:cubicBezTo>
                    <a:pt x="1" y="1119"/>
                    <a:pt x="79" y="1198"/>
                    <a:pt x="176" y="1198"/>
                  </a:cubicBezTo>
                  <a:cubicBezTo>
                    <a:pt x="274" y="1198"/>
                    <a:pt x="352" y="1119"/>
                    <a:pt x="352" y="1022"/>
                  </a:cubicBezTo>
                  <a:lnTo>
                    <a:pt x="352" y="176"/>
                  </a:lnTo>
                  <a:cubicBezTo>
                    <a:pt x="352" y="79"/>
                    <a:pt x="274" y="1"/>
                    <a:pt x="1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7"/>
            <p:cNvSpPr/>
            <p:nvPr/>
          </p:nvSpPr>
          <p:spPr>
            <a:xfrm>
              <a:off x="1395025" y="2412225"/>
              <a:ext cx="21125" cy="27125"/>
            </a:xfrm>
            <a:custGeom>
              <a:rect b="b" l="l" r="r" t="t"/>
              <a:pathLst>
                <a:path extrusionOk="0" h="1085" w="845">
                  <a:moveTo>
                    <a:pt x="201" y="1"/>
                  </a:moveTo>
                  <a:cubicBezTo>
                    <a:pt x="171" y="1"/>
                    <a:pt x="141" y="8"/>
                    <a:pt x="113" y="24"/>
                  </a:cubicBezTo>
                  <a:cubicBezTo>
                    <a:pt x="30" y="72"/>
                    <a:pt x="1" y="180"/>
                    <a:pt x="49" y="264"/>
                  </a:cubicBezTo>
                  <a:lnTo>
                    <a:pt x="473" y="997"/>
                  </a:lnTo>
                  <a:cubicBezTo>
                    <a:pt x="505" y="1053"/>
                    <a:pt x="564" y="1084"/>
                    <a:pt x="625" y="1084"/>
                  </a:cubicBezTo>
                  <a:cubicBezTo>
                    <a:pt x="759" y="1084"/>
                    <a:pt x="845" y="939"/>
                    <a:pt x="777" y="820"/>
                  </a:cubicBezTo>
                  <a:lnTo>
                    <a:pt x="354" y="88"/>
                  </a:lnTo>
                  <a:cubicBezTo>
                    <a:pt x="321" y="32"/>
                    <a:pt x="262" y="1"/>
                    <a:pt x="2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7"/>
            <p:cNvSpPr/>
            <p:nvPr/>
          </p:nvSpPr>
          <p:spPr>
            <a:xfrm>
              <a:off x="1341525" y="2464500"/>
              <a:ext cx="29450" cy="19375"/>
            </a:xfrm>
            <a:custGeom>
              <a:rect b="b" l="l" r="r" t="t"/>
              <a:pathLst>
                <a:path extrusionOk="0" h="775" w="1178">
                  <a:moveTo>
                    <a:pt x="201" y="0"/>
                  </a:moveTo>
                  <a:cubicBezTo>
                    <a:pt x="141" y="0"/>
                    <a:pt x="82" y="31"/>
                    <a:pt x="49" y="87"/>
                  </a:cubicBezTo>
                  <a:cubicBezTo>
                    <a:pt x="1" y="172"/>
                    <a:pt x="29" y="279"/>
                    <a:pt x="113" y="328"/>
                  </a:cubicBezTo>
                  <a:lnTo>
                    <a:pt x="846" y="751"/>
                  </a:lnTo>
                  <a:cubicBezTo>
                    <a:pt x="873" y="766"/>
                    <a:pt x="903" y="775"/>
                    <a:pt x="933" y="775"/>
                  </a:cubicBezTo>
                  <a:cubicBezTo>
                    <a:pt x="1114" y="775"/>
                    <a:pt x="1177" y="536"/>
                    <a:pt x="1022" y="446"/>
                  </a:cubicBezTo>
                  <a:lnTo>
                    <a:pt x="289" y="24"/>
                  </a:lnTo>
                  <a:cubicBezTo>
                    <a:pt x="261" y="8"/>
                    <a:pt x="231" y="0"/>
                    <a:pt x="2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7"/>
            <p:cNvSpPr/>
            <p:nvPr/>
          </p:nvSpPr>
          <p:spPr>
            <a:xfrm>
              <a:off x="1321925" y="2536500"/>
              <a:ext cx="29975" cy="8800"/>
            </a:xfrm>
            <a:custGeom>
              <a:rect b="b" l="l" r="r" t="t"/>
              <a:pathLst>
                <a:path extrusionOk="0" h="352" w="1199">
                  <a:moveTo>
                    <a:pt x="177" y="1"/>
                  </a:moveTo>
                  <a:cubicBezTo>
                    <a:pt x="80" y="1"/>
                    <a:pt x="1" y="79"/>
                    <a:pt x="1" y="176"/>
                  </a:cubicBezTo>
                  <a:cubicBezTo>
                    <a:pt x="1" y="274"/>
                    <a:pt x="80" y="352"/>
                    <a:pt x="177" y="352"/>
                  </a:cubicBezTo>
                  <a:lnTo>
                    <a:pt x="1023" y="352"/>
                  </a:lnTo>
                  <a:cubicBezTo>
                    <a:pt x="1120" y="352"/>
                    <a:pt x="1199" y="273"/>
                    <a:pt x="1199" y="176"/>
                  </a:cubicBezTo>
                  <a:cubicBezTo>
                    <a:pt x="1199" y="79"/>
                    <a:pt x="1120" y="1"/>
                    <a:pt x="10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7"/>
            <p:cNvSpPr/>
            <p:nvPr/>
          </p:nvSpPr>
          <p:spPr>
            <a:xfrm>
              <a:off x="1339800" y="2598375"/>
              <a:ext cx="28400" cy="19400"/>
            </a:xfrm>
            <a:custGeom>
              <a:rect b="b" l="l" r="r" t="t"/>
              <a:pathLst>
                <a:path extrusionOk="0" h="776" w="1136">
                  <a:moveTo>
                    <a:pt x="934" y="1"/>
                  </a:moveTo>
                  <a:cubicBezTo>
                    <a:pt x="905" y="1"/>
                    <a:pt x="874" y="8"/>
                    <a:pt x="847" y="24"/>
                  </a:cubicBezTo>
                  <a:lnTo>
                    <a:pt x="114" y="448"/>
                  </a:lnTo>
                  <a:cubicBezTo>
                    <a:pt x="30" y="496"/>
                    <a:pt x="1" y="603"/>
                    <a:pt x="50" y="688"/>
                  </a:cubicBezTo>
                  <a:cubicBezTo>
                    <a:pt x="83" y="744"/>
                    <a:pt x="142" y="776"/>
                    <a:pt x="203" y="776"/>
                  </a:cubicBezTo>
                  <a:cubicBezTo>
                    <a:pt x="232" y="776"/>
                    <a:pt x="263" y="768"/>
                    <a:pt x="290" y="753"/>
                  </a:cubicBezTo>
                  <a:lnTo>
                    <a:pt x="1023" y="329"/>
                  </a:lnTo>
                  <a:cubicBezTo>
                    <a:pt x="1106" y="281"/>
                    <a:pt x="1135" y="174"/>
                    <a:pt x="1087" y="89"/>
                  </a:cubicBezTo>
                  <a:cubicBezTo>
                    <a:pt x="1054" y="32"/>
                    <a:pt x="995" y="1"/>
                    <a:pt x="9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7"/>
            <p:cNvSpPr/>
            <p:nvPr/>
          </p:nvSpPr>
          <p:spPr>
            <a:xfrm>
              <a:off x="1392075" y="2644150"/>
              <a:ext cx="20650" cy="27150"/>
            </a:xfrm>
            <a:custGeom>
              <a:rect b="b" l="l" r="r" t="t"/>
              <a:pathLst>
                <a:path extrusionOk="0" h="1086" w="826">
                  <a:moveTo>
                    <a:pt x="625" y="1"/>
                  </a:moveTo>
                  <a:cubicBezTo>
                    <a:pt x="564" y="1"/>
                    <a:pt x="505" y="32"/>
                    <a:pt x="472" y="89"/>
                  </a:cubicBezTo>
                  <a:lnTo>
                    <a:pt x="49" y="822"/>
                  </a:lnTo>
                  <a:cubicBezTo>
                    <a:pt x="0" y="905"/>
                    <a:pt x="29" y="1013"/>
                    <a:pt x="114" y="1062"/>
                  </a:cubicBezTo>
                  <a:cubicBezTo>
                    <a:pt x="141" y="1077"/>
                    <a:pt x="171" y="1085"/>
                    <a:pt x="201" y="1085"/>
                  </a:cubicBezTo>
                  <a:cubicBezTo>
                    <a:pt x="262" y="1085"/>
                    <a:pt x="321" y="1053"/>
                    <a:pt x="354" y="997"/>
                  </a:cubicBezTo>
                  <a:lnTo>
                    <a:pt x="777" y="264"/>
                  </a:lnTo>
                  <a:cubicBezTo>
                    <a:pt x="826" y="181"/>
                    <a:pt x="797" y="72"/>
                    <a:pt x="712" y="24"/>
                  </a:cubicBezTo>
                  <a:cubicBezTo>
                    <a:pt x="684" y="8"/>
                    <a:pt x="654" y="1"/>
                    <a:pt x="6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7"/>
            <p:cNvSpPr/>
            <p:nvPr/>
          </p:nvSpPr>
          <p:spPr>
            <a:xfrm>
              <a:off x="1464700" y="2661525"/>
              <a:ext cx="8850" cy="29975"/>
            </a:xfrm>
            <a:custGeom>
              <a:rect b="b" l="l" r="r" t="t"/>
              <a:pathLst>
                <a:path extrusionOk="0" h="1199" w="354">
                  <a:moveTo>
                    <a:pt x="177" y="1"/>
                  </a:moveTo>
                  <a:cubicBezTo>
                    <a:pt x="80" y="1"/>
                    <a:pt x="1" y="79"/>
                    <a:pt x="1" y="177"/>
                  </a:cubicBezTo>
                  <a:lnTo>
                    <a:pt x="1" y="1023"/>
                  </a:lnTo>
                  <a:cubicBezTo>
                    <a:pt x="1" y="1120"/>
                    <a:pt x="80" y="1198"/>
                    <a:pt x="177" y="1198"/>
                  </a:cubicBezTo>
                  <a:cubicBezTo>
                    <a:pt x="274" y="1198"/>
                    <a:pt x="353" y="1120"/>
                    <a:pt x="353" y="1023"/>
                  </a:cubicBezTo>
                  <a:lnTo>
                    <a:pt x="353" y="177"/>
                  </a:lnTo>
                  <a:cubicBezTo>
                    <a:pt x="353" y="79"/>
                    <a:pt x="274" y="1"/>
                    <a:pt x="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7"/>
            <p:cNvSpPr/>
            <p:nvPr/>
          </p:nvSpPr>
          <p:spPr>
            <a:xfrm>
              <a:off x="1525975" y="2645850"/>
              <a:ext cx="21125" cy="27150"/>
            </a:xfrm>
            <a:custGeom>
              <a:rect b="b" l="l" r="r" t="t"/>
              <a:pathLst>
                <a:path extrusionOk="0" h="1086" w="845">
                  <a:moveTo>
                    <a:pt x="201" y="1"/>
                  </a:moveTo>
                  <a:cubicBezTo>
                    <a:pt x="171" y="1"/>
                    <a:pt x="141" y="8"/>
                    <a:pt x="113" y="24"/>
                  </a:cubicBezTo>
                  <a:cubicBezTo>
                    <a:pt x="30" y="74"/>
                    <a:pt x="1" y="181"/>
                    <a:pt x="49" y="265"/>
                  </a:cubicBezTo>
                  <a:lnTo>
                    <a:pt x="472" y="998"/>
                  </a:lnTo>
                  <a:cubicBezTo>
                    <a:pt x="505" y="1053"/>
                    <a:pt x="563" y="1085"/>
                    <a:pt x="624" y="1085"/>
                  </a:cubicBezTo>
                  <a:cubicBezTo>
                    <a:pt x="759" y="1085"/>
                    <a:pt x="845" y="939"/>
                    <a:pt x="777" y="822"/>
                  </a:cubicBezTo>
                  <a:lnTo>
                    <a:pt x="354" y="89"/>
                  </a:lnTo>
                  <a:cubicBezTo>
                    <a:pt x="322" y="32"/>
                    <a:pt x="262" y="1"/>
                    <a:pt x="2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7"/>
            <p:cNvSpPr/>
            <p:nvPr/>
          </p:nvSpPr>
          <p:spPr>
            <a:xfrm>
              <a:off x="1571750" y="2601350"/>
              <a:ext cx="29450" cy="19375"/>
            </a:xfrm>
            <a:custGeom>
              <a:rect b="b" l="l" r="r" t="t"/>
              <a:pathLst>
                <a:path extrusionOk="0" h="775" w="1178">
                  <a:moveTo>
                    <a:pt x="202" y="0"/>
                  </a:moveTo>
                  <a:cubicBezTo>
                    <a:pt x="141" y="0"/>
                    <a:pt x="82" y="32"/>
                    <a:pt x="49" y="89"/>
                  </a:cubicBezTo>
                  <a:cubicBezTo>
                    <a:pt x="1" y="172"/>
                    <a:pt x="30" y="280"/>
                    <a:pt x="113" y="329"/>
                  </a:cubicBezTo>
                  <a:cubicBezTo>
                    <a:pt x="871" y="757"/>
                    <a:pt x="850" y="775"/>
                    <a:pt x="934" y="775"/>
                  </a:cubicBezTo>
                  <a:cubicBezTo>
                    <a:pt x="1114" y="775"/>
                    <a:pt x="1177" y="537"/>
                    <a:pt x="1022" y="447"/>
                  </a:cubicBezTo>
                  <a:lnTo>
                    <a:pt x="289" y="24"/>
                  </a:lnTo>
                  <a:cubicBezTo>
                    <a:pt x="262" y="8"/>
                    <a:pt x="231" y="0"/>
                    <a:pt x="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7"/>
            <p:cNvSpPr/>
            <p:nvPr/>
          </p:nvSpPr>
          <p:spPr>
            <a:xfrm>
              <a:off x="1589750" y="2539900"/>
              <a:ext cx="29975" cy="8800"/>
            </a:xfrm>
            <a:custGeom>
              <a:rect b="b" l="l" r="r" t="t"/>
              <a:pathLst>
                <a:path extrusionOk="0" h="352" w="1199">
                  <a:moveTo>
                    <a:pt x="176" y="1"/>
                  </a:moveTo>
                  <a:cubicBezTo>
                    <a:pt x="79" y="1"/>
                    <a:pt x="1" y="80"/>
                    <a:pt x="1" y="177"/>
                  </a:cubicBezTo>
                  <a:cubicBezTo>
                    <a:pt x="1" y="274"/>
                    <a:pt x="79" y="352"/>
                    <a:pt x="176" y="352"/>
                  </a:cubicBezTo>
                  <a:lnTo>
                    <a:pt x="1022" y="352"/>
                  </a:lnTo>
                  <a:cubicBezTo>
                    <a:pt x="1120" y="352"/>
                    <a:pt x="1198" y="274"/>
                    <a:pt x="1198" y="177"/>
                  </a:cubicBezTo>
                  <a:cubicBezTo>
                    <a:pt x="1198" y="80"/>
                    <a:pt x="1120" y="1"/>
                    <a:pt x="10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7"/>
            <p:cNvSpPr/>
            <p:nvPr/>
          </p:nvSpPr>
          <p:spPr>
            <a:xfrm>
              <a:off x="1573450" y="2467425"/>
              <a:ext cx="28400" cy="19400"/>
            </a:xfrm>
            <a:custGeom>
              <a:rect b="b" l="l" r="r" t="t"/>
              <a:pathLst>
                <a:path extrusionOk="0" h="776" w="1136">
                  <a:moveTo>
                    <a:pt x="934" y="1"/>
                  </a:moveTo>
                  <a:cubicBezTo>
                    <a:pt x="904" y="1"/>
                    <a:pt x="874" y="8"/>
                    <a:pt x="847" y="24"/>
                  </a:cubicBezTo>
                  <a:lnTo>
                    <a:pt x="113" y="447"/>
                  </a:lnTo>
                  <a:cubicBezTo>
                    <a:pt x="30" y="496"/>
                    <a:pt x="1" y="603"/>
                    <a:pt x="49" y="688"/>
                  </a:cubicBezTo>
                  <a:cubicBezTo>
                    <a:pt x="82" y="744"/>
                    <a:pt x="141" y="776"/>
                    <a:pt x="202" y="776"/>
                  </a:cubicBezTo>
                  <a:cubicBezTo>
                    <a:pt x="232" y="776"/>
                    <a:pt x="262" y="768"/>
                    <a:pt x="289" y="752"/>
                  </a:cubicBezTo>
                  <a:lnTo>
                    <a:pt x="1022" y="329"/>
                  </a:lnTo>
                  <a:cubicBezTo>
                    <a:pt x="1106" y="281"/>
                    <a:pt x="1135" y="173"/>
                    <a:pt x="1087" y="89"/>
                  </a:cubicBezTo>
                  <a:cubicBezTo>
                    <a:pt x="1054" y="32"/>
                    <a:pt x="995" y="1"/>
                    <a:pt x="9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7"/>
            <p:cNvSpPr/>
            <p:nvPr/>
          </p:nvSpPr>
          <p:spPr>
            <a:xfrm>
              <a:off x="1528450" y="2413925"/>
              <a:ext cx="21125" cy="27150"/>
            </a:xfrm>
            <a:custGeom>
              <a:rect b="b" l="l" r="r" t="t"/>
              <a:pathLst>
                <a:path extrusionOk="0" h="1086" w="845">
                  <a:moveTo>
                    <a:pt x="644" y="1"/>
                  </a:moveTo>
                  <a:cubicBezTo>
                    <a:pt x="583" y="1"/>
                    <a:pt x="524" y="32"/>
                    <a:pt x="491" y="89"/>
                  </a:cubicBezTo>
                  <a:lnTo>
                    <a:pt x="69" y="822"/>
                  </a:lnTo>
                  <a:cubicBezTo>
                    <a:pt x="1" y="939"/>
                    <a:pt x="86" y="1085"/>
                    <a:pt x="220" y="1085"/>
                  </a:cubicBezTo>
                  <a:cubicBezTo>
                    <a:pt x="281" y="1085"/>
                    <a:pt x="341" y="1053"/>
                    <a:pt x="373" y="997"/>
                  </a:cubicBezTo>
                  <a:lnTo>
                    <a:pt x="796" y="264"/>
                  </a:lnTo>
                  <a:cubicBezTo>
                    <a:pt x="845" y="181"/>
                    <a:pt x="816" y="72"/>
                    <a:pt x="731" y="24"/>
                  </a:cubicBezTo>
                  <a:cubicBezTo>
                    <a:pt x="704" y="8"/>
                    <a:pt x="674" y="1"/>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47"/>
          <p:cNvGrpSpPr/>
          <p:nvPr/>
        </p:nvGrpSpPr>
        <p:grpSpPr>
          <a:xfrm>
            <a:off x="7516468" y="3667382"/>
            <a:ext cx="399230" cy="388542"/>
            <a:chOff x="6025650" y="1990525"/>
            <a:chExt cx="298825" cy="290825"/>
          </a:xfrm>
        </p:grpSpPr>
        <p:sp>
          <p:nvSpPr>
            <p:cNvPr id="1887" name="Google Shape;1887;p47"/>
            <p:cNvSpPr/>
            <p:nvPr/>
          </p:nvSpPr>
          <p:spPr>
            <a:xfrm>
              <a:off x="6026450" y="1995875"/>
              <a:ext cx="298025" cy="203150"/>
            </a:xfrm>
            <a:custGeom>
              <a:rect b="b" l="l" r="r" t="t"/>
              <a:pathLst>
                <a:path extrusionOk="0" h="8126" w="11921">
                  <a:moveTo>
                    <a:pt x="6988" y="2135"/>
                  </a:moveTo>
                  <a:cubicBezTo>
                    <a:pt x="7441" y="2135"/>
                    <a:pt x="7585" y="2746"/>
                    <a:pt x="7182" y="2948"/>
                  </a:cubicBezTo>
                  <a:cubicBezTo>
                    <a:pt x="7120" y="2979"/>
                    <a:pt x="7055" y="2994"/>
                    <a:pt x="6990" y="2994"/>
                  </a:cubicBezTo>
                  <a:cubicBezTo>
                    <a:pt x="6832" y="2994"/>
                    <a:pt x="6680" y="2907"/>
                    <a:pt x="6605" y="2757"/>
                  </a:cubicBezTo>
                  <a:cubicBezTo>
                    <a:pt x="6463" y="2472"/>
                    <a:pt x="6670" y="2135"/>
                    <a:pt x="6988" y="2135"/>
                  </a:cubicBezTo>
                  <a:close/>
                  <a:moveTo>
                    <a:pt x="11720" y="1"/>
                  </a:moveTo>
                  <a:cubicBezTo>
                    <a:pt x="11694" y="1"/>
                    <a:pt x="11667" y="7"/>
                    <a:pt x="11642" y="19"/>
                  </a:cubicBezTo>
                  <a:lnTo>
                    <a:pt x="7582" y="2058"/>
                  </a:lnTo>
                  <a:cubicBezTo>
                    <a:pt x="7432" y="1883"/>
                    <a:pt x="7213" y="1785"/>
                    <a:pt x="6988" y="1785"/>
                  </a:cubicBezTo>
                  <a:cubicBezTo>
                    <a:pt x="6870" y="1785"/>
                    <a:pt x="6752" y="1811"/>
                    <a:pt x="6640" y="1867"/>
                  </a:cubicBezTo>
                  <a:cubicBezTo>
                    <a:pt x="6256" y="2061"/>
                    <a:pt x="6100" y="2530"/>
                    <a:pt x="6293" y="2914"/>
                  </a:cubicBezTo>
                  <a:cubicBezTo>
                    <a:pt x="6392" y="3110"/>
                    <a:pt x="6563" y="3247"/>
                    <a:pt x="6757" y="3308"/>
                  </a:cubicBezTo>
                  <a:lnTo>
                    <a:pt x="2709" y="3308"/>
                  </a:lnTo>
                  <a:cubicBezTo>
                    <a:pt x="2612" y="3308"/>
                    <a:pt x="2534" y="3386"/>
                    <a:pt x="2534" y="3482"/>
                  </a:cubicBezTo>
                  <a:cubicBezTo>
                    <a:pt x="2534" y="3579"/>
                    <a:pt x="2612" y="3657"/>
                    <a:pt x="2709" y="3657"/>
                  </a:cubicBezTo>
                  <a:lnTo>
                    <a:pt x="11327" y="3657"/>
                  </a:lnTo>
                  <a:cubicBezTo>
                    <a:pt x="11443" y="3657"/>
                    <a:pt x="11538" y="3752"/>
                    <a:pt x="11538" y="3867"/>
                  </a:cubicBezTo>
                  <a:lnTo>
                    <a:pt x="11538" y="4658"/>
                  </a:lnTo>
                  <a:cubicBezTo>
                    <a:pt x="11538" y="4775"/>
                    <a:pt x="11443" y="4868"/>
                    <a:pt x="11327" y="4868"/>
                  </a:cubicBezTo>
                  <a:lnTo>
                    <a:pt x="561" y="4868"/>
                  </a:lnTo>
                  <a:cubicBezTo>
                    <a:pt x="445" y="4868"/>
                    <a:pt x="351" y="4775"/>
                    <a:pt x="351" y="4658"/>
                  </a:cubicBezTo>
                  <a:lnTo>
                    <a:pt x="351" y="3867"/>
                  </a:lnTo>
                  <a:cubicBezTo>
                    <a:pt x="351" y="3752"/>
                    <a:pt x="445" y="3657"/>
                    <a:pt x="561" y="3657"/>
                  </a:cubicBezTo>
                  <a:lnTo>
                    <a:pt x="2010" y="3657"/>
                  </a:lnTo>
                  <a:cubicBezTo>
                    <a:pt x="2107" y="3657"/>
                    <a:pt x="2185" y="3579"/>
                    <a:pt x="2185" y="3482"/>
                  </a:cubicBezTo>
                  <a:cubicBezTo>
                    <a:pt x="2185" y="3386"/>
                    <a:pt x="2107" y="3308"/>
                    <a:pt x="2010" y="3308"/>
                  </a:cubicBezTo>
                  <a:lnTo>
                    <a:pt x="561" y="3308"/>
                  </a:lnTo>
                  <a:cubicBezTo>
                    <a:pt x="252" y="3308"/>
                    <a:pt x="1" y="3559"/>
                    <a:pt x="1" y="3867"/>
                  </a:cubicBezTo>
                  <a:lnTo>
                    <a:pt x="1" y="4658"/>
                  </a:lnTo>
                  <a:cubicBezTo>
                    <a:pt x="1" y="4967"/>
                    <a:pt x="252" y="5219"/>
                    <a:pt x="561" y="5219"/>
                  </a:cubicBezTo>
                  <a:lnTo>
                    <a:pt x="785" y="5219"/>
                  </a:lnTo>
                  <a:lnTo>
                    <a:pt x="785" y="5666"/>
                  </a:lnTo>
                  <a:cubicBezTo>
                    <a:pt x="785" y="5763"/>
                    <a:pt x="863" y="5841"/>
                    <a:pt x="960" y="5841"/>
                  </a:cubicBezTo>
                  <a:cubicBezTo>
                    <a:pt x="1056" y="5841"/>
                    <a:pt x="1135" y="5763"/>
                    <a:pt x="1135" y="5666"/>
                  </a:cubicBezTo>
                  <a:lnTo>
                    <a:pt x="1135" y="5219"/>
                  </a:lnTo>
                  <a:lnTo>
                    <a:pt x="8194" y="5219"/>
                  </a:lnTo>
                  <a:lnTo>
                    <a:pt x="7573" y="5576"/>
                  </a:lnTo>
                  <a:lnTo>
                    <a:pt x="6946" y="5373"/>
                  </a:lnTo>
                  <a:cubicBezTo>
                    <a:pt x="6929" y="5368"/>
                    <a:pt x="6911" y="5365"/>
                    <a:pt x="6893" y="5365"/>
                  </a:cubicBezTo>
                  <a:cubicBezTo>
                    <a:pt x="6819" y="5365"/>
                    <a:pt x="6751" y="5412"/>
                    <a:pt x="6727" y="5487"/>
                  </a:cubicBezTo>
                  <a:cubicBezTo>
                    <a:pt x="6697" y="5578"/>
                    <a:pt x="6747" y="5676"/>
                    <a:pt x="6839" y="5706"/>
                  </a:cubicBezTo>
                  <a:lnTo>
                    <a:pt x="7165" y="5812"/>
                  </a:lnTo>
                  <a:lnTo>
                    <a:pt x="6823" y="6009"/>
                  </a:lnTo>
                  <a:lnTo>
                    <a:pt x="6196" y="5807"/>
                  </a:lnTo>
                  <a:cubicBezTo>
                    <a:pt x="6178" y="5801"/>
                    <a:pt x="6160" y="5799"/>
                    <a:pt x="6142" y="5799"/>
                  </a:cubicBezTo>
                  <a:cubicBezTo>
                    <a:pt x="6069" y="5799"/>
                    <a:pt x="6001" y="5846"/>
                    <a:pt x="5976" y="5919"/>
                  </a:cubicBezTo>
                  <a:cubicBezTo>
                    <a:pt x="5947" y="6011"/>
                    <a:pt x="5997" y="6110"/>
                    <a:pt x="6089" y="6140"/>
                  </a:cubicBezTo>
                  <a:lnTo>
                    <a:pt x="6415" y="6245"/>
                  </a:lnTo>
                  <a:lnTo>
                    <a:pt x="5967" y="6504"/>
                  </a:lnTo>
                  <a:cubicBezTo>
                    <a:pt x="5813" y="6592"/>
                    <a:pt x="5877" y="6829"/>
                    <a:pt x="6055" y="6829"/>
                  </a:cubicBezTo>
                  <a:cubicBezTo>
                    <a:pt x="6136" y="6829"/>
                    <a:pt x="6142" y="6797"/>
                    <a:pt x="6590" y="6548"/>
                  </a:cubicBezTo>
                  <a:lnTo>
                    <a:pt x="6590" y="6548"/>
                  </a:lnTo>
                  <a:lnTo>
                    <a:pt x="6518" y="6883"/>
                  </a:lnTo>
                  <a:cubicBezTo>
                    <a:pt x="6498" y="6978"/>
                    <a:pt x="6558" y="7070"/>
                    <a:pt x="6652" y="7090"/>
                  </a:cubicBezTo>
                  <a:cubicBezTo>
                    <a:pt x="6665" y="7093"/>
                    <a:pt x="6678" y="7094"/>
                    <a:pt x="6690" y="7094"/>
                  </a:cubicBezTo>
                  <a:cubicBezTo>
                    <a:pt x="6771" y="7094"/>
                    <a:pt x="6843" y="7038"/>
                    <a:pt x="6859" y="6956"/>
                  </a:cubicBezTo>
                  <a:lnTo>
                    <a:pt x="6998" y="6312"/>
                  </a:lnTo>
                  <a:lnTo>
                    <a:pt x="7340" y="6114"/>
                  </a:lnTo>
                  <a:lnTo>
                    <a:pt x="7269" y="6449"/>
                  </a:lnTo>
                  <a:cubicBezTo>
                    <a:pt x="7245" y="6558"/>
                    <a:pt x="7328" y="6661"/>
                    <a:pt x="7440" y="6661"/>
                  </a:cubicBezTo>
                  <a:cubicBezTo>
                    <a:pt x="7520" y="6661"/>
                    <a:pt x="7593" y="6605"/>
                    <a:pt x="7611" y="6523"/>
                  </a:cubicBezTo>
                  <a:lnTo>
                    <a:pt x="7748" y="5878"/>
                  </a:lnTo>
                  <a:lnTo>
                    <a:pt x="8125" y="5662"/>
                  </a:lnTo>
                  <a:lnTo>
                    <a:pt x="8125" y="6096"/>
                  </a:lnTo>
                  <a:lnTo>
                    <a:pt x="7635" y="6538"/>
                  </a:lnTo>
                  <a:cubicBezTo>
                    <a:pt x="7517" y="6645"/>
                    <a:pt x="7593" y="6842"/>
                    <a:pt x="7753" y="6842"/>
                  </a:cubicBezTo>
                  <a:cubicBezTo>
                    <a:pt x="7794" y="6842"/>
                    <a:pt x="7836" y="6827"/>
                    <a:pt x="7870" y="6796"/>
                  </a:cubicBezTo>
                  <a:lnTo>
                    <a:pt x="8125" y="6566"/>
                  </a:lnTo>
                  <a:lnTo>
                    <a:pt x="8125" y="6962"/>
                  </a:lnTo>
                  <a:lnTo>
                    <a:pt x="7635" y="7403"/>
                  </a:lnTo>
                  <a:cubicBezTo>
                    <a:pt x="7517" y="7510"/>
                    <a:pt x="7593" y="7708"/>
                    <a:pt x="7753" y="7708"/>
                  </a:cubicBezTo>
                  <a:cubicBezTo>
                    <a:pt x="7864" y="7708"/>
                    <a:pt x="7895" y="7624"/>
                    <a:pt x="8125" y="7433"/>
                  </a:cubicBezTo>
                  <a:lnTo>
                    <a:pt x="8125" y="7950"/>
                  </a:lnTo>
                  <a:cubicBezTo>
                    <a:pt x="8125" y="8047"/>
                    <a:pt x="8203" y="8125"/>
                    <a:pt x="8299" y="8125"/>
                  </a:cubicBezTo>
                  <a:cubicBezTo>
                    <a:pt x="8396" y="8125"/>
                    <a:pt x="8474" y="8047"/>
                    <a:pt x="8474" y="7950"/>
                  </a:cubicBezTo>
                  <a:lnTo>
                    <a:pt x="8474" y="7433"/>
                  </a:lnTo>
                  <a:cubicBezTo>
                    <a:pt x="8702" y="7623"/>
                    <a:pt x="8735" y="7708"/>
                    <a:pt x="8846" y="7708"/>
                  </a:cubicBezTo>
                  <a:cubicBezTo>
                    <a:pt x="9005" y="7708"/>
                    <a:pt x="9082" y="7510"/>
                    <a:pt x="8962" y="7403"/>
                  </a:cubicBezTo>
                  <a:lnTo>
                    <a:pt x="8474" y="6962"/>
                  </a:lnTo>
                  <a:lnTo>
                    <a:pt x="8474" y="6566"/>
                  </a:lnTo>
                  <a:cubicBezTo>
                    <a:pt x="8702" y="6756"/>
                    <a:pt x="8735" y="6842"/>
                    <a:pt x="8846" y="6842"/>
                  </a:cubicBezTo>
                  <a:cubicBezTo>
                    <a:pt x="9005" y="6842"/>
                    <a:pt x="9082" y="6645"/>
                    <a:pt x="8962" y="6538"/>
                  </a:cubicBezTo>
                  <a:lnTo>
                    <a:pt x="8474" y="6096"/>
                  </a:lnTo>
                  <a:lnTo>
                    <a:pt x="8474" y="5662"/>
                  </a:lnTo>
                  <a:lnTo>
                    <a:pt x="8850" y="5878"/>
                  </a:lnTo>
                  <a:lnTo>
                    <a:pt x="8988" y="6523"/>
                  </a:lnTo>
                  <a:cubicBezTo>
                    <a:pt x="9006" y="6605"/>
                    <a:pt x="9078" y="6661"/>
                    <a:pt x="9159" y="6661"/>
                  </a:cubicBezTo>
                  <a:cubicBezTo>
                    <a:pt x="9170" y="6661"/>
                    <a:pt x="9183" y="6659"/>
                    <a:pt x="9195" y="6657"/>
                  </a:cubicBezTo>
                  <a:cubicBezTo>
                    <a:pt x="9290" y="6637"/>
                    <a:pt x="9350" y="6544"/>
                    <a:pt x="9330" y="6450"/>
                  </a:cubicBezTo>
                  <a:lnTo>
                    <a:pt x="9258" y="6114"/>
                  </a:lnTo>
                  <a:lnTo>
                    <a:pt x="9600" y="6312"/>
                  </a:lnTo>
                  <a:lnTo>
                    <a:pt x="9738" y="6956"/>
                  </a:lnTo>
                  <a:cubicBezTo>
                    <a:pt x="9756" y="7039"/>
                    <a:pt x="9829" y="7095"/>
                    <a:pt x="9910" y="7095"/>
                  </a:cubicBezTo>
                  <a:cubicBezTo>
                    <a:pt x="9922" y="7095"/>
                    <a:pt x="9934" y="7093"/>
                    <a:pt x="9946" y="7091"/>
                  </a:cubicBezTo>
                  <a:cubicBezTo>
                    <a:pt x="10040" y="7070"/>
                    <a:pt x="10101" y="6978"/>
                    <a:pt x="10080" y="6883"/>
                  </a:cubicBezTo>
                  <a:lnTo>
                    <a:pt x="10008" y="6548"/>
                  </a:lnTo>
                  <a:lnTo>
                    <a:pt x="10008" y="6548"/>
                  </a:lnTo>
                  <a:cubicBezTo>
                    <a:pt x="10456" y="6797"/>
                    <a:pt x="10463" y="6830"/>
                    <a:pt x="10544" y="6830"/>
                  </a:cubicBezTo>
                  <a:cubicBezTo>
                    <a:pt x="10604" y="6830"/>
                    <a:pt x="10662" y="6798"/>
                    <a:pt x="10695" y="6743"/>
                  </a:cubicBezTo>
                  <a:cubicBezTo>
                    <a:pt x="10744" y="6659"/>
                    <a:pt x="10715" y="6552"/>
                    <a:pt x="10631" y="6504"/>
                  </a:cubicBezTo>
                  <a:lnTo>
                    <a:pt x="10183" y="6245"/>
                  </a:lnTo>
                  <a:lnTo>
                    <a:pt x="10510" y="6140"/>
                  </a:lnTo>
                  <a:cubicBezTo>
                    <a:pt x="10602" y="6110"/>
                    <a:pt x="10652" y="6011"/>
                    <a:pt x="10622" y="5919"/>
                  </a:cubicBezTo>
                  <a:cubicBezTo>
                    <a:pt x="10598" y="5846"/>
                    <a:pt x="10529" y="5799"/>
                    <a:pt x="10456" y="5799"/>
                  </a:cubicBezTo>
                  <a:cubicBezTo>
                    <a:pt x="10438" y="5799"/>
                    <a:pt x="10420" y="5801"/>
                    <a:pt x="10402" y="5807"/>
                  </a:cubicBezTo>
                  <a:lnTo>
                    <a:pt x="9775" y="6010"/>
                  </a:lnTo>
                  <a:lnTo>
                    <a:pt x="9433" y="5812"/>
                  </a:lnTo>
                  <a:lnTo>
                    <a:pt x="9760" y="5706"/>
                  </a:lnTo>
                  <a:cubicBezTo>
                    <a:pt x="9852" y="5677"/>
                    <a:pt x="9902" y="5578"/>
                    <a:pt x="9872" y="5487"/>
                  </a:cubicBezTo>
                  <a:cubicBezTo>
                    <a:pt x="9848" y="5413"/>
                    <a:pt x="9779" y="5366"/>
                    <a:pt x="9706" y="5366"/>
                  </a:cubicBezTo>
                  <a:cubicBezTo>
                    <a:pt x="9688" y="5366"/>
                    <a:pt x="9670" y="5369"/>
                    <a:pt x="9652" y="5374"/>
                  </a:cubicBezTo>
                  <a:lnTo>
                    <a:pt x="9025" y="5576"/>
                  </a:lnTo>
                  <a:lnTo>
                    <a:pt x="8405" y="5219"/>
                  </a:lnTo>
                  <a:lnTo>
                    <a:pt x="10754" y="5219"/>
                  </a:lnTo>
                  <a:lnTo>
                    <a:pt x="10754" y="7737"/>
                  </a:lnTo>
                  <a:cubicBezTo>
                    <a:pt x="10754" y="7834"/>
                    <a:pt x="10832" y="7912"/>
                    <a:pt x="10929" y="7912"/>
                  </a:cubicBezTo>
                  <a:cubicBezTo>
                    <a:pt x="11025" y="7912"/>
                    <a:pt x="11103" y="7834"/>
                    <a:pt x="11103" y="7737"/>
                  </a:cubicBezTo>
                  <a:lnTo>
                    <a:pt x="11103" y="5219"/>
                  </a:lnTo>
                  <a:lnTo>
                    <a:pt x="11328" y="5219"/>
                  </a:lnTo>
                  <a:cubicBezTo>
                    <a:pt x="11636" y="5219"/>
                    <a:pt x="11887" y="4967"/>
                    <a:pt x="11887" y="4658"/>
                  </a:cubicBezTo>
                  <a:lnTo>
                    <a:pt x="11887" y="3868"/>
                  </a:lnTo>
                  <a:cubicBezTo>
                    <a:pt x="11887" y="3559"/>
                    <a:pt x="11636" y="3308"/>
                    <a:pt x="11327" y="3308"/>
                  </a:cubicBezTo>
                  <a:lnTo>
                    <a:pt x="7223" y="3308"/>
                  </a:lnTo>
                  <a:cubicBezTo>
                    <a:pt x="7628" y="3180"/>
                    <a:pt x="7845" y="2759"/>
                    <a:pt x="7743" y="2368"/>
                  </a:cubicBezTo>
                  <a:lnTo>
                    <a:pt x="11799" y="332"/>
                  </a:lnTo>
                  <a:cubicBezTo>
                    <a:pt x="11885" y="289"/>
                    <a:pt x="11920" y="184"/>
                    <a:pt x="11877" y="97"/>
                  </a:cubicBezTo>
                  <a:cubicBezTo>
                    <a:pt x="11846" y="36"/>
                    <a:pt x="11785" y="1"/>
                    <a:pt x="117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7"/>
            <p:cNvSpPr/>
            <p:nvPr/>
          </p:nvSpPr>
          <p:spPr>
            <a:xfrm>
              <a:off x="6026450" y="2150650"/>
              <a:ext cx="297200" cy="130700"/>
            </a:xfrm>
            <a:custGeom>
              <a:rect b="b" l="l" r="r" t="t"/>
              <a:pathLst>
                <a:path extrusionOk="0" h="5228" w="11888">
                  <a:moveTo>
                    <a:pt x="11327" y="3665"/>
                  </a:moveTo>
                  <a:cubicBezTo>
                    <a:pt x="11443" y="3665"/>
                    <a:pt x="11537" y="3760"/>
                    <a:pt x="11537" y="3876"/>
                  </a:cubicBezTo>
                  <a:lnTo>
                    <a:pt x="11537" y="4667"/>
                  </a:lnTo>
                  <a:cubicBezTo>
                    <a:pt x="11537" y="4783"/>
                    <a:pt x="11443" y="4878"/>
                    <a:pt x="11327" y="4878"/>
                  </a:cubicBezTo>
                  <a:lnTo>
                    <a:pt x="561" y="4878"/>
                  </a:lnTo>
                  <a:cubicBezTo>
                    <a:pt x="445" y="4878"/>
                    <a:pt x="350" y="4783"/>
                    <a:pt x="350" y="4667"/>
                  </a:cubicBezTo>
                  <a:lnTo>
                    <a:pt x="350" y="3876"/>
                  </a:lnTo>
                  <a:cubicBezTo>
                    <a:pt x="350" y="3760"/>
                    <a:pt x="445" y="3665"/>
                    <a:pt x="561" y="3665"/>
                  </a:cubicBezTo>
                  <a:close/>
                  <a:moveTo>
                    <a:pt x="959" y="0"/>
                  </a:moveTo>
                  <a:cubicBezTo>
                    <a:pt x="863" y="0"/>
                    <a:pt x="785" y="79"/>
                    <a:pt x="785" y="175"/>
                  </a:cubicBezTo>
                  <a:lnTo>
                    <a:pt x="785" y="3316"/>
                  </a:lnTo>
                  <a:lnTo>
                    <a:pt x="561" y="3316"/>
                  </a:lnTo>
                  <a:cubicBezTo>
                    <a:pt x="252" y="3316"/>
                    <a:pt x="1" y="3567"/>
                    <a:pt x="1" y="3876"/>
                  </a:cubicBezTo>
                  <a:lnTo>
                    <a:pt x="1" y="4667"/>
                  </a:lnTo>
                  <a:cubicBezTo>
                    <a:pt x="1" y="4976"/>
                    <a:pt x="252" y="5227"/>
                    <a:pt x="561" y="5227"/>
                  </a:cubicBezTo>
                  <a:lnTo>
                    <a:pt x="11327" y="5227"/>
                  </a:lnTo>
                  <a:cubicBezTo>
                    <a:pt x="11636" y="5227"/>
                    <a:pt x="11886" y="4976"/>
                    <a:pt x="11886" y="4667"/>
                  </a:cubicBezTo>
                  <a:lnTo>
                    <a:pt x="11886" y="3876"/>
                  </a:lnTo>
                  <a:cubicBezTo>
                    <a:pt x="11887" y="3567"/>
                    <a:pt x="11636" y="3316"/>
                    <a:pt x="11327" y="3316"/>
                  </a:cubicBezTo>
                  <a:lnTo>
                    <a:pt x="11103" y="3316"/>
                  </a:lnTo>
                  <a:lnTo>
                    <a:pt x="11103" y="2245"/>
                  </a:lnTo>
                  <a:cubicBezTo>
                    <a:pt x="11103" y="2149"/>
                    <a:pt x="11025" y="2070"/>
                    <a:pt x="10928" y="2070"/>
                  </a:cubicBezTo>
                  <a:cubicBezTo>
                    <a:pt x="10831" y="2070"/>
                    <a:pt x="10753" y="2149"/>
                    <a:pt x="10753" y="2245"/>
                  </a:cubicBezTo>
                  <a:lnTo>
                    <a:pt x="10753" y="3316"/>
                  </a:lnTo>
                  <a:lnTo>
                    <a:pt x="3726" y="3316"/>
                  </a:lnTo>
                  <a:lnTo>
                    <a:pt x="4325" y="2971"/>
                  </a:lnTo>
                  <a:cubicBezTo>
                    <a:pt x="4986" y="3181"/>
                    <a:pt x="4956" y="3182"/>
                    <a:pt x="5006" y="3182"/>
                  </a:cubicBezTo>
                  <a:cubicBezTo>
                    <a:pt x="5203" y="3182"/>
                    <a:pt x="5249" y="2902"/>
                    <a:pt x="5060" y="2840"/>
                  </a:cubicBezTo>
                  <a:lnTo>
                    <a:pt x="4733" y="2735"/>
                  </a:lnTo>
                  <a:lnTo>
                    <a:pt x="5075" y="2537"/>
                  </a:lnTo>
                  <a:lnTo>
                    <a:pt x="5702" y="2740"/>
                  </a:lnTo>
                  <a:cubicBezTo>
                    <a:pt x="5720" y="2745"/>
                    <a:pt x="5738" y="2748"/>
                    <a:pt x="5756" y="2748"/>
                  </a:cubicBezTo>
                  <a:cubicBezTo>
                    <a:pt x="5830" y="2748"/>
                    <a:pt x="5898" y="2702"/>
                    <a:pt x="5922" y="2628"/>
                  </a:cubicBezTo>
                  <a:cubicBezTo>
                    <a:pt x="5952" y="2536"/>
                    <a:pt x="5901" y="2437"/>
                    <a:pt x="5810" y="2407"/>
                  </a:cubicBezTo>
                  <a:lnTo>
                    <a:pt x="5483" y="2302"/>
                  </a:lnTo>
                  <a:lnTo>
                    <a:pt x="5931" y="2044"/>
                  </a:lnTo>
                  <a:cubicBezTo>
                    <a:pt x="6015" y="1995"/>
                    <a:pt x="6043" y="1888"/>
                    <a:pt x="5995" y="1805"/>
                  </a:cubicBezTo>
                  <a:cubicBezTo>
                    <a:pt x="5963" y="1749"/>
                    <a:pt x="5904" y="1717"/>
                    <a:pt x="5843" y="1717"/>
                  </a:cubicBezTo>
                  <a:cubicBezTo>
                    <a:pt x="5814" y="1717"/>
                    <a:pt x="5783" y="1725"/>
                    <a:pt x="5756" y="1741"/>
                  </a:cubicBezTo>
                  <a:lnTo>
                    <a:pt x="5309" y="1999"/>
                  </a:lnTo>
                  <a:lnTo>
                    <a:pt x="5309" y="1999"/>
                  </a:lnTo>
                  <a:lnTo>
                    <a:pt x="5380" y="1664"/>
                  </a:lnTo>
                  <a:cubicBezTo>
                    <a:pt x="5401" y="1570"/>
                    <a:pt x="5341" y="1477"/>
                    <a:pt x="5246" y="1456"/>
                  </a:cubicBezTo>
                  <a:cubicBezTo>
                    <a:pt x="5234" y="1454"/>
                    <a:pt x="5222" y="1453"/>
                    <a:pt x="5210" y="1453"/>
                  </a:cubicBezTo>
                  <a:cubicBezTo>
                    <a:pt x="5129" y="1453"/>
                    <a:pt x="5056" y="1509"/>
                    <a:pt x="5038" y="1591"/>
                  </a:cubicBezTo>
                  <a:lnTo>
                    <a:pt x="4901" y="2235"/>
                  </a:lnTo>
                  <a:lnTo>
                    <a:pt x="4558" y="2433"/>
                  </a:lnTo>
                  <a:lnTo>
                    <a:pt x="4630" y="2097"/>
                  </a:lnTo>
                  <a:cubicBezTo>
                    <a:pt x="4650" y="2003"/>
                    <a:pt x="4590" y="1910"/>
                    <a:pt x="4496" y="1890"/>
                  </a:cubicBezTo>
                  <a:cubicBezTo>
                    <a:pt x="4483" y="1887"/>
                    <a:pt x="4471" y="1886"/>
                    <a:pt x="4459" y="1886"/>
                  </a:cubicBezTo>
                  <a:cubicBezTo>
                    <a:pt x="4378" y="1886"/>
                    <a:pt x="4306" y="1943"/>
                    <a:pt x="4288" y="2024"/>
                  </a:cubicBezTo>
                  <a:lnTo>
                    <a:pt x="4150" y="2668"/>
                  </a:lnTo>
                  <a:lnTo>
                    <a:pt x="3774" y="2885"/>
                  </a:lnTo>
                  <a:lnTo>
                    <a:pt x="3774" y="2452"/>
                  </a:lnTo>
                  <a:lnTo>
                    <a:pt x="4263" y="2010"/>
                  </a:lnTo>
                  <a:cubicBezTo>
                    <a:pt x="4334" y="1945"/>
                    <a:pt x="4340" y="1834"/>
                    <a:pt x="4275" y="1763"/>
                  </a:cubicBezTo>
                  <a:cubicBezTo>
                    <a:pt x="4241" y="1725"/>
                    <a:pt x="4193" y="1705"/>
                    <a:pt x="4145" y="1705"/>
                  </a:cubicBezTo>
                  <a:cubicBezTo>
                    <a:pt x="4104" y="1705"/>
                    <a:pt x="4062" y="1720"/>
                    <a:pt x="4028" y="1750"/>
                  </a:cubicBezTo>
                  <a:lnTo>
                    <a:pt x="3774" y="1980"/>
                  </a:lnTo>
                  <a:lnTo>
                    <a:pt x="3774" y="1585"/>
                  </a:lnTo>
                  <a:lnTo>
                    <a:pt x="4263" y="1143"/>
                  </a:lnTo>
                  <a:cubicBezTo>
                    <a:pt x="4334" y="1079"/>
                    <a:pt x="4340" y="968"/>
                    <a:pt x="4275" y="897"/>
                  </a:cubicBezTo>
                  <a:cubicBezTo>
                    <a:pt x="4241" y="858"/>
                    <a:pt x="4194" y="839"/>
                    <a:pt x="4146" y="839"/>
                  </a:cubicBezTo>
                  <a:cubicBezTo>
                    <a:pt x="4104" y="839"/>
                    <a:pt x="4062" y="854"/>
                    <a:pt x="4028" y="884"/>
                  </a:cubicBezTo>
                  <a:lnTo>
                    <a:pt x="3774" y="1114"/>
                  </a:lnTo>
                  <a:lnTo>
                    <a:pt x="3774" y="597"/>
                  </a:lnTo>
                  <a:cubicBezTo>
                    <a:pt x="3774" y="500"/>
                    <a:pt x="3695" y="422"/>
                    <a:pt x="3600" y="422"/>
                  </a:cubicBezTo>
                  <a:cubicBezTo>
                    <a:pt x="3503" y="422"/>
                    <a:pt x="3424" y="500"/>
                    <a:pt x="3424" y="597"/>
                  </a:cubicBezTo>
                  <a:lnTo>
                    <a:pt x="3424" y="1114"/>
                  </a:lnTo>
                  <a:lnTo>
                    <a:pt x="3170" y="884"/>
                  </a:lnTo>
                  <a:cubicBezTo>
                    <a:pt x="3137" y="854"/>
                    <a:pt x="3095" y="839"/>
                    <a:pt x="3053" y="839"/>
                  </a:cubicBezTo>
                  <a:cubicBezTo>
                    <a:pt x="3005" y="839"/>
                    <a:pt x="2957" y="858"/>
                    <a:pt x="2923" y="897"/>
                  </a:cubicBezTo>
                  <a:cubicBezTo>
                    <a:pt x="2859" y="968"/>
                    <a:pt x="2864" y="1079"/>
                    <a:pt x="2936" y="1143"/>
                  </a:cubicBezTo>
                  <a:lnTo>
                    <a:pt x="3424" y="1585"/>
                  </a:lnTo>
                  <a:lnTo>
                    <a:pt x="3424" y="1980"/>
                  </a:lnTo>
                  <a:lnTo>
                    <a:pt x="3170" y="1750"/>
                  </a:lnTo>
                  <a:cubicBezTo>
                    <a:pt x="3137" y="1720"/>
                    <a:pt x="3095" y="1705"/>
                    <a:pt x="3053" y="1705"/>
                  </a:cubicBezTo>
                  <a:cubicBezTo>
                    <a:pt x="3005" y="1705"/>
                    <a:pt x="2957" y="1725"/>
                    <a:pt x="2923" y="1763"/>
                  </a:cubicBezTo>
                  <a:cubicBezTo>
                    <a:pt x="2859" y="1834"/>
                    <a:pt x="2864" y="1945"/>
                    <a:pt x="2936" y="2010"/>
                  </a:cubicBezTo>
                  <a:lnTo>
                    <a:pt x="3424" y="2452"/>
                  </a:lnTo>
                  <a:lnTo>
                    <a:pt x="3424" y="2885"/>
                  </a:lnTo>
                  <a:lnTo>
                    <a:pt x="3048" y="2668"/>
                  </a:lnTo>
                  <a:lnTo>
                    <a:pt x="2910" y="2024"/>
                  </a:lnTo>
                  <a:cubicBezTo>
                    <a:pt x="2893" y="1943"/>
                    <a:pt x="2820" y="1886"/>
                    <a:pt x="2740" y="1886"/>
                  </a:cubicBezTo>
                  <a:cubicBezTo>
                    <a:pt x="2728" y="1886"/>
                    <a:pt x="2716" y="1887"/>
                    <a:pt x="2703" y="1890"/>
                  </a:cubicBezTo>
                  <a:cubicBezTo>
                    <a:pt x="2608" y="1910"/>
                    <a:pt x="2549" y="2003"/>
                    <a:pt x="2568" y="2097"/>
                  </a:cubicBezTo>
                  <a:lnTo>
                    <a:pt x="2640" y="2433"/>
                  </a:lnTo>
                  <a:lnTo>
                    <a:pt x="2298" y="2235"/>
                  </a:lnTo>
                  <a:lnTo>
                    <a:pt x="2160" y="1591"/>
                  </a:lnTo>
                  <a:cubicBezTo>
                    <a:pt x="2142" y="1509"/>
                    <a:pt x="2069" y="1453"/>
                    <a:pt x="1988" y="1453"/>
                  </a:cubicBezTo>
                  <a:cubicBezTo>
                    <a:pt x="1976" y="1453"/>
                    <a:pt x="1964" y="1454"/>
                    <a:pt x="1952" y="1456"/>
                  </a:cubicBezTo>
                  <a:cubicBezTo>
                    <a:pt x="1858" y="1477"/>
                    <a:pt x="1798" y="1570"/>
                    <a:pt x="1818" y="1664"/>
                  </a:cubicBezTo>
                  <a:lnTo>
                    <a:pt x="1890" y="1999"/>
                  </a:lnTo>
                  <a:lnTo>
                    <a:pt x="1442" y="1741"/>
                  </a:lnTo>
                  <a:cubicBezTo>
                    <a:pt x="1415" y="1725"/>
                    <a:pt x="1385" y="1717"/>
                    <a:pt x="1355" y="1717"/>
                  </a:cubicBezTo>
                  <a:cubicBezTo>
                    <a:pt x="1294" y="1717"/>
                    <a:pt x="1236" y="1749"/>
                    <a:pt x="1203" y="1805"/>
                  </a:cubicBezTo>
                  <a:cubicBezTo>
                    <a:pt x="1155" y="1888"/>
                    <a:pt x="1183" y="1995"/>
                    <a:pt x="1267" y="2044"/>
                  </a:cubicBezTo>
                  <a:lnTo>
                    <a:pt x="1715" y="2302"/>
                  </a:lnTo>
                  <a:lnTo>
                    <a:pt x="1388" y="2407"/>
                  </a:lnTo>
                  <a:cubicBezTo>
                    <a:pt x="1200" y="2469"/>
                    <a:pt x="1245" y="2748"/>
                    <a:pt x="1443" y="2748"/>
                  </a:cubicBezTo>
                  <a:cubicBezTo>
                    <a:pt x="1492" y="2748"/>
                    <a:pt x="1462" y="2748"/>
                    <a:pt x="2123" y="2537"/>
                  </a:cubicBezTo>
                  <a:lnTo>
                    <a:pt x="2465" y="2735"/>
                  </a:lnTo>
                  <a:lnTo>
                    <a:pt x="2140" y="2840"/>
                  </a:lnTo>
                  <a:cubicBezTo>
                    <a:pt x="2047" y="2870"/>
                    <a:pt x="1997" y="2969"/>
                    <a:pt x="2026" y="3060"/>
                  </a:cubicBezTo>
                  <a:cubicBezTo>
                    <a:pt x="2050" y="3134"/>
                    <a:pt x="2118" y="3181"/>
                    <a:pt x="2192" y="3181"/>
                  </a:cubicBezTo>
                  <a:cubicBezTo>
                    <a:pt x="2210" y="3181"/>
                    <a:pt x="2229" y="3179"/>
                    <a:pt x="2247" y="3173"/>
                  </a:cubicBezTo>
                  <a:lnTo>
                    <a:pt x="2873" y="2971"/>
                  </a:lnTo>
                  <a:lnTo>
                    <a:pt x="3472" y="3316"/>
                  </a:lnTo>
                  <a:lnTo>
                    <a:pt x="1134" y="3316"/>
                  </a:lnTo>
                  <a:lnTo>
                    <a:pt x="1134" y="175"/>
                  </a:lnTo>
                  <a:cubicBezTo>
                    <a:pt x="1134" y="79"/>
                    <a:pt x="1056" y="0"/>
                    <a:pt x="9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7"/>
            <p:cNvSpPr/>
            <p:nvPr/>
          </p:nvSpPr>
          <p:spPr>
            <a:xfrm>
              <a:off x="6066925" y="2132850"/>
              <a:ext cx="27525" cy="27500"/>
            </a:xfrm>
            <a:custGeom>
              <a:rect b="b" l="l" r="r" t="t"/>
              <a:pathLst>
                <a:path extrusionOk="0" h="1100" w="1101">
                  <a:moveTo>
                    <a:pt x="550" y="350"/>
                  </a:moveTo>
                  <a:cubicBezTo>
                    <a:pt x="661" y="350"/>
                    <a:pt x="750" y="439"/>
                    <a:pt x="750" y="550"/>
                  </a:cubicBezTo>
                  <a:cubicBezTo>
                    <a:pt x="750" y="661"/>
                    <a:pt x="661" y="751"/>
                    <a:pt x="550" y="751"/>
                  </a:cubicBezTo>
                  <a:cubicBezTo>
                    <a:pt x="440" y="751"/>
                    <a:pt x="351" y="661"/>
                    <a:pt x="351" y="550"/>
                  </a:cubicBezTo>
                  <a:cubicBezTo>
                    <a:pt x="351" y="439"/>
                    <a:pt x="440" y="350"/>
                    <a:pt x="550" y="350"/>
                  </a:cubicBezTo>
                  <a:close/>
                  <a:moveTo>
                    <a:pt x="550" y="0"/>
                  </a:moveTo>
                  <a:cubicBezTo>
                    <a:pt x="248" y="0"/>
                    <a:pt x="0" y="247"/>
                    <a:pt x="0" y="550"/>
                  </a:cubicBezTo>
                  <a:cubicBezTo>
                    <a:pt x="0" y="854"/>
                    <a:pt x="248" y="1100"/>
                    <a:pt x="550" y="1100"/>
                  </a:cubicBezTo>
                  <a:cubicBezTo>
                    <a:pt x="853" y="1100"/>
                    <a:pt x="1101" y="854"/>
                    <a:pt x="1101" y="550"/>
                  </a:cubicBezTo>
                  <a:cubicBezTo>
                    <a:pt x="1101" y="247"/>
                    <a:pt x="853" y="0"/>
                    <a:pt x="5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7"/>
            <p:cNvSpPr/>
            <p:nvPr/>
          </p:nvSpPr>
          <p:spPr>
            <a:xfrm>
              <a:off x="6192100" y="2201225"/>
              <a:ext cx="27525" cy="27525"/>
            </a:xfrm>
            <a:custGeom>
              <a:rect b="b" l="l" r="r" t="t"/>
              <a:pathLst>
                <a:path extrusionOk="0" h="1101" w="1101">
                  <a:moveTo>
                    <a:pt x="551" y="350"/>
                  </a:moveTo>
                  <a:cubicBezTo>
                    <a:pt x="661" y="350"/>
                    <a:pt x="751" y="440"/>
                    <a:pt x="751" y="550"/>
                  </a:cubicBezTo>
                  <a:cubicBezTo>
                    <a:pt x="751" y="661"/>
                    <a:pt x="661" y="751"/>
                    <a:pt x="551" y="751"/>
                  </a:cubicBezTo>
                  <a:cubicBezTo>
                    <a:pt x="441" y="751"/>
                    <a:pt x="350" y="661"/>
                    <a:pt x="350" y="550"/>
                  </a:cubicBezTo>
                  <a:cubicBezTo>
                    <a:pt x="350" y="440"/>
                    <a:pt x="441" y="350"/>
                    <a:pt x="551" y="350"/>
                  </a:cubicBezTo>
                  <a:close/>
                  <a:moveTo>
                    <a:pt x="551" y="1"/>
                  </a:moveTo>
                  <a:cubicBezTo>
                    <a:pt x="247" y="1"/>
                    <a:pt x="1" y="247"/>
                    <a:pt x="1" y="550"/>
                  </a:cubicBezTo>
                  <a:cubicBezTo>
                    <a:pt x="1" y="854"/>
                    <a:pt x="247" y="1100"/>
                    <a:pt x="551" y="1100"/>
                  </a:cubicBezTo>
                  <a:cubicBezTo>
                    <a:pt x="854" y="1100"/>
                    <a:pt x="1101" y="854"/>
                    <a:pt x="1101" y="550"/>
                  </a:cubicBezTo>
                  <a:cubicBezTo>
                    <a:pt x="1101" y="247"/>
                    <a:pt x="854" y="1"/>
                    <a:pt x="5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7"/>
            <p:cNvSpPr/>
            <p:nvPr/>
          </p:nvSpPr>
          <p:spPr>
            <a:xfrm>
              <a:off x="6260425" y="2180900"/>
              <a:ext cx="27500" cy="27525"/>
            </a:xfrm>
            <a:custGeom>
              <a:rect b="b" l="l" r="r" t="t"/>
              <a:pathLst>
                <a:path extrusionOk="0" h="1101" w="1100">
                  <a:moveTo>
                    <a:pt x="550" y="349"/>
                  </a:moveTo>
                  <a:cubicBezTo>
                    <a:pt x="660" y="349"/>
                    <a:pt x="750" y="439"/>
                    <a:pt x="750" y="550"/>
                  </a:cubicBezTo>
                  <a:cubicBezTo>
                    <a:pt x="750" y="660"/>
                    <a:pt x="660" y="750"/>
                    <a:pt x="550" y="750"/>
                  </a:cubicBezTo>
                  <a:cubicBezTo>
                    <a:pt x="439" y="750"/>
                    <a:pt x="349" y="660"/>
                    <a:pt x="349" y="550"/>
                  </a:cubicBezTo>
                  <a:cubicBezTo>
                    <a:pt x="349" y="440"/>
                    <a:pt x="439" y="349"/>
                    <a:pt x="550" y="349"/>
                  </a:cubicBezTo>
                  <a:close/>
                  <a:moveTo>
                    <a:pt x="550" y="0"/>
                  </a:moveTo>
                  <a:cubicBezTo>
                    <a:pt x="246" y="0"/>
                    <a:pt x="0" y="247"/>
                    <a:pt x="0" y="550"/>
                  </a:cubicBezTo>
                  <a:cubicBezTo>
                    <a:pt x="0" y="853"/>
                    <a:pt x="246" y="1100"/>
                    <a:pt x="550" y="1100"/>
                  </a:cubicBezTo>
                  <a:cubicBezTo>
                    <a:pt x="853" y="1100"/>
                    <a:pt x="1099" y="853"/>
                    <a:pt x="1099" y="550"/>
                  </a:cubicBezTo>
                  <a:cubicBezTo>
                    <a:pt x="1099" y="247"/>
                    <a:pt x="853" y="0"/>
                    <a:pt x="5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7"/>
            <p:cNvSpPr/>
            <p:nvPr/>
          </p:nvSpPr>
          <p:spPr>
            <a:xfrm>
              <a:off x="6025650" y="1990525"/>
              <a:ext cx="160400" cy="51700"/>
            </a:xfrm>
            <a:custGeom>
              <a:rect b="b" l="l" r="r" t="t"/>
              <a:pathLst>
                <a:path extrusionOk="0" h="2068" w="6416">
                  <a:moveTo>
                    <a:pt x="5530" y="859"/>
                  </a:moveTo>
                  <a:cubicBezTo>
                    <a:pt x="5666" y="859"/>
                    <a:pt x="5802" y="921"/>
                    <a:pt x="5889" y="1056"/>
                  </a:cubicBezTo>
                  <a:cubicBezTo>
                    <a:pt x="6017" y="1256"/>
                    <a:pt x="5959" y="1522"/>
                    <a:pt x="5759" y="1649"/>
                  </a:cubicBezTo>
                  <a:cubicBezTo>
                    <a:pt x="5685" y="1697"/>
                    <a:pt x="5606" y="1718"/>
                    <a:pt x="5529" y="1718"/>
                  </a:cubicBezTo>
                  <a:cubicBezTo>
                    <a:pt x="5275" y="1718"/>
                    <a:pt x="5045" y="1484"/>
                    <a:pt x="5108" y="1196"/>
                  </a:cubicBezTo>
                  <a:cubicBezTo>
                    <a:pt x="5155" y="980"/>
                    <a:pt x="5342" y="859"/>
                    <a:pt x="5530" y="859"/>
                  </a:cubicBezTo>
                  <a:close/>
                  <a:moveTo>
                    <a:pt x="192" y="1"/>
                  </a:moveTo>
                  <a:cubicBezTo>
                    <a:pt x="111" y="1"/>
                    <a:pt x="39" y="57"/>
                    <a:pt x="21" y="138"/>
                  </a:cubicBezTo>
                  <a:cubicBezTo>
                    <a:pt x="1" y="233"/>
                    <a:pt x="60" y="325"/>
                    <a:pt x="155" y="346"/>
                  </a:cubicBezTo>
                  <a:lnTo>
                    <a:pt x="4750" y="1349"/>
                  </a:lnTo>
                  <a:cubicBezTo>
                    <a:pt x="4784" y="1779"/>
                    <a:pt x="5145" y="2068"/>
                    <a:pt x="5530" y="2068"/>
                  </a:cubicBezTo>
                  <a:cubicBezTo>
                    <a:pt x="5672" y="2068"/>
                    <a:pt x="5816" y="2029"/>
                    <a:pt x="5949" y="1944"/>
                  </a:cubicBezTo>
                  <a:cubicBezTo>
                    <a:pt x="6310" y="1711"/>
                    <a:pt x="6415" y="1229"/>
                    <a:pt x="6183" y="867"/>
                  </a:cubicBezTo>
                  <a:cubicBezTo>
                    <a:pt x="6028" y="626"/>
                    <a:pt x="5777" y="510"/>
                    <a:pt x="5529" y="510"/>
                  </a:cubicBezTo>
                  <a:cubicBezTo>
                    <a:pt x="5228" y="510"/>
                    <a:pt x="4929" y="679"/>
                    <a:pt x="4803" y="1001"/>
                  </a:cubicBezTo>
                  <a:lnTo>
                    <a:pt x="229" y="5"/>
                  </a:lnTo>
                  <a:cubicBezTo>
                    <a:pt x="217" y="2"/>
                    <a:pt x="204" y="1"/>
                    <a:pt x="1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47"/>
          <p:cNvGrpSpPr/>
          <p:nvPr/>
        </p:nvGrpSpPr>
        <p:grpSpPr>
          <a:xfrm>
            <a:off x="6849703" y="3662706"/>
            <a:ext cx="335870" cy="397861"/>
            <a:chOff x="5526575" y="1987025"/>
            <a:chExt cx="251400" cy="297800"/>
          </a:xfrm>
        </p:grpSpPr>
        <p:sp>
          <p:nvSpPr>
            <p:cNvPr id="1894" name="Google Shape;1894;p47"/>
            <p:cNvSpPr/>
            <p:nvPr/>
          </p:nvSpPr>
          <p:spPr>
            <a:xfrm>
              <a:off x="5526575" y="1987025"/>
              <a:ext cx="251400" cy="297800"/>
            </a:xfrm>
            <a:custGeom>
              <a:rect b="b" l="l" r="r" t="t"/>
              <a:pathLst>
                <a:path extrusionOk="0" h="11912" w="10056">
                  <a:moveTo>
                    <a:pt x="5028" y="352"/>
                  </a:moveTo>
                  <a:cubicBezTo>
                    <a:pt x="5666" y="352"/>
                    <a:pt x="6078" y="1024"/>
                    <a:pt x="5802" y="1588"/>
                  </a:cubicBezTo>
                  <a:cubicBezTo>
                    <a:pt x="5651" y="1899"/>
                    <a:pt x="5342" y="2073"/>
                    <a:pt x="5026" y="2073"/>
                  </a:cubicBezTo>
                  <a:cubicBezTo>
                    <a:pt x="4863" y="2073"/>
                    <a:pt x="4698" y="2026"/>
                    <a:pt x="4552" y="1929"/>
                  </a:cubicBezTo>
                  <a:cubicBezTo>
                    <a:pt x="3846" y="1468"/>
                    <a:pt x="4178" y="352"/>
                    <a:pt x="5028" y="352"/>
                  </a:cubicBezTo>
                  <a:close/>
                  <a:moveTo>
                    <a:pt x="8750" y="9652"/>
                  </a:moveTo>
                  <a:cubicBezTo>
                    <a:pt x="9276" y="9652"/>
                    <a:pt x="9705" y="10079"/>
                    <a:pt x="9705" y="10606"/>
                  </a:cubicBezTo>
                  <a:cubicBezTo>
                    <a:pt x="9705" y="10970"/>
                    <a:pt x="9500" y="11287"/>
                    <a:pt x="9199" y="11448"/>
                  </a:cubicBezTo>
                  <a:lnTo>
                    <a:pt x="8045" y="9652"/>
                  </a:lnTo>
                  <a:close/>
                  <a:moveTo>
                    <a:pt x="862" y="9762"/>
                  </a:moveTo>
                  <a:lnTo>
                    <a:pt x="2018" y="11560"/>
                  </a:lnTo>
                  <a:lnTo>
                    <a:pt x="1307" y="11560"/>
                  </a:lnTo>
                  <a:cubicBezTo>
                    <a:pt x="780" y="11560"/>
                    <a:pt x="352" y="11132"/>
                    <a:pt x="352" y="10606"/>
                  </a:cubicBezTo>
                  <a:cubicBezTo>
                    <a:pt x="352" y="10240"/>
                    <a:pt x="559" y="9922"/>
                    <a:pt x="862" y="9762"/>
                  </a:cubicBezTo>
                  <a:close/>
                  <a:moveTo>
                    <a:pt x="1501" y="9652"/>
                  </a:moveTo>
                  <a:cubicBezTo>
                    <a:pt x="1678" y="9652"/>
                    <a:pt x="1978" y="9652"/>
                    <a:pt x="2500" y="9652"/>
                  </a:cubicBezTo>
                  <a:lnTo>
                    <a:pt x="3727" y="11560"/>
                  </a:lnTo>
                  <a:lnTo>
                    <a:pt x="2435" y="11560"/>
                  </a:lnTo>
                  <a:lnTo>
                    <a:pt x="1211" y="9656"/>
                  </a:lnTo>
                  <a:cubicBezTo>
                    <a:pt x="1250" y="9652"/>
                    <a:pt x="1236" y="9652"/>
                    <a:pt x="1501" y="9652"/>
                  </a:cubicBezTo>
                  <a:close/>
                  <a:moveTo>
                    <a:pt x="4209" y="9652"/>
                  </a:moveTo>
                  <a:lnTo>
                    <a:pt x="5436" y="11560"/>
                  </a:lnTo>
                  <a:lnTo>
                    <a:pt x="4144" y="11560"/>
                  </a:lnTo>
                  <a:lnTo>
                    <a:pt x="2917" y="9652"/>
                  </a:lnTo>
                  <a:close/>
                  <a:moveTo>
                    <a:pt x="5918" y="9652"/>
                  </a:moveTo>
                  <a:lnTo>
                    <a:pt x="7145" y="11560"/>
                  </a:lnTo>
                  <a:lnTo>
                    <a:pt x="5853" y="11560"/>
                  </a:lnTo>
                  <a:lnTo>
                    <a:pt x="4626" y="9652"/>
                  </a:lnTo>
                  <a:close/>
                  <a:moveTo>
                    <a:pt x="7628" y="9652"/>
                  </a:moveTo>
                  <a:lnTo>
                    <a:pt x="8851" y="11555"/>
                  </a:lnTo>
                  <a:cubicBezTo>
                    <a:pt x="8809" y="11559"/>
                    <a:pt x="8799" y="11560"/>
                    <a:pt x="8672" y="11560"/>
                  </a:cubicBezTo>
                  <a:cubicBezTo>
                    <a:pt x="8571" y="11560"/>
                    <a:pt x="8398" y="11560"/>
                    <a:pt x="8079" y="11560"/>
                  </a:cubicBezTo>
                  <a:cubicBezTo>
                    <a:pt x="7938" y="11560"/>
                    <a:pt x="7768" y="11560"/>
                    <a:pt x="7563" y="11560"/>
                  </a:cubicBezTo>
                  <a:lnTo>
                    <a:pt x="6336" y="9652"/>
                  </a:lnTo>
                  <a:close/>
                  <a:moveTo>
                    <a:pt x="5028" y="1"/>
                  </a:moveTo>
                  <a:cubicBezTo>
                    <a:pt x="4162" y="1"/>
                    <a:pt x="3574" y="889"/>
                    <a:pt x="3913" y="1685"/>
                  </a:cubicBezTo>
                  <a:cubicBezTo>
                    <a:pt x="2569" y="2149"/>
                    <a:pt x="1600" y="3428"/>
                    <a:pt x="1600" y="4927"/>
                  </a:cubicBezTo>
                  <a:lnTo>
                    <a:pt x="1600" y="6366"/>
                  </a:lnTo>
                  <a:cubicBezTo>
                    <a:pt x="1600" y="6463"/>
                    <a:pt x="1679" y="6542"/>
                    <a:pt x="1775" y="6542"/>
                  </a:cubicBezTo>
                  <a:cubicBezTo>
                    <a:pt x="1872" y="6542"/>
                    <a:pt x="1951" y="6463"/>
                    <a:pt x="1951" y="6366"/>
                  </a:cubicBezTo>
                  <a:lnTo>
                    <a:pt x="1951" y="4927"/>
                  </a:lnTo>
                  <a:cubicBezTo>
                    <a:pt x="1951" y="3553"/>
                    <a:pt x="2856" y="2386"/>
                    <a:pt x="4102" y="1992"/>
                  </a:cubicBezTo>
                  <a:cubicBezTo>
                    <a:pt x="4180" y="2085"/>
                    <a:pt x="4271" y="2164"/>
                    <a:pt x="4372" y="2230"/>
                  </a:cubicBezTo>
                  <a:lnTo>
                    <a:pt x="3838" y="3124"/>
                  </a:lnTo>
                  <a:cubicBezTo>
                    <a:pt x="3536" y="3627"/>
                    <a:pt x="3378" y="4202"/>
                    <a:pt x="3378" y="4790"/>
                  </a:cubicBezTo>
                  <a:lnTo>
                    <a:pt x="3378" y="9301"/>
                  </a:lnTo>
                  <a:lnTo>
                    <a:pt x="1951" y="9301"/>
                  </a:lnTo>
                  <a:lnTo>
                    <a:pt x="1951" y="7069"/>
                  </a:lnTo>
                  <a:cubicBezTo>
                    <a:pt x="1951" y="6972"/>
                    <a:pt x="1872" y="6894"/>
                    <a:pt x="1775" y="6894"/>
                  </a:cubicBezTo>
                  <a:cubicBezTo>
                    <a:pt x="1679" y="6894"/>
                    <a:pt x="1600" y="6972"/>
                    <a:pt x="1600" y="7069"/>
                  </a:cubicBezTo>
                  <a:lnTo>
                    <a:pt x="1600" y="9301"/>
                  </a:lnTo>
                  <a:cubicBezTo>
                    <a:pt x="1582" y="9301"/>
                    <a:pt x="1563" y="9301"/>
                    <a:pt x="1544" y="9301"/>
                  </a:cubicBezTo>
                  <a:cubicBezTo>
                    <a:pt x="1485" y="9301"/>
                    <a:pt x="1425" y="9299"/>
                    <a:pt x="1363" y="9299"/>
                  </a:cubicBezTo>
                  <a:cubicBezTo>
                    <a:pt x="1173" y="9299"/>
                    <a:pt x="964" y="9315"/>
                    <a:pt x="714" y="9443"/>
                  </a:cubicBezTo>
                  <a:cubicBezTo>
                    <a:pt x="291" y="9659"/>
                    <a:pt x="0" y="10099"/>
                    <a:pt x="0" y="10606"/>
                  </a:cubicBezTo>
                  <a:cubicBezTo>
                    <a:pt x="0" y="11326"/>
                    <a:pt x="586" y="11911"/>
                    <a:pt x="1306" y="11911"/>
                  </a:cubicBezTo>
                  <a:lnTo>
                    <a:pt x="8750" y="11911"/>
                  </a:lnTo>
                  <a:cubicBezTo>
                    <a:pt x="9471" y="11911"/>
                    <a:pt x="10055" y="11325"/>
                    <a:pt x="10055" y="10606"/>
                  </a:cubicBezTo>
                  <a:cubicBezTo>
                    <a:pt x="10055" y="9886"/>
                    <a:pt x="9470" y="9301"/>
                    <a:pt x="8750" y="9301"/>
                  </a:cubicBezTo>
                  <a:lnTo>
                    <a:pt x="8456" y="9301"/>
                  </a:lnTo>
                  <a:lnTo>
                    <a:pt x="8456" y="4927"/>
                  </a:lnTo>
                  <a:cubicBezTo>
                    <a:pt x="8456" y="4442"/>
                    <a:pt x="8356" y="3972"/>
                    <a:pt x="8160" y="3532"/>
                  </a:cubicBezTo>
                  <a:cubicBezTo>
                    <a:pt x="8131" y="3466"/>
                    <a:pt x="8066" y="3427"/>
                    <a:pt x="7999" y="3427"/>
                  </a:cubicBezTo>
                  <a:cubicBezTo>
                    <a:pt x="7976" y="3427"/>
                    <a:pt x="7952" y="3432"/>
                    <a:pt x="7929" y="3442"/>
                  </a:cubicBezTo>
                  <a:cubicBezTo>
                    <a:pt x="7840" y="3482"/>
                    <a:pt x="7800" y="3585"/>
                    <a:pt x="7839" y="3674"/>
                  </a:cubicBezTo>
                  <a:cubicBezTo>
                    <a:pt x="8016" y="4070"/>
                    <a:pt x="8105" y="4491"/>
                    <a:pt x="8105" y="4927"/>
                  </a:cubicBezTo>
                  <a:lnTo>
                    <a:pt x="8105" y="9301"/>
                  </a:lnTo>
                  <a:lnTo>
                    <a:pt x="6679" y="9301"/>
                  </a:lnTo>
                  <a:lnTo>
                    <a:pt x="6679" y="7724"/>
                  </a:lnTo>
                  <a:cubicBezTo>
                    <a:pt x="6679" y="7627"/>
                    <a:pt x="6600" y="7549"/>
                    <a:pt x="6504" y="7549"/>
                  </a:cubicBezTo>
                  <a:cubicBezTo>
                    <a:pt x="6406" y="7549"/>
                    <a:pt x="6327" y="7627"/>
                    <a:pt x="6327" y="7724"/>
                  </a:cubicBezTo>
                  <a:lnTo>
                    <a:pt x="6327" y="9301"/>
                  </a:lnTo>
                  <a:lnTo>
                    <a:pt x="3729" y="9301"/>
                  </a:lnTo>
                  <a:lnTo>
                    <a:pt x="3729" y="4790"/>
                  </a:lnTo>
                  <a:cubicBezTo>
                    <a:pt x="3729" y="4266"/>
                    <a:pt x="3871" y="3752"/>
                    <a:pt x="4139" y="3303"/>
                  </a:cubicBezTo>
                  <a:lnTo>
                    <a:pt x="4694" y="2377"/>
                  </a:lnTo>
                  <a:cubicBezTo>
                    <a:pt x="4803" y="2408"/>
                    <a:pt x="4915" y="2424"/>
                    <a:pt x="5028" y="2424"/>
                  </a:cubicBezTo>
                  <a:cubicBezTo>
                    <a:pt x="5141" y="2424"/>
                    <a:pt x="5254" y="2408"/>
                    <a:pt x="5363" y="2377"/>
                  </a:cubicBezTo>
                  <a:lnTo>
                    <a:pt x="5917" y="3303"/>
                  </a:lnTo>
                  <a:cubicBezTo>
                    <a:pt x="6185" y="3752"/>
                    <a:pt x="6327" y="4266"/>
                    <a:pt x="6327" y="4790"/>
                  </a:cubicBezTo>
                  <a:lnTo>
                    <a:pt x="6327" y="7022"/>
                  </a:lnTo>
                  <a:cubicBezTo>
                    <a:pt x="6327" y="7119"/>
                    <a:pt x="6406" y="7198"/>
                    <a:pt x="6503" y="7198"/>
                  </a:cubicBezTo>
                  <a:cubicBezTo>
                    <a:pt x="6600" y="7198"/>
                    <a:pt x="6679" y="7119"/>
                    <a:pt x="6679" y="7022"/>
                  </a:cubicBezTo>
                  <a:lnTo>
                    <a:pt x="6679" y="4790"/>
                  </a:lnTo>
                  <a:cubicBezTo>
                    <a:pt x="6679" y="4202"/>
                    <a:pt x="6519" y="3627"/>
                    <a:pt x="6218" y="3124"/>
                  </a:cubicBezTo>
                  <a:lnTo>
                    <a:pt x="5684" y="2230"/>
                  </a:lnTo>
                  <a:cubicBezTo>
                    <a:pt x="5784" y="2166"/>
                    <a:pt x="5875" y="2085"/>
                    <a:pt x="5952" y="1993"/>
                  </a:cubicBezTo>
                  <a:cubicBezTo>
                    <a:pt x="6566" y="2188"/>
                    <a:pt x="7115" y="2574"/>
                    <a:pt x="7505" y="3102"/>
                  </a:cubicBezTo>
                  <a:cubicBezTo>
                    <a:pt x="7540" y="3149"/>
                    <a:pt x="7593" y="3174"/>
                    <a:pt x="7647" y="3174"/>
                  </a:cubicBezTo>
                  <a:cubicBezTo>
                    <a:pt x="7683" y="3174"/>
                    <a:pt x="7720" y="3162"/>
                    <a:pt x="7751" y="3139"/>
                  </a:cubicBezTo>
                  <a:cubicBezTo>
                    <a:pt x="7829" y="3081"/>
                    <a:pt x="7845" y="2971"/>
                    <a:pt x="7787" y="2894"/>
                  </a:cubicBezTo>
                  <a:cubicBezTo>
                    <a:pt x="7388" y="2352"/>
                    <a:pt x="6816" y="1915"/>
                    <a:pt x="6143" y="1685"/>
                  </a:cubicBezTo>
                  <a:cubicBezTo>
                    <a:pt x="6481" y="894"/>
                    <a:pt x="5898" y="1"/>
                    <a:pt x="50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7"/>
            <p:cNvSpPr/>
            <p:nvPr/>
          </p:nvSpPr>
          <p:spPr>
            <a:xfrm>
              <a:off x="5651675" y="2097825"/>
              <a:ext cx="26300" cy="26325"/>
            </a:xfrm>
            <a:custGeom>
              <a:rect b="b" l="l" r="r" t="t"/>
              <a:pathLst>
                <a:path extrusionOk="0" h="1053" w="1052">
                  <a:moveTo>
                    <a:pt x="526" y="352"/>
                  </a:moveTo>
                  <a:cubicBezTo>
                    <a:pt x="623" y="352"/>
                    <a:pt x="701" y="430"/>
                    <a:pt x="701" y="527"/>
                  </a:cubicBezTo>
                  <a:cubicBezTo>
                    <a:pt x="701" y="623"/>
                    <a:pt x="623" y="701"/>
                    <a:pt x="526" y="701"/>
                  </a:cubicBezTo>
                  <a:cubicBezTo>
                    <a:pt x="430" y="701"/>
                    <a:pt x="352" y="623"/>
                    <a:pt x="352" y="527"/>
                  </a:cubicBezTo>
                  <a:cubicBezTo>
                    <a:pt x="352" y="430"/>
                    <a:pt x="430" y="352"/>
                    <a:pt x="526" y="352"/>
                  </a:cubicBezTo>
                  <a:close/>
                  <a:moveTo>
                    <a:pt x="526" y="0"/>
                  </a:moveTo>
                  <a:cubicBezTo>
                    <a:pt x="236" y="0"/>
                    <a:pt x="0" y="236"/>
                    <a:pt x="0" y="527"/>
                  </a:cubicBezTo>
                  <a:cubicBezTo>
                    <a:pt x="0" y="816"/>
                    <a:pt x="236" y="1052"/>
                    <a:pt x="526" y="1052"/>
                  </a:cubicBezTo>
                  <a:cubicBezTo>
                    <a:pt x="816" y="1052"/>
                    <a:pt x="1051" y="816"/>
                    <a:pt x="1051" y="527"/>
                  </a:cubicBezTo>
                  <a:cubicBezTo>
                    <a:pt x="1051" y="236"/>
                    <a:pt x="816" y="0"/>
                    <a:pt x="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7"/>
            <p:cNvSpPr/>
            <p:nvPr/>
          </p:nvSpPr>
          <p:spPr>
            <a:xfrm>
              <a:off x="5627550" y="2146625"/>
              <a:ext cx="26275" cy="26300"/>
            </a:xfrm>
            <a:custGeom>
              <a:rect b="b" l="l" r="r" t="t"/>
              <a:pathLst>
                <a:path extrusionOk="0" h="1052" w="1051">
                  <a:moveTo>
                    <a:pt x="526" y="352"/>
                  </a:moveTo>
                  <a:cubicBezTo>
                    <a:pt x="622" y="352"/>
                    <a:pt x="701" y="430"/>
                    <a:pt x="701" y="526"/>
                  </a:cubicBezTo>
                  <a:cubicBezTo>
                    <a:pt x="701" y="623"/>
                    <a:pt x="622" y="701"/>
                    <a:pt x="526" y="701"/>
                  </a:cubicBezTo>
                  <a:cubicBezTo>
                    <a:pt x="430" y="701"/>
                    <a:pt x="351" y="623"/>
                    <a:pt x="351" y="526"/>
                  </a:cubicBezTo>
                  <a:cubicBezTo>
                    <a:pt x="351" y="430"/>
                    <a:pt x="430" y="352"/>
                    <a:pt x="526" y="352"/>
                  </a:cubicBezTo>
                  <a:close/>
                  <a:moveTo>
                    <a:pt x="526" y="1"/>
                  </a:moveTo>
                  <a:cubicBezTo>
                    <a:pt x="236" y="1"/>
                    <a:pt x="0" y="237"/>
                    <a:pt x="0" y="526"/>
                  </a:cubicBezTo>
                  <a:cubicBezTo>
                    <a:pt x="0" y="817"/>
                    <a:pt x="236" y="1052"/>
                    <a:pt x="526" y="1052"/>
                  </a:cubicBezTo>
                  <a:cubicBezTo>
                    <a:pt x="816" y="1052"/>
                    <a:pt x="1051" y="816"/>
                    <a:pt x="1051" y="526"/>
                  </a:cubicBezTo>
                  <a:cubicBezTo>
                    <a:pt x="1051" y="237"/>
                    <a:pt x="816" y="1"/>
                    <a:pt x="5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7"/>
            <p:cNvSpPr/>
            <p:nvPr/>
          </p:nvSpPr>
          <p:spPr>
            <a:xfrm>
              <a:off x="5698450" y="2170350"/>
              <a:ext cx="26325" cy="26300"/>
            </a:xfrm>
            <a:custGeom>
              <a:rect b="b" l="l" r="r" t="t"/>
              <a:pathLst>
                <a:path extrusionOk="0" h="1052" w="1053">
                  <a:moveTo>
                    <a:pt x="526" y="352"/>
                  </a:moveTo>
                  <a:cubicBezTo>
                    <a:pt x="623" y="352"/>
                    <a:pt x="701" y="430"/>
                    <a:pt x="701" y="526"/>
                  </a:cubicBezTo>
                  <a:cubicBezTo>
                    <a:pt x="701" y="622"/>
                    <a:pt x="623" y="700"/>
                    <a:pt x="526" y="700"/>
                  </a:cubicBezTo>
                  <a:cubicBezTo>
                    <a:pt x="430" y="700"/>
                    <a:pt x="352" y="622"/>
                    <a:pt x="352" y="526"/>
                  </a:cubicBezTo>
                  <a:cubicBezTo>
                    <a:pt x="352" y="430"/>
                    <a:pt x="430" y="352"/>
                    <a:pt x="526" y="352"/>
                  </a:cubicBezTo>
                  <a:close/>
                  <a:moveTo>
                    <a:pt x="526" y="1"/>
                  </a:moveTo>
                  <a:cubicBezTo>
                    <a:pt x="236" y="1"/>
                    <a:pt x="1" y="237"/>
                    <a:pt x="1" y="526"/>
                  </a:cubicBezTo>
                  <a:cubicBezTo>
                    <a:pt x="1" y="816"/>
                    <a:pt x="236" y="1052"/>
                    <a:pt x="526" y="1052"/>
                  </a:cubicBezTo>
                  <a:cubicBezTo>
                    <a:pt x="817" y="1052"/>
                    <a:pt x="1052" y="816"/>
                    <a:pt x="1052" y="526"/>
                  </a:cubicBezTo>
                  <a:cubicBezTo>
                    <a:pt x="1052" y="237"/>
                    <a:pt x="817" y="1"/>
                    <a:pt x="5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7"/>
            <p:cNvSpPr/>
            <p:nvPr/>
          </p:nvSpPr>
          <p:spPr>
            <a:xfrm>
              <a:off x="5579450" y="2091825"/>
              <a:ext cx="26300" cy="26300"/>
            </a:xfrm>
            <a:custGeom>
              <a:rect b="b" l="l" r="r" t="t"/>
              <a:pathLst>
                <a:path extrusionOk="0" h="1052" w="1052">
                  <a:moveTo>
                    <a:pt x="526" y="352"/>
                  </a:moveTo>
                  <a:cubicBezTo>
                    <a:pt x="623" y="352"/>
                    <a:pt x="701" y="430"/>
                    <a:pt x="701" y="526"/>
                  </a:cubicBezTo>
                  <a:cubicBezTo>
                    <a:pt x="701" y="622"/>
                    <a:pt x="623" y="701"/>
                    <a:pt x="526" y="701"/>
                  </a:cubicBezTo>
                  <a:cubicBezTo>
                    <a:pt x="430" y="701"/>
                    <a:pt x="352" y="622"/>
                    <a:pt x="352" y="526"/>
                  </a:cubicBezTo>
                  <a:cubicBezTo>
                    <a:pt x="352" y="430"/>
                    <a:pt x="430" y="352"/>
                    <a:pt x="526" y="352"/>
                  </a:cubicBezTo>
                  <a:close/>
                  <a:moveTo>
                    <a:pt x="526" y="0"/>
                  </a:moveTo>
                  <a:cubicBezTo>
                    <a:pt x="236" y="0"/>
                    <a:pt x="0" y="236"/>
                    <a:pt x="0" y="526"/>
                  </a:cubicBezTo>
                  <a:cubicBezTo>
                    <a:pt x="0" y="815"/>
                    <a:pt x="236" y="1051"/>
                    <a:pt x="526" y="1051"/>
                  </a:cubicBezTo>
                  <a:cubicBezTo>
                    <a:pt x="816" y="1051"/>
                    <a:pt x="1051" y="815"/>
                    <a:pt x="1051" y="526"/>
                  </a:cubicBezTo>
                  <a:cubicBezTo>
                    <a:pt x="1051" y="236"/>
                    <a:pt x="816" y="0"/>
                    <a:pt x="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7"/>
            <p:cNvSpPr/>
            <p:nvPr/>
          </p:nvSpPr>
          <p:spPr>
            <a:xfrm>
              <a:off x="5579450" y="2184450"/>
              <a:ext cx="26300" cy="26300"/>
            </a:xfrm>
            <a:custGeom>
              <a:rect b="b" l="l" r="r" t="t"/>
              <a:pathLst>
                <a:path extrusionOk="0" h="1052" w="1052">
                  <a:moveTo>
                    <a:pt x="526" y="351"/>
                  </a:moveTo>
                  <a:cubicBezTo>
                    <a:pt x="623" y="351"/>
                    <a:pt x="701" y="429"/>
                    <a:pt x="701" y="526"/>
                  </a:cubicBezTo>
                  <a:cubicBezTo>
                    <a:pt x="701" y="621"/>
                    <a:pt x="623" y="700"/>
                    <a:pt x="526" y="700"/>
                  </a:cubicBezTo>
                  <a:cubicBezTo>
                    <a:pt x="430" y="700"/>
                    <a:pt x="352" y="621"/>
                    <a:pt x="352" y="526"/>
                  </a:cubicBezTo>
                  <a:cubicBezTo>
                    <a:pt x="352" y="429"/>
                    <a:pt x="430" y="351"/>
                    <a:pt x="526" y="351"/>
                  </a:cubicBezTo>
                  <a:close/>
                  <a:moveTo>
                    <a:pt x="526" y="0"/>
                  </a:moveTo>
                  <a:cubicBezTo>
                    <a:pt x="236" y="0"/>
                    <a:pt x="0" y="235"/>
                    <a:pt x="0" y="526"/>
                  </a:cubicBezTo>
                  <a:cubicBezTo>
                    <a:pt x="0" y="815"/>
                    <a:pt x="236" y="1051"/>
                    <a:pt x="526" y="1051"/>
                  </a:cubicBezTo>
                  <a:cubicBezTo>
                    <a:pt x="816" y="1051"/>
                    <a:pt x="1051" y="815"/>
                    <a:pt x="1051" y="526"/>
                  </a:cubicBezTo>
                  <a:cubicBezTo>
                    <a:pt x="1051" y="235"/>
                    <a:pt x="816" y="0"/>
                    <a:pt x="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7"/>
            <p:cNvSpPr/>
            <p:nvPr/>
          </p:nvSpPr>
          <p:spPr>
            <a:xfrm>
              <a:off x="5694150" y="2072225"/>
              <a:ext cx="26325" cy="26300"/>
            </a:xfrm>
            <a:custGeom>
              <a:rect b="b" l="l" r="r" t="t"/>
              <a:pathLst>
                <a:path extrusionOk="0" h="1052" w="1053">
                  <a:moveTo>
                    <a:pt x="526" y="351"/>
                  </a:moveTo>
                  <a:cubicBezTo>
                    <a:pt x="623" y="351"/>
                    <a:pt x="701" y="430"/>
                    <a:pt x="701" y="526"/>
                  </a:cubicBezTo>
                  <a:cubicBezTo>
                    <a:pt x="701" y="622"/>
                    <a:pt x="623" y="701"/>
                    <a:pt x="526" y="701"/>
                  </a:cubicBezTo>
                  <a:cubicBezTo>
                    <a:pt x="430" y="701"/>
                    <a:pt x="352" y="622"/>
                    <a:pt x="352" y="526"/>
                  </a:cubicBezTo>
                  <a:cubicBezTo>
                    <a:pt x="352" y="430"/>
                    <a:pt x="430" y="351"/>
                    <a:pt x="526" y="351"/>
                  </a:cubicBezTo>
                  <a:close/>
                  <a:moveTo>
                    <a:pt x="526" y="0"/>
                  </a:moveTo>
                  <a:cubicBezTo>
                    <a:pt x="236" y="0"/>
                    <a:pt x="0" y="236"/>
                    <a:pt x="0" y="526"/>
                  </a:cubicBezTo>
                  <a:cubicBezTo>
                    <a:pt x="0" y="816"/>
                    <a:pt x="236" y="1051"/>
                    <a:pt x="526" y="1051"/>
                  </a:cubicBezTo>
                  <a:cubicBezTo>
                    <a:pt x="816" y="1051"/>
                    <a:pt x="1052" y="815"/>
                    <a:pt x="1052" y="526"/>
                  </a:cubicBezTo>
                  <a:cubicBezTo>
                    <a:pt x="1052" y="236"/>
                    <a:pt x="816" y="0"/>
                    <a:pt x="5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 name="Google Shape;1901;p47"/>
          <p:cNvGrpSpPr/>
          <p:nvPr/>
        </p:nvGrpSpPr>
        <p:grpSpPr>
          <a:xfrm>
            <a:off x="6142225" y="3663107"/>
            <a:ext cx="368369" cy="397026"/>
            <a:chOff x="4997025" y="1987325"/>
            <a:chExt cx="275725" cy="297175"/>
          </a:xfrm>
        </p:grpSpPr>
        <p:sp>
          <p:nvSpPr>
            <p:cNvPr id="1902" name="Google Shape;1902;p47"/>
            <p:cNvSpPr/>
            <p:nvPr/>
          </p:nvSpPr>
          <p:spPr>
            <a:xfrm>
              <a:off x="4997025" y="1987325"/>
              <a:ext cx="216200" cy="152075"/>
            </a:xfrm>
            <a:custGeom>
              <a:rect b="b" l="l" r="r" t="t"/>
              <a:pathLst>
                <a:path extrusionOk="0" h="6083" w="8648">
                  <a:moveTo>
                    <a:pt x="5301" y="1"/>
                  </a:moveTo>
                  <a:cubicBezTo>
                    <a:pt x="4322" y="1"/>
                    <a:pt x="3334" y="287"/>
                    <a:pt x="2468" y="877"/>
                  </a:cubicBezTo>
                  <a:cubicBezTo>
                    <a:pt x="800" y="2012"/>
                    <a:pt x="1" y="4015"/>
                    <a:pt x="356" y="5938"/>
                  </a:cubicBezTo>
                  <a:cubicBezTo>
                    <a:pt x="372" y="6024"/>
                    <a:pt x="446" y="6082"/>
                    <a:pt x="528" y="6082"/>
                  </a:cubicBezTo>
                  <a:cubicBezTo>
                    <a:pt x="538" y="6082"/>
                    <a:pt x="549" y="6081"/>
                    <a:pt x="559" y="6079"/>
                  </a:cubicBezTo>
                  <a:cubicBezTo>
                    <a:pt x="655" y="6062"/>
                    <a:pt x="718" y="5970"/>
                    <a:pt x="700" y="5875"/>
                  </a:cubicBezTo>
                  <a:cubicBezTo>
                    <a:pt x="548" y="5049"/>
                    <a:pt x="620" y="4195"/>
                    <a:pt x="921" y="3391"/>
                  </a:cubicBezTo>
                  <a:cubicBezTo>
                    <a:pt x="1639" y="1473"/>
                    <a:pt x="3457" y="351"/>
                    <a:pt x="5326" y="351"/>
                  </a:cubicBezTo>
                  <a:cubicBezTo>
                    <a:pt x="6376" y="351"/>
                    <a:pt x="7441" y="704"/>
                    <a:pt x="8338" y="1468"/>
                  </a:cubicBezTo>
                  <a:cubicBezTo>
                    <a:pt x="8371" y="1497"/>
                    <a:pt x="8412" y="1510"/>
                    <a:pt x="8452" y="1510"/>
                  </a:cubicBezTo>
                  <a:cubicBezTo>
                    <a:pt x="8501" y="1510"/>
                    <a:pt x="8550" y="1490"/>
                    <a:pt x="8584" y="1449"/>
                  </a:cubicBezTo>
                  <a:cubicBezTo>
                    <a:pt x="8647" y="1376"/>
                    <a:pt x="8639" y="1265"/>
                    <a:pt x="8565" y="1203"/>
                  </a:cubicBezTo>
                  <a:cubicBezTo>
                    <a:pt x="7638" y="412"/>
                    <a:pt x="6475" y="1"/>
                    <a:pt x="53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7"/>
            <p:cNvSpPr/>
            <p:nvPr/>
          </p:nvSpPr>
          <p:spPr>
            <a:xfrm>
              <a:off x="5009675" y="2016200"/>
              <a:ext cx="263075" cy="268300"/>
            </a:xfrm>
            <a:custGeom>
              <a:rect b="b" l="l" r="r" t="t"/>
              <a:pathLst>
                <a:path extrusionOk="0" h="10732" w="10523">
                  <a:moveTo>
                    <a:pt x="4802" y="350"/>
                  </a:moveTo>
                  <a:cubicBezTo>
                    <a:pt x="4824" y="350"/>
                    <a:pt x="4847" y="351"/>
                    <a:pt x="4869" y="351"/>
                  </a:cubicBezTo>
                  <a:cubicBezTo>
                    <a:pt x="5756" y="389"/>
                    <a:pt x="6458" y="1114"/>
                    <a:pt x="6468" y="2003"/>
                  </a:cubicBezTo>
                  <a:lnTo>
                    <a:pt x="6468" y="2022"/>
                  </a:lnTo>
                  <a:cubicBezTo>
                    <a:pt x="6468" y="2504"/>
                    <a:pt x="6260" y="2960"/>
                    <a:pt x="5897" y="3279"/>
                  </a:cubicBezTo>
                  <a:cubicBezTo>
                    <a:pt x="5528" y="3464"/>
                    <a:pt x="5153" y="3558"/>
                    <a:pt x="4778" y="3558"/>
                  </a:cubicBezTo>
                  <a:cubicBezTo>
                    <a:pt x="4632" y="3558"/>
                    <a:pt x="4487" y="3544"/>
                    <a:pt x="4341" y="3516"/>
                  </a:cubicBezTo>
                  <a:cubicBezTo>
                    <a:pt x="4018" y="3454"/>
                    <a:pt x="3731" y="3311"/>
                    <a:pt x="3704" y="3285"/>
                  </a:cubicBezTo>
                  <a:cubicBezTo>
                    <a:pt x="3336" y="2966"/>
                    <a:pt x="3126" y="2507"/>
                    <a:pt x="3126" y="2022"/>
                  </a:cubicBezTo>
                  <a:cubicBezTo>
                    <a:pt x="3126" y="1111"/>
                    <a:pt x="3863" y="350"/>
                    <a:pt x="4802" y="350"/>
                  </a:cubicBezTo>
                  <a:close/>
                  <a:moveTo>
                    <a:pt x="5911" y="3660"/>
                  </a:moveTo>
                  <a:cubicBezTo>
                    <a:pt x="6053" y="3747"/>
                    <a:pt x="6183" y="3849"/>
                    <a:pt x="6297" y="3963"/>
                  </a:cubicBezTo>
                  <a:cubicBezTo>
                    <a:pt x="5780" y="4230"/>
                    <a:pt x="5250" y="4357"/>
                    <a:pt x="4743" y="4357"/>
                  </a:cubicBezTo>
                  <a:cubicBezTo>
                    <a:pt x="4220" y="4357"/>
                    <a:pt x="3722" y="4222"/>
                    <a:pt x="3291" y="3970"/>
                  </a:cubicBezTo>
                  <a:cubicBezTo>
                    <a:pt x="3469" y="3792"/>
                    <a:pt x="3610" y="3710"/>
                    <a:pt x="3674" y="3666"/>
                  </a:cubicBezTo>
                  <a:cubicBezTo>
                    <a:pt x="4003" y="3824"/>
                    <a:pt x="4374" y="3910"/>
                    <a:pt x="4763" y="3910"/>
                  </a:cubicBezTo>
                  <a:cubicBezTo>
                    <a:pt x="5136" y="3910"/>
                    <a:pt x="5526" y="3830"/>
                    <a:pt x="5911" y="3660"/>
                  </a:cubicBezTo>
                  <a:close/>
                  <a:moveTo>
                    <a:pt x="6223" y="4386"/>
                  </a:moveTo>
                  <a:cubicBezTo>
                    <a:pt x="6472" y="4918"/>
                    <a:pt x="6548" y="5505"/>
                    <a:pt x="6322" y="6049"/>
                  </a:cubicBezTo>
                  <a:cubicBezTo>
                    <a:pt x="6233" y="5916"/>
                    <a:pt x="6140" y="5815"/>
                    <a:pt x="6123" y="5797"/>
                  </a:cubicBezTo>
                  <a:cubicBezTo>
                    <a:pt x="6088" y="5760"/>
                    <a:pt x="6042" y="5743"/>
                    <a:pt x="5996" y="5743"/>
                  </a:cubicBezTo>
                  <a:cubicBezTo>
                    <a:pt x="5933" y="5743"/>
                    <a:pt x="5871" y="5776"/>
                    <a:pt x="5840" y="5839"/>
                  </a:cubicBezTo>
                  <a:cubicBezTo>
                    <a:pt x="5798" y="5919"/>
                    <a:pt x="5720" y="6005"/>
                    <a:pt x="5629" y="6082"/>
                  </a:cubicBezTo>
                  <a:cubicBezTo>
                    <a:pt x="5741" y="5610"/>
                    <a:pt x="5710" y="5073"/>
                    <a:pt x="5595" y="4601"/>
                  </a:cubicBezTo>
                  <a:cubicBezTo>
                    <a:pt x="5796" y="4551"/>
                    <a:pt x="6006" y="4481"/>
                    <a:pt x="6223" y="4386"/>
                  </a:cubicBezTo>
                  <a:close/>
                  <a:moveTo>
                    <a:pt x="7297" y="8240"/>
                  </a:moveTo>
                  <a:lnTo>
                    <a:pt x="7694" y="9266"/>
                  </a:lnTo>
                  <a:lnTo>
                    <a:pt x="6781" y="9266"/>
                  </a:lnTo>
                  <a:cubicBezTo>
                    <a:pt x="6685" y="9266"/>
                    <a:pt x="6606" y="9344"/>
                    <a:pt x="6606" y="9441"/>
                  </a:cubicBezTo>
                  <a:cubicBezTo>
                    <a:pt x="6606" y="9538"/>
                    <a:pt x="6684" y="9616"/>
                    <a:pt x="6781" y="9616"/>
                  </a:cubicBezTo>
                  <a:lnTo>
                    <a:pt x="7829" y="9616"/>
                  </a:lnTo>
                  <a:cubicBezTo>
                    <a:pt x="8018" y="10116"/>
                    <a:pt x="8033" y="10115"/>
                    <a:pt x="8033" y="10181"/>
                  </a:cubicBezTo>
                  <a:cubicBezTo>
                    <a:pt x="8033" y="10278"/>
                    <a:pt x="7956" y="10383"/>
                    <a:pt x="7831" y="10383"/>
                  </a:cubicBezTo>
                  <a:lnTo>
                    <a:pt x="1764" y="10383"/>
                  </a:lnTo>
                  <a:cubicBezTo>
                    <a:pt x="1638" y="10383"/>
                    <a:pt x="1561" y="10278"/>
                    <a:pt x="1561" y="10181"/>
                  </a:cubicBezTo>
                  <a:cubicBezTo>
                    <a:pt x="1561" y="10115"/>
                    <a:pt x="1576" y="10115"/>
                    <a:pt x="1765" y="9616"/>
                  </a:cubicBezTo>
                  <a:lnTo>
                    <a:pt x="6082" y="9616"/>
                  </a:lnTo>
                  <a:cubicBezTo>
                    <a:pt x="6179" y="9616"/>
                    <a:pt x="6257" y="9538"/>
                    <a:pt x="6257" y="9441"/>
                  </a:cubicBezTo>
                  <a:cubicBezTo>
                    <a:pt x="6257" y="9344"/>
                    <a:pt x="6179" y="9266"/>
                    <a:pt x="6082" y="9266"/>
                  </a:cubicBezTo>
                  <a:lnTo>
                    <a:pt x="1900" y="9266"/>
                  </a:lnTo>
                  <a:lnTo>
                    <a:pt x="2297" y="8240"/>
                  </a:lnTo>
                  <a:cubicBezTo>
                    <a:pt x="3071" y="8682"/>
                    <a:pt x="3935" y="8906"/>
                    <a:pt x="4801" y="8906"/>
                  </a:cubicBezTo>
                  <a:cubicBezTo>
                    <a:pt x="5660" y="8906"/>
                    <a:pt x="6521" y="8686"/>
                    <a:pt x="7297" y="8240"/>
                  </a:cubicBezTo>
                  <a:close/>
                  <a:moveTo>
                    <a:pt x="4797" y="0"/>
                  </a:moveTo>
                  <a:cubicBezTo>
                    <a:pt x="3005" y="0"/>
                    <a:pt x="2100" y="2181"/>
                    <a:pt x="3367" y="3449"/>
                  </a:cubicBezTo>
                  <a:cubicBezTo>
                    <a:pt x="2867" y="3802"/>
                    <a:pt x="2665" y="4220"/>
                    <a:pt x="2631" y="4269"/>
                  </a:cubicBezTo>
                  <a:lnTo>
                    <a:pt x="2157" y="3903"/>
                  </a:lnTo>
                  <a:lnTo>
                    <a:pt x="2010" y="3372"/>
                  </a:lnTo>
                  <a:cubicBezTo>
                    <a:pt x="1988" y="3294"/>
                    <a:pt x="1917" y="3243"/>
                    <a:pt x="1840" y="3243"/>
                  </a:cubicBezTo>
                  <a:cubicBezTo>
                    <a:pt x="1825" y="3243"/>
                    <a:pt x="1809" y="3245"/>
                    <a:pt x="1794" y="3250"/>
                  </a:cubicBezTo>
                  <a:cubicBezTo>
                    <a:pt x="1701" y="3276"/>
                    <a:pt x="1646" y="3372"/>
                    <a:pt x="1672" y="3466"/>
                  </a:cubicBezTo>
                  <a:lnTo>
                    <a:pt x="1695" y="3545"/>
                  </a:lnTo>
                  <a:lnTo>
                    <a:pt x="1349" y="3280"/>
                  </a:lnTo>
                  <a:cubicBezTo>
                    <a:pt x="1318" y="3255"/>
                    <a:pt x="1280" y="3244"/>
                    <a:pt x="1243" y="3244"/>
                  </a:cubicBezTo>
                  <a:cubicBezTo>
                    <a:pt x="1191" y="3244"/>
                    <a:pt x="1139" y="3267"/>
                    <a:pt x="1104" y="3312"/>
                  </a:cubicBezTo>
                  <a:cubicBezTo>
                    <a:pt x="1045" y="3388"/>
                    <a:pt x="1059" y="3498"/>
                    <a:pt x="1136" y="3558"/>
                  </a:cubicBezTo>
                  <a:lnTo>
                    <a:pt x="1811" y="4079"/>
                  </a:lnTo>
                  <a:lnTo>
                    <a:pt x="1315" y="4079"/>
                  </a:lnTo>
                  <a:cubicBezTo>
                    <a:pt x="1219" y="4079"/>
                    <a:pt x="1140" y="4157"/>
                    <a:pt x="1140" y="4254"/>
                  </a:cubicBezTo>
                  <a:cubicBezTo>
                    <a:pt x="1140" y="4350"/>
                    <a:pt x="1219" y="4429"/>
                    <a:pt x="1315" y="4429"/>
                  </a:cubicBezTo>
                  <a:lnTo>
                    <a:pt x="2265" y="4429"/>
                  </a:lnTo>
                  <a:lnTo>
                    <a:pt x="2480" y="4594"/>
                  </a:lnTo>
                  <a:cubicBezTo>
                    <a:pt x="2462" y="4641"/>
                    <a:pt x="2446" y="4687"/>
                    <a:pt x="2431" y="4734"/>
                  </a:cubicBezTo>
                  <a:cubicBezTo>
                    <a:pt x="2402" y="4827"/>
                    <a:pt x="2454" y="4925"/>
                    <a:pt x="2547" y="4954"/>
                  </a:cubicBezTo>
                  <a:cubicBezTo>
                    <a:pt x="2564" y="4959"/>
                    <a:pt x="2581" y="4962"/>
                    <a:pt x="2599" y="4962"/>
                  </a:cubicBezTo>
                  <a:cubicBezTo>
                    <a:pt x="2673" y="4962"/>
                    <a:pt x="2742" y="4914"/>
                    <a:pt x="2766" y="4839"/>
                  </a:cubicBezTo>
                  <a:cubicBezTo>
                    <a:pt x="2833" y="4623"/>
                    <a:pt x="2933" y="4421"/>
                    <a:pt x="3062" y="4241"/>
                  </a:cubicBezTo>
                  <a:cubicBezTo>
                    <a:pt x="3505" y="4519"/>
                    <a:pt x="4118" y="4701"/>
                    <a:pt x="4769" y="4701"/>
                  </a:cubicBezTo>
                  <a:cubicBezTo>
                    <a:pt x="4928" y="4701"/>
                    <a:pt x="5089" y="4691"/>
                    <a:pt x="5251" y="4667"/>
                  </a:cubicBezTo>
                  <a:lnTo>
                    <a:pt x="5251" y="4667"/>
                  </a:lnTo>
                  <a:cubicBezTo>
                    <a:pt x="5393" y="5247"/>
                    <a:pt x="5406" y="5939"/>
                    <a:pt x="5113" y="6456"/>
                  </a:cubicBezTo>
                  <a:cubicBezTo>
                    <a:pt x="5042" y="6581"/>
                    <a:pt x="5142" y="6718"/>
                    <a:pt x="5265" y="6718"/>
                  </a:cubicBezTo>
                  <a:cubicBezTo>
                    <a:pt x="5292" y="6718"/>
                    <a:pt x="5320" y="6712"/>
                    <a:pt x="5347" y="6697"/>
                  </a:cubicBezTo>
                  <a:cubicBezTo>
                    <a:pt x="5398" y="6670"/>
                    <a:pt x="5765" y="6470"/>
                    <a:pt x="6004" y="6205"/>
                  </a:cubicBezTo>
                  <a:cubicBezTo>
                    <a:pt x="6064" y="6289"/>
                    <a:pt x="6122" y="6387"/>
                    <a:pt x="6138" y="6467"/>
                  </a:cubicBezTo>
                  <a:cubicBezTo>
                    <a:pt x="6157" y="6556"/>
                    <a:pt x="6233" y="6607"/>
                    <a:pt x="6311" y="6607"/>
                  </a:cubicBezTo>
                  <a:cubicBezTo>
                    <a:pt x="6361" y="6607"/>
                    <a:pt x="6410" y="6586"/>
                    <a:pt x="6446" y="6542"/>
                  </a:cubicBezTo>
                  <a:cubicBezTo>
                    <a:pt x="6461" y="6523"/>
                    <a:pt x="6807" y="6086"/>
                    <a:pt x="6807" y="5363"/>
                  </a:cubicBezTo>
                  <a:cubicBezTo>
                    <a:pt x="6807" y="5004"/>
                    <a:pt x="6723" y="4639"/>
                    <a:pt x="6556" y="4272"/>
                  </a:cubicBezTo>
                  <a:lnTo>
                    <a:pt x="6556" y="4272"/>
                  </a:lnTo>
                  <a:cubicBezTo>
                    <a:pt x="7070" y="5036"/>
                    <a:pt x="7032" y="5996"/>
                    <a:pt x="6536" y="6697"/>
                  </a:cubicBezTo>
                  <a:cubicBezTo>
                    <a:pt x="6434" y="6840"/>
                    <a:pt x="6537" y="7041"/>
                    <a:pt x="6714" y="7041"/>
                  </a:cubicBezTo>
                  <a:cubicBezTo>
                    <a:pt x="7108" y="7041"/>
                    <a:pt x="7446" y="7282"/>
                    <a:pt x="7589" y="7625"/>
                  </a:cubicBezTo>
                  <a:cubicBezTo>
                    <a:pt x="6757" y="8241"/>
                    <a:pt x="5774" y="8556"/>
                    <a:pt x="4788" y="8556"/>
                  </a:cubicBezTo>
                  <a:cubicBezTo>
                    <a:pt x="3816" y="8556"/>
                    <a:pt x="2841" y="8251"/>
                    <a:pt x="2003" y="7630"/>
                  </a:cubicBezTo>
                  <a:cubicBezTo>
                    <a:pt x="2144" y="7285"/>
                    <a:pt x="2484" y="7041"/>
                    <a:pt x="2879" y="7041"/>
                  </a:cubicBezTo>
                  <a:cubicBezTo>
                    <a:pt x="3056" y="7041"/>
                    <a:pt x="3160" y="6841"/>
                    <a:pt x="3058" y="6697"/>
                  </a:cubicBezTo>
                  <a:cubicBezTo>
                    <a:pt x="2804" y="6339"/>
                    <a:pt x="2670" y="5916"/>
                    <a:pt x="2669" y="5476"/>
                  </a:cubicBezTo>
                  <a:cubicBezTo>
                    <a:pt x="2669" y="5379"/>
                    <a:pt x="2591" y="5301"/>
                    <a:pt x="2494" y="5301"/>
                  </a:cubicBezTo>
                  <a:cubicBezTo>
                    <a:pt x="2397" y="5301"/>
                    <a:pt x="2319" y="5380"/>
                    <a:pt x="2320" y="5476"/>
                  </a:cubicBezTo>
                  <a:cubicBezTo>
                    <a:pt x="2321" y="5914"/>
                    <a:pt x="2434" y="6337"/>
                    <a:pt x="2652" y="6711"/>
                  </a:cubicBezTo>
                  <a:cubicBezTo>
                    <a:pt x="2245" y="6783"/>
                    <a:pt x="1903" y="7047"/>
                    <a:pt x="1721" y="7403"/>
                  </a:cubicBezTo>
                  <a:cubicBezTo>
                    <a:pt x="1105" y="6866"/>
                    <a:pt x="634" y="6171"/>
                    <a:pt x="364" y="5372"/>
                  </a:cubicBezTo>
                  <a:cubicBezTo>
                    <a:pt x="339" y="5299"/>
                    <a:pt x="272" y="5253"/>
                    <a:pt x="199" y="5253"/>
                  </a:cubicBezTo>
                  <a:cubicBezTo>
                    <a:pt x="180" y="5253"/>
                    <a:pt x="161" y="5256"/>
                    <a:pt x="142" y="5263"/>
                  </a:cubicBezTo>
                  <a:cubicBezTo>
                    <a:pt x="50" y="5293"/>
                    <a:pt x="1" y="5393"/>
                    <a:pt x="32" y="5485"/>
                  </a:cubicBezTo>
                  <a:cubicBezTo>
                    <a:pt x="375" y="6496"/>
                    <a:pt x="1027" y="7396"/>
                    <a:pt x="1993" y="8052"/>
                  </a:cubicBezTo>
                  <a:cubicBezTo>
                    <a:pt x="1225" y="10074"/>
                    <a:pt x="1210" y="9998"/>
                    <a:pt x="1210" y="10181"/>
                  </a:cubicBezTo>
                  <a:cubicBezTo>
                    <a:pt x="1210" y="10485"/>
                    <a:pt x="1459" y="10732"/>
                    <a:pt x="1763" y="10732"/>
                  </a:cubicBezTo>
                  <a:lnTo>
                    <a:pt x="7830" y="10732"/>
                  </a:lnTo>
                  <a:cubicBezTo>
                    <a:pt x="8135" y="10732"/>
                    <a:pt x="8383" y="10485"/>
                    <a:pt x="8383" y="10181"/>
                  </a:cubicBezTo>
                  <a:cubicBezTo>
                    <a:pt x="8383" y="9993"/>
                    <a:pt x="8350" y="10027"/>
                    <a:pt x="7600" y="8051"/>
                  </a:cubicBezTo>
                  <a:cubicBezTo>
                    <a:pt x="10197" y="6262"/>
                    <a:pt x="10522" y="2777"/>
                    <a:pt x="8576" y="557"/>
                  </a:cubicBezTo>
                  <a:cubicBezTo>
                    <a:pt x="8541" y="517"/>
                    <a:pt x="8493" y="496"/>
                    <a:pt x="8444" y="496"/>
                  </a:cubicBezTo>
                  <a:cubicBezTo>
                    <a:pt x="8403" y="496"/>
                    <a:pt x="8362" y="511"/>
                    <a:pt x="8329" y="540"/>
                  </a:cubicBezTo>
                  <a:cubicBezTo>
                    <a:pt x="8256" y="604"/>
                    <a:pt x="8248" y="714"/>
                    <a:pt x="8312" y="787"/>
                  </a:cubicBezTo>
                  <a:cubicBezTo>
                    <a:pt x="10039" y="2756"/>
                    <a:pt x="9807" y="5712"/>
                    <a:pt x="7869" y="7399"/>
                  </a:cubicBezTo>
                  <a:cubicBezTo>
                    <a:pt x="7688" y="7043"/>
                    <a:pt x="7347" y="6783"/>
                    <a:pt x="6942" y="6712"/>
                  </a:cubicBezTo>
                  <a:cubicBezTo>
                    <a:pt x="7568" y="5632"/>
                    <a:pt x="7117" y="4607"/>
                    <a:pt x="7115" y="4593"/>
                  </a:cubicBezTo>
                  <a:lnTo>
                    <a:pt x="7328" y="4429"/>
                  </a:lnTo>
                  <a:lnTo>
                    <a:pt x="8278" y="4429"/>
                  </a:lnTo>
                  <a:cubicBezTo>
                    <a:pt x="8375" y="4429"/>
                    <a:pt x="8453" y="4351"/>
                    <a:pt x="8453" y="4254"/>
                  </a:cubicBezTo>
                  <a:cubicBezTo>
                    <a:pt x="8453" y="4157"/>
                    <a:pt x="8375" y="4079"/>
                    <a:pt x="8278" y="4079"/>
                  </a:cubicBezTo>
                  <a:lnTo>
                    <a:pt x="7783" y="4079"/>
                  </a:lnTo>
                  <a:lnTo>
                    <a:pt x="8458" y="3558"/>
                  </a:lnTo>
                  <a:cubicBezTo>
                    <a:pt x="8535" y="3498"/>
                    <a:pt x="8548" y="3389"/>
                    <a:pt x="8490" y="3312"/>
                  </a:cubicBezTo>
                  <a:cubicBezTo>
                    <a:pt x="8455" y="3267"/>
                    <a:pt x="8403" y="3244"/>
                    <a:pt x="8351" y="3244"/>
                  </a:cubicBezTo>
                  <a:cubicBezTo>
                    <a:pt x="8313" y="3244"/>
                    <a:pt x="8276" y="3255"/>
                    <a:pt x="8244" y="3280"/>
                  </a:cubicBezTo>
                  <a:lnTo>
                    <a:pt x="7899" y="3545"/>
                  </a:lnTo>
                  <a:lnTo>
                    <a:pt x="7922" y="3466"/>
                  </a:lnTo>
                  <a:cubicBezTo>
                    <a:pt x="7948" y="3372"/>
                    <a:pt x="7893" y="3276"/>
                    <a:pt x="7800" y="3250"/>
                  </a:cubicBezTo>
                  <a:cubicBezTo>
                    <a:pt x="7785" y="3245"/>
                    <a:pt x="7769" y="3243"/>
                    <a:pt x="7753" y="3243"/>
                  </a:cubicBezTo>
                  <a:cubicBezTo>
                    <a:pt x="7676" y="3243"/>
                    <a:pt x="7606" y="3294"/>
                    <a:pt x="7584" y="3372"/>
                  </a:cubicBezTo>
                  <a:lnTo>
                    <a:pt x="7437" y="3903"/>
                  </a:lnTo>
                  <a:lnTo>
                    <a:pt x="6965" y="4268"/>
                  </a:lnTo>
                  <a:cubicBezTo>
                    <a:pt x="6786" y="3947"/>
                    <a:pt x="6537" y="3667"/>
                    <a:pt x="6227" y="3449"/>
                  </a:cubicBezTo>
                  <a:cubicBezTo>
                    <a:pt x="7488" y="2186"/>
                    <a:pt x="6601" y="0"/>
                    <a:pt x="47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7"/>
            <p:cNvSpPr/>
            <p:nvPr/>
          </p:nvSpPr>
          <p:spPr>
            <a:xfrm>
              <a:off x="5103725" y="2054250"/>
              <a:ext cx="11350" cy="11375"/>
            </a:xfrm>
            <a:custGeom>
              <a:rect b="b" l="l" r="r" t="t"/>
              <a:pathLst>
                <a:path extrusionOk="0" h="455" w="454">
                  <a:moveTo>
                    <a:pt x="227" y="1"/>
                  </a:moveTo>
                  <a:cubicBezTo>
                    <a:pt x="101" y="1"/>
                    <a:pt x="0" y="103"/>
                    <a:pt x="0" y="228"/>
                  </a:cubicBezTo>
                  <a:cubicBezTo>
                    <a:pt x="0" y="353"/>
                    <a:pt x="101" y="454"/>
                    <a:pt x="227" y="454"/>
                  </a:cubicBezTo>
                  <a:cubicBezTo>
                    <a:pt x="352" y="454"/>
                    <a:pt x="454" y="353"/>
                    <a:pt x="454" y="228"/>
                  </a:cubicBezTo>
                  <a:cubicBezTo>
                    <a:pt x="454" y="103"/>
                    <a:pt x="352" y="1"/>
                    <a:pt x="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7"/>
            <p:cNvSpPr/>
            <p:nvPr/>
          </p:nvSpPr>
          <p:spPr>
            <a:xfrm>
              <a:off x="5144100" y="2054250"/>
              <a:ext cx="11375" cy="11375"/>
            </a:xfrm>
            <a:custGeom>
              <a:rect b="b" l="l" r="r" t="t"/>
              <a:pathLst>
                <a:path extrusionOk="0" h="455" w="455">
                  <a:moveTo>
                    <a:pt x="228" y="1"/>
                  </a:moveTo>
                  <a:cubicBezTo>
                    <a:pt x="103" y="1"/>
                    <a:pt x="1" y="103"/>
                    <a:pt x="1" y="228"/>
                  </a:cubicBezTo>
                  <a:cubicBezTo>
                    <a:pt x="1" y="353"/>
                    <a:pt x="103" y="454"/>
                    <a:pt x="228" y="454"/>
                  </a:cubicBezTo>
                  <a:cubicBezTo>
                    <a:pt x="352" y="454"/>
                    <a:pt x="454" y="353"/>
                    <a:pt x="454" y="228"/>
                  </a:cubicBezTo>
                  <a:cubicBezTo>
                    <a:pt x="454" y="103"/>
                    <a:pt x="352" y="1"/>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7"/>
            <p:cNvSpPr/>
            <p:nvPr/>
          </p:nvSpPr>
          <p:spPr>
            <a:xfrm>
              <a:off x="5098600" y="2063700"/>
              <a:ext cx="46800" cy="22175"/>
            </a:xfrm>
            <a:custGeom>
              <a:rect b="b" l="l" r="r" t="t"/>
              <a:pathLst>
                <a:path extrusionOk="0" h="887" w="1872">
                  <a:moveTo>
                    <a:pt x="1228" y="352"/>
                  </a:moveTo>
                  <a:cubicBezTo>
                    <a:pt x="1247" y="352"/>
                    <a:pt x="1265" y="357"/>
                    <a:pt x="1280" y="368"/>
                  </a:cubicBezTo>
                  <a:cubicBezTo>
                    <a:pt x="1395" y="455"/>
                    <a:pt x="1314" y="536"/>
                    <a:pt x="1246" y="536"/>
                  </a:cubicBezTo>
                  <a:lnTo>
                    <a:pt x="817" y="536"/>
                  </a:lnTo>
                  <a:lnTo>
                    <a:pt x="1187" y="361"/>
                  </a:lnTo>
                  <a:cubicBezTo>
                    <a:pt x="1200" y="355"/>
                    <a:pt x="1214" y="352"/>
                    <a:pt x="1228" y="352"/>
                  </a:cubicBezTo>
                  <a:close/>
                  <a:moveTo>
                    <a:pt x="1228" y="1"/>
                  </a:moveTo>
                  <a:cubicBezTo>
                    <a:pt x="1164" y="1"/>
                    <a:pt x="1098" y="15"/>
                    <a:pt x="1037" y="44"/>
                  </a:cubicBezTo>
                  <a:lnTo>
                    <a:pt x="233" y="426"/>
                  </a:lnTo>
                  <a:cubicBezTo>
                    <a:pt x="0" y="536"/>
                    <a:pt x="80" y="886"/>
                    <a:pt x="337" y="886"/>
                  </a:cubicBezTo>
                  <a:lnTo>
                    <a:pt x="1246" y="886"/>
                  </a:lnTo>
                  <a:cubicBezTo>
                    <a:pt x="1653" y="886"/>
                    <a:pt x="1871" y="376"/>
                    <a:pt x="1490" y="89"/>
                  </a:cubicBezTo>
                  <a:cubicBezTo>
                    <a:pt x="1413" y="30"/>
                    <a:pt x="1321" y="1"/>
                    <a:pt x="1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7"/>
            <p:cNvSpPr/>
            <p:nvPr/>
          </p:nvSpPr>
          <p:spPr>
            <a:xfrm>
              <a:off x="5024275" y="2061225"/>
              <a:ext cx="28725" cy="28700"/>
            </a:xfrm>
            <a:custGeom>
              <a:rect b="b" l="l" r="r" t="t"/>
              <a:pathLst>
                <a:path extrusionOk="0" h="1148" w="1149">
                  <a:moveTo>
                    <a:pt x="575" y="350"/>
                  </a:moveTo>
                  <a:cubicBezTo>
                    <a:pt x="698" y="350"/>
                    <a:pt x="798" y="450"/>
                    <a:pt x="798" y="574"/>
                  </a:cubicBezTo>
                  <a:cubicBezTo>
                    <a:pt x="798" y="698"/>
                    <a:pt x="698" y="798"/>
                    <a:pt x="575" y="798"/>
                  </a:cubicBezTo>
                  <a:cubicBezTo>
                    <a:pt x="452" y="798"/>
                    <a:pt x="351" y="698"/>
                    <a:pt x="351" y="574"/>
                  </a:cubicBezTo>
                  <a:cubicBezTo>
                    <a:pt x="351" y="450"/>
                    <a:pt x="452" y="350"/>
                    <a:pt x="575" y="350"/>
                  </a:cubicBezTo>
                  <a:close/>
                  <a:moveTo>
                    <a:pt x="575" y="0"/>
                  </a:moveTo>
                  <a:cubicBezTo>
                    <a:pt x="259" y="0"/>
                    <a:pt x="1" y="258"/>
                    <a:pt x="1" y="574"/>
                  </a:cubicBezTo>
                  <a:cubicBezTo>
                    <a:pt x="1" y="890"/>
                    <a:pt x="259" y="1148"/>
                    <a:pt x="575" y="1148"/>
                  </a:cubicBezTo>
                  <a:cubicBezTo>
                    <a:pt x="891" y="1148"/>
                    <a:pt x="1149" y="890"/>
                    <a:pt x="1149" y="574"/>
                  </a:cubicBezTo>
                  <a:cubicBezTo>
                    <a:pt x="1149" y="258"/>
                    <a:pt x="891" y="0"/>
                    <a:pt x="5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7"/>
            <p:cNvSpPr/>
            <p:nvPr/>
          </p:nvSpPr>
          <p:spPr>
            <a:xfrm>
              <a:off x="5051300" y="2023750"/>
              <a:ext cx="28725" cy="28700"/>
            </a:xfrm>
            <a:custGeom>
              <a:rect b="b" l="l" r="r" t="t"/>
              <a:pathLst>
                <a:path extrusionOk="0" h="1148" w="1149">
                  <a:moveTo>
                    <a:pt x="575" y="350"/>
                  </a:moveTo>
                  <a:cubicBezTo>
                    <a:pt x="697" y="350"/>
                    <a:pt x="798" y="450"/>
                    <a:pt x="798" y="574"/>
                  </a:cubicBezTo>
                  <a:cubicBezTo>
                    <a:pt x="798" y="697"/>
                    <a:pt x="697" y="797"/>
                    <a:pt x="575" y="797"/>
                  </a:cubicBezTo>
                  <a:cubicBezTo>
                    <a:pt x="451" y="797"/>
                    <a:pt x="351" y="697"/>
                    <a:pt x="351" y="574"/>
                  </a:cubicBezTo>
                  <a:cubicBezTo>
                    <a:pt x="351" y="450"/>
                    <a:pt x="451" y="350"/>
                    <a:pt x="575" y="350"/>
                  </a:cubicBezTo>
                  <a:close/>
                  <a:moveTo>
                    <a:pt x="575" y="0"/>
                  </a:moveTo>
                  <a:cubicBezTo>
                    <a:pt x="258" y="0"/>
                    <a:pt x="1" y="257"/>
                    <a:pt x="1" y="574"/>
                  </a:cubicBezTo>
                  <a:cubicBezTo>
                    <a:pt x="1" y="890"/>
                    <a:pt x="258" y="1148"/>
                    <a:pt x="575" y="1148"/>
                  </a:cubicBezTo>
                  <a:cubicBezTo>
                    <a:pt x="891" y="1148"/>
                    <a:pt x="1149" y="890"/>
                    <a:pt x="1149" y="574"/>
                  </a:cubicBezTo>
                  <a:cubicBezTo>
                    <a:pt x="1149" y="257"/>
                    <a:pt x="891" y="0"/>
                    <a:pt x="5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7"/>
            <p:cNvSpPr/>
            <p:nvPr/>
          </p:nvSpPr>
          <p:spPr>
            <a:xfrm>
              <a:off x="5181250" y="2025550"/>
              <a:ext cx="28725" cy="28675"/>
            </a:xfrm>
            <a:custGeom>
              <a:rect b="b" l="l" r="r" t="t"/>
              <a:pathLst>
                <a:path extrusionOk="0" h="1147" w="1149">
                  <a:moveTo>
                    <a:pt x="575" y="349"/>
                  </a:moveTo>
                  <a:cubicBezTo>
                    <a:pt x="698" y="349"/>
                    <a:pt x="798" y="450"/>
                    <a:pt x="798" y="573"/>
                  </a:cubicBezTo>
                  <a:cubicBezTo>
                    <a:pt x="798" y="697"/>
                    <a:pt x="698" y="797"/>
                    <a:pt x="575" y="797"/>
                  </a:cubicBezTo>
                  <a:cubicBezTo>
                    <a:pt x="451" y="797"/>
                    <a:pt x="351" y="697"/>
                    <a:pt x="351" y="573"/>
                  </a:cubicBezTo>
                  <a:cubicBezTo>
                    <a:pt x="351" y="450"/>
                    <a:pt x="451" y="349"/>
                    <a:pt x="575" y="349"/>
                  </a:cubicBezTo>
                  <a:close/>
                  <a:moveTo>
                    <a:pt x="575" y="0"/>
                  </a:moveTo>
                  <a:cubicBezTo>
                    <a:pt x="258" y="0"/>
                    <a:pt x="1" y="257"/>
                    <a:pt x="1" y="574"/>
                  </a:cubicBezTo>
                  <a:cubicBezTo>
                    <a:pt x="1" y="890"/>
                    <a:pt x="258" y="1147"/>
                    <a:pt x="575" y="1147"/>
                  </a:cubicBezTo>
                  <a:cubicBezTo>
                    <a:pt x="891" y="1147"/>
                    <a:pt x="1148" y="890"/>
                    <a:pt x="1148" y="574"/>
                  </a:cubicBezTo>
                  <a:cubicBezTo>
                    <a:pt x="1148" y="257"/>
                    <a:pt x="891" y="0"/>
                    <a:pt x="5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7"/>
            <p:cNvSpPr/>
            <p:nvPr/>
          </p:nvSpPr>
          <p:spPr>
            <a:xfrm>
              <a:off x="5200525" y="2057175"/>
              <a:ext cx="28725" cy="28700"/>
            </a:xfrm>
            <a:custGeom>
              <a:rect b="b" l="l" r="r" t="t"/>
              <a:pathLst>
                <a:path extrusionOk="0" h="1148" w="1149">
                  <a:moveTo>
                    <a:pt x="574" y="350"/>
                  </a:moveTo>
                  <a:cubicBezTo>
                    <a:pt x="698" y="350"/>
                    <a:pt x="798" y="451"/>
                    <a:pt x="798" y="573"/>
                  </a:cubicBezTo>
                  <a:cubicBezTo>
                    <a:pt x="798" y="697"/>
                    <a:pt x="698" y="797"/>
                    <a:pt x="574" y="797"/>
                  </a:cubicBezTo>
                  <a:cubicBezTo>
                    <a:pt x="451" y="797"/>
                    <a:pt x="351" y="697"/>
                    <a:pt x="351" y="573"/>
                  </a:cubicBezTo>
                  <a:cubicBezTo>
                    <a:pt x="351" y="451"/>
                    <a:pt x="451" y="350"/>
                    <a:pt x="574" y="350"/>
                  </a:cubicBezTo>
                  <a:close/>
                  <a:moveTo>
                    <a:pt x="574" y="0"/>
                  </a:moveTo>
                  <a:cubicBezTo>
                    <a:pt x="258" y="0"/>
                    <a:pt x="0" y="257"/>
                    <a:pt x="0" y="573"/>
                  </a:cubicBezTo>
                  <a:cubicBezTo>
                    <a:pt x="0" y="891"/>
                    <a:pt x="258" y="1147"/>
                    <a:pt x="574" y="1147"/>
                  </a:cubicBezTo>
                  <a:cubicBezTo>
                    <a:pt x="891" y="1147"/>
                    <a:pt x="1148" y="891"/>
                    <a:pt x="1148" y="573"/>
                  </a:cubicBezTo>
                  <a:cubicBezTo>
                    <a:pt x="1148" y="257"/>
                    <a:pt x="891" y="0"/>
                    <a:pt x="5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7"/>
            <p:cNvSpPr/>
            <p:nvPr/>
          </p:nvSpPr>
          <p:spPr>
            <a:xfrm>
              <a:off x="5034250" y="2139125"/>
              <a:ext cx="28725" cy="28725"/>
            </a:xfrm>
            <a:custGeom>
              <a:rect b="b" l="l" r="r" t="t"/>
              <a:pathLst>
                <a:path extrusionOk="0" h="1149" w="1149">
                  <a:moveTo>
                    <a:pt x="575" y="351"/>
                  </a:moveTo>
                  <a:cubicBezTo>
                    <a:pt x="698" y="351"/>
                    <a:pt x="798" y="452"/>
                    <a:pt x="798" y="575"/>
                  </a:cubicBezTo>
                  <a:cubicBezTo>
                    <a:pt x="798" y="698"/>
                    <a:pt x="698" y="798"/>
                    <a:pt x="575" y="798"/>
                  </a:cubicBezTo>
                  <a:cubicBezTo>
                    <a:pt x="451" y="798"/>
                    <a:pt x="351" y="698"/>
                    <a:pt x="351" y="575"/>
                  </a:cubicBezTo>
                  <a:cubicBezTo>
                    <a:pt x="351" y="452"/>
                    <a:pt x="451" y="351"/>
                    <a:pt x="575" y="351"/>
                  </a:cubicBezTo>
                  <a:close/>
                  <a:moveTo>
                    <a:pt x="575" y="1"/>
                  </a:moveTo>
                  <a:cubicBezTo>
                    <a:pt x="258" y="1"/>
                    <a:pt x="1" y="258"/>
                    <a:pt x="1" y="575"/>
                  </a:cubicBezTo>
                  <a:cubicBezTo>
                    <a:pt x="1" y="891"/>
                    <a:pt x="258" y="1149"/>
                    <a:pt x="575" y="1149"/>
                  </a:cubicBezTo>
                  <a:cubicBezTo>
                    <a:pt x="891" y="1149"/>
                    <a:pt x="1148" y="891"/>
                    <a:pt x="1148" y="575"/>
                  </a:cubicBezTo>
                  <a:cubicBezTo>
                    <a:pt x="1148" y="258"/>
                    <a:pt x="891" y="1"/>
                    <a:pt x="5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7"/>
            <p:cNvSpPr/>
            <p:nvPr/>
          </p:nvSpPr>
          <p:spPr>
            <a:xfrm>
              <a:off x="5196725" y="2141000"/>
              <a:ext cx="28725" cy="28700"/>
            </a:xfrm>
            <a:custGeom>
              <a:rect b="b" l="l" r="r" t="t"/>
              <a:pathLst>
                <a:path extrusionOk="0" h="1148" w="1149">
                  <a:moveTo>
                    <a:pt x="575" y="350"/>
                  </a:moveTo>
                  <a:cubicBezTo>
                    <a:pt x="698" y="350"/>
                    <a:pt x="798" y="450"/>
                    <a:pt x="798" y="574"/>
                  </a:cubicBezTo>
                  <a:cubicBezTo>
                    <a:pt x="798" y="697"/>
                    <a:pt x="698" y="798"/>
                    <a:pt x="575" y="798"/>
                  </a:cubicBezTo>
                  <a:cubicBezTo>
                    <a:pt x="451" y="798"/>
                    <a:pt x="351" y="697"/>
                    <a:pt x="351" y="574"/>
                  </a:cubicBezTo>
                  <a:cubicBezTo>
                    <a:pt x="351" y="450"/>
                    <a:pt x="451" y="350"/>
                    <a:pt x="575" y="350"/>
                  </a:cubicBezTo>
                  <a:close/>
                  <a:moveTo>
                    <a:pt x="575" y="0"/>
                  </a:moveTo>
                  <a:cubicBezTo>
                    <a:pt x="259" y="0"/>
                    <a:pt x="1" y="258"/>
                    <a:pt x="1" y="574"/>
                  </a:cubicBezTo>
                  <a:cubicBezTo>
                    <a:pt x="1" y="890"/>
                    <a:pt x="259" y="1148"/>
                    <a:pt x="575" y="1148"/>
                  </a:cubicBezTo>
                  <a:cubicBezTo>
                    <a:pt x="891" y="1148"/>
                    <a:pt x="1149" y="890"/>
                    <a:pt x="1149" y="574"/>
                  </a:cubicBezTo>
                  <a:cubicBezTo>
                    <a:pt x="1149" y="258"/>
                    <a:pt x="891" y="0"/>
                    <a:pt x="5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 name="Google Shape;1913;p47"/>
          <p:cNvGrpSpPr/>
          <p:nvPr/>
        </p:nvGrpSpPr>
        <p:grpSpPr>
          <a:xfrm>
            <a:off x="5500611" y="3662706"/>
            <a:ext cx="240814" cy="397861"/>
            <a:chOff x="4516775" y="1987025"/>
            <a:chExt cx="180250" cy="297800"/>
          </a:xfrm>
        </p:grpSpPr>
        <p:sp>
          <p:nvSpPr>
            <p:cNvPr id="1914" name="Google Shape;1914;p47"/>
            <p:cNvSpPr/>
            <p:nvPr/>
          </p:nvSpPr>
          <p:spPr>
            <a:xfrm>
              <a:off x="4516775" y="1987025"/>
              <a:ext cx="180250" cy="297800"/>
            </a:xfrm>
            <a:custGeom>
              <a:rect b="b" l="l" r="r" t="t"/>
              <a:pathLst>
                <a:path extrusionOk="0" h="11912" w="7210">
                  <a:moveTo>
                    <a:pt x="3875" y="354"/>
                  </a:moveTo>
                  <a:lnTo>
                    <a:pt x="3875" y="2624"/>
                  </a:lnTo>
                  <a:cubicBezTo>
                    <a:pt x="3795" y="2595"/>
                    <a:pt x="3729" y="2590"/>
                    <a:pt x="3663" y="2590"/>
                  </a:cubicBezTo>
                  <a:cubicBezTo>
                    <a:pt x="3633" y="2590"/>
                    <a:pt x="3603" y="2591"/>
                    <a:pt x="3572" y="2591"/>
                  </a:cubicBezTo>
                  <a:cubicBezTo>
                    <a:pt x="3557" y="2591"/>
                    <a:pt x="3541" y="2591"/>
                    <a:pt x="3525" y="2590"/>
                  </a:cubicBezTo>
                  <a:cubicBezTo>
                    <a:pt x="3459" y="2590"/>
                    <a:pt x="3395" y="2602"/>
                    <a:pt x="3337" y="2624"/>
                  </a:cubicBezTo>
                  <a:lnTo>
                    <a:pt x="3337" y="354"/>
                  </a:lnTo>
                  <a:close/>
                  <a:moveTo>
                    <a:pt x="6856" y="355"/>
                  </a:moveTo>
                  <a:lnTo>
                    <a:pt x="6856" y="2909"/>
                  </a:lnTo>
                  <a:lnTo>
                    <a:pt x="5948" y="2909"/>
                  </a:lnTo>
                  <a:cubicBezTo>
                    <a:pt x="5775" y="2714"/>
                    <a:pt x="5523" y="2590"/>
                    <a:pt x="5243" y="2590"/>
                  </a:cubicBezTo>
                  <a:cubicBezTo>
                    <a:pt x="4909" y="2590"/>
                    <a:pt x="4740" y="2751"/>
                    <a:pt x="4390" y="2909"/>
                  </a:cubicBezTo>
                  <a:lnTo>
                    <a:pt x="4228" y="2909"/>
                  </a:lnTo>
                  <a:lnTo>
                    <a:pt x="4228" y="355"/>
                  </a:lnTo>
                  <a:close/>
                  <a:moveTo>
                    <a:pt x="1067" y="3263"/>
                  </a:moveTo>
                  <a:cubicBezTo>
                    <a:pt x="1015" y="3436"/>
                    <a:pt x="1015" y="3625"/>
                    <a:pt x="1067" y="3800"/>
                  </a:cubicBezTo>
                  <a:lnTo>
                    <a:pt x="354" y="3800"/>
                  </a:lnTo>
                  <a:lnTo>
                    <a:pt x="354" y="3263"/>
                  </a:lnTo>
                  <a:close/>
                  <a:moveTo>
                    <a:pt x="6856" y="3263"/>
                  </a:moveTo>
                  <a:lnTo>
                    <a:pt x="6856" y="3800"/>
                  </a:lnTo>
                  <a:lnTo>
                    <a:pt x="6144" y="3800"/>
                  </a:lnTo>
                  <a:cubicBezTo>
                    <a:pt x="6195" y="3630"/>
                    <a:pt x="6198" y="3441"/>
                    <a:pt x="6144" y="3263"/>
                  </a:cubicBezTo>
                  <a:close/>
                  <a:moveTo>
                    <a:pt x="1967" y="2944"/>
                  </a:moveTo>
                  <a:cubicBezTo>
                    <a:pt x="2191" y="2944"/>
                    <a:pt x="2288" y="3053"/>
                    <a:pt x="2737" y="3263"/>
                  </a:cubicBezTo>
                  <a:lnTo>
                    <a:pt x="2918" y="3355"/>
                  </a:lnTo>
                  <a:lnTo>
                    <a:pt x="2291" y="3355"/>
                  </a:lnTo>
                  <a:cubicBezTo>
                    <a:pt x="2193" y="3355"/>
                    <a:pt x="2115" y="3434"/>
                    <a:pt x="2115" y="3532"/>
                  </a:cubicBezTo>
                  <a:cubicBezTo>
                    <a:pt x="2115" y="3629"/>
                    <a:pt x="2193" y="3708"/>
                    <a:pt x="2291" y="3708"/>
                  </a:cubicBezTo>
                  <a:lnTo>
                    <a:pt x="2918" y="3708"/>
                  </a:lnTo>
                  <a:lnTo>
                    <a:pt x="2737" y="3800"/>
                  </a:lnTo>
                  <a:lnTo>
                    <a:pt x="2232" y="4054"/>
                  </a:lnTo>
                  <a:cubicBezTo>
                    <a:pt x="2148" y="4097"/>
                    <a:pt x="2057" y="4118"/>
                    <a:pt x="1967" y="4118"/>
                  </a:cubicBezTo>
                  <a:cubicBezTo>
                    <a:pt x="1861" y="4118"/>
                    <a:pt x="1755" y="4089"/>
                    <a:pt x="1660" y="4030"/>
                  </a:cubicBezTo>
                  <a:cubicBezTo>
                    <a:pt x="1161" y="3723"/>
                    <a:pt x="1377" y="2944"/>
                    <a:pt x="1967" y="2944"/>
                  </a:cubicBezTo>
                  <a:close/>
                  <a:moveTo>
                    <a:pt x="5243" y="2943"/>
                  </a:moveTo>
                  <a:cubicBezTo>
                    <a:pt x="5447" y="2943"/>
                    <a:pt x="5662" y="3061"/>
                    <a:pt x="5766" y="3263"/>
                  </a:cubicBezTo>
                  <a:cubicBezTo>
                    <a:pt x="5980" y="3676"/>
                    <a:pt x="5651" y="4120"/>
                    <a:pt x="5246" y="4120"/>
                  </a:cubicBezTo>
                  <a:cubicBezTo>
                    <a:pt x="5159" y="4120"/>
                    <a:pt x="5068" y="4100"/>
                    <a:pt x="4979" y="4054"/>
                  </a:cubicBezTo>
                  <a:lnTo>
                    <a:pt x="4977" y="4054"/>
                  </a:lnTo>
                  <a:cubicBezTo>
                    <a:pt x="4977" y="4053"/>
                    <a:pt x="4976" y="4053"/>
                    <a:pt x="4976" y="4053"/>
                  </a:cubicBezTo>
                  <a:cubicBezTo>
                    <a:pt x="4976" y="4053"/>
                    <a:pt x="4975" y="4053"/>
                    <a:pt x="4975" y="4052"/>
                  </a:cubicBezTo>
                  <a:cubicBezTo>
                    <a:pt x="4974" y="4052"/>
                    <a:pt x="4973" y="4052"/>
                    <a:pt x="4973" y="4051"/>
                  </a:cubicBezTo>
                  <a:lnTo>
                    <a:pt x="4972" y="4051"/>
                  </a:lnTo>
                  <a:cubicBezTo>
                    <a:pt x="4971" y="4051"/>
                    <a:pt x="4971" y="4051"/>
                    <a:pt x="4971" y="4050"/>
                  </a:cubicBezTo>
                  <a:cubicBezTo>
                    <a:pt x="4970" y="4050"/>
                    <a:pt x="4969" y="4050"/>
                    <a:pt x="4969" y="4049"/>
                  </a:cubicBezTo>
                  <a:lnTo>
                    <a:pt x="4968" y="4049"/>
                  </a:lnTo>
                  <a:cubicBezTo>
                    <a:pt x="4931" y="4030"/>
                    <a:pt x="4785" y="3957"/>
                    <a:pt x="4293" y="3708"/>
                  </a:cubicBezTo>
                  <a:lnTo>
                    <a:pt x="4920" y="3708"/>
                  </a:lnTo>
                  <a:cubicBezTo>
                    <a:pt x="5018" y="3708"/>
                    <a:pt x="5096" y="3629"/>
                    <a:pt x="5096" y="3531"/>
                  </a:cubicBezTo>
                  <a:cubicBezTo>
                    <a:pt x="5096" y="3434"/>
                    <a:pt x="5018" y="3355"/>
                    <a:pt x="4920" y="3355"/>
                  </a:cubicBezTo>
                  <a:lnTo>
                    <a:pt x="4293" y="3355"/>
                  </a:lnTo>
                  <a:cubicBezTo>
                    <a:pt x="5019" y="2987"/>
                    <a:pt x="5060" y="2943"/>
                    <a:pt x="5243" y="2943"/>
                  </a:cubicBezTo>
                  <a:close/>
                  <a:moveTo>
                    <a:pt x="3686" y="2943"/>
                  </a:moveTo>
                  <a:cubicBezTo>
                    <a:pt x="3790" y="2943"/>
                    <a:pt x="3875" y="3028"/>
                    <a:pt x="3875" y="3131"/>
                  </a:cubicBezTo>
                  <a:cubicBezTo>
                    <a:pt x="3875" y="4116"/>
                    <a:pt x="3899" y="4142"/>
                    <a:pt x="3813" y="4220"/>
                  </a:cubicBezTo>
                  <a:cubicBezTo>
                    <a:pt x="3766" y="4262"/>
                    <a:pt x="3718" y="4269"/>
                    <a:pt x="3662" y="4269"/>
                  </a:cubicBezTo>
                  <a:cubicBezTo>
                    <a:pt x="3635" y="4269"/>
                    <a:pt x="3605" y="4268"/>
                    <a:pt x="3574" y="4268"/>
                  </a:cubicBezTo>
                  <a:cubicBezTo>
                    <a:pt x="3558" y="4268"/>
                    <a:pt x="3541" y="4268"/>
                    <a:pt x="3524" y="4269"/>
                  </a:cubicBezTo>
                  <a:cubicBezTo>
                    <a:pt x="3421" y="4269"/>
                    <a:pt x="3337" y="4184"/>
                    <a:pt x="3337" y="4081"/>
                  </a:cubicBezTo>
                  <a:lnTo>
                    <a:pt x="3337" y="3131"/>
                  </a:lnTo>
                  <a:cubicBezTo>
                    <a:pt x="3337" y="3028"/>
                    <a:pt x="3421" y="2943"/>
                    <a:pt x="3524" y="2943"/>
                  </a:cubicBezTo>
                  <a:close/>
                  <a:moveTo>
                    <a:pt x="2983" y="4153"/>
                  </a:moveTo>
                  <a:cubicBezTo>
                    <a:pt x="2982" y="4155"/>
                    <a:pt x="2581" y="4966"/>
                    <a:pt x="1910" y="4966"/>
                  </a:cubicBezTo>
                  <a:cubicBezTo>
                    <a:pt x="1744" y="4966"/>
                    <a:pt x="1560" y="4916"/>
                    <a:pt x="1363" y="4791"/>
                  </a:cubicBezTo>
                  <a:cubicBezTo>
                    <a:pt x="1333" y="4772"/>
                    <a:pt x="1301" y="4763"/>
                    <a:pt x="1268" y="4763"/>
                  </a:cubicBezTo>
                  <a:cubicBezTo>
                    <a:pt x="1210" y="4763"/>
                    <a:pt x="1152" y="4792"/>
                    <a:pt x="1118" y="4845"/>
                  </a:cubicBezTo>
                  <a:cubicBezTo>
                    <a:pt x="1067" y="4929"/>
                    <a:pt x="1092" y="5038"/>
                    <a:pt x="1173" y="5090"/>
                  </a:cubicBezTo>
                  <a:cubicBezTo>
                    <a:pt x="1394" y="5229"/>
                    <a:pt x="1615" y="5292"/>
                    <a:pt x="1830" y="5292"/>
                  </a:cubicBezTo>
                  <a:cubicBezTo>
                    <a:pt x="2242" y="5292"/>
                    <a:pt x="2636" y="5062"/>
                    <a:pt x="2983" y="4697"/>
                  </a:cubicBezTo>
                  <a:lnTo>
                    <a:pt x="2983" y="11558"/>
                  </a:lnTo>
                  <a:lnTo>
                    <a:pt x="354" y="11558"/>
                  </a:lnTo>
                  <a:lnTo>
                    <a:pt x="354" y="4153"/>
                  </a:lnTo>
                  <a:lnTo>
                    <a:pt x="1263" y="4153"/>
                  </a:lnTo>
                  <a:cubicBezTo>
                    <a:pt x="1445" y="4359"/>
                    <a:pt x="1702" y="4472"/>
                    <a:pt x="1967" y="4472"/>
                  </a:cubicBezTo>
                  <a:cubicBezTo>
                    <a:pt x="2110" y="4472"/>
                    <a:pt x="2255" y="4439"/>
                    <a:pt x="2392" y="4370"/>
                  </a:cubicBezTo>
                  <a:lnTo>
                    <a:pt x="2822" y="4153"/>
                  </a:lnTo>
                  <a:close/>
                  <a:moveTo>
                    <a:pt x="290" y="1"/>
                  </a:moveTo>
                  <a:cubicBezTo>
                    <a:pt x="130" y="1"/>
                    <a:pt x="1" y="131"/>
                    <a:pt x="1" y="290"/>
                  </a:cubicBezTo>
                  <a:lnTo>
                    <a:pt x="1" y="1231"/>
                  </a:lnTo>
                  <a:cubicBezTo>
                    <a:pt x="1" y="1328"/>
                    <a:pt x="80" y="1407"/>
                    <a:pt x="178" y="1407"/>
                  </a:cubicBezTo>
                  <a:cubicBezTo>
                    <a:pt x="275" y="1407"/>
                    <a:pt x="354" y="1328"/>
                    <a:pt x="354" y="1231"/>
                  </a:cubicBezTo>
                  <a:lnTo>
                    <a:pt x="354" y="354"/>
                  </a:lnTo>
                  <a:lnTo>
                    <a:pt x="2983" y="354"/>
                  </a:lnTo>
                  <a:lnTo>
                    <a:pt x="2983" y="2909"/>
                  </a:lnTo>
                  <a:lnTo>
                    <a:pt x="2821" y="2909"/>
                  </a:lnTo>
                  <a:lnTo>
                    <a:pt x="2392" y="2692"/>
                  </a:lnTo>
                  <a:cubicBezTo>
                    <a:pt x="2255" y="2623"/>
                    <a:pt x="2110" y="2590"/>
                    <a:pt x="1968" y="2590"/>
                  </a:cubicBezTo>
                  <a:cubicBezTo>
                    <a:pt x="1700" y="2590"/>
                    <a:pt x="1441" y="2706"/>
                    <a:pt x="1262" y="2909"/>
                  </a:cubicBezTo>
                  <a:lnTo>
                    <a:pt x="354" y="2909"/>
                  </a:lnTo>
                  <a:lnTo>
                    <a:pt x="354" y="1938"/>
                  </a:lnTo>
                  <a:cubicBezTo>
                    <a:pt x="354" y="1840"/>
                    <a:pt x="275" y="1761"/>
                    <a:pt x="178" y="1761"/>
                  </a:cubicBezTo>
                  <a:cubicBezTo>
                    <a:pt x="80" y="1761"/>
                    <a:pt x="1" y="1840"/>
                    <a:pt x="1" y="1938"/>
                  </a:cubicBezTo>
                  <a:lnTo>
                    <a:pt x="1" y="11622"/>
                  </a:lnTo>
                  <a:cubicBezTo>
                    <a:pt x="1" y="11782"/>
                    <a:pt x="130" y="11911"/>
                    <a:pt x="290" y="11911"/>
                  </a:cubicBezTo>
                  <a:lnTo>
                    <a:pt x="6921" y="11911"/>
                  </a:lnTo>
                  <a:cubicBezTo>
                    <a:pt x="7081" y="11911"/>
                    <a:pt x="7210" y="11782"/>
                    <a:pt x="7210" y="11622"/>
                  </a:cubicBezTo>
                  <a:lnTo>
                    <a:pt x="7210" y="9565"/>
                  </a:lnTo>
                  <a:cubicBezTo>
                    <a:pt x="7210" y="9467"/>
                    <a:pt x="7131" y="9388"/>
                    <a:pt x="7033" y="9388"/>
                  </a:cubicBezTo>
                  <a:cubicBezTo>
                    <a:pt x="6936" y="9388"/>
                    <a:pt x="6857" y="9467"/>
                    <a:pt x="6857" y="9565"/>
                  </a:cubicBezTo>
                  <a:lnTo>
                    <a:pt x="6857" y="11558"/>
                  </a:lnTo>
                  <a:lnTo>
                    <a:pt x="4228" y="11558"/>
                  </a:lnTo>
                  <a:lnTo>
                    <a:pt x="4228" y="10166"/>
                  </a:lnTo>
                  <a:cubicBezTo>
                    <a:pt x="4228" y="10068"/>
                    <a:pt x="4149" y="9989"/>
                    <a:pt x="4051" y="9989"/>
                  </a:cubicBezTo>
                  <a:cubicBezTo>
                    <a:pt x="3953" y="9989"/>
                    <a:pt x="3875" y="10068"/>
                    <a:pt x="3875" y="10166"/>
                  </a:cubicBezTo>
                  <a:lnTo>
                    <a:pt x="3875" y="11558"/>
                  </a:lnTo>
                  <a:lnTo>
                    <a:pt x="3337" y="11558"/>
                  </a:lnTo>
                  <a:lnTo>
                    <a:pt x="3337" y="4589"/>
                  </a:lnTo>
                  <a:cubicBezTo>
                    <a:pt x="3414" y="4618"/>
                    <a:pt x="3479" y="4623"/>
                    <a:pt x="3543" y="4623"/>
                  </a:cubicBezTo>
                  <a:cubicBezTo>
                    <a:pt x="3578" y="4623"/>
                    <a:pt x="3612" y="4621"/>
                    <a:pt x="3649" y="4621"/>
                  </a:cubicBezTo>
                  <a:cubicBezTo>
                    <a:pt x="3661" y="4621"/>
                    <a:pt x="3673" y="4621"/>
                    <a:pt x="3686" y="4622"/>
                  </a:cubicBezTo>
                  <a:cubicBezTo>
                    <a:pt x="3752" y="4622"/>
                    <a:pt x="3816" y="4610"/>
                    <a:pt x="3875" y="4589"/>
                  </a:cubicBezTo>
                  <a:lnTo>
                    <a:pt x="3875" y="9459"/>
                  </a:lnTo>
                  <a:cubicBezTo>
                    <a:pt x="3875" y="9556"/>
                    <a:pt x="3953" y="9635"/>
                    <a:pt x="4051" y="9635"/>
                  </a:cubicBezTo>
                  <a:cubicBezTo>
                    <a:pt x="4149" y="9635"/>
                    <a:pt x="4228" y="9556"/>
                    <a:pt x="4228" y="9459"/>
                  </a:cubicBezTo>
                  <a:lnTo>
                    <a:pt x="4228" y="4696"/>
                  </a:lnTo>
                  <a:cubicBezTo>
                    <a:pt x="4576" y="5061"/>
                    <a:pt x="4970" y="5292"/>
                    <a:pt x="5382" y="5292"/>
                  </a:cubicBezTo>
                  <a:cubicBezTo>
                    <a:pt x="5597" y="5292"/>
                    <a:pt x="5817" y="5229"/>
                    <a:pt x="6037" y="5090"/>
                  </a:cubicBezTo>
                  <a:cubicBezTo>
                    <a:pt x="6121" y="5037"/>
                    <a:pt x="6145" y="4928"/>
                    <a:pt x="6093" y="4845"/>
                  </a:cubicBezTo>
                  <a:cubicBezTo>
                    <a:pt x="6059" y="4792"/>
                    <a:pt x="6002" y="4763"/>
                    <a:pt x="5943" y="4763"/>
                  </a:cubicBezTo>
                  <a:cubicBezTo>
                    <a:pt x="5911" y="4763"/>
                    <a:pt x="5878" y="4772"/>
                    <a:pt x="5849" y="4791"/>
                  </a:cubicBezTo>
                  <a:cubicBezTo>
                    <a:pt x="5654" y="4914"/>
                    <a:pt x="5477" y="4963"/>
                    <a:pt x="5317" y="4963"/>
                  </a:cubicBezTo>
                  <a:cubicBezTo>
                    <a:pt x="4738" y="4963"/>
                    <a:pt x="4384" y="4318"/>
                    <a:pt x="4228" y="4153"/>
                  </a:cubicBezTo>
                  <a:lnTo>
                    <a:pt x="4390" y="4153"/>
                  </a:lnTo>
                  <a:lnTo>
                    <a:pt x="4819" y="4369"/>
                  </a:lnTo>
                  <a:cubicBezTo>
                    <a:pt x="4957" y="4439"/>
                    <a:pt x="5103" y="4472"/>
                    <a:pt x="5245" y="4472"/>
                  </a:cubicBezTo>
                  <a:cubicBezTo>
                    <a:pt x="5511" y="4472"/>
                    <a:pt x="5768" y="4358"/>
                    <a:pt x="5949" y="4153"/>
                  </a:cubicBezTo>
                  <a:lnTo>
                    <a:pt x="6857" y="4153"/>
                  </a:lnTo>
                  <a:lnTo>
                    <a:pt x="6857" y="8857"/>
                  </a:lnTo>
                  <a:cubicBezTo>
                    <a:pt x="6856" y="8956"/>
                    <a:pt x="6936" y="9035"/>
                    <a:pt x="7033" y="9035"/>
                  </a:cubicBezTo>
                  <a:cubicBezTo>
                    <a:pt x="7131" y="9035"/>
                    <a:pt x="7210" y="8956"/>
                    <a:pt x="7210" y="8858"/>
                  </a:cubicBezTo>
                  <a:lnTo>
                    <a:pt x="7210" y="290"/>
                  </a:lnTo>
                  <a:cubicBezTo>
                    <a:pt x="7210" y="131"/>
                    <a:pt x="7081" y="1"/>
                    <a:pt x="69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7"/>
            <p:cNvSpPr/>
            <p:nvPr/>
          </p:nvSpPr>
          <p:spPr>
            <a:xfrm>
              <a:off x="4640950" y="2088225"/>
              <a:ext cx="50" cy="50"/>
            </a:xfrm>
            <a:custGeom>
              <a:rect b="b" l="l" r="r" t="t"/>
              <a:pathLst>
                <a:path extrusionOk="0" h="2" w="2">
                  <a:moveTo>
                    <a:pt x="1" y="1"/>
                  </a:moveTo>
                  <a:cubicBezTo>
                    <a:pt x="2" y="1"/>
                    <a:pt x="2" y="2"/>
                    <a:pt x="2" y="2"/>
                  </a:cubicBezTo>
                  <a:cubicBezTo>
                    <a:pt x="2" y="1"/>
                    <a:pt x="2" y="1"/>
                    <a:pt x="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7"/>
            <p:cNvSpPr/>
            <p:nvPr/>
          </p:nvSpPr>
          <p:spPr>
            <a:xfrm>
              <a:off x="4641000" y="2088250"/>
              <a:ext cx="50" cy="75"/>
            </a:xfrm>
            <a:custGeom>
              <a:rect b="b" l="l" r="r" t="t"/>
              <a:pathLst>
                <a:path extrusionOk="0" h="3" w="2">
                  <a:moveTo>
                    <a:pt x="1" y="1"/>
                  </a:moveTo>
                  <a:cubicBezTo>
                    <a:pt x="1" y="1"/>
                    <a:pt x="2" y="2"/>
                    <a:pt x="2" y="2"/>
                  </a:cubicBezTo>
                  <a:cubicBezTo>
                    <a:pt x="2" y="1"/>
                    <a:pt x="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7" name="Google Shape;1917;p47"/>
          <p:cNvSpPr/>
          <p:nvPr/>
        </p:nvSpPr>
        <p:spPr>
          <a:xfrm>
            <a:off x="4733762" y="3662825"/>
            <a:ext cx="378288" cy="397827"/>
          </a:xfrm>
          <a:custGeom>
            <a:rect b="b" l="l" r="r" t="t"/>
            <a:pathLst>
              <a:path extrusionOk="0" h="11911" w="11326">
                <a:moveTo>
                  <a:pt x="1928" y="2398"/>
                </a:moveTo>
                <a:cubicBezTo>
                  <a:pt x="2091" y="2398"/>
                  <a:pt x="2225" y="2531"/>
                  <a:pt x="2225" y="2695"/>
                </a:cubicBezTo>
                <a:cubicBezTo>
                  <a:pt x="2225" y="2859"/>
                  <a:pt x="2091" y="2992"/>
                  <a:pt x="1928" y="2992"/>
                </a:cubicBezTo>
                <a:cubicBezTo>
                  <a:pt x="1765" y="2992"/>
                  <a:pt x="1632" y="2859"/>
                  <a:pt x="1632" y="2695"/>
                </a:cubicBezTo>
                <a:cubicBezTo>
                  <a:pt x="1632" y="2531"/>
                  <a:pt x="1765" y="2398"/>
                  <a:pt x="1928" y="2398"/>
                </a:cubicBezTo>
                <a:close/>
                <a:moveTo>
                  <a:pt x="9395" y="2398"/>
                </a:moveTo>
                <a:cubicBezTo>
                  <a:pt x="9546" y="2398"/>
                  <a:pt x="9695" y="2513"/>
                  <a:pt x="9695" y="2695"/>
                </a:cubicBezTo>
                <a:cubicBezTo>
                  <a:pt x="9695" y="2859"/>
                  <a:pt x="9562" y="2992"/>
                  <a:pt x="9398" y="2992"/>
                </a:cubicBezTo>
                <a:cubicBezTo>
                  <a:pt x="9235" y="2992"/>
                  <a:pt x="9102" y="2859"/>
                  <a:pt x="9102" y="2695"/>
                </a:cubicBezTo>
                <a:cubicBezTo>
                  <a:pt x="9103" y="2635"/>
                  <a:pt x="9120" y="2579"/>
                  <a:pt x="9151" y="2531"/>
                </a:cubicBezTo>
                <a:cubicBezTo>
                  <a:pt x="9152" y="2530"/>
                  <a:pt x="9153" y="2529"/>
                  <a:pt x="9154" y="2527"/>
                </a:cubicBezTo>
                <a:cubicBezTo>
                  <a:pt x="9216" y="2438"/>
                  <a:pt x="9306" y="2398"/>
                  <a:pt x="9395" y="2398"/>
                </a:cubicBezTo>
                <a:close/>
                <a:moveTo>
                  <a:pt x="7050" y="2103"/>
                </a:moveTo>
                <a:cubicBezTo>
                  <a:pt x="7523" y="2412"/>
                  <a:pt x="8042" y="2585"/>
                  <a:pt x="8590" y="2611"/>
                </a:cubicBezTo>
                <a:cubicBezTo>
                  <a:pt x="8255" y="2913"/>
                  <a:pt x="7845" y="3154"/>
                  <a:pt x="7419" y="3154"/>
                </a:cubicBezTo>
                <a:cubicBezTo>
                  <a:pt x="7301" y="3154"/>
                  <a:pt x="7182" y="3135"/>
                  <a:pt x="7064" y="3095"/>
                </a:cubicBezTo>
                <a:cubicBezTo>
                  <a:pt x="7044" y="3088"/>
                  <a:pt x="7024" y="3085"/>
                  <a:pt x="7005" y="3085"/>
                </a:cubicBezTo>
                <a:cubicBezTo>
                  <a:pt x="6877" y="3085"/>
                  <a:pt x="6783" y="3227"/>
                  <a:pt x="6854" y="3350"/>
                </a:cubicBezTo>
                <a:cubicBezTo>
                  <a:pt x="6897" y="3422"/>
                  <a:pt x="7817" y="4964"/>
                  <a:pt x="9117" y="5203"/>
                </a:cubicBezTo>
                <a:cubicBezTo>
                  <a:pt x="8850" y="5455"/>
                  <a:pt x="8573" y="5586"/>
                  <a:pt x="8292" y="5586"/>
                </a:cubicBezTo>
                <a:cubicBezTo>
                  <a:pt x="8042" y="5586"/>
                  <a:pt x="7790" y="5484"/>
                  <a:pt x="7540" y="5274"/>
                </a:cubicBezTo>
                <a:cubicBezTo>
                  <a:pt x="7504" y="5244"/>
                  <a:pt x="7473" y="5234"/>
                  <a:pt x="7433" y="5234"/>
                </a:cubicBezTo>
                <a:cubicBezTo>
                  <a:pt x="7350" y="5234"/>
                  <a:pt x="7225" y="5276"/>
                  <a:pt x="6935" y="5276"/>
                </a:cubicBezTo>
                <a:cubicBezTo>
                  <a:pt x="5792" y="5276"/>
                  <a:pt x="4986" y="4467"/>
                  <a:pt x="4579" y="3401"/>
                </a:cubicBezTo>
                <a:cubicBezTo>
                  <a:pt x="5085" y="3303"/>
                  <a:pt x="6367" y="2976"/>
                  <a:pt x="7050" y="2103"/>
                </a:cubicBezTo>
                <a:close/>
                <a:moveTo>
                  <a:pt x="1545" y="5131"/>
                </a:moveTo>
                <a:cubicBezTo>
                  <a:pt x="1709" y="5131"/>
                  <a:pt x="1842" y="5264"/>
                  <a:pt x="1842" y="5428"/>
                </a:cubicBezTo>
                <a:cubicBezTo>
                  <a:pt x="1842" y="5590"/>
                  <a:pt x="1709" y="5723"/>
                  <a:pt x="1545" y="5723"/>
                </a:cubicBezTo>
                <a:cubicBezTo>
                  <a:pt x="1381" y="5723"/>
                  <a:pt x="1248" y="5590"/>
                  <a:pt x="1248" y="5428"/>
                </a:cubicBezTo>
                <a:cubicBezTo>
                  <a:pt x="1248" y="5264"/>
                  <a:pt x="1381" y="5131"/>
                  <a:pt x="1545" y="5131"/>
                </a:cubicBezTo>
                <a:close/>
                <a:moveTo>
                  <a:pt x="9780" y="5130"/>
                </a:moveTo>
                <a:cubicBezTo>
                  <a:pt x="9933" y="5130"/>
                  <a:pt x="10078" y="5251"/>
                  <a:pt x="10078" y="5428"/>
                </a:cubicBezTo>
                <a:cubicBezTo>
                  <a:pt x="10078" y="5590"/>
                  <a:pt x="9944" y="5723"/>
                  <a:pt x="9782" y="5723"/>
                </a:cubicBezTo>
                <a:cubicBezTo>
                  <a:pt x="9562" y="5723"/>
                  <a:pt x="9417" y="5492"/>
                  <a:pt x="9516" y="5295"/>
                </a:cubicBezTo>
                <a:cubicBezTo>
                  <a:pt x="9552" y="5253"/>
                  <a:pt x="9579" y="5219"/>
                  <a:pt x="9597" y="5195"/>
                </a:cubicBezTo>
                <a:cubicBezTo>
                  <a:pt x="9653" y="5150"/>
                  <a:pt x="9717" y="5130"/>
                  <a:pt x="9780" y="5130"/>
                </a:cubicBezTo>
                <a:close/>
                <a:moveTo>
                  <a:pt x="650" y="8139"/>
                </a:moveTo>
                <a:cubicBezTo>
                  <a:pt x="814" y="8139"/>
                  <a:pt x="947" y="8273"/>
                  <a:pt x="947" y="8436"/>
                </a:cubicBezTo>
                <a:cubicBezTo>
                  <a:pt x="947" y="8600"/>
                  <a:pt x="814" y="8733"/>
                  <a:pt x="650" y="8733"/>
                </a:cubicBezTo>
                <a:cubicBezTo>
                  <a:pt x="486" y="8733"/>
                  <a:pt x="353" y="8600"/>
                  <a:pt x="353" y="8436"/>
                </a:cubicBezTo>
                <a:cubicBezTo>
                  <a:pt x="353" y="8273"/>
                  <a:pt x="486" y="8139"/>
                  <a:pt x="650" y="8139"/>
                </a:cubicBezTo>
                <a:close/>
                <a:moveTo>
                  <a:pt x="10673" y="8140"/>
                </a:moveTo>
                <a:cubicBezTo>
                  <a:pt x="10823" y="8140"/>
                  <a:pt x="10974" y="8249"/>
                  <a:pt x="10974" y="8436"/>
                </a:cubicBezTo>
                <a:cubicBezTo>
                  <a:pt x="10974" y="8600"/>
                  <a:pt x="10841" y="8733"/>
                  <a:pt x="10677" y="8733"/>
                </a:cubicBezTo>
                <a:cubicBezTo>
                  <a:pt x="10513" y="8733"/>
                  <a:pt x="10378" y="8599"/>
                  <a:pt x="10380" y="8433"/>
                </a:cubicBezTo>
                <a:cubicBezTo>
                  <a:pt x="10401" y="8399"/>
                  <a:pt x="10409" y="8360"/>
                  <a:pt x="10404" y="8321"/>
                </a:cubicBezTo>
                <a:cubicBezTo>
                  <a:pt x="10456" y="8197"/>
                  <a:pt x="10565" y="8140"/>
                  <a:pt x="10673" y="8140"/>
                </a:cubicBezTo>
                <a:close/>
                <a:moveTo>
                  <a:pt x="5676" y="8587"/>
                </a:moveTo>
                <a:cubicBezTo>
                  <a:pt x="5943" y="8833"/>
                  <a:pt x="6212" y="9038"/>
                  <a:pt x="6486" y="9200"/>
                </a:cubicBezTo>
                <a:lnTo>
                  <a:pt x="6486" y="11483"/>
                </a:lnTo>
                <a:cubicBezTo>
                  <a:pt x="6486" y="11524"/>
                  <a:pt x="6452" y="11558"/>
                  <a:pt x="6409" y="11558"/>
                </a:cubicBezTo>
                <a:lnTo>
                  <a:pt x="4942" y="11558"/>
                </a:lnTo>
                <a:cubicBezTo>
                  <a:pt x="4900" y="11558"/>
                  <a:pt x="4866" y="11524"/>
                  <a:pt x="4866" y="11483"/>
                </a:cubicBezTo>
                <a:lnTo>
                  <a:pt x="4866" y="9200"/>
                </a:lnTo>
                <a:cubicBezTo>
                  <a:pt x="5139" y="9039"/>
                  <a:pt x="5409" y="8834"/>
                  <a:pt x="5676" y="8587"/>
                </a:cubicBezTo>
                <a:close/>
                <a:moveTo>
                  <a:pt x="5678" y="1"/>
                </a:moveTo>
                <a:cubicBezTo>
                  <a:pt x="5677" y="1"/>
                  <a:pt x="5676" y="1"/>
                  <a:pt x="5676" y="1"/>
                </a:cubicBezTo>
                <a:cubicBezTo>
                  <a:pt x="5605" y="1"/>
                  <a:pt x="5541" y="43"/>
                  <a:pt x="5513" y="109"/>
                </a:cubicBezTo>
                <a:cubicBezTo>
                  <a:pt x="5511" y="114"/>
                  <a:pt x="5281" y="661"/>
                  <a:pt x="4805" y="1199"/>
                </a:cubicBezTo>
                <a:cubicBezTo>
                  <a:pt x="4207" y="1872"/>
                  <a:pt x="3480" y="2262"/>
                  <a:pt x="2618" y="2262"/>
                </a:cubicBezTo>
                <a:cubicBezTo>
                  <a:pt x="2547" y="2262"/>
                  <a:pt x="2475" y="2259"/>
                  <a:pt x="2402" y="2254"/>
                </a:cubicBezTo>
                <a:cubicBezTo>
                  <a:pt x="2269" y="2111"/>
                  <a:pt x="2100" y="2047"/>
                  <a:pt x="1934" y="2047"/>
                </a:cubicBezTo>
                <a:cubicBezTo>
                  <a:pt x="1601" y="2047"/>
                  <a:pt x="1279" y="2303"/>
                  <a:pt x="1279" y="2695"/>
                </a:cubicBezTo>
                <a:cubicBezTo>
                  <a:pt x="1279" y="3053"/>
                  <a:pt x="1570" y="3344"/>
                  <a:pt x="1928" y="3344"/>
                </a:cubicBezTo>
                <a:cubicBezTo>
                  <a:pt x="2217" y="3344"/>
                  <a:pt x="2463" y="3154"/>
                  <a:pt x="2547" y="2891"/>
                </a:cubicBezTo>
                <a:cubicBezTo>
                  <a:pt x="2651" y="2984"/>
                  <a:pt x="2775" y="3084"/>
                  <a:pt x="2917" y="3174"/>
                </a:cubicBezTo>
                <a:cubicBezTo>
                  <a:pt x="2946" y="3193"/>
                  <a:pt x="2979" y="3202"/>
                  <a:pt x="3012" y="3202"/>
                </a:cubicBezTo>
                <a:cubicBezTo>
                  <a:pt x="3070" y="3202"/>
                  <a:pt x="3126" y="3174"/>
                  <a:pt x="3160" y="3122"/>
                </a:cubicBezTo>
                <a:cubicBezTo>
                  <a:pt x="3213" y="3040"/>
                  <a:pt x="3190" y="2931"/>
                  <a:pt x="3107" y="2879"/>
                </a:cubicBezTo>
                <a:cubicBezTo>
                  <a:pt x="2974" y="2793"/>
                  <a:pt x="2858" y="2697"/>
                  <a:pt x="2761" y="2611"/>
                </a:cubicBezTo>
                <a:cubicBezTo>
                  <a:pt x="3627" y="2569"/>
                  <a:pt x="4425" y="2161"/>
                  <a:pt x="5076" y="1424"/>
                </a:cubicBezTo>
                <a:cubicBezTo>
                  <a:pt x="5353" y="1108"/>
                  <a:pt x="5551" y="796"/>
                  <a:pt x="5676" y="572"/>
                </a:cubicBezTo>
                <a:cubicBezTo>
                  <a:pt x="5948" y="1062"/>
                  <a:pt x="6321" y="1536"/>
                  <a:pt x="6766" y="1896"/>
                </a:cubicBezTo>
                <a:cubicBezTo>
                  <a:pt x="6227" y="2576"/>
                  <a:pt x="5173" y="2950"/>
                  <a:pt x="4318" y="3088"/>
                </a:cubicBezTo>
                <a:cubicBezTo>
                  <a:pt x="4309" y="3090"/>
                  <a:pt x="4299" y="3092"/>
                  <a:pt x="4290" y="3095"/>
                </a:cubicBezTo>
                <a:lnTo>
                  <a:pt x="4289" y="3095"/>
                </a:lnTo>
                <a:cubicBezTo>
                  <a:pt x="4173" y="3134"/>
                  <a:pt x="4054" y="3154"/>
                  <a:pt x="3932" y="3154"/>
                </a:cubicBezTo>
                <a:cubicBezTo>
                  <a:pt x="3853" y="3154"/>
                  <a:pt x="3773" y="3146"/>
                  <a:pt x="3691" y="3129"/>
                </a:cubicBezTo>
                <a:cubicBezTo>
                  <a:pt x="3679" y="3126"/>
                  <a:pt x="3668" y="3125"/>
                  <a:pt x="3656" y="3125"/>
                </a:cubicBezTo>
                <a:cubicBezTo>
                  <a:pt x="3574" y="3125"/>
                  <a:pt x="3500" y="3183"/>
                  <a:pt x="3483" y="3266"/>
                </a:cubicBezTo>
                <a:cubicBezTo>
                  <a:pt x="3464" y="3361"/>
                  <a:pt x="3525" y="3454"/>
                  <a:pt x="3621" y="3474"/>
                </a:cubicBezTo>
                <a:cubicBezTo>
                  <a:pt x="3727" y="3496"/>
                  <a:pt x="3834" y="3506"/>
                  <a:pt x="3938" y="3506"/>
                </a:cubicBezTo>
                <a:cubicBezTo>
                  <a:pt x="3948" y="3506"/>
                  <a:pt x="3957" y="3506"/>
                  <a:pt x="3966" y="3506"/>
                </a:cubicBezTo>
                <a:lnTo>
                  <a:pt x="3966" y="3506"/>
                </a:lnTo>
                <a:cubicBezTo>
                  <a:pt x="2853" y="5009"/>
                  <a:pt x="1929" y="4864"/>
                  <a:pt x="1895" y="4881"/>
                </a:cubicBezTo>
                <a:cubicBezTo>
                  <a:pt x="1794" y="4817"/>
                  <a:pt x="1674" y="4778"/>
                  <a:pt x="1545" y="4778"/>
                </a:cubicBezTo>
                <a:cubicBezTo>
                  <a:pt x="1188" y="4778"/>
                  <a:pt x="897" y="5069"/>
                  <a:pt x="897" y="5428"/>
                </a:cubicBezTo>
                <a:cubicBezTo>
                  <a:pt x="897" y="5785"/>
                  <a:pt x="1188" y="6076"/>
                  <a:pt x="1545" y="6076"/>
                </a:cubicBezTo>
                <a:cubicBezTo>
                  <a:pt x="1840" y="6076"/>
                  <a:pt x="2089" y="5878"/>
                  <a:pt x="2168" y="5608"/>
                </a:cubicBezTo>
                <a:cubicBezTo>
                  <a:pt x="2445" y="5818"/>
                  <a:pt x="2750" y="5938"/>
                  <a:pt x="3067" y="5938"/>
                </a:cubicBezTo>
                <a:cubicBezTo>
                  <a:pt x="3232" y="5938"/>
                  <a:pt x="3400" y="5905"/>
                  <a:pt x="3569" y="5836"/>
                </a:cubicBezTo>
                <a:lnTo>
                  <a:pt x="3569" y="5836"/>
                </a:lnTo>
                <a:cubicBezTo>
                  <a:pt x="3246" y="6557"/>
                  <a:pt x="2497" y="7870"/>
                  <a:pt x="1229" y="8145"/>
                </a:cubicBezTo>
                <a:cubicBezTo>
                  <a:pt x="1122" y="7933"/>
                  <a:pt x="902" y="7788"/>
                  <a:pt x="650" y="7788"/>
                </a:cubicBezTo>
                <a:cubicBezTo>
                  <a:pt x="292" y="7788"/>
                  <a:pt x="1" y="8079"/>
                  <a:pt x="1" y="8436"/>
                </a:cubicBezTo>
                <a:cubicBezTo>
                  <a:pt x="1" y="8795"/>
                  <a:pt x="292" y="9085"/>
                  <a:pt x="650" y="9085"/>
                </a:cubicBezTo>
                <a:cubicBezTo>
                  <a:pt x="905" y="9085"/>
                  <a:pt x="1127" y="8937"/>
                  <a:pt x="1233" y="8721"/>
                </a:cubicBezTo>
                <a:cubicBezTo>
                  <a:pt x="1840" y="9308"/>
                  <a:pt x="2571" y="9644"/>
                  <a:pt x="3342" y="9644"/>
                </a:cubicBezTo>
                <a:cubicBezTo>
                  <a:pt x="3726" y="9644"/>
                  <a:pt x="4120" y="9561"/>
                  <a:pt x="4515" y="9383"/>
                </a:cubicBezTo>
                <a:lnTo>
                  <a:pt x="4515" y="11482"/>
                </a:lnTo>
                <a:cubicBezTo>
                  <a:pt x="4515" y="11719"/>
                  <a:pt x="4706" y="11910"/>
                  <a:pt x="4942" y="11910"/>
                </a:cubicBezTo>
                <a:lnTo>
                  <a:pt x="6409" y="11910"/>
                </a:lnTo>
                <a:cubicBezTo>
                  <a:pt x="6645" y="11910"/>
                  <a:pt x="6838" y="11719"/>
                  <a:pt x="6838" y="11482"/>
                </a:cubicBezTo>
                <a:lnTo>
                  <a:pt x="6838" y="9383"/>
                </a:lnTo>
                <a:cubicBezTo>
                  <a:pt x="6871" y="9398"/>
                  <a:pt x="6905" y="9413"/>
                  <a:pt x="6939" y="9426"/>
                </a:cubicBezTo>
                <a:cubicBezTo>
                  <a:pt x="6961" y="9435"/>
                  <a:pt x="6983" y="9440"/>
                  <a:pt x="7006" y="9440"/>
                </a:cubicBezTo>
                <a:cubicBezTo>
                  <a:pt x="7075" y="9440"/>
                  <a:pt x="7141" y="9398"/>
                  <a:pt x="7169" y="9330"/>
                </a:cubicBezTo>
                <a:cubicBezTo>
                  <a:pt x="7206" y="9241"/>
                  <a:pt x="7162" y="9138"/>
                  <a:pt x="7073" y="9101"/>
                </a:cubicBezTo>
                <a:cubicBezTo>
                  <a:pt x="6595" y="8904"/>
                  <a:pt x="6163" y="8574"/>
                  <a:pt x="5799" y="8218"/>
                </a:cubicBezTo>
                <a:cubicBezTo>
                  <a:pt x="5765" y="8184"/>
                  <a:pt x="5720" y="8167"/>
                  <a:pt x="5676" y="8167"/>
                </a:cubicBezTo>
                <a:cubicBezTo>
                  <a:pt x="5631" y="8167"/>
                  <a:pt x="5587" y="8184"/>
                  <a:pt x="5553" y="8218"/>
                </a:cubicBezTo>
                <a:cubicBezTo>
                  <a:pt x="4943" y="8815"/>
                  <a:pt x="4193" y="9293"/>
                  <a:pt x="3346" y="9293"/>
                </a:cubicBezTo>
                <a:cubicBezTo>
                  <a:pt x="2457" y="9293"/>
                  <a:pt x="1779" y="8759"/>
                  <a:pt x="1461" y="8449"/>
                </a:cubicBezTo>
                <a:cubicBezTo>
                  <a:pt x="1739" y="8370"/>
                  <a:pt x="2007" y="8244"/>
                  <a:pt x="2262" y="8072"/>
                </a:cubicBezTo>
                <a:cubicBezTo>
                  <a:pt x="2562" y="8177"/>
                  <a:pt x="2866" y="8224"/>
                  <a:pt x="3170" y="8224"/>
                </a:cubicBezTo>
                <a:cubicBezTo>
                  <a:pt x="3551" y="8224"/>
                  <a:pt x="3933" y="8149"/>
                  <a:pt x="4307" y="8018"/>
                </a:cubicBezTo>
                <a:cubicBezTo>
                  <a:pt x="4399" y="7986"/>
                  <a:pt x="4448" y="7886"/>
                  <a:pt x="4416" y="7794"/>
                </a:cubicBezTo>
                <a:cubicBezTo>
                  <a:pt x="4390" y="7721"/>
                  <a:pt x="4322" y="7676"/>
                  <a:pt x="4250" y="7676"/>
                </a:cubicBezTo>
                <a:cubicBezTo>
                  <a:pt x="4230" y="7676"/>
                  <a:pt x="4210" y="7679"/>
                  <a:pt x="4191" y="7686"/>
                </a:cubicBezTo>
                <a:cubicBezTo>
                  <a:pt x="3856" y="7803"/>
                  <a:pt x="3514" y="7872"/>
                  <a:pt x="3171" y="7872"/>
                </a:cubicBezTo>
                <a:cubicBezTo>
                  <a:pt x="2984" y="7872"/>
                  <a:pt x="2796" y="7851"/>
                  <a:pt x="2608" y="7807"/>
                </a:cubicBezTo>
                <a:cubicBezTo>
                  <a:pt x="2900" y="7552"/>
                  <a:pt x="3171" y="7235"/>
                  <a:pt x="3416" y="6858"/>
                </a:cubicBezTo>
                <a:cubicBezTo>
                  <a:pt x="3877" y="6150"/>
                  <a:pt x="4085" y="5489"/>
                  <a:pt x="4093" y="5462"/>
                </a:cubicBezTo>
                <a:cubicBezTo>
                  <a:pt x="4131" y="5338"/>
                  <a:pt x="4032" y="5232"/>
                  <a:pt x="3923" y="5232"/>
                </a:cubicBezTo>
                <a:cubicBezTo>
                  <a:pt x="3886" y="5232"/>
                  <a:pt x="3847" y="5245"/>
                  <a:pt x="3812" y="5274"/>
                </a:cubicBezTo>
                <a:cubicBezTo>
                  <a:pt x="3559" y="5486"/>
                  <a:pt x="3308" y="5586"/>
                  <a:pt x="3061" y="5586"/>
                </a:cubicBezTo>
                <a:cubicBezTo>
                  <a:pt x="2777" y="5586"/>
                  <a:pt x="2500" y="5452"/>
                  <a:pt x="2235" y="5203"/>
                </a:cubicBezTo>
                <a:cubicBezTo>
                  <a:pt x="3202" y="5025"/>
                  <a:pt x="3957" y="4128"/>
                  <a:pt x="4299" y="3650"/>
                </a:cubicBezTo>
                <a:cubicBezTo>
                  <a:pt x="4785" y="4807"/>
                  <a:pt x="5697" y="5627"/>
                  <a:pt x="6936" y="5627"/>
                </a:cubicBezTo>
                <a:cubicBezTo>
                  <a:pt x="6960" y="5627"/>
                  <a:pt x="6984" y="5627"/>
                  <a:pt x="7009" y="5626"/>
                </a:cubicBezTo>
                <a:lnTo>
                  <a:pt x="7009" y="5626"/>
                </a:lnTo>
                <a:cubicBezTo>
                  <a:pt x="6601" y="6079"/>
                  <a:pt x="5784" y="6899"/>
                  <a:pt x="4811" y="7412"/>
                </a:cubicBezTo>
                <a:cubicBezTo>
                  <a:pt x="4726" y="7458"/>
                  <a:pt x="4693" y="7564"/>
                  <a:pt x="4738" y="7650"/>
                </a:cubicBezTo>
                <a:cubicBezTo>
                  <a:pt x="4770" y="7710"/>
                  <a:pt x="4831" y="7744"/>
                  <a:pt x="4895" y="7744"/>
                </a:cubicBezTo>
                <a:cubicBezTo>
                  <a:pt x="4922" y="7744"/>
                  <a:pt x="4950" y="7738"/>
                  <a:pt x="4976" y="7724"/>
                </a:cubicBezTo>
                <a:cubicBezTo>
                  <a:pt x="6088" y="7137"/>
                  <a:pt x="6983" y="6196"/>
                  <a:pt x="7366" y="5756"/>
                </a:cubicBezTo>
                <a:cubicBezTo>
                  <a:pt x="7472" y="6020"/>
                  <a:pt x="7658" y="6430"/>
                  <a:pt x="7936" y="6858"/>
                </a:cubicBezTo>
                <a:cubicBezTo>
                  <a:pt x="8480" y="7695"/>
                  <a:pt x="9152" y="8239"/>
                  <a:pt x="9892" y="8449"/>
                </a:cubicBezTo>
                <a:cubicBezTo>
                  <a:pt x="9371" y="8958"/>
                  <a:pt x="8710" y="9293"/>
                  <a:pt x="8001" y="9293"/>
                </a:cubicBezTo>
                <a:cubicBezTo>
                  <a:pt x="7904" y="9293"/>
                  <a:pt x="7805" y="9287"/>
                  <a:pt x="7706" y="9274"/>
                </a:cubicBezTo>
                <a:cubicBezTo>
                  <a:pt x="7698" y="9273"/>
                  <a:pt x="7690" y="9272"/>
                  <a:pt x="7682" y="9272"/>
                </a:cubicBezTo>
                <a:cubicBezTo>
                  <a:pt x="7595" y="9272"/>
                  <a:pt x="7520" y="9336"/>
                  <a:pt x="7509" y="9424"/>
                </a:cubicBezTo>
                <a:cubicBezTo>
                  <a:pt x="7495" y="9521"/>
                  <a:pt x="7563" y="9610"/>
                  <a:pt x="7660" y="9622"/>
                </a:cubicBezTo>
                <a:cubicBezTo>
                  <a:pt x="7776" y="9637"/>
                  <a:pt x="7890" y="9645"/>
                  <a:pt x="8004" y="9645"/>
                </a:cubicBezTo>
                <a:cubicBezTo>
                  <a:pt x="8790" y="9645"/>
                  <a:pt x="9524" y="9289"/>
                  <a:pt x="10102" y="8737"/>
                </a:cubicBezTo>
                <a:cubicBezTo>
                  <a:pt x="10211" y="8944"/>
                  <a:pt x="10428" y="9085"/>
                  <a:pt x="10677" y="9085"/>
                </a:cubicBezTo>
                <a:cubicBezTo>
                  <a:pt x="11034" y="9085"/>
                  <a:pt x="11326" y="8794"/>
                  <a:pt x="11326" y="8436"/>
                </a:cubicBezTo>
                <a:cubicBezTo>
                  <a:pt x="11326" y="8079"/>
                  <a:pt x="11034" y="7788"/>
                  <a:pt x="10677" y="7788"/>
                </a:cubicBezTo>
                <a:cubicBezTo>
                  <a:pt x="10427" y="7788"/>
                  <a:pt x="10208" y="7931"/>
                  <a:pt x="10101" y="8139"/>
                </a:cubicBezTo>
                <a:cubicBezTo>
                  <a:pt x="9394" y="7981"/>
                  <a:pt x="8768" y="7488"/>
                  <a:pt x="8235" y="6673"/>
                </a:cubicBezTo>
                <a:cubicBezTo>
                  <a:pt x="8037" y="6369"/>
                  <a:pt x="7887" y="6070"/>
                  <a:pt x="7782" y="5835"/>
                </a:cubicBezTo>
                <a:lnTo>
                  <a:pt x="7782" y="5835"/>
                </a:lnTo>
                <a:cubicBezTo>
                  <a:pt x="7951" y="5904"/>
                  <a:pt x="8120" y="5938"/>
                  <a:pt x="8287" y="5938"/>
                </a:cubicBezTo>
                <a:cubicBezTo>
                  <a:pt x="8594" y="5938"/>
                  <a:pt x="8891" y="5825"/>
                  <a:pt x="9163" y="5623"/>
                </a:cubicBezTo>
                <a:cubicBezTo>
                  <a:pt x="9246" y="5885"/>
                  <a:pt x="9492" y="6076"/>
                  <a:pt x="9782" y="6076"/>
                </a:cubicBezTo>
                <a:cubicBezTo>
                  <a:pt x="10139" y="6076"/>
                  <a:pt x="10430" y="5785"/>
                  <a:pt x="10430" y="5428"/>
                </a:cubicBezTo>
                <a:cubicBezTo>
                  <a:pt x="10430" y="5046"/>
                  <a:pt x="10115" y="4779"/>
                  <a:pt x="9778" y="4779"/>
                </a:cubicBezTo>
                <a:cubicBezTo>
                  <a:pt x="9661" y="4779"/>
                  <a:pt x="9541" y="4811"/>
                  <a:pt x="9431" y="4881"/>
                </a:cubicBezTo>
                <a:cubicBezTo>
                  <a:pt x="8524" y="4868"/>
                  <a:pt x="7751" y="4000"/>
                  <a:pt x="7385" y="3506"/>
                </a:cubicBezTo>
                <a:lnTo>
                  <a:pt x="7385" y="3506"/>
                </a:lnTo>
                <a:cubicBezTo>
                  <a:pt x="7395" y="3506"/>
                  <a:pt x="7405" y="3506"/>
                  <a:pt x="7415" y="3506"/>
                </a:cubicBezTo>
                <a:cubicBezTo>
                  <a:pt x="7926" y="3506"/>
                  <a:pt x="8401" y="3246"/>
                  <a:pt x="8786" y="2908"/>
                </a:cubicBezTo>
                <a:cubicBezTo>
                  <a:pt x="8875" y="3162"/>
                  <a:pt x="9116" y="3344"/>
                  <a:pt x="9398" y="3344"/>
                </a:cubicBezTo>
                <a:cubicBezTo>
                  <a:pt x="9756" y="3344"/>
                  <a:pt x="10047" y="3053"/>
                  <a:pt x="10047" y="2695"/>
                </a:cubicBezTo>
                <a:cubicBezTo>
                  <a:pt x="10047" y="2303"/>
                  <a:pt x="9725" y="2047"/>
                  <a:pt x="9392" y="2047"/>
                </a:cubicBezTo>
                <a:cubicBezTo>
                  <a:pt x="9225" y="2047"/>
                  <a:pt x="9056" y="2112"/>
                  <a:pt x="8922" y="2256"/>
                </a:cubicBezTo>
                <a:cubicBezTo>
                  <a:pt x="8860" y="2260"/>
                  <a:pt x="8799" y="2262"/>
                  <a:pt x="8738" y="2262"/>
                </a:cubicBezTo>
                <a:cubicBezTo>
                  <a:pt x="8154" y="2262"/>
                  <a:pt x="7614" y="2084"/>
                  <a:pt x="7126" y="1730"/>
                </a:cubicBezTo>
                <a:cubicBezTo>
                  <a:pt x="7119" y="1725"/>
                  <a:pt x="7113" y="1718"/>
                  <a:pt x="7106" y="1713"/>
                </a:cubicBezTo>
                <a:cubicBezTo>
                  <a:pt x="7103" y="1712"/>
                  <a:pt x="7100" y="1710"/>
                  <a:pt x="7098" y="1709"/>
                </a:cubicBezTo>
                <a:cubicBezTo>
                  <a:pt x="6566" y="1313"/>
                  <a:pt x="6115" y="717"/>
                  <a:pt x="5838" y="109"/>
                </a:cubicBezTo>
                <a:cubicBezTo>
                  <a:pt x="5795" y="4"/>
                  <a:pt x="5693" y="1"/>
                  <a:pt x="5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8" name="Google Shape;1918;p47"/>
          <p:cNvGrpSpPr/>
          <p:nvPr/>
        </p:nvGrpSpPr>
        <p:grpSpPr>
          <a:xfrm>
            <a:off x="4072560" y="3663140"/>
            <a:ext cx="294989" cy="397026"/>
            <a:chOff x="3447875" y="1987350"/>
            <a:chExt cx="220800" cy="297175"/>
          </a:xfrm>
        </p:grpSpPr>
        <p:sp>
          <p:nvSpPr>
            <p:cNvPr id="1919" name="Google Shape;1919;p47"/>
            <p:cNvSpPr/>
            <p:nvPr/>
          </p:nvSpPr>
          <p:spPr>
            <a:xfrm>
              <a:off x="3498325" y="1987350"/>
              <a:ext cx="170350" cy="212425"/>
            </a:xfrm>
            <a:custGeom>
              <a:rect b="b" l="l" r="r" t="t"/>
              <a:pathLst>
                <a:path extrusionOk="0" h="8497" w="6814">
                  <a:moveTo>
                    <a:pt x="2529" y="349"/>
                  </a:moveTo>
                  <a:cubicBezTo>
                    <a:pt x="3009" y="349"/>
                    <a:pt x="3307" y="754"/>
                    <a:pt x="3307" y="1130"/>
                  </a:cubicBezTo>
                  <a:cubicBezTo>
                    <a:pt x="3307" y="1407"/>
                    <a:pt x="3235" y="1414"/>
                    <a:pt x="2529" y="2827"/>
                  </a:cubicBezTo>
                  <a:cubicBezTo>
                    <a:pt x="1823" y="1413"/>
                    <a:pt x="1751" y="1407"/>
                    <a:pt x="1751" y="1130"/>
                  </a:cubicBezTo>
                  <a:cubicBezTo>
                    <a:pt x="1751" y="754"/>
                    <a:pt x="2049" y="349"/>
                    <a:pt x="2529" y="349"/>
                  </a:cubicBezTo>
                  <a:close/>
                  <a:moveTo>
                    <a:pt x="3437" y="3178"/>
                  </a:moveTo>
                  <a:cubicBezTo>
                    <a:pt x="3552" y="3178"/>
                    <a:pt x="3646" y="3271"/>
                    <a:pt x="3646" y="3387"/>
                  </a:cubicBezTo>
                  <a:lnTo>
                    <a:pt x="3646" y="3901"/>
                  </a:lnTo>
                  <a:cubicBezTo>
                    <a:pt x="3289" y="3799"/>
                    <a:pt x="2913" y="3746"/>
                    <a:pt x="2530" y="3746"/>
                  </a:cubicBezTo>
                  <a:cubicBezTo>
                    <a:pt x="2160" y="3746"/>
                    <a:pt x="1784" y="3796"/>
                    <a:pt x="1412" y="3900"/>
                  </a:cubicBezTo>
                  <a:lnTo>
                    <a:pt x="1412" y="3387"/>
                  </a:lnTo>
                  <a:cubicBezTo>
                    <a:pt x="1412" y="3271"/>
                    <a:pt x="1506" y="3178"/>
                    <a:pt x="1621" y="3178"/>
                  </a:cubicBezTo>
                  <a:close/>
                  <a:moveTo>
                    <a:pt x="2529" y="0"/>
                  </a:moveTo>
                  <a:cubicBezTo>
                    <a:pt x="1658" y="0"/>
                    <a:pt x="1118" y="953"/>
                    <a:pt x="1558" y="1699"/>
                  </a:cubicBezTo>
                  <a:lnTo>
                    <a:pt x="2137" y="2828"/>
                  </a:lnTo>
                  <a:lnTo>
                    <a:pt x="1621" y="2828"/>
                  </a:lnTo>
                  <a:cubicBezTo>
                    <a:pt x="1313" y="2828"/>
                    <a:pt x="1063" y="3079"/>
                    <a:pt x="1063" y="3387"/>
                  </a:cubicBezTo>
                  <a:lnTo>
                    <a:pt x="1063" y="4017"/>
                  </a:lnTo>
                  <a:cubicBezTo>
                    <a:pt x="651" y="4176"/>
                    <a:pt x="155" y="4476"/>
                    <a:pt x="90" y="4567"/>
                  </a:cubicBezTo>
                  <a:cubicBezTo>
                    <a:pt x="0" y="4692"/>
                    <a:pt x="102" y="4845"/>
                    <a:pt x="231" y="4845"/>
                  </a:cubicBezTo>
                  <a:cubicBezTo>
                    <a:pt x="265" y="4845"/>
                    <a:pt x="302" y="4834"/>
                    <a:pt x="337" y="4809"/>
                  </a:cubicBezTo>
                  <a:cubicBezTo>
                    <a:pt x="1011" y="4316"/>
                    <a:pt x="1767" y="4092"/>
                    <a:pt x="2508" y="4092"/>
                  </a:cubicBezTo>
                  <a:cubicBezTo>
                    <a:pt x="4255" y="4092"/>
                    <a:pt x="5915" y="5337"/>
                    <a:pt x="6207" y="7252"/>
                  </a:cubicBezTo>
                  <a:cubicBezTo>
                    <a:pt x="6303" y="7881"/>
                    <a:pt x="6211" y="8254"/>
                    <a:pt x="6218" y="8334"/>
                  </a:cubicBezTo>
                  <a:cubicBezTo>
                    <a:pt x="6224" y="8416"/>
                    <a:pt x="6286" y="8484"/>
                    <a:pt x="6369" y="8495"/>
                  </a:cubicBezTo>
                  <a:cubicBezTo>
                    <a:pt x="6376" y="8496"/>
                    <a:pt x="6383" y="8496"/>
                    <a:pt x="6390" y="8496"/>
                  </a:cubicBezTo>
                  <a:cubicBezTo>
                    <a:pt x="6481" y="8496"/>
                    <a:pt x="6554" y="8431"/>
                    <a:pt x="6565" y="8344"/>
                  </a:cubicBezTo>
                  <a:cubicBezTo>
                    <a:pt x="6813" y="6437"/>
                    <a:pt x="5703" y="4682"/>
                    <a:pt x="3995" y="4019"/>
                  </a:cubicBezTo>
                  <a:lnTo>
                    <a:pt x="3995" y="3387"/>
                  </a:lnTo>
                  <a:cubicBezTo>
                    <a:pt x="3995" y="3079"/>
                    <a:pt x="3745" y="2828"/>
                    <a:pt x="3437" y="2828"/>
                  </a:cubicBezTo>
                  <a:lnTo>
                    <a:pt x="2922" y="2828"/>
                  </a:lnTo>
                  <a:lnTo>
                    <a:pt x="3500" y="1699"/>
                  </a:lnTo>
                  <a:cubicBezTo>
                    <a:pt x="3942" y="952"/>
                    <a:pt x="3400" y="0"/>
                    <a:pt x="25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7"/>
            <p:cNvSpPr/>
            <p:nvPr/>
          </p:nvSpPr>
          <p:spPr>
            <a:xfrm>
              <a:off x="3532975" y="2143450"/>
              <a:ext cx="12550" cy="12550"/>
            </a:xfrm>
            <a:custGeom>
              <a:rect b="b" l="l" r="r" t="t"/>
              <a:pathLst>
                <a:path extrusionOk="0" h="502" w="502">
                  <a:moveTo>
                    <a:pt x="251" y="1"/>
                  </a:moveTo>
                  <a:cubicBezTo>
                    <a:pt x="113" y="1"/>
                    <a:pt x="0" y="113"/>
                    <a:pt x="0" y="251"/>
                  </a:cubicBezTo>
                  <a:cubicBezTo>
                    <a:pt x="0" y="389"/>
                    <a:pt x="113" y="502"/>
                    <a:pt x="251" y="502"/>
                  </a:cubicBezTo>
                  <a:cubicBezTo>
                    <a:pt x="389" y="502"/>
                    <a:pt x="501" y="389"/>
                    <a:pt x="501" y="251"/>
                  </a:cubicBezTo>
                  <a:cubicBezTo>
                    <a:pt x="501" y="113"/>
                    <a:pt x="389" y="1"/>
                    <a:pt x="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7"/>
            <p:cNvSpPr/>
            <p:nvPr/>
          </p:nvSpPr>
          <p:spPr>
            <a:xfrm>
              <a:off x="3577575" y="2143450"/>
              <a:ext cx="12550" cy="12550"/>
            </a:xfrm>
            <a:custGeom>
              <a:rect b="b" l="l" r="r" t="t"/>
              <a:pathLst>
                <a:path extrusionOk="0" h="502" w="502">
                  <a:moveTo>
                    <a:pt x="251" y="1"/>
                  </a:moveTo>
                  <a:cubicBezTo>
                    <a:pt x="113" y="1"/>
                    <a:pt x="1" y="113"/>
                    <a:pt x="1" y="251"/>
                  </a:cubicBezTo>
                  <a:cubicBezTo>
                    <a:pt x="1" y="389"/>
                    <a:pt x="113" y="502"/>
                    <a:pt x="251" y="502"/>
                  </a:cubicBezTo>
                  <a:cubicBezTo>
                    <a:pt x="389" y="502"/>
                    <a:pt x="502" y="389"/>
                    <a:pt x="502" y="251"/>
                  </a:cubicBezTo>
                  <a:cubicBezTo>
                    <a:pt x="502" y="113"/>
                    <a:pt x="389" y="1"/>
                    <a:pt x="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7"/>
            <p:cNvSpPr/>
            <p:nvPr/>
          </p:nvSpPr>
          <p:spPr>
            <a:xfrm>
              <a:off x="3527975" y="2154350"/>
              <a:ext cx="45550" cy="23550"/>
            </a:xfrm>
            <a:custGeom>
              <a:rect b="b" l="l" r="r" t="t"/>
              <a:pathLst>
                <a:path extrusionOk="0" h="942" w="1822">
                  <a:moveTo>
                    <a:pt x="1330" y="351"/>
                  </a:moveTo>
                  <a:cubicBezTo>
                    <a:pt x="1355" y="351"/>
                    <a:pt x="1379" y="358"/>
                    <a:pt x="1399" y="373"/>
                  </a:cubicBezTo>
                  <a:cubicBezTo>
                    <a:pt x="1540" y="480"/>
                    <a:pt x="1443" y="592"/>
                    <a:pt x="1350" y="592"/>
                  </a:cubicBezTo>
                  <a:lnTo>
                    <a:pt x="793" y="592"/>
                  </a:lnTo>
                  <a:lnTo>
                    <a:pt x="1277" y="362"/>
                  </a:lnTo>
                  <a:cubicBezTo>
                    <a:pt x="1294" y="355"/>
                    <a:pt x="1312" y="351"/>
                    <a:pt x="1330" y="351"/>
                  </a:cubicBezTo>
                  <a:close/>
                  <a:moveTo>
                    <a:pt x="1327" y="0"/>
                  </a:moveTo>
                  <a:cubicBezTo>
                    <a:pt x="1262" y="0"/>
                    <a:pt x="1194" y="14"/>
                    <a:pt x="1127" y="46"/>
                  </a:cubicBezTo>
                  <a:lnTo>
                    <a:pt x="240" y="468"/>
                  </a:lnTo>
                  <a:cubicBezTo>
                    <a:pt x="1" y="581"/>
                    <a:pt x="82" y="941"/>
                    <a:pt x="346" y="941"/>
                  </a:cubicBezTo>
                  <a:lnTo>
                    <a:pt x="1350" y="941"/>
                  </a:lnTo>
                  <a:cubicBezTo>
                    <a:pt x="1607" y="941"/>
                    <a:pt x="1818" y="737"/>
                    <a:pt x="1819" y="486"/>
                  </a:cubicBezTo>
                  <a:cubicBezTo>
                    <a:pt x="1822" y="233"/>
                    <a:pt x="1592" y="0"/>
                    <a:pt x="13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7"/>
            <p:cNvSpPr/>
            <p:nvPr/>
          </p:nvSpPr>
          <p:spPr>
            <a:xfrm>
              <a:off x="3447875" y="2101875"/>
              <a:ext cx="210950" cy="182650"/>
            </a:xfrm>
            <a:custGeom>
              <a:rect b="b" l="l" r="r" t="t"/>
              <a:pathLst>
                <a:path extrusionOk="0" h="7306" w="8438">
                  <a:moveTo>
                    <a:pt x="5778" y="4003"/>
                  </a:moveTo>
                  <a:cubicBezTo>
                    <a:pt x="6554" y="4486"/>
                    <a:pt x="6944" y="5282"/>
                    <a:pt x="6914" y="6112"/>
                  </a:cubicBezTo>
                  <a:cubicBezTo>
                    <a:pt x="6232" y="6672"/>
                    <a:pt x="5392" y="6956"/>
                    <a:pt x="4550" y="6956"/>
                  </a:cubicBezTo>
                  <a:cubicBezTo>
                    <a:pt x="3711" y="6956"/>
                    <a:pt x="2871" y="6675"/>
                    <a:pt x="2180" y="6105"/>
                  </a:cubicBezTo>
                  <a:cubicBezTo>
                    <a:pt x="2153" y="5258"/>
                    <a:pt x="2568" y="4464"/>
                    <a:pt x="3306" y="4009"/>
                  </a:cubicBezTo>
                  <a:cubicBezTo>
                    <a:pt x="3668" y="4184"/>
                    <a:pt x="4079" y="4281"/>
                    <a:pt x="4510" y="4281"/>
                  </a:cubicBezTo>
                  <a:cubicBezTo>
                    <a:pt x="4921" y="4281"/>
                    <a:pt x="5352" y="4193"/>
                    <a:pt x="5778" y="4003"/>
                  </a:cubicBezTo>
                  <a:close/>
                  <a:moveTo>
                    <a:pt x="4548" y="0"/>
                  </a:moveTo>
                  <a:cubicBezTo>
                    <a:pt x="3325" y="0"/>
                    <a:pt x="2334" y="993"/>
                    <a:pt x="2334" y="2214"/>
                  </a:cubicBezTo>
                  <a:cubicBezTo>
                    <a:pt x="2334" y="2812"/>
                    <a:pt x="2573" y="3378"/>
                    <a:pt x="2996" y="3794"/>
                  </a:cubicBezTo>
                  <a:cubicBezTo>
                    <a:pt x="2329" y="4256"/>
                    <a:pt x="1910" y="4980"/>
                    <a:pt x="1840" y="5785"/>
                  </a:cubicBezTo>
                  <a:cubicBezTo>
                    <a:pt x="1189" y="5095"/>
                    <a:pt x="827" y="4190"/>
                    <a:pt x="827" y="3235"/>
                  </a:cubicBezTo>
                  <a:cubicBezTo>
                    <a:pt x="827" y="1624"/>
                    <a:pt x="1825" y="714"/>
                    <a:pt x="1871" y="645"/>
                  </a:cubicBezTo>
                  <a:cubicBezTo>
                    <a:pt x="1920" y="573"/>
                    <a:pt x="1907" y="473"/>
                    <a:pt x="1836" y="414"/>
                  </a:cubicBezTo>
                  <a:cubicBezTo>
                    <a:pt x="1804" y="388"/>
                    <a:pt x="1765" y="374"/>
                    <a:pt x="1725" y="374"/>
                  </a:cubicBezTo>
                  <a:cubicBezTo>
                    <a:pt x="1679" y="374"/>
                    <a:pt x="1633" y="392"/>
                    <a:pt x="1599" y="429"/>
                  </a:cubicBezTo>
                  <a:cubicBezTo>
                    <a:pt x="0" y="2108"/>
                    <a:pt x="124" y="4778"/>
                    <a:pt x="1877" y="6305"/>
                  </a:cubicBezTo>
                  <a:cubicBezTo>
                    <a:pt x="1889" y="6319"/>
                    <a:pt x="1903" y="6330"/>
                    <a:pt x="1919" y="6340"/>
                  </a:cubicBezTo>
                  <a:cubicBezTo>
                    <a:pt x="2694" y="6997"/>
                    <a:pt x="3622" y="7305"/>
                    <a:pt x="4538" y="7305"/>
                  </a:cubicBezTo>
                  <a:cubicBezTo>
                    <a:pt x="6017" y="7305"/>
                    <a:pt x="7465" y="6501"/>
                    <a:pt x="8185" y="5064"/>
                  </a:cubicBezTo>
                  <a:cubicBezTo>
                    <a:pt x="8246" y="4942"/>
                    <a:pt x="8438" y="4516"/>
                    <a:pt x="8433" y="4415"/>
                  </a:cubicBezTo>
                  <a:cubicBezTo>
                    <a:pt x="8431" y="4355"/>
                    <a:pt x="8369" y="4247"/>
                    <a:pt x="8259" y="4247"/>
                  </a:cubicBezTo>
                  <a:cubicBezTo>
                    <a:pt x="8251" y="4247"/>
                    <a:pt x="8244" y="4248"/>
                    <a:pt x="8236" y="4249"/>
                  </a:cubicBezTo>
                  <a:cubicBezTo>
                    <a:pt x="8171" y="4257"/>
                    <a:pt x="8113" y="4302"/>
                    <a:pt x="8092" y="4369"/>
                  </a:cubicBezTo>
                  <a:cubicBezTo>
                    <a:pt x="7918" y="4915"/>
                    <a:pt x="7628" y="5397"/>
                    <a:pt x="7255" y="5792"/>
                  </a:cubicBezTo>
                  <a:cubicBezTo>
                    <a:pt x="7187" y="4985"/>
                    <a:pt x="6767" y="4258"/>
                    <a:pt x="6098" y="3794"/>
                  </a:cubicBezTo>
                  <a:cubicBezTo>
                    <a:pt x="6754" y="3151"/>
                    <a:pt x="6929" y="2187"/>
                    <a:pt x="6596" y="1372"/>
                  </a:cubicBezTo>
                  <a:cubicBezTo>
                    <a:pt x="6568" y="1305"/>
                    <a:pt x="6503" y="1264"/>
                    <a:pt x="6434" y="1264"/>
                  </a:cubicBezTo>
                  <a:cubicBezTo>
                    <a:pt x="6412" y="1264"/>
                    <a:pt x="6389" y="1269"/>
                    <a:pt x="6368" y="1278"/>
                  </a:cubicBezTo>
                  <a:cubicBezTo>
                    <a:pt x="6279" y="1314"/>
                    <a:pt x="6236" y="1416"/>
                    <a:pt x="6273" y="1505"/>
                  </a:cubicBezTo>
                  <a:cubicBezTo>
                    <a:pt x="6564" y="2218"/>
                    <a:pt x="6393" y="3076"/>
                    <a:pt x="5773" y="3617"/>
                  </a:cubicBezTo>
                  <a:cubicBezTo>
                    <a:pt x="5362" y="3825"/>
                    <a:pt x="4944" y="3929"/>
                    <a:pt x="4526" y="3929"/>
                  </a:cubicBezTo>
                  <a:cubicBezTo>
                    <a:pt x="4364" y="3929"/>
                    <a:pt x="4201" y="3914"/>
                    <a:pt x="4039" y="3882"/>
                  </a:cubicBezTo>
                  <a:cubicBezTo>
                    <a:pt x="3643" y="3806"/>
                    <a:pt x="3382" y="3657"/>
                    <a:pt x="3329" y="3626"/>
                  </a:cubicBezTo>
                  <a:cubicBezTo>
                    <a:pt x="2918" y="3270"/>
                    <a:pt x="2683" y="2757"/>
                    <a:pt x="2683" y="2214"/>
                  </a:cubicBezTo>
                  <a:cubicBezTo>
                    <a:pt x="2683" y="1185"/>
                    <a:pt x="3519" y="350"/>
                    <a:pt x="4548" y="350"/>
                  </a:cubicBezTo>
                  <a:cubicBezTo>
                    <a:pt x="4574" y="350"/>
                    <a:pt x="4601" y="350"/>
                    <a:pt x="4627" y="351"/>
                  </a:cubicBezTo>
                  <a:cubicBezTo>
                    <a:pt x="5133" y="373"/>
                    <a:pt x="5597" y="591"/>
                    <a:pt x="5935" y="966"/>
                  </a:cubicBezTo>
                  <a:cubicBezTo>
                    <a:pt x="5969" y="1005"/>
                    <a:pt x="6017" y="1025"/>
                    <a:pt x="6064" y="1025"/>
                  </a:cubicBezTo>
                  <a:cubicBezTo>
                    <a:pt x="6106" y="1025"/>
                    <a:pt x="6148" y="1010"/>
                    <a:pt x="6181" y="980"/>
                  </a:cubicBezTo>
                  <a:cubicBezTo>
                    <a:pt x="6253" y="916"/>
                    <a:pt x="6259" y="805"/>
                    <a:pt x="6195" y="734"/>
                  </a:cubicBezTo>
                  <a:cubicBezTo>
                    <a:pt x="5794" y="287"/>
                    <a:pt x="5243" y="28"/>
                    <a:pt x="4642" y="2"/>
                  </a:cubicBezTo>
                  <a:cubicBezTo>
                    <a:pt x="4610" y="1"/>
                    <a:pt x="4579" y="0"/>
                    <a:pt x="4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7"/>
            <p:cNvSpPr/>
            <p:nvPr/>
          </p:nvSpPr>
          <p:spPr>
            <a:xfrm>
              <a:off x="3620725" y="2145650"/>
              <a:ext cx="26200" cy="26200"/>
            </a:xfrm>
            <a:custGeom>
              <a:rect b="b" l="l" r="r" t="t"/>
              <a:pathLst>
                <a:path extrusionOk="0" h="1048" w="1048">
                  <a:moveTo>
                    <a:pt x="524" y="350"/>
                  </a:moveTo>
                  <a:cubicBezTo>
                    <a:pt x="620" y="350"/>
                    <a:pt x="698" y="428"/>
                    <a:pt x="698" y="524"/>
                  </a:cubicBezTo>
                  <a:cubicBezTo>
                    <a:pt x="698" y="620"/>
                    <a:pt x="620" y="698"/>
                    <a:pt x="524" y="698"/>
                  </a:cubicBezTo>
                  <a:cubicBezTo>
                    <a:pt x="428" y="698"/>
                    <a:pt x="350" y="620"/>
                    <a:pt x="350" y="524"/>
                  </a:cubicBezTo>
                  <a:cubicBezTo>
                    <a:pt x="350" y="428"/>
                    <a:pt x="428" y="350"/>
                    <a:pt x="524" y="350"/>
                  </a:cubicBezTo>
                  <a:close/>
                  <a:moveTo>
                    <a:pt x="524" y="1"/>
                  </a:moveTo>
                  <a:cubicBezTo>
                    <a:pt x="236" y="1"/>
                    <a:pt x="1" y="235"/>
                    <a:pt x="1" y="524"/>
                  </a:cubicBezTo>
                  <a:cubicBezTo>
                    <a:pt x="1" y="812"/>
                    <a:pt x="236" y="1047"/>
                    <a:pt x="524" y="1047"/>
                  </a:cubicBezTo>
                  <a:cubicBezTo>
                    <a:pt x="813" y="1047"/>
                    <a:pt x="1048" y="812"/>
                    <a:pt x="1048" y="524"/>
                  </a:cubicBezTo>
                  <a:cubicBezTo>
                    <a:pt x="1048" y="235"/>
                    <a:pt x="813"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7"/>
            <p:cNvSpPr/>
            <p:nvPr/>
          </p:nvSpPr>
          <p:spPr>
            <a:xfrm>
              <a:off x="3476175" y="2145475"/>
              <a:ext cx="26200" cy="26200"/>
            </a:xfrm>
            <a:custGeom>
              <a:rect b="b" l="l" r="r" t="t"/>
              <a:pathLst>
                <a:path extrusionOk="0" h="1048" w="1048">
                  <a:moveTo>
                    <a:pt x="524" y="350"/>
                  </a:moveTo>
                  <a:cubicBezTo>
                    <a:pt x="620" y="350"/>
                    <a:pt x="698" y="428"/>
                    <a:pt x="698" y="524"/>
                  </a:cubicBezTo>
                  <a:cubicBezTo>
                    <a:pt x="698" y="620"/>
                    <a:pt x="620" y="697"/>
                    <a:pt x="524" y="697"/>
                  </a:cubicBezTo>
                  <a:cubicBezTo>
                    <a:pt x="428" y="697"/>
                    <a:pt x="350" y="620"/>
                    <a:pt x="350" y="524"/>
                  </a:cubicBezTo>
                  <a:cubicBezTo>
                    <a:pt x="350" y="428"/>
                    <a:pt x="428" y="350"/>
                    <a:pt x="524" y="350"/>
                  </a:cubicBezTo>
                  <a:close/>
                  <a:moveTo>
                    <a:pt x="524" y="0"/>
                  </a:moveTo>
                  <a:cubicBezTo>
                    <a:pt x="235" y="0"/>
                    <a:pt x="1" y="234"/>
                    <a:pt x="1" y="524"/>
                  </a:cubicBezTo>
                  <a:cubicBezTo>
                    <a:pt x="1" y="812"/>
                    <a:pt x="235" y="1047"/>
                    <a:pt x="524" y="1047"/>
                  </a:cubicBezTo>
                  <a:cubicBezTo>
                    <a:pt x="812" y="1047"/>
                    <a:pt x="1047" y="812"/>
                    <a:pt x="1047" y="524"/>
                  </a:cubicBezTo>
                  <a:cubicBezTo>
                    <a:pt x="1047" y="234"/>
                    <a:pt x="812"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7"/>
            <p:cNvSpPr/>
            <p:nvPr/>
          </p:nvSpPr>
          <p:spPr>
            <a:xfrm>
              <a:off x="3620725" y="2191375"/>
              <a:ext cx="26200" cy="26200"/>
            </a:xfrm>
            <a:custGeom>
              <a:rect b="b" l="l" r="r" t="t"/>
              <a:pathLst>
                <a:path extrusionOk="0" h="1048" w="1048">
                  <a:moveTo>
                    <a:pt x="524" y="350"/>
                  </a:moveTo>
                  <a:cubicBezTo>
                    <a:pt x="620" y="350"/>
                    <a:pt x="698" y="428"/>
                    <a:pt x="698" y="524"/>
                  </a:cubicBezTo>
                  <a:cubicBezTo>
                    <a:pt x="698" y="620"/>
                    <a:pt x="620" y="698"/>
                    <a:pt x="524" y="698"/>
                  </a:cubicBezTo>
                  <a:cubicBezTo>
                    <a:pt x="428" y="698"/>
                    <a:pt x="350" y="620"/>
                    <a:pt x="350" y="524"/>
                  </a:cubicBezTo>
                  <a:cubicBezTo>
                    <a:pt x="350" y="428"/>
                    <a:pt x="428" y="350"/>
                    <a:pt x="524" y="350"/>
                  </a:cubicBezTo>
                  <a:close/>
                  <a:moveTo>
                    <a:pt x="524" y="0"/>
                  </a:moveTo>
                  <a:cubicBezTo>
                    <a:pt x="236" y="0"/>
                    <a:pt x="1" y="235"/>
                    <a:pt x="1" y="524"/>
                  </a:cubicBezTo>
                  <a:cubicBezTo>
                    <a:pt x="1" y="812"/>
                    <a:pt x="236" y="1047"/>
                    <a:pt x="524" y="1047"/>
                  </a:cubicBezTo>
                  <a:cubicBezTo>
                    <a:pt x="813" y="1047"/>
                    <a:pt x="1048" y="812"/>
                    <a:pt x="1048" y="524"/>
                  </a:cubicBezTo>
                  <a:cubicBezTo>
                    <a:pt x="1048" y="235"/>
                    <a:pt x="813" y="0"/>
                    <a:pt x="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7"/>
            <p:cNvSpPr/>
            <p:nvPr/>
          </p:nvSpPr>
          <p:spPr>
            <a:xfrm>
              <a:off x="3482775" y="2180600"/>
              <a:ext cx="26200" cy="26200"/>
            </a:xfrm>
            <a:custGeom>
              <a:rect b="b" l="l" r="r" t="t"/>
              <a:pathLst>
                <a:path extrusionOk="0" h="1048" w="1048">
                  <a:moveTo>
                    <a:pt x="524" y="350"/>
                  </a:moveTo>
                  <a:cubicBezTo>
                    <a:pt x="620" y="350"/>
                    <a:pt x="698" y="428"/>
                    <a:pt x="698" y="524"/>
                  </a:cubicBezTo>
                  <a:cubicBezTo>
                    <a:pt x="698" y="620"/>
                    <a:pt x="620" y="698"/>
                    <a:pt x="524" y="698"/>
                  </a:cubicBezTo>
                  <a:cubicBezTo>
                    <a:pt x="428" y="698"/>
                    <a:pt x="350" y="620"/>
                    <a:pt x="350" y="524"/>
                  </a:cubicBezTo>
                  <a:cubicBezTo>
                    <a:pt x="350" y="428"/>
                    <a:pt x="428" y="350"/>
                    <a:pt x="524" y="350"/>
                  </a:cubicBezTo>
                  <a:close/>
                  <a:moveTo>
                    <a:pt x="524" y="1"/>
                  </a:moveTo>
                  <a:cubicBezTo>
                    <a:pt x="235" y="1"/>
                    <a:pt x="0" y="236"/>
                    <a:pt x="0" y="524"/>
                  </a:cubicBezTo>
                  <a:cubicBezTo>
                    <a:pt x="0" y="813"/>
                    <a:pt x="235" y="1047"/>
                    <a:pt x="524" y="1047"/>
                  </a:cubicBezTo>
                  <a:cubicBezTo>
                    <a:pt x="812" y="1047"/>
                    <a:pt x="1047" y="813"/>
                    <a:pt x="1047" y="524"/>
                  </a:cubicBezTo>
                  <a:cubicBezTo>
                    <a:pt x="1047" y="236"/>
                    <a:pt x="812" y="1"/>
                    <a:pt x="5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 name="Google Shape;1928;p47"/>
          <p:cNvGrpSpPr/>
          <p:nvPr/>
        </p:nvGrpSpPr>
        <p:grpSpPr>
          <a:xfrm>
            <a:off x="3321094" y="3666480"/>
            <a:ext cx="409985" cy="390346"/>
            <a:chOff x="2885400" y="1989850"/>
            <a:chExt cx="306875" cy="292175"/>
          </a:xfrm>
        </p:grpSpPr>
        <p:sp>
          <p:nvSpPr>
            <p:cNvPr id="1929" name="Google Shape;1929;p47"/>
            <p:cNvSpPr/>
            <p:nvPr/>
          </p:nvSpPr>
          <p:spPr>
            <a:xfrm>
              <a:off x="2885400" y="1989850"/>
              <a:ext cx="306875" cy="292175"/>
            </a:xfrm>
            <a:custGeom>
              <a:rect b="b" l="l" r="r" t="t"/>
              <a:pathLst>
                <a:path extrusionOk="0" h="11687" w="12275">
                  <a:moveTo>
                    <a:pt x="6021" y="346"/>
                  </a:moveTo>
                  <a:cubicBezTo>
                    <a:pt x="6094" y="346"/>
                    <a:pt x="6167" y="372"/>
                    <a:pt x="6224" y="423"/>
                  </a:cubicBezTo>
                  <a:lnTo>
                    <a:pt x="9796" y="3599"/>
                  </a:lnTo>
                  <a:cubicBezTo>
                    <a:pt x="10008" y="3786"/>
                    <a:pt x="9876" y="4139"/>
                    <a:pt x="9591" y="4139"/>
                  </a:cubicBezTo>
                  <a:cubicBezTo>
                    <a:pt x="9516" y="4139"/>
                    <a:pt x="9444" y="4111"/>
                    <a:pt x="9387" y="4062"/>
                  </a:cubicBezTo>
                  <a:cubicBezTo>
                    <a:pt x="6230" y="1252"/>
                    <a:pt x="6114" y="1123"/>
                    <a:pt x="6043" y="1123"/>
                  </a:cubicBezTo>
                  <a:cubicBezTo>
                    <a:pt x="6036" y="1123"/>
                    <a:pt x="6030" y="1124"/>
                    <a:pt x="6020" y="1124"/>
                  </a:cubicBezTo>
                  <a:cubicBezTo>
                    <a:pt x="6011" y="1124"/>
                    <a:pt x="6004" y="1123"/>
                    <a:pt x="5997" y="1123"/>
                  </a:cubicBezTo>
                  <a:cubicBezTo>
                    <a:pt x="5927" y="1123"/>
                    <a:pt x="5811" y="1253"/>
                    <a:pt x="2700" y="4050"/>
                  </a:cubicBezTo>
                  <a:cubicBezTo>
                    <a:pt x="2641" y="4102"/>
                    <a:pt x="2569" y="4127"/>
                    <a:pt x="2496" y="4127"/>
                  </a:cubicBezTo>
                  <a:cubicBezTo>
                    <a:pt x="2410" y="4127"/>
                    <a:pt x="2325" y="4092"/>
                    <a:pt x="2264" y="4024"/>
                  </a:cubicBezTo>
                  <a:cubicBezTo>
                    <a:pt x="2152" y="3896"/>
                    <a:pt x="2162" y="3701"/>
                    <a:pt x="2293" y="3587"/>
                  </a:cubicBezTo>
                  <a:lnTo>
                    <a:pt x="5816" y="424"/>
                  </a:lnTo>
                  <a:cubicBezTo>
                    <a:pt x="5875" y="372"/>
                    <a:pt x="5948" y="346"/>
                    <a:pt x="6021" y="346"/>
                  </a:cubicBezTo>
                  <a:close/>
                  <a:moveTo>
                    <a:pt x="2715" y="5578"/>
                  </a:moveTo>
                  <a:lnTo>
                    <a:pt x="2715" y="6151"/>
                  </a:lnTo>
                  <a:lnTo>
                    <a:pt x="897" y="7786"/>
                  </a:lnTo>
                  <a:cubicBezTo>
                    <a:pt x="855" y="7823"/>
                    <a:pt x="806" y="7840"/>
                    <a:pt x="757" y="7840"/>
                  </a:cubicBezTo>
                  <a:cubicBezTo>
                    <a:pt x="642" y="7840"/>
                    <a:pt x="532" y="7745"/>
                    <a:pt x="541" y="7612"/>
                  </a:cubicBezTo>
                  <a:cubicBezTo>
                    <a:pt x="551" y="7448"/>
                    <a:pt x="592" y="7513"/>
                    <a:pt x="2715" y="5578"/>
                  </a:cubicBezTo>
                  <a:close/>
                  <a:moveTo>
                    <a:pt x="9170" y="5227"/>
                  </a:moveTo>
                  <a:cubicBezTo>
                    <a:pt x="11719" y="7543"/>
                    <a:pt x="11726" y="7446"/>
                    <a:pt x="11737" y="7612"/>
                  </a:cubicBezTo>
                  <a:cubicBezTo>
                    <a:pt x="11745" y="7745"/>
                    <a:pt x="11636" y="7841"/>
                    <a:pt x="11521" y="7841"/>
                  </a:cubicBezTo>
                  <a:cubicBezTo>
                    <a:pt x="11473" y="7841"/>
                    <a:pt x="11425" y="7824"/>
                    <a:pt x="11383" y="7787"/>
                  </a:cubicBezTo>
                  <a:lnTo>
                    <a:pt x="9170" y="5799"/>
                  </a:lnTo>
                  <a:lnTo>
                    <a:pt x="9170" y="5227"/>
                  </a:lnTo>
                  <a:close/>
                  <a:moveTo>
                    <a:pt x="6021" y="1529"/>
                  </a:moveTo>
                  <a:lnTo>
                    <a:pt x="8825" y="4024"/>
                  </a:lnTo>
                  <a:lnTo>
                    <a:pt x="8825" y="10198"/>
                  </a:lnTo>
                  <a:cubicBezTo>
                    <a:pt x="8825" y="10294"/>
                    <a:pt x="8902" y="10371"/>
                    <a:pt x="8998" y="10371"/>
                  </a:cubicBezTo>
                  <a:cubicBezTo>
                    <a:pt x="9094" y="10371"/>
                    <a:pt x="9171" y="10294"/>
                    <a:pt x="9171" y="10198"/>
                  </a:cubicBezTo>
                  <a:lnTo>
                    <a:pt x="9171" y="6263"/>
                  </a:lnTo>
                  <a:lnTo>
                    <a:pt x="10815" y="7742"/>
                  </a:lnTo>
                  <a:lnTo>
                    <a:pt x="10815" y="11341"/>
                  </a:lnTo>
                  <a:lnTo>
                    <a:pt x="9170" y="11341"/>
                  </a:lnTo>
                  <a:cubicBezTo>
                    <a:pt x="9170" y="11334"/>
                    <a:pt x="9170" y="11257"/>
                    <a:pt x="9170" y="10890"/>
                  </a:cubicBezTo>
                  <a:cubicBezTo>
                    <a:pt x="9170" y="10794"/>
                    <a:pt x="9094" y="10716"/>
                    <a:pt x="8998" y="10716"/>
                  </a:cubicBezTo>
                  <a:cubicBezTo>
                    <a:pt x="8902" y="10716"/>
                    <a:pt x="8825" y="10794"/>
                    <a:pt x="8825" y="10890"/>
                  </a:cubicBezTo>
                  <a:lnTo>
                    <a:pt x="8825" y="11334"/>
                  </a:lnTo>
                  <a:cubicBezTo>
                    <a:pt x="8825" y="11340"/>
                    <a:pt x="8840" y="11341"/>
                    <a:pt x="8722" y="11341"/>
                  </a:cubicBezTo>
                  <a:cubicBezTo>
                    <a:pt x="8623" y="11341"/>
                    <a:pt x="8431" y="11340"/>
                    <a:pt x="8060" y="11340"/>
                  </a:cubicBezTo>
                  <a:cubicBezTo>
                    <a:pt x="7902" y="11340"/>
                    <a:pt x="7712" y="11340"/>
                    <a:pt x="7482" y="11341"/>
                  </a:cubicBezTo>
                  <a:cubicBezTo>
                    <a:pt x="7477" y="7706"/>
                    <a:pt x="7495" y="7907"/>
                    <a:pt x="7466" y="7716"/>
                  </a:cubicBezTo>
                  <a:cubicBezTo>
                    <a:pt x="7453" y="7630"/>
                    <a:pt x="7380" y="7569"/>
                    <a:pt x="7295" y="7569"/>
                  </a:cubicBezTo>
                  <a:cubicBezTo>
                    <a:pt x="7287" y="7569"/>
                    <a:pt x="7278" y="7570"/>
                    <a:pt x="7269" y="7571"/>
                  </a:cubicBezTo>
                  <a:cubicBezTo>
                    <a:pt x="7175" y="7585"/>
                    <a:pt x="7110" y="7673"/>
                    <a:pt x="7125" y="7768"/>
                  </a:cubicBezTo>
                  <a:cubicBezTo>
                    <a:pt x="7146" y="7914"/>
                    <a:pt x="7133" y="7763"/>
                    <a:pt x="7137" y="11341"/>
                  </a:cubicBezTo>
                  <a:lnTo>
                    <a:pt x="4950" y="11341"/>
                  </a:lnTo>
                  <a:lnTo>
                    <a:pt x="4950" y="7934"/>
                  </a:lnTo>
                  <a:cubicBezTo>
                    <a:pt x="4950" y="7268"/>
                    <a:pt x="5495" y="6839"/>
                    <a:pt x="6056" y="6839"/>
                  </a:cubicBezTo>
                  <a:cubicBezTo>
                    <a:pt x="6353" y="6839"/>
                    <a:pt x="6655" y="6960"/>
                    <a:pt x="6882" y="7231"/>
                  </a:cubicBezTo>
                  <a:cubicBezTo>
                    <a:pt x="6916" y="7272"/>
                    <a:pt x="6966" y="7293"/>
                    <a:pt x="7015" y="7293"/>
                  </a:cubicBezTo>
                  <a:cubicBezTo>
                    <a:pt x="7054" y="7293"/>
                    <a:pt x="7094" y="7280"/>
                    <a:pt x="7126" y="7253"/>
                  </a:cubicBezTo>
                  <a:cubicBezTo>
                    <a:pt x="7199" y="7192"/>
                    <a:pt x="7208" y="7083"/>
                    <a:pt x="7146" y="7009"/>
                  </a:cubicBezTo>
                  <a:cubicBezTo>
                    <a:pt x="6848" y="6653"/>
                    <a:pt x="6451" y="6494"/>
                    <a:pt x="6059" y="6494"/>
                  </a:cubicBezTo>
                  <a:cubicBezTo>
                    <a:pt x="5322" y="6494"/>
                    <a:pt x="4605" y="7058"/>
                    <a:pt x="4605" y="7934"/>
                  </a:cubicBezTo>
                  <a:lnTo>
                    <a:pt x="4605" y="11341"/>
                  </a:lnTo>
                  <a:lnTo>
                    <a:pt x="3067" y="11341"/>
                  </a:lnTo>
                  <a:cubicBezTo>
                    <a:pt x="3063" y="11341"/>
                    <a:pt x="3060" y="11338"/>
                    <a:pt x="3060" y="11334"/>
                  </a:cubicBezTo>
                  <a:lnTo>
                    <a:pt x="3060" y="8157"/>
                  </a:lnTo>
                  <a:cubicBezTo>
                    <a:pt x="3060" y="8061"/>
                    <a:pt x="2983" y="7984"/>
                    <a:pt x="2887" y="7984"/>
                  </a:cubicBezTo>
                  <a:cubicBezTo>
                    <a:pt x="2792" y="7984"/>
                    <a:pt x="2715" y="8061"/>
                    <a:pt x="2715" y="8157"/>
                  </a:cubicBezTo>
                  <a:lnTo>
                    <a:pt x="2715" y="11334"/>
                  </a:lnTo>
                  <a:cubicBezTo>
                    <a:pt x="2715" y="11336"/>
                    <a:pt x="2715" y="11338"/>
                    <a:pt x="2715" y="11341"/>
                  </a:cubicBezTo>
                  <a:lnTo>
                    <a:pt x="1462" y="11341"/>
                  </a:lnTo>
                  <a:lnTo>
                    <a:pt x="1462" y="7742"/>
                  </a:lnTo>
                  <a:cubicBezTo>
                    <a:pt x="1605" y="7613"/>
                    <a:pt x="2555" y="6759"/>
                    <a:pt x="2715" y="6616"/>
                  </a:cubicBezTo>
                  <a:lnTo>
                    <a:pt x="2715" y="7466"/>
                  </a:lnTo>
                  <a:cubicBezTo>
                    <a:pt x="2715" y="7562"/>
                    <a:pt x="2792" y="7639"/>
                    <a:pt x="2888" y="7639"/>
                  </a:cubicBezTo>
                  <a:cubicBezTo>
                    <a:pt x="2983" y="7639"/>
                    <a:pt x="3060" y="7562"/>
                    <a:pt x="3060" y="7466"/>
                  </a:cubicBezTo>
                  <a:lnTo>
                    <a:pt x="3060" y="4190"/>
                  </a:lnTo>
                  <a:lnTo>
                    <a:pt x="6021" y="1529"/>
                  </a:lnTo>
                  <a:close/>
                  <a:moveTo>
                    <a:pt x="6021" y="0"/>
                  </a:moveTo>
                  <a:cubicBezTo>
                    <a:pt x="5866" y="0"/>
                    <a:pt x="5710" y="55"/>
                    <a:pt x="5587" y="165"/>
                  </a:cubicBezTo>
                  <a:lnTo>
                    <a:pt x="2062" y="3328"/>
                  </a:lnTo>
                  <a:cubicBezTo>
                    <a:pt x="1791" y="3568"/>
                    <a:pt x="1766" y="3981"/>
                    <a:pt x="2005" y="4251"/>
                  </a:cubicBezTo>
                  <a:cubicBezTo>
                    <a:pt x="2134" y="4397"/>
                    <a:pt x="2313" y="4472"/>
                    <a:pt x="2494" y="4472"/>
                  </a:cubicBezTo>
                  <a:cubicBezTo>
                    <a:pt x="2569" y="4472"/>
                    <a:pt x="2643" y="4459"/>
                    <a:pt x="2715" y="4434"/>
                  </a:cubicBezTo>
                  <a:lnTo>
                    <a:pt x="2715" y="5115"/>
                  </a:lnTo>
                  <a:lnTo>
                    <a:pt x="383" y="7206"/>
                  </a:lnTo>
                  <a:cubicBezTo>
                    <a:pt x="0" y="7546"/>
                    <a:pt x="240" y="8185"/>
                    <a:pt x="754" y="8185"/>
                  </a:cubicBezTo>
                  <a:cubicBezTo>
                    <a:pt x="883" y="8185"/>
                    <a:pt x="1012" y="8141"/>
                    <a:pt x="1117" y="8052"/>
                  </a:cubicBezTo>
                  <a:lnTo>
                    <a:pt x="1117" y="11513"/>
                  </a:lnTo>
                  <a:cubicBezTo>
                    <a:pt x="1117" y="11609"/>
                    <a:pt x="1194" y="11686"/>
                    <a:pt x="1289" y="11686"/>
                  </a:cubicBezTo>
                  <a:lnTo>
                    <a:pt x="10989" y="11686"/>
                  </a:lnTo>
                  <a:cubicBezTo>
                    <a:pt x="11084" y="11686"/>
                    <a:pt x="11162" y="11609"/>
                    <a:pt x="11162" y="11513"/>
                  </a:cubicBezTo>
                  <a:lnTo>
                    <a:pt x="11162" y="8052"/>
                  </a:lnTo>
                  <a:cubicBezTo>
                    <a:pt x="11167" y="8055"/>
                    <a:pt x="11300" y="8185"/>
                    <a:pt x="11522" y="8185"/>
                  </a:cubicBezTo>
                  <a:cubicBezTo>
                    <a:pt x="12041" y="8185"/>
                    <a:pt x="12274" y="7543"/>
                    <a:pt x="11894" y="7207"/>
                  </a:cubicBezTo>
                  <a:lnTo>
                    <a:pt x="9170" y="4762"/>
                  </a:lnTo>
                  <a:lnTo>
                    <a:pt x="9170" y="4331"/>
                  </a:lnTo>
                  <a:cubicBezTo>
                    <a:pt x="9293" y="4434"/>
                    <a:pt x="9442" y="4484"/>
                    <a:pt x="9590" y="4484"/>
                  </a:cubicBezTo>
                  <a:cubicBezTo>
                    <a:pt x="9773" y="4484"/>
                    <a:pt x="9953" y="4408"/>
                    <a:pt x="10082" y="4263"/>
                  </a:cubicBezTo>
                  <a:cubicBezTo>
                    <a:pt x="10320" y="3993"/>
                    <a:pt x="10295" y="3578"/>
                    <a:pt x="10025" y="3340"/>
                  </a:cubicBezTo>
                  <a:lnTo>
                    <a:pt x="6453" y="164"/>
                  </a:lnTo>
                  <a:cubicBezTo>
                    <a:pt x="6330" y="55"/>
                    <a:pt x="6175" y="0"/>
                    <a:pt x="60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7"/>
            <p:cNvSpPr/>
            <p:nvPr/>
          </p:nvSpPr>
          <p:spPr>
            <a:xfrm>
              <a:off x="3009700" y="2051000"/>
              <a:ext cx="53575" cy="88775"/>
            </a:xfrm>
            <a:custGeom>
              <a:rect b="b" l="l" r="r" t="t"/>
              <a:pathLst>
                <a:path extrusionOk="0" h="3551" w="2143">
                  <a:moveTo>
                    <a:pt x="1072" y="0"/>
                  </a:moveTo>
                  <a:cubicBezTo>
                    <a:pt x="976" y="0"/>
                    <a:pt x="899" y="77"/>
                    <a:pt x="899" y="172"/>
                  </a:cubicBezTo>
                  <a:lnTo>
                    <a:pt x="899" y="967"/>
                  </a:lnTo>
                  <a:lnTo>
                    <a:pt x="174" y="967"/>
                  </a:lnTo>
                  <a:cubicBezTo>
                    <a:pt x="78" y="967"/>
                    <a:pt x="0" y="1044"/>
                    <a:pt x="0" y="1140"/>
                  </a:cubicBezTo>
                  <a:cubicBezTo>
                    <a:pt x="0" y="1235"/>
                    <a:pt x="78" y="1313"/>
                    <a:pt x="174" y="1313"/>
                  </a:cubicBezTo>
                  <a:lnTo>
                    <a:pt x="899" y="1313"/>
                  </a:lnTo>
                  <a:lnTo>
                    <a:pt x="899" y="3377"/>
                  </a:lnTo>
                  <a:cubicBezTo>
                    <a:pt x="899" y="3473"/>
                    <a:pt x="976" y="3551"/>
                    <a:pt x="1072" y="3551"/>
                  </a:cubicBezTo>
                  <a:cubicBezTo>
                    <a:pt x="1167" y="3551"/>
                    <a:pt x="1244" y="3473"/>
                    <a:pt x="1244" y="3377"/>
                  </a:cubicBezTo>
                  <a:lnTo>
                    <a:pt x="1244" y="1313"/>
                  </a:lnTo>
                  <a:lnTo>
                    <a:pt x="1969" y="1313"/>
                  </a:lnTo>
                  <a:cubicBezTo>
                    <a:pt x="2065" y="1313"/>
                    <a:pt x="2142" y="1235"/>
                    <a:pt x="2142" y="1140"/>
                  </a:cubicBezTo>
                  <a:cubicBezTo>
                    <a:pt x="2142" y="1044"/>
                    <a:pt x="2065" y="967"/>
                    <a:pt x="1969" y="967"/>
                  </a:cubicBezTo>
                  <a:lnTo>
                    <a:pt x="1244" y="967"/>
                  </a:lnTo>
                  <a:lnTo>
                    <a:pt x="1244" y="172"/>
                  </a:lnTo>
                  <a:cubicBezTo>
                    <a:pt x="1244" y="77"/>
                    <a:pt x="1167" y="0"/>
                    <a:pt x="1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 name="Google Shape;1931;p47"/>
          <p:cNvGrpSpPr/>
          <p:nvPr/>
        </p:nvGrpSpPr>
        <p:grpSpPr>
          <a:xfrm>
            <a:off x="2713915" y="3662706"/>
            <a:ext cx="230727" cy="397861"/>
            <a:chOff x="2430925" y="1987025"/>
            <a:chExt cx="172700" cy="297800"/>
          </a:xfrm>
        </p:grpSpPr>
        <p:sp>
          <p:nvSpPr>
            <p:cNvPr id="1932" name="Google Shape;1932;p47"/>
            <p:cNvSpPr/>
            <p:nvPr/>
          </p:nvSpPr>
          <p:spPr>
            <a:xfrm>
              <a:off x="2496600" y="2185575"/>
              <a:ext cx="42000" cy="20775"/>
            </a:xfrm>
            <a:custGeom>
              <a:rect b="b" l="l" r="r" t="t"/>
              <a:pathLst>
                <a:path extrusionOk="0" h="831" w="1680">
                  <a:moveTo>
                    <a:pt x="363" y="1"/>
                  </a:moveTo>
                  <a:cubicBezTo>
                    <a:pt x="0" y="1"/>
                    <a:pt x="214" y="831"/>
                    <a:pt x="841" y="831"/>
                  </a:cubicBezTo>
                  <a:cubicBezTo>
                    <a:pt x="1471" y="830"/>
                    <a:pt x="1680" y="1"/>
                    <a:pt x="1319" y="1"/>
                  </a:cubicBezTo>
                  <a:cubicBezTo>
                    <a:pt x="1221" y="1"/>
                    <a:pt x="1142" y="79"/>
                    <a:pt x="1142" y="177"/>
                  </a:cubicBezTo>
                  <a:cubicBezTo>
                    <a:pt x="1142" y="343"/>
                    <a:pt x="1007" y="478"/>
                    <a:pt x="841" y="478"/>
                  </a:cubicBezTo>
                  <a:cubicBezTo>
                    <a:pt x="675" y="478"/>
                    <a:pt x="539" y="343"/>
                    <a:pt x="539" y="177"/>
                  </a:cubicBezTo>
                  <a:cubicBezTo>
                    <a:pt x="539" y="79"/>
                    <a:pt x="461" y="1"/>
                    <a:pt x="3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7"/>
            <p:cNvSpPr/>
            <p:nvPr/>
          </p:nvSpPr>
          <p:spPr>
            <a:xfrm>
              <a:off x="2541200" y="2163575"/>
              <a:ext cx="14225" cy="14225"/>
            </a:xfrm>
            <a:custGeom>
              <a:rect b="b" l="l" r="r" t="t"/>
              <a:pathLst>
                <a:path extrusionOk="0" h="569" w="569">
                  <a:moveTo>
                    <a:pt x="284" y="1"/>
                  </a:moveTo>
                  <a:cubicBezTo>
                    <a:pt x="128" y="1"/>
                    <a:pt x="1" y="127"/>
                    <a:pt x="1" y="284"/>
                  </a:cubicBezTo>
                  <a:cubicBezTo>
                    <a:pt x="1" y="442"/>
                    <a:pt x="128" y="568"/>
                    <a:pt x="284" y="568"/>
                  </a:cubicBezTo>
                  <a:cubicBezTo>
                    <a:pt x="441" y="568"/>
                    <a:pt x="569" y="442"/>
                    <a:pt x="569" y="284"/>
                  </a:cubicBezTo>
                  <a:cubicBezTo>
                    <a:pt x="569" y="127"/>
                    <a:pt x="441" y="1"/>
                    <a:pt x="2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7"/>
            <p:cNvSpPr/>
            <p:nvPr/>
          </p:nvSpPr>
          <p:spPr>
            <a:xfrm>
              <a:off x="2533925" y="2148525"/>
              <a:ext cx="33200" cy="11875"/>
            </a:xfrm>
            <a:custGeom>
              <a:rect b="b" l="l" r="r" t="t"/>
              <a:pathLst>
                <a:path extrusionOk="0" h="475" w="1328">
                  <a:moveTo>
                    <a:pt x="587" y="0"/>
                  </a:moveTo>
                  <a:cubicBezTo>
                    <a:pt x="370" y="0"/>
                    <a:pt x="192" y="35"/>
                    <a:pt x="157" y="42"/>
                  </a:cubicBezTo>
                  <a:cubicBezTo>
                    <a:pt x="62" y="62"/>
                    <a:pt x="0" y="155"/>
                    <a:pt x="21" y="250"/>
                  </a:cubicBezTo>
                  <a:cubicBezTo>
                    <a:pt x="38" y="333"/>
                    <a:pt x="111" y="391"/>
                    <a:pt x="194" y="391"/>
                  </a:cubicBezTo>
                  <a:cubicBezTo>
                    <a:pt x="205" y="391"/>
                    <a:pt x="217" y="390"/>
                    <a:pt x="229" y="387"/>
                  </a:cubicBezTo>
                  <a:cubicBezTo>
                    <a:pt x="301" y="372"/>
                    <a:pt x="439" y="353"/>
                    <a:pt x="588" y="353"/>
                  </a:cubicBezTo>
                  <a:cubicBezTo>
                    <a:pt x="747" y="353"/>
                    <a:pt x="918" y="375"/>
                    <a:pt x="1033" y="447"/>
                  </a:cubicBezTo>
                  <a:cubicBezTo>
                    <a:pt x="1062" y="466"/>
                    <a:pt x="1094" y="474"/>
                    <a:pt x="1126" y="474"/>
                  </a:cubicBezTo>
                  <a:cubicBezTo>
                    <a:pt x="1185" y="474"/>
                    <a:pt x="1243" y="445"/>
                    <a:pt x="1276" y="391"/>
                  </a:cubicBezTo>
                  <a:cubicBezTo>
                    <a:pt x="1327" y="309"/>
                    <a:pt x="1303" y="201"/>
                    <a:pt x="1220" y="148"/>
                  </a:cubicBezTo>
                  <a:cubicBezTo>
                    <a:pt x="1034" y="32"/>
                    <a:pt x="793" y="0"/>
                    <a:pt x="5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7"/>
            <p:cNvSpPr/>
            <p:nvPr/>
          </p:nvSpPr>
          <p:spPr>
            <a:xfrm>
              <a:off x="2479825" y="2163575"/>
              <a:ext cx="14225" cy="14225"/>
            </a:xfrm>
            <a:custGeom>
              <a:rect b="b" l="l" r="r" t="t"/>
              <a:pathLst>
                <a:path extrusionOk="0" h="569" w="569">
                  <a:moveTo>
                    <a:pt x="285" y="1"/>
                  </a:moveTo>
                  <a:cubicBezTo>
                    <a:pt x="128" y="1"/>
                    <a:pt x="1" y="127"/>
                    <a:pt x="1" y="284"/>
                  </a:cubicBezTo>
                  <a:cubicBezTo>
                    <a:pt x="1" y="442"/>
                    <a:pt x="128" y="568"/>
                    <a:pt x="285" y="568"/>
                  </a:cubicBezTo>
                  <a:cubicBezTo>
                    <a:pt x="442" y="568"/>
                    <a:pt x="568" y="442"/>
                    <a:pt x="568" y="284"/>
                  </a:cubicBezTo>
                  <a:cubicBezTo>
                    <a:pt x="568" y="127"/>
                    <a:pt x="442" y="1"/>
                    <a:pt x="2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7"/>
            <p:cNvSpPr/>
            <p:nvPr/>
          </p:nvSpPr>
          <p:spPr>
            <a:xfrm>
              <a:off x="2468125" y="2148525"/>
              <a:ext cx="33225" cy="11850"/>
            </a:xfrm>
            <a:custGeom>
              <a:rect b="b" l="l" r="r" t="t"/>
              <a:pathLst>
                <a:path extrusionOk="0" h="474" w="1329">
                  <a:moveTo>
                    <a:pt x="742" y="0"/>
                  </a:moveTo>
                  <a:cubicBezTo>
                    <a:pt x="535" y="0"/>
                    <a:pt x="294" y="32"/>
                    <a:pt x="108" y="148"/>
                  </a:cubicBezTo>
                  <a:cubicBezTo>
                    <a:pt x="26" y="201"/>
                    <a:pt x="1" y="309"/>
                    <a:pt x="52" y="391"/>
                  </a:cubicBezTo>
                  <a:cubicBezTo>
                    <a:pt x="86" y="445"/>
                    <a:pt x="143" y="474"/>
                    <a:pt x="202" y="474"/>
                  </a:cubicBezTo>
                  <a:cubicBezTo>
                    <a:pt x="234" y="474"/>
                    <a:pt x="267" y="465"/>
                    <a:pt x="296" y="447"/>
                  </a:cubicBezTo>
                  <a:cubicBezTo>
                    <a:pt x="410" y="375"/>
                    <a:pt x="581" y="353"/>
                    <a:pt x="741" y="353"/>
                  </a:cubicBezTo>
                  <a:cubicBezTo>
                    <a:pt x="889" y="353"/>
                    <a:pt x="1028" y="372"/>
                    <a:pt x="1099" y="387"/>
                  </a:cubicBezTo>
                  <a:cubicBezTo>
                    <a:pt x="1111" y="390"/>
                    <a:pt x="1123" y="391"/>
                    <a:pt x="1135" y="391"/>
                  </a:cubicBezTo>
                  <a:cubicBezTo>
                    <a:pt x="1217" y="391"/>
                    <a:pt x="1290" y="333"/>
                    <a:pt x="1307" y="250"/>
                  </a:cubicBezTo>
                  <a:cubicBezTo>
                    <a:pt x="1328" y="155"/>
                    <a:pt x="1266" y="62"/>
                    <a:pt x="1171" y="42"/>
                  </a:cubicBezTo>
                  <a:cubicBezTo>
                    <a:pt x="1136" y="35"/>
                    <a:pt x="958" y="0"/>
                    <a:pt x="7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7"/>
            <p:cNvSpPr/>
            <p:nvPr/>
          </p:nvSpPr>
          <p:spPr>
            <a:xfrm>
              <a:off x="2430925" y="1987025"/>
              <a:ext cx="172700" cy="297800"/>
            </a:xfrm>
            <a:custGeom>
              <a:rect b="b" l="l" r="r" t="t"/>
              <a:pathLst>
                <a:path extrusionOk="0" h="11912" w="6908">
                  <a:moveTo>
                    <a:pt x="6282" y="4052"/>
                  </a:moveTo>
                  <a:cubicBezTo>
                    <a:pt x="6384" y="4052"/>
                    <a:pt x="6467" y="4135"/>
                    <a:pt x="6467" y="4239"/>
                  </a:cubicBezTo>
                  <a:lnTo>
                    <a:pt x="6467" y="4823"/>
                  </a:lnTo>
                  <a:cubicBezTo>
                    <a:pt x="6467" y="4926"/>
                    <a:pt x="6385" y="5009"/>
                    <a:pt x="6282" y="5009"/>
                  </a:cubicBezTo>
                  <a:lnTo>
                    <a:pt x="539" y="5009"/>
                  </a:lnTo>
                  <a:cubicBezTo>
                    <a:pt x="466" y="5009"/>
                    <a:pt x="402" y="4966"/>
                    <a:pt x="371" y="4904"/>
                  </a:cubicBezTo>
                  <a:cubicBezTo>
                    <a:pt x="339" y="4835"/>
                    <a:pt x="360" y="4831"/>
                    <a:pt x="353" y="4239"/>
                  </a:cubicBezTo>
                  <a:cubicBezTo>
                    <a:pt x="353" y="4135"/>
                    <a:pt x="437" y="4052"/>
                    <a:pt x="539" y="4052"/>
                  </a:cubicBezTo>
                  <a:close/>
                  <a:moveTo>
                    <a:pt x="6110" y="5362"/>
                  </a:moveTo>
                  <a:cubicBezTo>
                    <a:pt x="6107" y="5593"/>
                    <a:pt x="6062" y="5888"/>
                    <a:pt x="5878" y="6031"/>
                  </a:cubicBezTo>
                  <a:cubicBezTo>
                    <a:pt x="5878" y="6030"/>
                    <a:pt x="5878" y="6030"/>
                    <a:pt x="5878" y="6030"/>
                  </a:cubicBezTo>
                  <a:cubicBezTo>
                    <a:pt x="5878" y="6029"/>
                    <a:pt x="5877" y="6029"/>
                    <a:pt x="5877" y="6029"/>
                  </a:cubicBezTo>
                  <a:cubicBezTo>
                    <a:pt x="5877" y="6028"/>
                    <a:pt x="5876" y="6027"/>
                    <a:pt x="5876" y="6026"/>
                  </a:cubicBezTo>
                  <a:cubicBezTo>
                    <a:pt x="5876" y="6026"/>
                    <a:pt x="5876" y="6026"/>
                    <a:pt x="5875" y="6025"/>
                  </a:cubicBezTo>
                  <a:cubicBezTo>
                    <a:pt x="5875" y="6024"/>
                    <a:pt x="5875" y="6024"/>
                    <a:pt x="5874" y="6023"/>
                  </a:cubicBezTo>
                  <a:cubicBezTo>
                    <a:pt x="5874" y="6023"/>
                    <a:pt x="5874" y="6022"/>
                    <a:pt x="5874" y="6022"/>
                  </a:cubicBezTo>
                  <a:cubicBezTo>
                    <a:pt x="5874" y="6022"/>
                    <a:pt x="5874" y="6022"/>
                    <a:pt x="5873" y="6021"/>
                  </a:cubicBezTo>
                  <a:cubicBezTo>
                    <a:pt x="5854" y="5985"/>
                    <a:pt x="5783" y="5843"/>
                    <a:pt x="5540" y="5362"/>
                  </a:cubicBezTo>
                  <a:close/>
                  <a:moveTo>
                    <a:pt x="4655" y="5362"/>
                  </a:moveTo>
                  <a:cubicBezTo>
                    <a:pt x="3376" y="6040"/>
                    <a:pt x="1771" y="6085"/>
                    <a:pt x="1176" y="6085"/>
                  </a:cubicBezTo>
                  <a:cubicBezTo>
                    <a:pt x="1084" y="6085"/>
                    <a:pt x="1016" y="6084"/>
                    <a:pt x="977" y="6084"/>
                  </a:cubicBezTo>
                  <a:cubicBezTo>
                    <a:pt x="962" y="6084"/>
                    <a:pt x="951" y="6084"/>
                    <a:pt x="945" y="6085"/>
                  </a:cubicBezTo>
                  <a:cubicBezTo>
                    <a:pt x="943" y="6085"/>
                    <a:pt x="940" y="6085"/>
                    <a:pt x="936" y="6085"/>
                  </a:cubicBezTo>
                  <a:cubicBezTo>
                    <a:pt x="929" y="6085"/>
                    <a:pt x="919" y="6085"/>
                    <a:pt x="907" y="6085"/>
                  </a:cubicBezTo>
                  <a:cubicBezTo>
                    <a:pt x="862" y="6085"/>
                    <a:pt x="785" y="6082"/>
                    <a:pt x="724" y="6051"/>
                  </a:cubicBezTo>
                  <a:lnTo>
                    <a:pt x="724" y="5362"/>
                  </a:lnTo>
                  <a:close/>
                  <a:moveTo>
                    <a:pt x="945" y="7132"/>
                  </a:moveTo>
                  <a:lnTo>
                    <a:pt x="945" y="7790"/>
                  </a:lnTo>
                  <a:lnTo>
                    <a:pt x="773" y="7790"/>
                  </a:lnTo>
                  <a:cubicBezTo>
                    <a:pt x="591" y="7790"/>
                    <a:pt x="443" y="7642"/>
                    <a:pt x="443" y="7460"/>
                  </a:cubicBezTo>
                  <a:cubicBezTo>
                    <a:pt x="443" y="7279"/>
                    <a:pt x="591" y="7132"/>
                    <a:pt x="773" y="7132"/>
                  </a:cubicBezTo>
                  <a:close/>
                  <a:moveTo>
                    <a:pt x="6102" y="7132"/>
                  </a:moveTo>
                  <a:cubicBezTo>
                    <a:pt x="6283" y="7132"/>
                    <a:pt x="6430" y="7279"/>
                    <a:pt x="6430" y="7460"/>
                  </a:cubicBezTo>
                  <a:cubicBezTo>
                    <a:pt x="6430" y="7642"/>
                    <a:pt x="6283" y="7790"/>
                    <a:pt x="6102" y="7790"/>
                  </a:cubicBezTo>
                  <a:lnTo>
                    <a:pt x="5991" y="7790"/>
                  </a:lnTo>
                  <a:lnTo>
                    <a:pt x="5991" y="7132"/>
                  </a:lnTo>
                  <a:close/>
                  <a:moveTo>
                    <a:pt x="5190" y="5450"/>
                  </a:moveTo>
                  <a:cubicBezTo>
                    <a:pt x="5603" y="6258"/>
                    <a:pt x="5581" y="6250"/>
                    <a:pt x="5639" y="6308"/>
                  </a:cubicBezTo>
                  <a:lnTo>
                    <a:pt x="5639" y="7818"/>
                  </a:lnTo>
                  <a:cubicBezTo>
                    <a:pt x="5639" y="9013"/>
                    <a:pt x="4667" y="9990"/>
                    <a:pt x="3468" y="9990"/>
                  </a:cubicBezTo>
                  <a:cubicBezTo>
                    <a:pt x="2379" y="9990"/>
                    <a:pt x="1478" y="9184"/>
                    <a:pt x="1321" y="8142"/>
                  </a:cubicBezTo>
                  <a:cubicBezTo>
                    <a:pt x="1287" y="7917"/>
                    <a:pt x="1297" y="7876"/>
                    <a:pt x="1297" y="6437"/>
                  </a:cubicBezTo>
                  <a:cubicBezTo>
                    <a:pt x="2881" y="6431"/>
                    <a:pt x="4307" y="6052"/>
                    <a:pt x="5190" y="5450"/>
                  </a:cubicBezTo>
                  <a:close/>
                  <a:moveTo>
                    <a:pt x="2856" y="10267"/>
                  </a:moveTo>
                  <a:lnTo>
                    <a:pt x="2856" y="10267"/>
                  </a:lnTo>
                  <a:cubicBezTo>
                    <a:pt x="3056" y="10317"/>
                    <a:pt x="3262" y="10342"/>
                    <a:pt x="3468" y="10342"/>
                  </a:cubicBezTo>
                  <a:cubicBezTo>
                    <a:pt x="3674" y="10342"/>
                    <a:pt x="3880" y="10317"/>
                    <a:pt x="4080" y="10267"/>
                  </a:cubicBezTo>
                  <a:lnTo>
                    <a:pt x="4080" y="10267"/>
                  </a:lnTo>
                  <a:cubicBezTo>
                    <a:pt x="4030" y="10549"/>
                    <a:pt x="3777" y="10775"/>
                    <a:pt x="3468" y="10775"/>
                  </a:cubicBezTo>
                  <a:cubicBezTo>
                    <a:pt x="3160" y="10775"/>
                    <a:pt x="2907" y="10549"/>
                    <a:pt x="2856" y="10267"/>
                  </a:cubicBezTo>
                  <a:close/>
                  <a:moveTo>
                    <a:pt x="4421" y="10360"/>
                  </a:moveTo>
                  <a:cubicBezTo>
                    <a:pt x="5173" y="10438"/>
                    <a:pt x="5875" y="10798"/>
                    <a:pt x="6379" y="11371"/>
                  </a:cubicBezTo>
                  <a:cubicBezTo>
                    <a:pt x="6442" y="11444"/>
                    <a:pt x="6390" y="11559"/>
                    <a:pt x="6292" y="11559"/>
                  </a:cubicBezTo>
                  <a:lnTo>
                    <a:pt x="644" y="11559"/>
                  </a:lnTo>
                  <a:cubicBezTo>
                    <a:pt x="546" y="11559"/>
                    <a:pt x="494" y="11444"/>
                    <a:pt x="557" y="11371"/>
                  </a:cubicBezTo>
                  <a:cubicBezTo>
                    <a:pt x="1061" y="10798"/>
                    <a:pt x="1763" y="10438"/>
                    <a:pt x="2515" y="10360"/>
                  </a:cubicBezTo>
                  <a:cubicBezTo>
                    <a:pt x="2610" y="10799"/>
                    <a:pt x="3001" y="11127"/>
                    <a:pt x="3468" y="11127"/>
                  </a:cubicBezTo>
                  <a:cubicBezTo>
                    <a:pt x="3935" y="11127"/>
                    <a:pt x="4325" y="10799"/>
                    <a:pt x="4421" y="10360"/>
                  </a:cubicBezTo>
                  <a:close/>
                  <a:moveTo>
                    <a:pt x="3473" y="1"/>
                  </a:moveTo>
                  <a:cubicBezTo>
                    <a:pt x="3353" y="1"/>
                    <a:pt x="3229" y="25"/>
                    <a:pt x="3105" y="77"/>
                  </a:cubicBezTo>
                  <a:cubicBezTo>
                    <a:pt x="3015" y="115"/>
                    <a:pt x="2973" y="218"/>
                    <a:pt x="3011" y="308"/>
                  </a:cubicBezTo>
                  <a:cubicBezTo>
                    <a:pt x="3039" y="375"/>
                    <a:pt x="3104" y="416"/>
                    <a:pt x="3174" y="416"/>
                  </a:cubicBezTo>
                  <a:cubicBezTo>
                    <a:pt x="3196" y="416"/>
                    <a:pt x="3219" y="412"/>
                    <a:pt x="3242" y="403"/>
                  </a:cubicBezTo>
                  <a:cubicBezTo>
                    <a:pt x="3315" y="372"/>
                    <a:pt x="3392" y="355"/>
                    <a:pt x="3471" y="355"/>
                  </a:cubicBezTo>
                  <a:cubicBezTo>
                    <a:pt x="4014" y="355"/>
                    <a:pt x="4271" y="1027"/>
                    <a:pt x="3870" y="1389"/>
                  </a:cubicBezTo>
                  <a:cubicBezTo>
                    <a:pt x="3751" y="1497"/>
                    <a:pt x="3613" y="1544"/>
                    <a:pt x="3478" y="1544"/>
                  </a:cubicBezTo>
                  <a:cubicBezTo>
                    <a:pt x="3121" y="1544"/>
                    <a:pt x="2787" y="1211"/>
                    <a:pt x="2897" y="798"/>
                  </a:cubicBezTo>
                  <a:cubicBezTo>
                    <a:pt x="2922" y="705"/>
                    <a:pt x="2865" y="609"/>
                    <a:pt x="2772" y="583"/>
                  </a:cubicBezTo>
                  <a:cubicBezTo>
                    <a:pt x="2757" y="579"/>
                    <a:pt x="2742" y="577"/>
                    <a:pt x="2727" y="577"/>
                  </a:cubicBezTo>
                  <a:cubicBezTo>
                    <a:pt x="2648" y="577"/>
                    <a:pt x="2577" y="630"/>
                    <a:pt x="2556" y="709"/>
                  </a:cubicBezTo>
                  <a:cubicBezTo>
                    <a:pt x="2499" y="925"/>
                    <a:pt x="2521" y="1147"/>
                    <a:pt x="2610" y="1340"/>
                  </a:cubicBezTo>
                  <a:lnTo>
                    <a:pt x="858" y="3700"/>
                  </a:lnTo>
                  <a:lnTo>
                    <a:pt x="540" y="3700"/>
                  </a:lnTo>
                  <a:cubicBezTo>
                    <a:pt x="242" y="3700"/>
                    <a:pt x="0" y="3941"/>
                    <a:pt x="0" y="4239"/>
                  </a:cubicBezTo>
                  <a:lnTo>
                    <a:pt x="0" y="4823"/>
                  </a:lnTo>
                  <a:cubicBezTo>
                    <a:pt x="0" y="5061"/>
                    <a:pt x="157" y="5264"/>
                    <a:pt x="372" y="5335"/>
                  </a:cubicBezTo>
                  <a:lnTo>
                    <a:pt x="372" y="6091"/>
                  </a:lnTo>
                  <a:cubicBezTo>
                    <a:pt x="372" y="6292"/>
                    <a:pt x="595" y="6437"/>
                    <a:pt x="902" y="6437"/>
                  </a:cubicBezTo>
                  <a:lnTo>
                    <a:pt x="945" y="6437"/>
                  </a:lnTo>
                  <a:lnTo>
                    <a:pt x="945" y="6778"/>
                  </a:lnTo>
                  <a:lnTo>
                    <a:pt x="773" y="6778"/>
                  </a:lnTo>
                  <a:cubicBezTo>
                    <a:pt x="397" y="6778"/>
                    <a:pt x="91" y="7084"/>
                    <a:pt x="91" y="7460"/>
                  </a:cubicBezTo>
                  <a:cubicBezTo>
                    <a:pt x="91" y="7836"/>
                    <a:pt x="397" y="8142"/>
                    <a:pt x="773" y="8142"/>
                  </a:cubicBezTo>
                  <a:lnTo>
                    <a:pt x="966" y="8142"/>
                  </a:lnTo>
                  <a:cubicBezTo>
                    <a:pt x="1071" y="8962"/>
                    <a:pt x="1571" y="9659"/>
                    <a:pt x="2269" y="10038"/>
                  </a:cubicBezTo>
                  <a:cubicBezTo>
                    <a:pt x="1509" y="10166"/>
                    <a:pt x="809" y="10551"/>
                    <a:pt x="293" y="11139"/>
                  </a:cubicBezTo>
                  <a:cubicBezTo>
                    <a:pt x="171" y="11277"/>
                    <a:pt x="142" y="11467"/>
                    <a:pt x="219" y="11636"/>
                  </a:cubicBezTo>
                  <a:cubicBezTo>
                    <a:pt x="295" y="11806"/>
                    <a:pt x="459" y="11911"/>
                    <a:pt x="644" y="11911"/>
                  </a:cubicBezTo>
                  <a:lnTo>
                    <a:pt x="6292" y="11911"/>
                  </a:lnTo>
                  <a:cubicBezTo>
                    <a:pt x="6693" y="11911"/>
                    <a:pt x="6907" y="11438"/>
                    <a:pt x="6645" y="11139"/>
                  </a:cubicBezTo>
                  <a:cubicBezTo>
                    <a:pt x="6127" y="10551"/>
                    <a:pt x="5428" y="10166"/>
                    <a:pt x="4667" y="10038"/>
                  </a:cubicBezTo>
                  <a:cubicBezTo>
                    <a:pt x="5365" y="9659"/>
                    <a:pt x="5866" y="8962"/>
                    <a:pt x="5972" y="8142"/>
                  </a:cubicBezTo>
                  <a:lnTo>
                    <a:pt x="6102" y="8142"/>
                  </a:lnTo>
                  <a:cubicBezTo>
                    <a:pt x="6478" y="8142"/>
                    <a:pt x="6784" y="7836"/>
                    <a:pt x="6784" y="7460"/>
                  </a:cubicBezTo>
                  <a:cubicBezTo>
                    <a:pt x="6784" y="7084"/>
                    <a:pt x="6478" y="6779"/>
                    <a:pt x="6102" y="6779"/>
                  </a:cubicBezTo>
                  <a:lnTo>
                    <a:pt x="5992" y="6779"/>
                  </a:lnTo>
                  <a:lnTo>
                    <a:pt x="5992" y="6375"/>
                  </a:lnTo>
                  <a:cubicBezTo>
                    <a:pt x="6001" y="6371"/>
                    <a:pt x="6010" y="6367"/>
                    <a:pt x="6018" y="6362"/>
                  </a:cubicBezTo>
                  <a:cubicBezTo>
                    <a:pt x="6189" y="6261"/>
                    <a:pt x="6461" y="5997"/>
                    <a:pt x="6462" y="5331"/>
                  </a:cubicBezTo>
                  <a:cubicBezTo>
                    <a:pt x="6671" y="5256"/>
                    <a:pt x="6821" y="5057"/>
                    <a:pt x="6821" y="4823"/>
                  </a:cubicBezTo>
                  <a:lnTo>
                    <a:pt x="6821" y="4239"/>
                  </a:lnTo>
                  <a:cubicBezTo>
                    <a:pt x="6821" y="3941"/>
                    <a:pt x="6579" y="3700"/>
                    <a:pt x="6282" y="3700"/>
                  </a:cubicBezTo>
                  <a:lnTo>
                    <a:pt x="5994" y="3700"/>
                  </a:lnTo>
                  <a:lnTo>
                    <a:pt x="4970" y="2298"/>
                  </a:lnTo>
                  <a:cubicBezTo>
                    <a:pt x="4936" y="2251"/>
                    <a:pt x="4882" y="2226"/>
                    <a:pt x="4828" y="2226"/>
                  </a:cubicBezTo>
                  <a:cubicBezTo>
                    <a:pt x="4792" y="2226"/>
                    <a:pt x="4755" y="2237"/>
                    <a:pt x="4724" y="2260"/>
                  </a:cubicBezTo>
                  <a:cubicBezTo>
                    <a:pt x="4646" y="2317"/>
                    <a:pt x="4628" y="2428"/>
                    <a:pt x="4686" y="2507"/>
                  </a:cubicBezTo>
                  <a:lnTo>
                    <a:pt x="5557" y="3700"/>
                  </a:lnTo>
                  <a:lnTo>
                    <a:pt x="1297" y="3700"/>
                  </a:lnTo>
                  <a:lnTo>
                    <a:pt x="2825" y="1641"/>
                  </a:lnTo>
                  <a:cubicBezTo>
                    <a:pt x="3006" y="1810"/>
                    <a:pt x="3238" y="1896"/>
                    <a:pt x="3470" y="1896"/>
                  </a:cubicBezTo>
                  <a:cubicBezTo>
                    <a:pt x="3686" y="1896"/>
                    <a:pt x="3902" y="1822"/>
                    <a:pt x="4078" y="1674"/>
                  </a:cubicBezTo>
                  <a:lnTo>
                    <a:pt x="4270" y="1937"/>
                  </a:lnTo>
                  <a:cubicBezTo>
                    <a:pt x="4304" y="1984"/>
                    <a:pt x="4358" y="2009"/>
                    <a:pt x="4412" y="2009"/>
                  </a:cubicBezTo>
                  <a:cubicBezTo>
                    <a:pt x="4448" y="2009"/>
                    <a:pt x="4485" y="1998"/>
                    <a:pt x="4516" y="1975"/>
                  </a:cubicBezTo>
                  <a:cubicBezTo>
                    <a:pt x="4595" y="1918"/>
                    <a:pt x="4612" y="1808"/>
                    <a:pt x="4554" y="1729"/>
                  </a:cubicBezTo>
                  <a:lnTo>
                    <a:pt x="4308" y="1391"/>
                  </a:lnTo>
                  <a:cubicBezTo>
                    <a:pt x="4662" y="724"/>
                    <a:pt x="4134" y="1"/>
                    <a:pt x="34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 name="Google Shape;1938;p47"/>
          <p:cNvGrpSpPr/>
          <p:nvPr/>
        </p:nvGrpSpPr>
        <p:grpSpPr>
          <a:xfrm>
            <a:off x="1967158" y="3663107"/>
            <a:ext cx="324748" cy="397026"/>
            <a:chOff x="1871975" y="1987325"/>
            <a:chExt cx="243075" cy="297175"/>
          </a:xfrm>
        </p:grpSpPr>
        <p:sp>
          <p:nvSpPr>
            <p:cNvPr id="1939" name="Google Shape;1939;p47"/>
            <p:cNvSpPr/>
            <p:nvPr/>
          </p:nvSpPr>
          <p:spPr>
            <a:xfrm>
              <a:off x="1972525" y="2185475"/>
              <a:ext cx="41925" cy="20725"/>
            </a:xfrm>
            <a:custGeom>
              <a:rect b="b" l="l" r="r" t="t"/>
              <a:pathLst>
                <a:path extrusionOk="0" h="829" w="1677">
                  <a:moveTo>
                    <a:pt x="363" y="0"/>
                  </a:moveTo>
                  <a:cubicBezTo>
                    <a:pt x="1" y="0"/>
                    <a:pt x="213" y="829"/>
                    <a:pt x="839" y="829"/>
                  </a:cubicBezTo>
                  <a:cubicBezTo>
                    <a:pt x="1468" y="829"/>
                    <a:pt x="1677" y="0"/>
                    <a:pt x="1316" y="0"/>
                  </a:cubicBezTo>
                  <a:cubicBezTo>
                    <a:pt x="1219" y="0"/>
                    <a:pt x="1140" y="79"/>
                    <a:pt x="1140" y="177"/>
                  </a:cubicBezTo>
                  <a:cubicBezTo>
                    <a:pt x="1140" y="342"/>
                    <a:pt x="1005" y="477"/>
                    <a:pt x="839" y="477"/>
                  </a:cubicBezTo>
                  <a:cubicBezTo>
                    <a:pt x="673" y="477"/>
                    <a:pt x="538" y="342"/>
                    <a:pt x="538" y="177"/>
                  </a:cubicBezTo>
                  <a:cubicBezTo>
                    <a:pt x="538" y="79"/>
                    <a:pt x="460" y="0"/>
                    <a:pt x="3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7"/>
            <p:cNvSpPr/>
            <p:nvPr/>
          </p:nvSpPr>
          <p:spPr>
            <a:xfrm>
              <a:off x="2017025" y="2163525"/>
              <a:ext cx="14200" cy="14200"/>
            </a:xfrm>
            <a:custGeom>
              <a:rect b="b" l="l" r="r" t="t"/>
              <a:pathLst>
                <a:path extrusionOk="0" h="568" w="568">
                  <a:moveTo>
                    <a:pt x="284" y="1"/>
                  </a:moveTo>
                  <a:cubicBezTo>
                    <a:pt x="128" y="1"/>
                    <a:pt x="1" y="127"/>
                    <a:pt x="1" y="284"/>
                  </a:cubicBezTo>
                  <a:cubicBezTo>
                    <a:pt x="1" y="441"/>
                    <a:pt x="128" y="567"/>
                    <a:pt x="284" y="567"/>
                  </a:cubicBezTo>
                  <a:cubicBezTo>
                    <a:pt x="441" y="567"/>
                    <a:pt x="568" y="441"/>
                    <a:pt x="568" y="284"/>
                  </a:cubicBezTo>
                  <a:cubicBezTo>
                    <a:pt x="568" y="127"/>
                    <a:pt x="441" y="1"/>
                    <a:pt x="2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7"/>
            <p:cNvSpPr/>
            <p:nvPr/>
          </p:nvSpPr>
          <p:spPr>
            <a:xfrm>
              <a:off x="2009775" y="2148500"/>
              <a:ext cx="34175" cy="11850"/>
            </a:xfrm>
            <a:custGeom>
              <a:rect b="b" l="l" r="r" t="t"/>
              <a:pathLst>
                <a:path extrusionOk="0" h="474" w="1367">
                  <a:moveTo>
                    <a:pt x="585" y="0"/>
                  </a:moveTo>
                  <a:cubicBezTo>
                    <a:pt x="369" y="0"/>
                    <a:pt x="192" y="35"/>
                    <a:pt x="157" y="42"/>
                  </a:cubicBezTo>
                  <a:cubicBezTo>
                    <a:pt x="61" y="62"/>
                    <a:pt x="0" y="154"/>
                    <a:pt x="21" y="250"/>
                  </a:cubicBezTo>
                  <a:cubicBezTo>
                    <a:pt x="38" y="333"/>
                    <a:pt x="111" y="390"/>
                    <a:pt x="192" y="390"/>
                  </a:cubicBezTo>
                  <a:cubicBezTo>
                    <a:pt x="204" y="390"/>
                    <a:pt x="216" y="389"/>
                    <a:pt x="228" y="386"/>
                  </a:cubicBezTo>
                  <a:cubicBezTo>
                    <a:pt x="300" y="371"/>
                    <a:pt x="438" y="352"/>
                    <a:pt x="587" y="352"/>
                  </a:cubicBezTo>
                  <a:cubicBezTo>
                    <a:pt x="746" y="352"/>
                    <a:pt x="916" y="374"/>
                    <a:pt x="1031" y="446"/>
                  </a:cubicBezTo>
                  <a:cubicBezTo>
                    <a:pt x="1060" y="465"/>
                    <a:pt x="1092" y="474"/>
                    <a:pt x="1123" y="474"/>
                  </a:cubicBezTo>
                  <a:cubicBezTo>
                    <a:pt x="1300" y="474"/>
                    <a:pt x="1367" y="242"/>
                    <a:pt x="1218" y="148"/>
                  </a:cubicBezTo>
                  <a:cubicBezTo>
                    <a:pt x="1032" y="32"/>
                    <a:pt x="791" y="0"/>
                    <a:pt x="5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7"/>
            <p:cNvSpPr/>
            <p:nvPr/>
          </p:nvSpPr>
          <p:spPr>
            <a:xfrm>
              <a:off x="1955800" y="2163525"/>
              <a:ext cx="14175" cy="14200"/>
            </a:xfrm>
            <a:custGeom>
              <a:rect b="b" l="l" r="r" t="t"/>
              <a:pathLst>
                <a:path extrusionOk="0" h="568" w="567">
                  <a:moveTo>
                    <a:pt x="283" y="1"/>
                  </a:moveTo>
                  <a:cubicBezTo>
                    <a:pt x="128" y="1"/>
                    <a:pt x="1" y="127"/>
                    <a:pt x="1" y="284"/>
                  </a:cubicBezTo>
                  <a:cubicBezTo>
                    <a:pt x="1" y="441"/>
                    <a:pt x="127" y="567"/>
                    <a:pt x="283" y="567"/>
                  </a:cubicBezTo>
                  <a:cubicBezTo>
                    <a:pt x="440" y="567"/>
                    <a:pt x="567" y="441"/>
                    <a:pt x="567" y="284"/>
                  </a:cubicBezTo>
                  <a:cubicBezTo>
                    <a:pt x="567" y="127"/>
                    <a:pt x="440" y="1"/>
                    <a:pt x="2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7"/>
            <p:cNvSpPr/>
            <p:nvPr/>
          </p:nvSpPr>
          <p:spPr>
            <a:xfrm>
              <a:off x="1943050" y="2148500"/>
              <a:ext cx="34200" cy="11825"/>
            </a:xfrm>
            <a:custGeom>
              <a:rect b="b" l="l" r="r" t="t"/>
              <a:pathLst>
                <a:path extrusionOk="0" h="473" w="1368">
                  <a:moveTo>
                    <a:pt x="782" y="0"/>
                  </a:moveTo>
                  <a:cubicBezTo>
                    <a:pt x="577" y="0"/>
                    <a:pt x="336" y="32"/>
                    <a:pt x="150" y="148"/>
                  </a:cubicBezTo>
                  <a:cubicBezTo>
                    <a:pt x="1" y="242"/>
                    <a:pt x="68" y="473"/>
                    <a:pt x="244" y="473"/>
                  </a:cubicBezTo>
                  <a:cubicBezTo>
                    <a:pt x="276" y="473"/>
                    <a:pt x="308" y="465"/>
                    <a:pt x="338" y="446"/>
                  </a:cubicBezTo>
                  <a:cubicBezTo>
                    <a:pt x="452" y="374"/>
                    <a:pt x="623" y="352"/>
                    <a:pt x="781" y="352"/>
                  </a:cubicBezTo>
                  <a:cubicBezTo>
                    <a:pt x="930" y="352"/>
                    <a:pt x="1068" y="371"/>
                    <a:pt x="1139" y="386"/>
                  </a:cubicBezTo>
                  <a:cubicBezTo>
                    <a:pt x="1151" y="389"/>
                    <a:pt x="1163" y="390"/>
                    <a:pt x="1175" y="390"/>
                  </a:cubicBezTo>
                  <a:cubicBezTo>
                    <a:pt x="1257" y="390"/>
                    <a:pt x="1330" y="333"/>
                    <a:pt x="1347" y="250"/>
                  </a:cubicBezTo>
                  <a:cubicBezTo>
                    <a:pt x="1367" y="154"/>
                    <a:pt x="1306" y="62"/>
                    <a:pt x="1210" y="42"/>
                  </a:cubicBezTo>
                  <a:cubicBezTo>
                    <a:pt x="1176" y="35"/>
                    <a:pt x="998" y="0"/>
                    <a:pt x="7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7"/>
            <p:cNvSpPr/>
            <p:nvPr/>
          </p:nvSpPr>
          <p:spPr>
            <a:xfrm>
              <a:off x="1871975" y="1987325"/>
              <a:ext cx="243075" cy="297175"/>
            </a:xfrm>
            <a:custGeom>
              <a:rect b="b" l="l" r="r" t="t"/>
              <a:pathLst>
                <a:path extrusionOk="0" h="11887" w="9723">
                  <a:moveTo>
                    <a:pt x="7669" y="4044"/>
                  </a:moveTo>
                  <a:cubicBezTo>
                    <a:pt x="7772" y="4044"/>
                    <a:pt x="7855" y="4128"/>
                    <a:pt x="7855" y="4230"/>
                  </a:cubicBezTo>
                  <a:lnTo>
                    <a:pt x="7855" y="4813"/>
                  </a:lnTo>
                  <a:cubicBezTo>
                    <a:pt x="7855" y="4916"/>
                    <a:pt x="7772" y="4999"/>
                    <a:pt x="7669" y="4999"/>
                  </a:cubicBezTo>
                  <a:lnTo>
                    <a:pt x="1938" y="4999"/>
                  </a:lnTo>
                  <a:cubicBezTo>
                    <a:pt x="1836" y="4999"/>
                    <a:pt x="1753" y="4916"/>
                    <a:pt x="1753" y="4813"/>
                  </a:cubicBezTo>
                  <a:lnTo>
                    <a:pt x="1753" y="4230"/>
                  </a:lnTo>
                  <a:cubicBezTo>
                    <a:pt x="1753" y="4128"/>
                    <a:pt x="1836" y="4044"/>
                    <a:pt x="1938" y="4044"/>
                  </a:cubicBezTo>
                  <a:close/>
                  <a:moveTo>
                    <a:pt x="7028" y="5352"/>
                  </a:moveTo>
                  <a:lnTo>
                    <a:pt x="7028" y="5886"/>
                  </a:lnTo>
                  <a:lnTo>
                    <a:pt x="6724" y="5886"/>
                  </a:lnTo>
                  <a:lnTo>
                    <a:pt x="6724" y="5695"/>
                  </a:lnTo>
                  <a:cubicBezTo>
                    <a:pt x="6724" y="5597"/>
                    <a:pt x="6646" y="5519"/>
                    <a:pt x="6549" y="5519"/>
                  </a:cubicBezTo>
                  <a:cubicBezTo>
                    <a:pt x="6451" y="5519"/>
                    <a:pt x="6373" y="5597"/>
                    <a:pt x="6373" y="5695"/>
                  </a:cubicBezTo>
                  <a:lnTo>
                    <a:pt x="6373" y="5886"/>
                  </a:lnTo>
                  <a:lnTo>
                    <a:pt x="5866" y="5886"/>
                  </a:lnTo>
                  <a:lnTo>
                    <a:pt x="5866" y="5695"/>
                  </a:lnTo>
                  <a:cubicBezTo>
                    <a:pt x="5866" y="5597"/>
                    <a:pt x="5786" y="5519"/>
                    <a:pt x="5690" y="5519"/>
                  </a:cubicBezTo>
                  <a:cubicBezTo>
                    <a:pt x="5593" y="5519"/>
                    <a:pt x="5513" y="5597"/>
                    <a:pt x="5513" y="5695"/>
                  </a:cubicBezTo>
                  <a:lnTo>
                    <a:pt x="5513" y="5886"/>
                  </a:lnTo>
                  <a:lnTo>
                    <a:pt x="5007" y="5886"/>
                  </a:lnTo>
                  <a:lnTo>
                    <a:pt x="5007" y="5695"/>
                  </a:lnTo>
                  <a:cubicBezTo>
                    <a:pt x="5007" y="5597"/>
                    <a:pt x="4927" y="5519"/>
                    <a:pt x="4830" y="5519"/>
                  </a:cubicBezTo>
                  <a:cubicBezTo>
                    <a:pt x="4733" y="5519"/>
                    <a:pt x="4654" y="5597"/>
                    <a:pt x="4654" y="5695"/>
                  </a:cubicBezTo>
                  <a:lnTo>
                    <a:pt x="4654" y="5886"/>
                  </a:lnTo>
                  <a:lnTo>
                    <a:pt x="4147" y="5886"/>
                  </a:lnTo>
                  <a:lnTo>
                    <a:pt x="4147" y="5695"/>
                  </a:lnTo>
                  <a:cubicBezTo>
                    <a:pt x="4147" y="5597"/>
                    <a:pt x="4068" y="5519"/>
                    <a:pt x="3971" y="5519"/>
                  </a:cubicBezTo>
                  <a:cubicBezTo>
                    <a:pt x="3874" y="5519"/>
                    <a:pt x="3795" y="5597"/>
                    <a:pt x="3795" y="5695"/>
                  </a:cubicBezTo>
                  <a:lnTo>
                    <a:pt x="3795" y="5886"/>
                  </a:lnTo>
                  <a:lnTo>
                    <a:pt x="3288" y="5886"/>
                  </a:lnTo>
                  <a:lnTo>
                    <a:pt x="3288" y="5695"/>
                  </a:lnTo>
                  <a:cubicBezTo>
                    <a:pt x="3288" y="5597"/>
                    <a:pt x="3210" y="5519"/>
                    <a:pt x="3112" y="5519"/>
                  </a:cubicBezTo>
                  <a:cubicBezTo>
                    <a:pt x="3015" y="5519"/>
                    <a:pt x="2937" y="5597"/>
                    <a:pt x="2937" y="5695"/>
                  </a:cubicBezTo>
                  <a:lnTo>
                    <a:pt x="2937" y="5886"/>
                  </a:lnTo>
                  <a:lnTo>
                    <a:pt x="2694" y="5886"/>
                  </a:lnTo>
                  <a:lnTo>
                    <a:pt x="2694" y="5352"/>
                  </a:lnTo>
                  <a:close/>
                  <a:moveTo>
                    <a:pt x="2343" y="6571"/>
                  </a:moveTo>
                  <a:lnTo>
                    <a:pt x="2343" y="6765"/>
                  </a:lnTo>
                  <a:lnTo>
                    <a:pt x="2279" y="6765"/>
                  </a:lnTo>
                  <a:cubicBezTo>
                    <a:pt x="2302" y="6699"/>
                    <a:pt x="2323" y="6634"/>
                    <a:pt x="2343" y="6571"/>
                  </a:cubicBezTo>
                  <a:close/>
                  <a:moveTo>
                    <a:pt x="7380" y="6571"/>
                  </a:moveTo>
                  <a:cubicBezTo>
                    <a:pt x="7400" y="6634"/>
                    <a:pt x="7422" y="6699"/>
                    <a:pt x="7443" y="6765"/>
                  </a:cubicBezTo>
                  <a:lnTo>
                    <a:pt x="7380" y="6765"/>
                  </a:lnTo>
                  <a:lnTo>
                    <a:pt x="7380" y="6571"/>
                  </a:lnTo>
                  <a:close/>
                  <a:moveTo>
                    <a:pt x="7490" y="7118"/>
                  </a:moveTo>
                  <a:cubicBezTo>
                    <a:pt x="7673" y="7118"/>
                    <a:pt x="7818" y="7267"/>
                    <a:pt x="7818" y="7446"/>
                  </a:cubicBezTo>
                  <a:cubicBezTo>
                    <a:pt x="7818" y="7626"/>
                    <a:pt x="7672" y="7774"/>
                    <a:pt x="7490" y="7774"/>
                  </a:cubicBezTo>
                  <a:lnTo>
                    <a:pt x="7380" y="7774"/>
                  </a:lnTo>
                  <a:lnTo>
                    <a:pt x="7380" y="7118"/>
                  </a:lnTo>
                  <a:close/>
                  <a:moveTo>
                    <a:pt x="2343" y="7118"/>
                  </a:moveTo>
                  <a:lnTo>
                    <a:pt x="2343" y="7774"/>
                  </a:lnTo>
                  <a:cubicBezTo>
                    <a:pt x="2331" y="7773"/>
                    <a:pt x="2319" y="7772"/>
                    <a:pt x="2305" y="7772"/>
                  </a:cubicBezTo>
                  <a:cubicBezTo>
                    <a:pt x="2273" y="7772"/>
                    <a:pt x="2237" y="7775"/>
                    <a:pt x="2199" y="7775"/>
                  </a:cubicBezTo>
                  <a:cubicBezTo>
                    <a:pt x="2112" y="7775"/>
                    <a:pt x="2016" y="7761"/>
                    <a:pt x="1931" y="7670"/>
                  </a:cubicBezTo>
                  <a:cubicBezTo>
                    <a:pt x="1735" y="7461"/>
                    <a:pt x="1885" y="7118"/>
                    <a:pt x="2171" y="7118"/>
                  </a:cubicBezTo>
                  <a:close/>
                  <a:moveTo>
                    <a:pt x="7028" y="6238"/>
                  </a:moveTo>
                  <a:cubicBezTo>
                    <a:pt x="7028" y="7917"/>
                    <a:pt x="7037" y="7907"/>
                    <a:pt x="7004" y="8126"/>
                  </a:cubicBezTo>
                  <a:cubicBezTo>
                    <a:pt x="6839" y="9226"/>
                    <a:pt x="5886" y="9971"/>
                    <a:pt x="4857" y="9971"/>
                  </a:cubicBezTo>
                  <a:cubicBezTo>
                    <a:pt x="4534" y="9971"/>
                    <a:pt x="4204" y="9898"/>
                    <a:pt x="3889" y="9739"/>
                  </a:cubicBezTo>
                  <a:cubicBezTo>
                    <a:pt x="3175" y="9378"/>
                    <a:pt x="2694" y="8641"/>
                    <a:pt x="2694" y="7803"/>
                  </a:cubicBezTo>
                  <a:lnTo>
                    <a:pt x="2694" y="6238"/>
                  </a:lnTo>
                  <a:close/>
                  <a:moveTo>
                    <a:pt x="1773" y="7998"/>
                  </a:moveTo>
                  <a:cubicBezTo>
                    <a:pt x="1930" y="8111"/>
                    <a:pt x="2083" y="8127"/>
                    <a:pt x="2203" y="8127"/>
                  </a:cubicBezTo>
                  <a:cubicBezTo>
                    <a:pt x="2249" y="8127"/>
                    <a:pt x="2290" y="8125"/>
                    <a:pt x="2324" y="8125"/>
                  </a:cubicBezTo>
                  <a:cubicBezTo>
                    <a:pt x="2339" y="8125"/>
                    <a:pt x="2352" y="8125"/>
                    <a:pt x="2364" y="8126"/>
                  </a:cubicBezTo>
                  <a:cubicBezTo>
                    <a:pt x="2469" y="8944"/>
                    <a:pt x="2968" y="9641"/>
                    <a:pt x="3664" y="10018"/>
                  </a:cubicBezTo>
                  <a:cubicBezTo>
                    <a:pt x="3242" y="10089"/>
                    <a:pt x="2838" y="10241"/>
                    <a:pt x="2473" y="10461"/>
                  </a:cubicBezTo>
                  <a:cubicBezTo>
                    <a:pt x="1258" y="10403"/>
                    <a:pt x="668" y="9736"/>
                    <a:pt x="452" y="9410"/>
                  </a:cubicBezTo>
                  <a:cubicBezTo>
                    <a:pt x="940" y="9234"/>
                    <a:pt x="1382" y="8761"/>
                    <a:pt x="1773" y="7998"/>
                  </a:cubicBezTo>
                  <a:close/>
                  <a:moveTo>
                    <a:pt x="7932" y="7962"/>
                  </a:moveTo>
                  <a:cubicBezTo>
                    <a:pt x="8327" y="8747"/>
                    <a:pt x="8775" y="9232"/>
                    <a:pt x="9271" y="9410"/>
                  </a:cubicBezTo>
                  <a:cubicBezTo>
                    <a:pt x="9055" y="9736"/>
                    <a:pt x="8464" y="10403"/>
                    <a:pt x="7250" y="10462"/>
                  </a:cubicBezTo>
                  <a:cubicBezTo>
                    <a:pt x="6885" y="10241"/>
                    <a:pt x="6481" y="10089"/>
                    <a:pt x="6058" y="10018"/>
                  </a:cubicBezTo>
                  <a:cubicBezTo>
                    <a:pt x="6755" y="9641"/>
                    <a:pt x="7254" y="8944"/>
                    <a:pt x="7360" y="8126"/>
                  </a:cubicBezTo>
                  <a:cubicBezTo>
                    <a:pt x="7366" y="8125"/>
                    <a:pt x="7374" y="8125"/>
                    <a:pt x="7383" y="8125"/>
                  </a:cubicBezTo>
                  <a:cubicBezTo>
                    <a:pt x="7404" y="8125"/>
                    <a:pt x="7432" y="8127"/>
                    <a:pt x="7465" y="8127"/>
                  </a:cubicBezTo>
                  <a:cubicBezTo>
                    <a:pt x="7580" y="8127"/>
                    <a:pt x="7760" y="8110"/>
                    <a:pt x="7932" y="7962"/>
                  </a:cubicBezTo>
                  <a:close/>
                  <a:moveTo>
                    <a:pt x="4250" y="10247"/>
                  </a:moveTo>
                  <a:lnTo>
                    <a:pt x="4250" y="10247"/>
                  </a:lnTo>
                  <a:cubicBezTo>
                    <a:pt x="4450" y="10297"/>
                    <a:pt x="4656" y="10322"/>
                    <a:pt x="4861" y="10322"/>
                  </a:cubicBezTo>
                  <a:cubicBezTo>
                    <a:pt x="5067" y="10322"/>
                    <a:pt x="5272" y="10297"/>
                    <a:pt x="5472" y="10247"/>
                  </a:cubicBezTo>
                  <a:lnTo>
                    <a:pt x="5472" y="10247"/>
                  </a:lnTo>
                  <a:cubicBezTo>
                    <a:pt x="5418" y="10539"/>
                    <a:pt x="5161" y="10754"/>
                    <a:pt x="4861" y="10754"/>
                  </a:cubicBezTo>
                  <a:cubicBezTo>
                    <a:pt x="4557" y="10754"/>
                    <a:pt x="4305" y="10535"/>
                    <a:pt x="4250" y="10247"/>
                  </a:cubicBezTo>
                  <a:close/>
                  <a:moveTo>
                    <a:pt x="5812" y="10339"/>
                  </a:moveTo>
                  <a:cubicBezTo>
                    <a:pt x="6563" y="10418"/>
                    <a:pt x="7263" y="10776"/>
                    <a:pt x="7767" y="11349"/>
                  </a:cubicBezTo>
                  <a:cubicBezTo>
                    <a:pt x="7830" y="11420"/>
                    <a:pt x="7778" y="11536"/>
                    <a:pt x="7680" y="11536"/>
                  </a:cubicBezTo>
                  <a:lnTo>
                    <a:pt x="2043" y="11536"/>
                  </a:lnTo>
                  <a:cubicBezTo>
                    <a:pt x="1944" y="11536"/>
                    <a:pt x="1893" y="11420"/>
                    <a:pt x="1956" y="11349"/>
                  </a:cubicBezTo>
                  <a:cubicBezTo>
                    <a:pt x="2460" y="10776"/>
                    <a:pt x="3159" y="10418"/>
                    <a:pt x="3910" y="10339"/>
                  </a:cubicBezTo>
                  <a:cubicBezTo>
                    <a:pt x="4005" y="10777"/>
                    <a:pt x="4396" y="11106"/>
                    <a:pt x="4861" y="11106"/>
                  </a:cubicBezTo>
                  <a:cubicBezTo>
                    <a:pt x="5327" y="11106"/>
                    <a:pt x="5717" y="10777"/>
                    <a:pt x="5812" y="10339"/>
                  </a:cubicBezTo>
                  <a:close/>
                  <a:moveTo>
                    <a:pt x="4869" y="1"/>
                  </a:moveTo>
                  <a:cubicBezTo>
                    <a:pt x="4749" y="1"/>
                    <a:pt x="4624" y="25"/>
                    <a:pt x="4499" y="77"/>
                  </a:cubicBezTo>
                  <a:cubicBezTo>
                    <a:pt x="4409" y="115"/>
                    <a:pt x="4367" y="218"/>
                    <a:pt x="4404" y="307"/>
                  </a:cubicBezTo>
                  <a:cubicBezTo>
                    <a:pt x="4433" y="375"/>
                    <a:pt x="4498" y="415"/>
                    <a:pt x="4567" y="415"/>
                  </a:cubicBezTo>
                  <a:cubicBezTo>
                    <a:pt x="4590" y="415"/>
                    <a:pt x="4613" y="411"/>
                    <a:pt x="4635" y="402"/>
                  </a:cubicBezTo>
                  <a:cubicBezTo>
                    <a:pt x="4711" y="370"/>
                    <a:pt x="4789" y="355"/>
                    <a:pt x="4865" y="355"/>
                  </a:cubicBezTo>
                  <a:cubicBezTo>
                    <a:pt x="5211" y="355"/>
                    <a:pt x="5513" y="668"/>
                    <a:pt x="5447" y="1050"/>
                  </a:cubicBezTo>
                  <a:cubicBezTo>
                    <a:pt x="5425" y="1177"/>
                    <a:pt x="5362" y="1295"/>
                    <a:pt x="5262" y="1386"/>
                  </a:cubicBezTo>
                  <a:cubicBezTo>
                    <a:pt x="5143" y="1494"/>
                    <a:pt x="5006" y="1541"/>
                    <a:pt x="4871" y="1541"/>
                  </a:cubicBezTo>
                  <a:cubicBezTo>
                    <a:pt x="4514" y="1541"/>
                    <a:pt x="4181" y="1208"/>
                    <a:pt x="4291" y="798"/>
                  </a:cubicBezTo>
                  <a:cubicBezTo>
                    <a:pt x="4316" y="703"/>
                    <a:pt x="4260" y="607"/>
                    <a:pt x="4166" y="582"/>
                  </a:cubicBezTo>
                  <a:cubicBezTo>
                    <a:pt x="4151" y="578"/>
                    <a:pt x="4136" y="576"/>
                    <a:pt x="4121" y="576"/>
                  </a:cubicBezTo>
                  <a:cubicBezTo>
                    <a:pt x="4043" y="576"/>
                    <a:pt x="3972" y="628"/>
                    <a:pt x="3951" y="707"/>
                  </a:cubicBezTo>
                  <a:cubicBezTo>
                    <a:pt x="3896" y="917"/>
                    <a:pt x="3914" y="1140"/>
                    <a:pt x="4005" y="1339"/>
                  </a:cubicBezTo>
                  <a:lnTo>
                    <a:pt x="2257" y="3692"/>
                  </a:lnTo>
                  <a:lnTo>
                    <a:pt x="1938" y="3692"/>
                  </a:lnTo>
                  <a:cubicBezTo>
                    <a:pt x="1641" y="3692"/>
                    <a:pt x="1400" y="3933"/>
                    <a:pt x="1400" y="4230"/>
                  </a:cubicBezTo>
                  <a:lnTo>
                    <a:pt x="1400" y="4813"/>
                  </a:lnTo>
                  <a:cubicBezTo>
                    <a:pt x="1400" y="5110"/>
                    <a:pt x="1641" y="5351"/>
                    <a:pt x="1938" y="5351"/>
                  </a:cubicBezTo>
                  <a:lnTo>
                    <a:pt x="2303" y="5351"/>
                  </a:lnTo>
                  <a:cubicBezTo>
                    <a:pt x="2238" y="5645"/>
                    <a:pt x="2101" y="6217"/>
                    <a:pt x="1886" y="6828"/>
                  </a:cubicBezTo>
                  <a:cubicBezTo>
                    <a:pt x="1561" y="6977"/>
                    <a:pt x="1409" y="7353"/>
                    <a:pt x="1534" y="7687"/>
                  </a:cubicBezTo>
                  <a:cubicBezTo>
                    <a:pt x="1144" y="8501"/>
                    <a:pt x="703" y="8989"/>
                    <a:pt x="243" y="9107"/>
                  </a:cubicBezTo>
                  <a:cubicBezTo>
                    <a:pt x="78" y="9149"/>
                    <a:pt x="0" y="9337"/>
                    <a:pt x="84" y="9484"/>
                  </a:cubicBezTo>
                  <a:cubicBezTo>
                    <a:pt x="236" y="9751"/>
                    <a:pt x="796" y="10565"/>
                    <a:pt x="2045" y="10770"/>
                  </a:cubicBezTo>
                  <a:cubicBezTo>
                    <a:pt x="1920" y="10876"/>
                    <a:pt x="1801" y="10992"/>
                    <a:pt x="1692" y="11116"/>
                  </a:cubicBezTo>
                  <a:cubicBezTo>
                    <a:pt x="1428" y="11416"/>
                    <a:pt x="1644" y="11887"/>
                    <a:pt x="2043" y="11887"/>
                  </a:cubicBezTo>
                  <a:lnTo>
                    <a:pt x="7680" y="11887"/>
                  </a:lnTo>
                  <a:cubicBezTo>
                    <a:pt x="7866" y="11887"/>
                    <a:pt x="8028" y="11783"/>
                    <a:pt x="8105" y="11613"/>
                  </a:cubicBezTo>
                  <a:cubicBezTo>
                    <a:pt x="8181" y="11445"/>
                    <a:pt x="8152" y="11254"/>
                    <a:pt x="8031" y="11116"/>
                  </a:cubicBezTo>
                  <a:cubicBezTo>
                    <a:pt x="7921" y="10992"/>
                    <a:pt x="7803" y="10876"/>
                    <a:pt x="7677" y="10770"/>
                  </a:cubicBezTo>
                  <a:cubicBezTo>
                    <a:pt x="8927" y="10564"/>
                    <a:pt x="9486" y="9751"/>
                    <a:pt x="9639" y="9483"/>
                  </a:cubicBezTo>
                  <a:cubicBezTo>
                    <a:pt x="9722" y="9337"/>
                    <a:pt x="9645" y="9150"/>
                    <a:pt x="9479" y="9107"/>
                  </a:cubicBezTo>
                  <a:cubicBezTo>
                    <a:pt x="9005" y="8985"/>
                    <a:pt x="8551" y="8470"/>
                    <a:pt x="8150" y="7607"/>
                  </a:cubicBezTo>
                  <a:cubicBezTo>
                    <a:pt x="8220" y="7324"/>
                    <a:pt x="8101" y="7027"/>
                    <a:pt x="7851" y="6870"/>
                  </a:cubicBezTo>
                  <a:cubicBezTo>
                    <a:pt x="7629" y="6244"/>
                    <a:pt x="7485" y="5652"/>
                    <a:pt x="7420" y="5351"/>
                  </a:cubicBezTo>
                  <a:lnTo>
                    <a:pt x="7669" y="5351"/>
                  </a:lnTo>
                  <a:cubicBezTo>
                    <a:pt x="7966" y="5351"/>
                    <a:pt x="8208" y="5110"/>
                    <a:pt x="8208" y="4813"/>
                  </a:cubicBezTo>
                  <a:lnTo>
                    <a:pt x="8208" y="4230"/>
                  </a:lnTo>
                  <a:cubicBezTo>
                    <a:pt x="8208" y="3933"/>
                    <a:pt x="7966" y="3692"/>
                    <a:pt x="7669" y="3692"/>
                  </a:cubicBezTo>
                  <a:lnTo>
                    <a:pt x="7381" y="3692"/>
                  </a:lnTo>
                  <a:lnTo>
                    <a:pt x="6360" y="2294"/>
                  </a:lnTo>
                  <a:cubicBezTo>
                    <a:pt x="6326" y="2247"/>
                    <a:pt x="6272" y="2222"/>
                    <a:pt x="6218" y="2222"/>
                  </a:cubicBezTo>
                  <a:cubicBezTo>
                    <a:pt x="6182" y="2222"/>
                    <a:pt x="6145" y="2233"/>
                    <a:pt x="6114" y="2256"/>
                  </a:cubicBezTo>
                  <a:cubicBezTo>
                    <a:pt x="6036" y="2313"/>
                    <a:pt x="6019" y="2423"/>
                    <a:pt x="6076" y="2502"/>
                  </a:cubicBezTo>
                  <a:lnTo>
                    <a:pt x="6946" y="3692"/>
                  </a:lnTo>
                  <a:lnTo>
                    <a:pt x="2694" y="3692"/>
                  </a:lnTo>
                  <a:lnTo>
                    <a:pt x="4220" y="1638"/>
                  </a:lnTo>
                  <a:cubicBezTo>
                    <a:pt x="4400" y="1807"/>
                    <a:pt x="4631" y="1892"/>
                    <a:pt x="4863" y="1892"/>
                  </a:cubicBezTo>
                  <a:cubicBezTo>
                    <a:pt x="5078" y="1892"/>
                    <a:pt x="5293" y="1819"/>
                    <a:pt x="5470" y="1671"/>
                  </a:cubicBezTo>
                  <a:lnTo>
                    <a:pt x="5662" y="1933"/>
                  </a:lnTo>
                  <a:cubicBezTo>
                    <a:pt x="5696" y="1980"/>
                    <a:pt x="5749" y="2005"/>
                    <a:pt x="5804" y="2005"/>
                  </a:cubicBezTo>
                  <a:cubicBezTo>
                    <a:pt x="5839" y="2005"/>
                    <a:pt x="5876" y="1994"/>
                    <a:pt x="5907" y="1971"/>
                  </a:cubicBezTo>
                  <a:cubicBezTo>
                    <a:pt x="5985" y="1914"/>
                    <a:pt x="6003" y="1804"/>
                    <a:pt x="5945" y="1726"/>
                  </a:cubicBezTo>
                  <a:lnTo>
                    <a:pt x="5699" y="1388"/>
                  </a:lnTo>
                  <a:cubicBezTo>
                    <a:pt x="6048" y="731"/>
                    <a:pt x="5531" y="1"/>
                    <a:pt x="48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 name="Google Shape;1945;p47"/>
          <p:cNvGrpSpPr/>
          <p:nvPr/>
        </p:nvGrpSpPr>
        <p:grpSpPr>
          <a:xfrm>
            <a:off x="1241743" y="3662739"/>
            <a:ext cx="378956" cy="397827"/>
            <a:chOff x="1329000" y="1987050"/>
            <a:chExt cx="283650" cy="297775"/>
          </a:xfrm>
        </p:grpSpPr>
        <p:sp>
          <p:nvSpPr>
            <p:cNvPr id="1946" name="Google Shape;1946;p47"/>
            <p:cNvSpPr/>
            <p:nvPr/>
          </p:nvSpPr>
          <p:spPr>
            <a:xfrm>
              <a:off x="1379750" y="1987050"/>
              <a:ext cx="182075" cy="297775"/>
            </a:xfrm>
            <a:custGeom>
              <a:rect b="b" l="l" r="r" t="t"/>
              <a:pathLst>
                <a:path extrusionOk="0" h="11911" w="7283">
                  <a:moveTo>
                    <a:pt x="4223" y="9846"/>
                  </a:moveTo>
                  <a:lnTo>
                    <a:pt x="4223" y="11477"/>
                  </a:lnTo>
                  <a:cubicBezTo>
                    <a:pt x="4223" y="11522"/>
                    <a:pt x="4187" y="11559"/>
                    <a:pt x="4142" y="11559"/>
                  </a:cubicBezTo>
                  <a:lnTo>
                    <a:pt x="3142" y="11559"/>
                  </a:lnTo>
                  <a:cubicBezTo>
                    <a:pt x="3097" y="11559"/>
                    <a:pt x="3060" y="11522"/>
                    <a:pt x="3060" y="11477"/>
                  </a:cubicBezTo>
                  <a:lnTo>
                    <a:pt x="3060" y="9858"/>
                  </a:lnTo>
                  <a:cubicBezTo>
                    <a:pt x="3227" y="9944"/>
                    <a:pt x="3427" y="9989"/>
                    <a:pt x="3629" y="9989"/>
                  </a:cubicBezTo>
                  <a:cubicBezTo>
                    <a:pt x="3835" y="9989"/>
                    <a:pt x="4043" y="9943"/>
                    <a:pt x="4223" y="9846"/>
                  </a:cubicBezTo>
                  <a:close/>
                  <a:moveTo>
                    <a:pt x="3644" y="1"/>
                  </a:moveTo>
                  <a:cubicBezTo>
                    <a:pt x="3539" y="1"/>
                    <a:pt x="3429" y="40"/>
                    <a:pt x="3347" y="133"/>
                  </a:cubicBezTo>
                  <a:cubicBezTo>
                    <a:pt x="3339" y="142"/>
                    <a:pt x="3332" y="152"/>
                    <a:pt x="3326" y="163"/>
                  </a:cubicBezTo>
                  <a:lnTo>
                    <a:pt x="3036" y="675"/>
                  </a:lnTo>
                  <a:cubicBezTo>
                    <a:pt x="2989" y="759"/>
                    <a:pt x="3019" y="866"/>
                    <a:pt x="3103" y="915"/>
                  </a:cubicBezTo>
                  <a:cubicBezTo>
                    <a:pt x="3130" y="930"/>
                    <a:pt x="3160" y="937"/>
                    <a:pt x="3189" y="937"/>
                  </a:cubicBezTo>
                  <a:cubicBezTo>
                    <a:pt x="3250" y="937"/>
                    <a:pt x="3310" y="905"/>
                    <a:pt x="3342" y="848"/>
                  </a:cubicBezTo>
                  <a:lnTo>
                    <a:pt x="3618" y="358"/>
                  </a:lnTo>
                  <a:cubicBezTo>
                    <a:pt x="3625" y="354"/>
                    <a:pt x="3634" y="351"/>
                    <a:pt x="3642" y="351"/>
                  </a:cubicBezTo>
                  <a:cubicBezTo>
                    <a:pt x="3650" y="351"/>
                    <a:pt x="3658" y="354"/>
                    <a:pt x="3666" y="358"/>
                  </a:cubicBezTo>
                  <a:cubicBezTo>
                    <a:pt x="5275" y="3206"/>
                    <a:pt x="5173" y="3037"/>
                    <a:pt x="5197" y="3064"/>
                  </a:cubicBezTo>
                  <a:cubicBezTo>
                    <a:pt x="5296" y="3174"/>
                    <a:pt x="5290" y="3329"/>
                    <a:pt x="5205" y="3435"/>
                  </a:cubicBezTo>
                  <a:cubicBezTo>
                    <a:pt x="5180" y="3449"/>
                    <a:pt x="5161" y="3468"/>
                    <a:pt x="5145" y="3491"/>
                  </a:cubicBezTo>
                  <a:cubicBezTo>
                    <a:pt x="5080" y="3535"/>
                    <a:pt x="5016" y="3539"/>
                    <a:pt x="4994" y="3539"/>
                  </a:cubicBezTo>
                  <a:cubicBezTo>
                    <a:pt x="4990" y="3539"/>
                    <a:pt x="4988" y="3539"/>
                    <a:pt x="4988" y="3539"/>
                  </a:cubicBezTo>
                  <a:cubicBezTo>
                    <a:pt x="4779" y="3539"/>
                    <a:pt x="4733" y="3144"/>
                    <a:pt x="4315" y="3144"/>
                  </a:cubicBezTo>
                  <a:cubicBezTo>
                    <a:pt x="3896" y="3144"/>
                    <a:pt x="3850" y="3539"/>
                    <a:pt x="3642" y="3539"/>
                  </a:cubicBezTo>
                  <a:cubicBezTo>
                    <a:pt x="3435" y="3539"/>
                    <a:pt x="3386" y="3144"/>
                    <a:pt x="2969" y="3144"/>
                  </a:cubicBezTo>
                  <a:cubicBezTo>
                    <a:pt x="2549" y="3144"/>
                    <a:pt x="2504" y="3539"/>
                    <a:pt x="2296" y="3539"/>
                  </a:cubicBezTo>
                  <a:lnTo>
                    <a:pt x="2290" y="3539"/>
                  </a:lnTo>
                  <a:cubicBezTo>
                    <a:pt x="2117" y="3535"/>
                    <a:pt x="2013" y="3390"/>
                    <a:pt x="2013" y="3252"/>
                  </a:cubicBezTo>
                  <a:cubicBezTo>
                    <a:pt x="2013" y="3128"/>
                    <a:pt x="2086" y="3072"/>
                    <a:pt x="2108" y="3033"/>
                  </a:cubicBezTo>
                  <a:lnTo>
                    <a:pt x="2997" y="1460"/>
                  </a:lnTo>
                  <a:cubicBezTo>
                    <a:pt x="3044" y="1375"/>
                    <a:pt x="3014" y="1268"/>
                    <a:pt x="2930" y="1221"/>
                  </a:cubicBezTo>
                  <a:cubicBezTo>
                    <a:pt x="2903" y="1205"/>
                    <a:pt x="2873" y="1198"/>
                    <a:pt x="2844" y="1198"/>
                  </a:cubicBezTo>
                  <a:cubicBezTo>
                    <a:pt x="2783" y="1198"/>
                    <a:pt x="2723" y="1230"/>
                    <a:pt x="2690" y="1288"/>
                  </a:cubicBezTo>
                  <a:lnTo>
                    <a:pt x="1811" y="2846"/>
                  </a:lnTo>
                  <a:cubicBezTo>
                    <a:pt x="1591" y="3108"/>
                    <a:pt x="1626" y="3477"/>
                    <a:pt x="1841" y="3700"/>
                  </a:cubicBezTo>
                  <a:lnTo>
                    <a:pt x="970" y="5524"/>
                  </a:lnTo>
                  <a:cubicBezTo>
                    <a:pt x="798" y="5867"/>
                    <a:pt x="870" y="6269"/>
                    <a:pt x="1116" y="6530"/>
                  </a:cubicBezTo>
                  <a:lnTo>
                    <a:pt x="124" y="8420"/>
                  </a:lnTo>
                  <a:cubicBezTo>
                    <a:pt x="43" y="8576"/>
                    <a:pt x="1" y="8744"/>
                    <a:pt x="1" y="8917"/>
                  </a:cubicBezTo>
                  <a:cubicBezTo>
                    <a:pt x="1" y="9494"/>
                    <a:pt x="446" y="9989"/>
                    <a:pt x="1076" y="9989"/>
                  </a:cubicBezTo>
                  <a:cubicBezTo>
                    <a:pt x="1771" y="9989"/>
                    <a:pt x="1787" y="9593"/>
                    <a:pt x="2354" y="9593"/>
                  </a:cubicBezTo>
                  <a:cubicBezTo>
                    <a:pt x="2509" y="9593"/>
                    <a:pt x="2616" y="9619"/>
                    <a:pt x="2708" y="9659"/>
                  </a:cubicBezTo>
                  <a:lnTo>
                    <a:pt x="2708" y="11477"/>
                  </a:lnTo>
                  <a:cubicBezTo>
                    <a:pt x="2708" y="11717"/>
                    <a:pt x="2903" y="11910"/>
                    <a:pt x="3142" y="11910"/>
                  </a:cubicBezTo>
                  <a:lnTo>
                    <a:pt x="4142" y="11910"/>
                  </a:lnTo>
                  <a:cubicBezTo>
                    <a:pt x="4381" y="11910"/>
                    <a:pt x="4575" y="11717"/>
                    <a:pt x="4575" y="11477"/>
                  </a:cubicBezTo>
                  <a:lnTo>
                    <a:pt x="4575" y="9650"/>
                  </a:lnTo>
                  <a:cubicBezTo>
                    <a:pt x="4662" y="9616"/>
                    <a:pt x="4765" y="9593"/>
                    <a:pt x="4907" y="9593"/>
                  </a:cubicBezTo>
                  <a:cubicBezTo>
                    <a:pt x="5388" y="9593"/>
                    <a:pt x="5436" y="9852"/>
                    <a:pt x="5874" y="9955"/>
                  </a:cubicBezTo>
                  <a:cubicBezTo>
                    <a:pt x="5887" y="9958"/>
                    <a:pt x="5901" y="9960"/>
                    <a:pt x="5915" y="9960"/>
                  </a:cubicBezTo>
                  <a:cubicBezTo>
                    <a:pt x="5994" y="9960"/>
                    <a:pt x="6066" y="9905"/>
                    <a:pt x="6085" y="9824"/>
                  </a:cubicBezTo>
                  <a:cubicBezTo>
                    <a:pt x="6107" y="9729"/>
                    <a:pt x="6049" y="9634"/>
                    <a:pt x="5955" y="9613"/>
                  </a:cubicBezTo>
                  <a:cubicBezTo>
                    <a:pt x="5618" y="9533"/>
                    <a:pt x="5492" y="9242"/>
                    <a:pt x="4907" y="9242"/>
                  </a:cubicBezTo>
                  <a:cubicBezTo>
                    <a:pt x="4204" y="9242"/>
                    <a:pt x="4203" y="9636"/>
                    <a:pt x="3631" y="9636"/>
                  </a:cubicBezTo>
                  <a:cubicBezTo>
                    <a:pt x="3086" y="9636"/>
                    <a:pt x="3030" y="9242"/>
                    <a:pt x="2354" y="9242"/>
                  </a:cubicBezTo>
                  <a:cubicBezTo>
                    <a:pt x="1665" y="9242"/>
                    <a:pt x="1641" y="9637"/>
                    <a:pt x="1069" y="9637"/>
                  </a:cubicBezTo>
                  <a:cubicBezTo>
                    <a:pt x="1060" y="9637"/>
                    <a:pt x="1051" y="9637"/>
                    <a:pt x="1042" y="9636"/>
                  </a:cubicBezTo>
                  <a:cubicBezTo>
                    <a:pt x="611" y="9625"/>
                    <a:pt x="352" y="9262"/>
                    <a:pt x="352" y="8917"/>
                  </a:cubicBezTo>
                  <a:cubicBezTo>
                    <a:pt x="352" y="8613"/>
                    <a:pt x="458" y="8595"/>
                    <a:pt x="1406" y="6733"/>
                  </a:cubicBezTo>
                  <a:cubicBezTo>
                    <a:pt x="1512" y="6778"/>
                    <a:pt x="1627" y="6802"/>
                    <a:pt x="1751" y="6802"/>
                  </a:cubicBezTo>
                  <a:cubicBezTo>
                    <a:pt x="2287" y="6802"/>
                    <a:pt x="2320" y="6407"/>
                    <a:pt x="2690" y="6407"/>
                  </a:cubicBezTo>
                  <a:cubicBezTo>
                    <a:pt x="3061" y="6407"/>
                    <a:pt x="3094" y="6802"/>
                    <a:pt x="3630" y="6802"/>
                  </a:cubicBezTo>
                  <a:cubicBezTo>
                    <a:pt x="4158" y="6802"/>
                    <a:pt x="4206" y="6407"/>
                    <a:pt x="4568" y="6407"/>
                  </a:cubicBezTo>
                  <a:cubicBezTo>
                    <a:pt x="4939" y="6407"/>
                    <a:pt x="4972" y="6802"/>
                    <a:pt x="5508" y="6802"/>
                  </a:cubicBezTo>
                  <a:cubicBezTo>
                    <a:pt x="5681" y="6802"/>
                    <a:pt x="5807" y="6758"/>
                    <a:pt x="5907" y="6700"/>
                  </a:cubicBezTo>
                  <a:lnTo>
                    <a:pt x="6853" y="8595"/>
                  </a:lnTo>
                  <a:cubicBezTo>
                    <a:pt x="7039" y="8967"/>
                    <a:pt x="6873" y="9399"/>
                    <a:pt x="6525" y="9566"/>
                  </a:cubicBezTo>
                  <a:cubicBezTo>
                    <a:pt x="6358" y="9647"/>
                    <a:pt x="6415" y="9900"/>
                    <a:pt x="6601" y="9900"/>
                  </a:cubicBezTo>
                  <a:cubicBezTo>
                    <a:pt x="6761" y="9900"/>
                    <a:pt x="7282" y="9535"/>
                    <a:pt x="7282" y="8916"/>
                  </a:cubicBezTo>
                  <a:cubicBezTo>
                    <a:pt x="7282" y="8750"/>
                    <a:pt x="7244" y="8589"/>
                    <a:pt x="7168" y="8437"/>
                  </a:cubicBezTo>
                  <a:lnTo>
                    <a:pt x="6186" y="6471"/>
                  </a:lnTo>
                  <a:cubicBezTo>
                    <a:pt x="6412" y="6215"/>
                    <a:pt x="6472" y="5849"/>
                    <a:pt x="6333" y="5532"/>
                  </a:cubicBezTo>
                  <a:lnTo>
                    <a:pt x="6307" y="5472"/>
                  </a:lnTo>
                  <a:cubicBezTo>
                    <a:pt x="6278" y="5405"/>
                    <a:pt x="6214" y="5366"/>
                    <a:pt x="6147" y="5366"/>
                  </a:cubicBezTo>
                  <a:cubicBezTo>
                    <a:pt x="6123" y="5366"/>
                    <a:pt x="6099" y="5371"/>
                    <a:pt x="6076" y="5381"/>
                  </a:cubicBezTo>
                  <a:cubicBezTo>
                    <a:pt x="5987" y="5420"/>
                    <a:pt x="5946" y="5523"/>
                    <a:pt x="5985" y="5613"/>
                  </a:cubicBezTo>
                  <a:cubicBezTo>
                    <a:pt x="5999" y="5651"/>
                    <a:pt x="6056" y="5740"/>
                    <a:pt x="6056" y="5885"/>
                  </a:cubicBezTo>
                  <a:cubicBezTo>
                    <a:pt x="6056" y="6030"/>
                    <a:pt x="5997" y="6168"/>
                    <a:pt x="5892" y="6269"/>
                  </a:cubicBezTo>
                  <a:cubicBezTo>
                    <a:pt x="5863" y="6284"/>
                    <a:pt x="5841" y="6302"/>
                    <a:pt x="5822" y="6330"/>
                  </a:cubicBezTo>
                  <a:cubicBezTo>
                    <a:pt x="5735" y="6401"/>
                    <a:pt x="5655" y="6451"/>
                    <a:pt x="5508" y="6451"/>
                  </a:cubicBezTo>
                  <a:cubicBezTo>
                    <a:pt x="5137" y="6451"/>
                    <a:pt x="5105" y="6055"/>
                    <a:pt x="4569" y="6055"/>
                  </a:cubicBezTo>
                  <a:cubicBezTo>
                    <a:pt x="4033" y="6055"/>
                    <a:pt x="4000" y="6451"/>
                    <a:pt x="3630" y="6451"/>
                  </a:cubicBezTo>
                  <a:cubicBezTo>
                    <a:pt x="3259" y="6451"/>
                    <a:pt x="3227" y="6055"/>
                    <a:pt x="2691" y="6055"/>
                  </a:cubicBezTo>
                  <a:cubicBezTo>
                    <a:pt x="2160" y="6055"/>
                    <a:pt x="2118" y="6451"/>
                    <a:pt x="1746" y="6451"/>
                  </a:cubicBezTo>
                  <a:cubicBezTo>
                    <a:pt x="1740" y="6451"/>
                    <a:pt x="1734" y="6451"/>
                    <a:pt x="1729" y="6451"/>
                  </a:cubicBezTo>
                  <a:cubicBezTo>
                    <a:pt x="1340" y="6436"/>
                    <a:pt x="1117" y="6017"/>
                    <a:pt x="1286" y="5680"/>
                  </a:cubicBezTo>
                  <a:cubicBezTo>
                    <a:pt x="1293" y="5665"/>
                    <a:pt x="2147" y="3875"/>
                    <a:pt x="2148" y="3873"/>
                  </a:cubicBezTo>
                  <a:cubicBezTo>
                    <a:pt x="2198" y="3885"/>
                    <a:pt x="2249" y="3890"/>
                    <a:pt x="2296" y="3890"/>
                  </a:cubicBezTo>
                  <a:cubicBezTo>
                    <a:pt x="2715" y="3890"/>
                    <a:pt x="2761" y="3496"/>
                    <a:pt x="2969" y="3496"/>
                  </a:cubicBezTo>
                  <a:cubicBezTo>
                    <a:pt x="3177" y="3496"/>
                    <a:pt x="3224" y="3890"/>
                    <a:pt x="3642" y="3890"/>
                  </a:cubicBezTo>
                  <a:cubicBezTo>
                    <a:pt x="4065" y="3890"/>
                    <a:pt x="4105" y="3496"/>
                    <a:pt x="4315" y="3496"/>
                  </a:cubicBezTo>
                  <a:cubicBezTo>
                    <a:pt x="4524" y="3496"/>
                    <a:pt x="4567" y="3890"/>
                    <a:pt x="4989" y="3890"/>
                  </a:cubicBezTo>
                  <a:cubicBezTo>
                    <a:pt x="4993" y="3890"/>
                    <a:pt x="4998" y="3890"/>
                    <a:pt x="5002" y="3890"/>
                  </a:cubicBezTo>
                  <a:cubicBezTo>
                    <a:pt x="5077" y="3888"/>
                    <a:pt x="5148" y="3874"/>
                    <a:pt x="5214" y="3849"/>
                  </a:cubicBezTo>
                  <a:cubicBezTo>
                    <a:pt x="5242" y="3913"/>
                    <a:pt x="5674" y="4901"/>
                    <a:pt x="5704" y="4968"/>
                  </a:cubicBezTo>
                  <a:cubicBezTo>
                    <a:pt x="5732" y="5034"/>
                    <a:pt x="5796" y="5073"/>
                    <a:pt x="5864" y="5073"/>
                  </a:cubicBezTo>
                  <a:cubicBezTo>
                    <a:pt x="5888" y="5073"/>
                    <a:pt x="5912" y="5069"/>
                    <a:pt x="5934" y="5059"/>
                  </a:cubicBezTo>
                  <a:cubicBezTo>
                    <a:pt x="6024" y="5020"/>
                    <a:pt x="6064" y="4917"/>
                    <a:pt x="6025" y="4827"/>
                  </a:cubicBezTo>
                  <a:lnTo>
                    <a:pt x="5502" y="3629"/>
                  </a:lnTo>
                  <a:cubicBezTo>
                    <a:pt x="5665" y="3401"/>
                    <a:pt x="5668" y="3078"/>
                    <a:pt x="5473" y="2846"/>
                  </a:cubicBezTo>
                  <a:lnTo>
                    <a:pt x="3958" y="163"/>
                  </a:lnTo>
                  <a:cubicBezTo>
                    <a:pt x="3902" y="63"/>
                    <a:pt x="3776" y="1"/>
                    <a:pt x="3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7"/>
            <p:cNvSpPr/>
            <p:nvPr/>
          </p:nvSpPr>
          <p:spPr>
            <a:xfrm>
              <a:off x="1364125" y="2007025"/>
              <a:ext cx="32550" cy="32550"/>
            </a:xfrm>
            <a:custGeom>
              <a:rect b="b" l="l" r="r" t="t"/>
              <a:pathLst>
                <a:path extrusionOk="0" h="1302" w="1302">
                  <a:moveTo>
                    <a:pt x="652" y="353"/>
                  </a:moveTo>
                  <a:cubicBezTo>
                    <a:pt x="816" y="353"/>
                    <a:pt x="950" y="487"/>
                    <a:pt x="950" y="652"/>
                  </a:cubicBezTo>
                  <a:cubicBezTo>
                    <a:pt x="950" y="816"/>
                    <a:pt x="816" y="950"/>
                    <a:pt x="652" y="950"/>
                  </a:cubicBezTo>
                  <a:cubicBezTo>
                    <a:pt x="487" y="950"/>
                    <a:pt x="353" y="816"/>
                    <a:pt x="353" y="652"/>
                  </a:cubicBezTo>
                  <a:cubicBezTo>
                    <a:pt x="353" y="487"/>
                    <a:pt x="487" y="353"/>
                    <a:pt x="652" y="353"/>
                  </a:cubicBezTo>
                  <a:close/>
                  <a:moveTo>
                    <a:pt x="652" y="0"/>
                  </a:moveTo>
                  <a:cubicBezTo>
                    <a:pt x="293" y="0"/>
                    <a:pt x="0" y="293"/>
                    <a:pt x="0" y="652"/>
                  </a:cubicBezTo>
                  <a:cubicBezTo>
                    <a:pt x="0" y="1010"/>
                    <a:pt x="293" y="1302"/>
                    <a:pt x="652" y="1302"/>
                  </a:cubicBezTo>
                  <a:cubicBezTo>
                    <a:pt x="1010" y="1302"/>
                    <a:pt x="1302" y="1010"/>
                    <a:pt x="1302" y="652"/>
                  </a:cubicBezTo>
                  <a:cubicBezTo>
                    <a:pt x="1302" y="293"/>
                    <a:pt x="1010" y="0"/>
                    <a:pt x="6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7"/>
            <p:cNvSpPr/>
            <p:nvPr/>
          </p:nvSpPr>
          <p:spPr>
            <a:xfrm>
              <a:off x="1568250" y="2237350"/>
              <a:ext cx="32525" cy="32550"/>
            </a:xfrm>
            <a:custGeom>
              <a:rect b="b" l="l" r="r" t="t"/>
              <a:pathLst>
                <a:path extrusionOk="0" h="1302" w="1301">
                  <a:moveTo>
                    <a:pt x="651" y="352"/>
                  </a:moveTo>
                  <a:cubicBezTo>
                    <a:pt x="816" y="352"/>
                    <a:pt x="950" y="486"/>
                    <a:pt x="950" y="651"/>
                  </a:cubicBezTo>
                  <a:cubicBezTo>
                    <a:pt x="950" y="815"/>
                    <a:pt x="816" y="949"/>
                    <a:pt x="651" y="949"/>
                  </a:cubicBezTo>
                  <a:cubicBezTo>
                    <a:pt x="486" y="949"/>
                    <a:pt x="352" y="815"/>
                    <a:pt x="352" y="651"/>
                  </a:cubicBezTo>
                  <a:cubicBezTo>
                    <a:pt x="352" y="486"/>
                    <a:pt x="486" y="352"/>
                    <a:pt x="651" y="352"/>
                  </a:cubicBezTo>
                  <a:close/>
                  <a:moveTo>
                    <a:pt x="651" y="0"/>
                  </a:moveTo>
                  <a:cubicBezTo>
                    <a:pt x="292" y="0"/>
                    <a:pt x="1" y="292"/>
                    <a:pt x="1" y="651"/>
                  </a:cubicBezTo>
                  <a:cubicBezTo>
                    <a:pt x="1" y="1009"/>
                    <a:pt x="292" y="1302"/>
                    <a:pt x="651" y="1302"/>
                  </a:cubicBezTo>
                  <a:cubicBezTo>
                    <a:pt x="1009" y="1302"/>
                    <a:pt x="1301" y="1009"/>
                    <a:pt x="1301" y="651"/>
                  </a:cubicBezTo>
                  <a:cubicBezTo>
                    <a:pt x="1301" y="292"/>
                    <a:pt x="1009" y="0"/>
                    <a:pt x="6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7"/>
            <p:cNvSpPr/>
            <p:nvPr/>
          </p:nvSpPr>
          <p:spPr>
            <a:xfrm>
              <a:off x="1510125" y="1995150"/>
              <a:ext cx="32550" cy="32550"/>
            </a:xfrm>
            <a:custGeom>
              <a:rect b="b" l="l" r="r" t="t"/>
              <a:pathLst>
                <a:path extrusionOk="0" h="1302" w="1302">
                  <a:moveTo>
                    <a:pt x="650" y="353"/>
                  </a:moveTo>
                  <a:cubicBezTo>
                    <a:pt x="815" y="353"/>
                    <a:pt x="949" y="487"/>
                    <a:pt x="949" y="652"/>
                  </a:cubicBezTo>
                  <a:cubicBezTo>
                    <a:pt x="949" y="816"/>
                    <a:pt x="815" y="950"/>
                    <a:pt x="650" y="950"/>
                  </a:cubicBezTo>
                  <a:cubicBezTo>
                    <a:pt x="486" y="950"/>
                    <a:pt x="352" y="816"/>
                    <a:pt x="352" y="652"/>
                  </a:cubicBezTo>
                  <a:cubicBezTo>
                    <a:pt x="352" y="487"/>
                    <a:pt x="486" y="353"/>
                    <a:pt x="650" y="353"/>
                  </a:cubicBezTo>
                  <a:close/>
                  <a:moveTo>
                    <a:pt x="650" y="0"/>
                  </a:moveTo>
                  <a:cubicBezTo>
                    <a:pt x="292" y="0"/>
                    <a:pt x="0" y="293"/>
                    <a:pt x="0" y="652"/>
                  </a:cubicBezTo>
                  <a:cubicBezTo>
                    <a:pt x="0" y="1010"/>
                    <a:pt x="292" y="1302"/>
                    <a:pt x="650" y="1302"/>
                  </a:cubicBezTo>
                  <a:cubicBezTo>
                    <a:pt x="1010" y="1302"/>
                    <a:pt x="1302" y="1010"/>
                    <a:pt x="1302" y="652"/>
                  </a:cubicBezTo>
                  <a:cubicBezTo>
                    <a:pt x="1302" y="293"/>
                    <a:pt x="1010" y="0"/>
                    <a:pt x="6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7"/>
            <p:cNvSpPr/>
            <p:nvPr/>
          </p:nvSpPr>
          <p:spPr>
            <a:xfrm>
              <a:off x="1580100" y="2080000"/>
              <a:ext cx="32550" cy="32550"/>
            </a:xfrm>
            <a:custGeom>
              <a:rect b="b" l="l" r="r" t="t"/>
              <a:pathLst>
                <a:path extrusionOk="0" h="1302" w="1302">
                  <a:moveTo>
                    <a:pt x="652" y="353"/>
                  </a:moveTo>
                  <a:cubicBezTo>
                    <a:pt x="817" y="353"/>
                    <a:pt x="951" y="487"/>
                    <a:pt x="951" y="651"/>
                  </a:cubicBezTo>
                  <a:cubicBezTo>
                    <a:pt x="951" y="815"/>
                    <a:pt x="817" y="950"/>
                    <a:pt x="652" y="950"/>
                  </a:cubicBezTo>
                  <a:cubicBezTo>
                    <a:pt x="487" y="950"/>
                    <a:pt x="353" y="816"/>
                    <a:pt x="353" y="651"/>
                  </a:cubicBezTo>
                  <a:cubicBezTo>
                    <a:pt x="353" y="487"/>
                    <a:pt x="487" y="353"/>
                    <a:pt x="652" y="353"/>
                  </a:cubicBezTo>
                  <a:close/>
                  <a:moveTo>
                    <a:pt x="652" y="0"/>
                  </a:moveTo>
                  <a:cubicBezTo>
                    <a:pt x="293" y="0"/>
                    <a:pt x="1" y="292"/>
                    <a:pt x="1" y="651"/>
                  </a:cubicBezTo>
                  <a:cubicBezTo>
                    <a:pt x="1" y="1010"/>
                    <a:pt x="293" y="1302"/>
                    <a:pt x="652" y="1302"/>
                  </a:cubicBezTo>
                  <a:cubicBezTo>
                    <a:pt x="1010" y="1302"/>
                    <a:pt x="1302" y="1010"/>
                    <a:pt x="1302" y="651"/>
                  </a:cubicBezTo>
                  <a:cubicBezTo>
                    <a:pt x="1302" y="292"/>
                    <a:pt x="1010" y="0"/>
                    <a:pt x="6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7"/>
            <p:cNvSpPr/>
            <p:nvPr/>
          </p:nvSpPr>
          <p:spPr>
            <a:xfrm>
              <a:off x="1329000" y="2144925"/>
              <a:ext cx="32550" cy="32550"/>
            </a:xfrm>
            <a:custGeom>
              <a:rect b="b" l="l" r="r" t="t"/>
              <a:pathLst>
                <a:path extrusionOk="0" h="1302" w="1302">
                  <a:moveTo>
                    <a:pt x="651" y="352"/>
                  </a:moveTo>
                  <a:cubicBezTo>
                    <a:pt x="816" y="352"/>
                    <a:pt x="950" y="486"/>
                    <a:pt x="950" y="651"/>
                  </a:cubicBezTo>
                  <a:cubicBezTo>
                    <a:pt x="950" y="816"/>
                    <a:pt x="816" y="951"/>
                    <a:pt x="651" y="951"/>
                  </a:cubicBezTo>
                  <a:cubicBezTo>
                    <a:pt x="486" y="951"/>
                    <a:pt x="351" y="816"/>
                    <a:pt x="351" y="651"/>
                  </a:cubicBezTo>
                  <a:cubicBezTo>
                    <a:pt x="351" y="486"/>
                    <a:pt x="486" y="352"/>
                    <a:pt x="651" y="352"/>
                  </a:cubicBezTo>
                  <a:close/>
                  <a:moveTo>
                    <a:pt x="651" y="1"/>
                  </a:moveTo>
                  <a:cubicBezTo>
                    <a:pt x="292" y="1"/>
                    <a:pt x="0" y="292"/>
                    <a:pt x="0" y="651"/>
                  </a:cubicBezTo>
                  <a:cubicBezTo>
                    <a:pt x="0" y="1010"/>
                    <a:pt x="292" y="1302"/>
                    <a:pt x="651" y="1302"/>
                  </a:cubicBezTo>
                  <a:cubicBezTo>
                    <a:pt x="1010" y="1302"/>
                    <a:pt x="1301" y="1010"/>
                    <a:pt x="1301" y="651"/>
                  </a:cubicBezTo>
                  <a:cubicBezTo>
                    <a:pt x="1301" y="292"/>
                    <a:pt x="1010" y="1"/>
                    <a:pt x="6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5" name="Shape 1955"/>
        <p:cNvGrpSpPr/>
        <p:nvPr/>
      </p:nvGrpSpPr>
      <p:grpSpPr>
        <a:xfrm>
          <a:off x="0" y="0"/>
          <a:ext cx="0" cy="0"/>
          <a:chOff x="0" y="0"/>
          <a:chExt cx="0" cy="0"/>
        </a:xfrm>
      </p:grpSpPr>
      <p:sp>
        <p:nvSpPr>
          <p:cNvPr id="1956" name="Google Shape;1956;p48"/>
          <p:cNvSpPr txBox="1"/>
          <p:nvPr>
            <p:ph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957" name="Google Shape;1957;p48"/>
          <p:cNvSpPr txBox="1"/>
          <p:nvPr>
            <p:ph idx="1" type="body"/>
          </p:nvPr>
        </p:nvSpPr>
        <p:spPr>
          <a:xfrm>
            <a:off x="720000" y="1468375"/>
            <a:ext cx="7704000" cy="119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Vectors</a:t>
            </a:r>
            <a:endParaRPr sz="2400">
              <a:solidFill>
                <a:schemeClr val="dk2"/>
              </a:solidFill>
              <a:latin typeface="Figtree Light"/>
              <a:ea typeface="Figtree Light"/>
              <a:cs typeface="Figtree Light"/>
              <a:sym typeface="Figtree Light"/>
            </a:endParaRPr>
          </a:p>
          <a:p>
            <a:pPr indent="-317500" lvl="0" marL="457200" rtl="0" algn="l">
              <a:spcBef>
                <a:spcPts val="0"/>
              </a:spcBef>
              <a:spcAft>
                <a:spcPts val="0"/>
              </a:spcAft>
              <a:buSzPts val="1400"/>
              <a:buChar char="●"/>
            </a:pPr>
            <a:r>
              <a:rPr lang="en">
                <a:uFill>
                  <a:noFill/>
                </a:uFill>
                <a:hlinkClick r:id="rId3"/>
              </a:rPr>
              <a:t>Cute snowmen collection</a:t>
            </a:r>
            <a:endParaRPr/>
          </a:p>
          <a:p>
            <a:pPr indent="-317500" lvl="0" marL="457200" rtl="0" algn="l">
              <a:spcBef>
                <a:spcPts val="0"/>
              </a:spcBef>
              <a:spcAft>
                <a:spcPts val="0"/>
              </a:spcAft>
              <a:buSzPts val="1400"/>
              <a:buChar char="●"/>
            </a:pPr>
            <a:r>
              <a:rPr lang="en">
                <a:uFill>
                  <a:noFill/>
                </a:uFill>
                <a:hlinkClick r:id="rId4"/>
              </a:rPr>
              <a:t>Cute snowmen collection 1</a:t>
            </a:r>
            <a:endParaRPr/>
          </a:p>
        </p:txBody>
      </p:sp>
      <p:grpSp>
        <p:nvGrpSpPr>
          <p:cNvPr id="1958" name="Google Shape;1958;p48"/>
          <p:cNvGrpSpPr/>
          <p:nvPr/>
        </p:nvGrpSpPr>
        <p:grpSpPr>
          <a:xfrm>
            <a:off x="3594075" y="3366948"/>
            <a:ext cx="814236" cy="941776"/>
            <a:chOff x="3355084" y="3565264"/>
            <a:chExt cx="814236" cy="941776"/>
          </a:xfrm>
        </p:grpSpPr>
        <p:sp>
          <p:nvSpPr>
            <p:cNvPr id="1959" name="Google Shape;1959;p48"/>
            <p:cNvSpPr/>
            <p:nvPr/>
          </p:nvSpPr>
          <p:spPr>
            <a:xfrm>
              <a:off x="3473211" y="4444006"/>
              <a:ext cx="586232" cy="63035"/>
            </a:xfrm>
            <a:custGeom>
              <a:rect b="b" l="l" r="r" t="t"/>
              <a:pathLst>
                <a:path extrusionOk="0" h="1206" w="11216">
                  <a:moveTo>
                    <a:pt x="5608" y="1"/>
                  </a:moveTo>
                  <a:cubicBezTo>
                    <a:pt x="4121" y="1"/>
                    <a:pt x="2695" y="64"/>
                    <a:pt x="1643" y="178"/>
                  </a:cubicBezTo>
                  <a:cubicBezTo>
                    <a:pt x="591" y="291"/>
                    <a:pt x="1" y="444"/>
                    <a:pt x="1" y="604"/>
                  </a:cubicBezTo>
                  <a:cubicBezTo>
                    <a:pt x="1" y="764"/>
                    <a:pt x="591" y="916"/>
                    <a:pt x="1643" y="1029"/>
                  </a:cubicBezTo>
                  <a:cubicBezTo>
                    <a:pt x="2695" y="1142"/>
                    <a:pt x="4121" y="1206"/>
                    <a:pt x="5608" y="1206"/>
                  </a:cubicBezTo>
                  <a:cubicBezTo>
                    <a:pt x="7096" y="1206"/>
                    <a:pt x="8522" y="1142"/>
                    <a:pt x="9573" y="1029"/>
                  </a:cubicBezTo>
                  <a:cubicBezTo>
                    <a:pt x="10624" y="916"/>
                    <a:pt x="11216" y="764"/>
                    <a:pt x="11216" y="604"/>
                  </a:cubicBezTo>
                  <a:cubicBezTo>
                    <a:pt x="11216" y="444"/>
                    <a:pt x="10624" y="291"/>
                    <a:pt x="9573" y="178"/>
                  </a:cubicBezTo>
                  <a:cubicBezTo>
                    <a:pt x="8522" y="64"/>
                    <a:pt x="7096" y="1"/>
                    <a:pt x="5608" y="1"/>
                  </a:cubicBezTo>
                  <a:close/>
                </a:path>
              </a:pathLst>
            </a:custGeom>
            <a:solidFill>
              <a:srgbClr val="321709">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8"/>
            <p:cNvSpPr/>
            <p:nvPr/>
          </p:nvSpPr>
          <p:spPr>
            <a:xfrm>
              <a:off x="3998405" y="3791222"/>
              <a:ext cx="170915" cy="298291"/>
            </a:xfrm>
            <a:custGeom>
              <a:rect b="b" l="l" r="r" t="t"/>
              <a:pathLst>
                <a:path extrusionOk="0" h="5707" w="3270">
                  <a:moveTo>
                    <a:pt x="2390" y="1"/>
                  </a:moveTo>
                  <a:cubicBezTo>
                    <a:pt x="2385" y="1"/>
                    <a:pt x="2381" y="1"/>
                    <a:pt x="2377" y="2"/>
                  </a:cubicBezTo>
                  <a:cubicBezTo>
                    <a:pt x="2344" y="11"/>
                    <a:pt x="2332" y="43"/>
                    <a:pt x="2337" y="74"/>
                  </a:cubicBezTo>
                  <a:cubicBezTo>
                    <a:pt x="2405" y="480"/>
                    <a:pt x="2425" y="895"/>
                    <a:pt x="2399" y="1306"/>
                  </a:cubicBezTo>
                  <a:cubicBezTo>
                    <a:pt x="2391" y="1425"/>
                    <a:pt x="2380" y="1544"/>
                    <a:pt x="2365" y="1662"/>
                  </a:cubicBezTo>
                  <a:cubicBezTo>
                    <a:pt x="2360" y="1648"/>
                    <a:pt x="2354" y="1636"/>
                    <a:pt x="2348" y="1623"/>
                  </a:cubicBezTo>
                  <a:cubicBezTo>
                    <a:pt x="2336" y="1594"/>
                    <a:pt x="2323" y="1565"/>
                    <a:pt x="2309" y="1536"/>
                  </a:cubicBezTo>
                  <a:cubicBezTo>
                    <a:pt x="2284" y="1480"/>
                    <a:pt x="2258" y="1425"/>
                    <a:pt x="2231" y="1370"/>
                  </a:cubicBezTo>
                  <a:cubicBezTo>
                    <a:pt x="2178" y="1260"/>
                    <a:pt x="2123" y="1151"/>
                    <a:pt x="2066" y="1043"/>
                  </a:cubicBezTo>
                  <a:cubicBezTo>
                    <a:pt x="1949" y="826"/>
                    <a:pt x="1823" y="613"/>
                    <a:pt x="1687" y="408"/>
                  </a:cubicBezTo>
                  <a:cubicBezTo>
                    <a:pt x="1648" y="349"/>
                    <a:pt x="1609" y="293"/>
                    <a:pt x="1568" y="238"/>
                  </a:cubicBezTo>
                  <a:cubicBezTo>
                    <a:pt x="1547" y="208"/>
                    <a:pt x="1524" y="180"/>
                    <a:pt x="1502" y="152"/>
                  </a:cubicBezTo>
                  <a:cubicBezTo>
                    <a:pt x="1480" y="122"/>
                    <a:pt x="1459" y="95"/>
                    <a:pt x="1432" y="71"/>
                  </a:cubicBezTo>
                  <a:cubicBezTo>
                    <a:pt x="1426" y="66"/>
                    <a:pt x="1420" y="63"/>
                    <a:pt x="1415" y="63"/>
                  </a:cubicBezTo>
                  <a:cubicBezTo>
                    <a:pt x="1398" y="63"/>
                    <a:pt x="1385" y="82"/>
                    <a:pt x="1393" y="101"/>
                  </a:cubicBezTo>
                  <a:cubicBezTo>
                    <a:pt x="1419" y="157"/>
                    <a:pt x="1455" y="209"/>
                    <a:pt x="1487" y="261"/>
                  </a:cubicBezTo>
                  <a:cubicBezTo>
                    <a:pt x="1520" y="312"/>
                    <a:pt x="1553" y="365"/>
                    <a:pt x="1586" y="416"/>
                  </a:cubicBezTo>
                  <a:cubicBezTo>
                    <a:pt x="1652" y="519"/>
                    <a:pt x="1716" y="626"/>
                    <a:pt x="1779" y="731"/>
                  </a:cubicBezTo>
                  <a:cubicBezTo>
                    <a:pt x="1903" y="942"/>
                    <a:pt x="2019" y="1157"/>
                    <a:pt x="2125" y="1377"/>
                  </a:cubicBezTo>
                  <a:cubicBezTo>
                    <a:pt x="2155" y="1440"/>
                    <a:pt x="2184" y="1502"/>
                    <a:pt x="2213" y="1564"/>
                  </a:cubicBezTo>
                  <a:cubicBezTo>
                    <a:pt x="2227" y="1596"/>
                    <a:pt x="2241" y="1628"/>
                    <a:pt x="2255" y="1660"/>
                  </a:cubicBezTo>
                  <a:cubicBezTo>
                    <a:pt x="2269" y="1692"/>
                    <a:pt x="2281" y="1725"/>
                    <a:pt x="2308" y="1751"/>
                  </a:cubicBezTo>
                  <a:cubicBezTo>
                    <a:pt x="2316" y="1758"/>
                    <a:pt x="2326" y="1761"/>
                    <a:pt x="2336" y="1761"/>
                  </a:cubicBezTo>
                  <a:cubicBezTo>
                    <a:pt x="2341" y="1761"/>
                    <a:pt x="2347" y="1760"/>
                    <a:pt x="2352" y="1758"/>
                  </a:cubicBezTo>
                  <a:lnTo>
                    <a:pt x="2352" y="1758"/>
                  </a:lnTo>
                  <a:cubicBezTo>
                    <a:pt x="2314" y="2017"/>
                    <a:pt x="2259" y="2273"/>
                    <a:pt x="2187" y="2525"/>
                  </a:cubicBezTo>
                  <a:cubicBezTo>
                    <a:pt x="2074" y="2922"/>
                    <a:pt x="1921" y="3311"/>
                    <a:pt x="1728" y="3675"/>
                  </a:cubicBezTo>
                  <a:cubicBezTo>
                    <a:pt x="1534" y="4041"/>
                    <a:pt x="1303" y="4387"/>
                    <a:pt x="1036" y="4703"/>
                  </a:cubicBezTo>
                  <a:cubicBezTo>
                    <a:pt x="769" y="5020"/>
                    <a:pt x="465" y="5305"/>
                    <a:pt x="137" y="5560"/>
                  </a:cubicBezTo>
                  <a:cubicBezTo>
                    <a:pt x="98" y="5589"/>
                    <a:pt x="61" y="5624"/>
                    <a:pt x="22" y="5655"/>
                  </a:cubicBezTo>
                  <a:cubicBezTo>
                    <a:pt x="0" y="5673"/>
                    <a:pt x="21" y="5706"/>
                    <a:pt x="45" y="5706"/>
                  </a:cubicBezTo>
                  <a:cubicBezTo>
                    <a:pt x="50" y="5706"/>
                    <a:pt x="55" y="5705"/>
                    <a:pt x="59" y="5702"/>
                  </a:cubicBezTo>
                  <a:cubicBezTo>
                    <a:pt x="104" y="5674"/>
                    <a:pt x="150" y="5649"/>
                    <a:pt x="193" y="5618"/>
                  </a:cubicBezTo>
                  <a:cubicBezTo>
                    <a:pt x="237" y="5586"/>
                    <a:pt x="280" y="5555"/>
                    <a:pt x="322" y="5522"/>
                  </a:cubicBezTo>
                  <a:cubicBezTo>
                    <a:pt x="405" y="5457"/>
                    <a:pt x="485" y="5391"/>
                    <a:pt x="564" y="5321"/>
                  </a:cubicBezTo>
                  <a:cubicBezTo>
                    <a:pt x="722" y="5183"/>
                    <a:pt x="870" y="5033"/>
                    <a:pt x="1009" y="4876"/>
                  </a:cubicBezTo>
                  <a:cubicBezTo>
                    <a:pt x="1290" y="4563"/>
                    <a:pt x="1535" y="4219"/>
                    <a:pt x="1742" y="3853"/>
                  </a:cubicBezTo>
                  <a:cubicBezTo>
                    <a:pt x="1949" y="3486"/>
                    <a:pt x="2121" y="3099"/>
                    <a:pt x="2248" y="2698"/>
                  </a:cubicBezTo>
                  <a:cubicBezTo>
                    <a:pt x="2344" y="2392"/>
                    <a:pt x="2416" y="2077"/>
                    <a:pt x="2462" y="1760"/>
                  </a:cubicBezTo>
                  <a:cubicBezTo>
                    <a:pt x="2517" y="1706"/>
                    <a:pt x="2561" y="1640"/>
                    <a:pt x="2601" y="1574"/>
                  </a:cubicBezTo>
                  <a:cubicBezTo>
                    <a:pt x="2659" y="1477"/>
                    <a:pt x="2712" y="1379"/>
                    <a:pt x="2765" y="1282"/>
                  </a:cubicBezTo>
                  <a:cubicBezTo>
                    <a:pt x="2877" y="1078"/>
                    <a:pt x="2991" y="874"/>
                    <a:pt x="3102" y="670"/>
                  </a:cubicBezTo>
                  <a:cubicBezTo>
                    <a:pt x="3132" y="614"/>
                    <a:pt x="3163" y="558"/>
                    <a:pt x="3192" y="502"/>
                  </a:cubicBezTo>
                  <a:cubicBezTo>
                    <a:pt x="3205" y="473"/>
                    <a:pt x="3219" y="445"/>
                    <a:pt x="3233" y="415"/>
                  </a:cubicBezTo>
                  <a:cubicBezTo>
                    <a:pt x="3247" y="385"/>
                    <a:pt x="3269" y="352"/>
                    <a:pt x="3266" y="318"/>
                  </a:cubicBezTo>
                  <a:cubicBezTo>
                    <a:pt x="3265" y="301"/>
                    <a:pt x="3253" y="290"/>
                    <a:pt x="3239" y="290"/>
                  </a:cubicBezTo>
                  <a:cubicBezTo>
                    <a:pt x="3234" y="290"/>
                    <a:pt x="3229" y="292"/>
                    <a:pt x="3224" y="294"/>
                  </a:cubicBezTo>
                  <a:cubicBezTo>
                    <a:pt x="3197" y="307"/>
                    <a:pt x="3186" y="333"/>
                    <a:pt x="3169" y="359"/>
                  </a:cubicBezTo>
                  <a:cubicBezTo>
                    <a:pt x="3154" y="382"/>
                    <a:pt x="3138" y="407"/>
                    <a:pt x="3123" y="431"/>
                  </a:cubicBezTo>
                  <a:cubicBezTo>
                    <a:pt x="3093" y="481"/>
                    <a:pt x="3065" y="532"/>
                    <a:pt x="3036" y="582"/>
                  </a:cubicBezTo>
                  <a:cubicBezTo>
                    <a:pt x="2982" y="680"/>
                    <a:pt x="2928" y="779"/>
                    <a:pt x="2873" y="879"/>
                  </a:cubicBezTo>
                  <a:cubicBezTo>
                    <a:pt x="2765" y="1076"/>
                    <a:pt x="2656" y="1275"/>
                    <a:pt x="2549" y="1473"/>
                  </a:cubicBezTo>
                  <a:cubicBezTo>
                    <a:pt x="2529" y="1511"/>
                    <a:pt x="2507" y="1548"/>
                    <a:pt x="2484" y="1585"/>
                  </a:cubicBezTo>
                  <a:cubicBezTo>
                    <a:pt x="2489" y="1542"/>
                    <a:pt x="2495" y="1499"/>
                    <a:pt x="2498" y="1457"/>
                  </a:cubicBezTo>
                  <a:cubicBezTo>
                    <a:pt x="2537" y="1037"/>
                    <a:pt x="2528" y="613"/>
                    <a:pt x="2471" y="196"/>
                  </a:cubicBezTo>
                  <a:cubicBezTo>
                    <a:pt x="2464" y="145"/>
                    <a:pt x="2457" y="93"/>
                    <a:pt x="2447" y="43"/>
                  </a:cubicBezTo>
                  <a:cubicBezTo>
                    <a:pt x="2443" y="17"/>
                    <a:pt x="2415" y="1"/>
                    <a:pt x="23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8"/>
            <p:cNvSpPr/>
            <p:nvPr/>
          </p:nvSpPr>
          <p:spPr>
            <a:xfrm>
              <a:off x="3420263" y="3755784"/>
              <a:ext cx="139554" cy="309789"/>
            </a:xfrm>
            <a:custGeom>
              <a:rect b="b" l="l" r="r" t="t"/>
              <a:pathLst>
                <a:path extrusionOk="0" h="5927" w="2670">
                  <a:moveTo>
                    <a:pt x="900" y="1"/>
                  </a:moveTo>
                  <a:cubicBezTo>
                    <a:pt x="877" y="1"/>
                    <a:pt x="855" y="13"/>
                    <a:pt x="847" y="42"/>
                  </a:cubicBezTo>
                  <a:cubicBezTo>
                    <a:pt x="732" y="448"/>
                    <a:pt x="669" y="868"/>
                    <a:pt x="650" y="1288"/>
                  </a:cubicBezTo>
                  <a:cubicBezTo>
                    <a:pt x="646" y="1380"/>
                    <a:pt x="645" y="1472"/>
                    <a:pt x="645" y="1563"/>
                  </a:cubicBezTo>
                  <a:cubicBezTo>
                    <a:pt x="585" y="1438"/>
                    <a:pt x="537" y="1307"/>
                    <a:pt x="483" y="1179"/>
                  </a:cubicBezTo>
                  <a:cubicBezTo>
                    <a:pt x="395" y="967"/>
                    <a:pt x="309" y="754"/>
                    <a:pt x="219" y="542"/>
                  </a:cubicBezTo>
                  <a:cubicBezTo>
                    <a:pt x="195" y="484"/>
                    <a:pt x="171" y="424"/>
                    <a:pt x="144" y="367"/>
                  </a:cubicBezTo>
                  <a:cubicBezTo>
                    <a:pt x="130" y="338"/>
                    <a:pt x="117" y="311"/>
                    <a:pt x="103" y="282"/>
                  </a:cubicBezTo>
                  <a:cubicBezTo>
                    <a:pt x="95" y="267"/>
                    <a:pt x="87" y="251"/>
                    <a:pt x="80" y="236"/>
                  </a:cubicBezTo>
                  <a:cubicBezTo>
                    <a:pt x="72" y="219"/>
                    <a:pt x="64" y="209"/>
                    <a:pt x="47" y="199"/>
                  </a:cubicBezTo>
                  <a:cubicBezTo>
                    <a:pt x="43" y="197"/>
                    <a:pt x="39" y="195"/>
                    <a:pt x="34" y="195"/>
                  </a:cubicBezTo>
                  <a:cubicBezTo>
                    <a:pt x="22" y="195"/>
                    <a:pt x="9" y="203"/>
                    <a:pt x="6" y="216"/>
                  </a:cubicBezTo>
                  <a:cubicBezTo>
                    <a:pt x="0" y="246"/>
                    <a:pt x="10" y="270"/>
                    <a:pt x="21" y="298"/>
                  </a:cubicBezTo>
                  <a:cubicBezTo>
                    <a:pt x="30" y="325"/>
                    <a:pt x="39" y="353"/>
                    <a:pt x="48" y="379"/>
                  </a:cubicBezTo>
                  <a:cubicBezTo>
                    <a:pt x="69" y="434"/>
                    <a:pt x="90" y="487"/>
                    <a:pt x="112" y="541"/>
                  </a:cubicBezTo>
                  <a:cubicBezTo>
                    <a:pt x="156" y="650"/>
                    <a:pt x="202" y="757"/>
                    <a:pt x="247" y="866"/>
                  </a:cubicBezTo>
                  <a:cubicBezTo>
                    <a:pt x="335" y="1078"/>
                    <a:pt x="421" y="1292"/>
                    <a:pt x="514" y="1503"/>
                  </a:cubicBezTo>
                  <a:cubicBezTo>
                    <a:pt x="551" y="1586"/>
                    <a:pt x="591" y="1671"/>
                    <a:pt x="649" y="1741"/>
                  </a:cubicBezTo>
                  <a:cubicBezTo>
                    <a:pt x="658" y="2012"/>
                    <a:pt x="687" y="2282"/>
                    <a:pt x="733" y="2549"/>
                  </a:cubicBezTo>
                  <a:cubicBezTo>
                    <a:pt x="806" y="2965"/>
                    <a:pt x="924" y="3368"/>
                    <a:pt x="1081" y="3759"/>
                  </a:cubicBezTo>
                  <a:cubicBezTo>
                    <a:pt x="1238" y="4151"/>
                    <a:pt x="1435" y="4525"/>
                    <a:pt x="1672" y="4874"/>
                  </a:cubicBezTo>
                  <a:cubicBezTo>
                    <a:pt x="1906" y="5220"/>
                    <a:pt x="2179" y="5546"/>
                    <a:pt x="2491" y="5824"/>
                  </a:cubicBezTo>
                  <a:cubicBezTo>
                    <a:pt x="2530" y="5859"/>
                    <a:pt x="2574" y="5890"/>
                    <a:pt x="2615" y="5921"/>
                  </a:cubicBezTo>
                  <a:cubicBezTo>
                    <a:pt x="2619" y="5925"/>
                    <a:pt x="2624" y="5927"/>
                    <a:pt x="2629" y="5927"/>
                  </a:cubicBezTo>
                  <a:cubicBezTo>
                    <a:pt x="2651" y="5927"/>
                    <a:pt x="2670" y="5894"/>
                    <a:pt x="2650" y="5874"/>
                  </a:cubicBezTo>
                  <a:cubicBezTo>
                    <a:pt x="2614" y="5837"/>
                    <a:pt x="2579" y="5798"/>
                    <a:pt x="2542" y="5761"/>
                  </a:cubicBezTo>
                  <a:cubicBezTo>
                    <a:pt x="2504" y="5725"/>
                    <a:pt x="2467" y="5688"/>
                    <a:pt x="2430" y="5650"/>
                  </a:cubicBezTo>
                  <a:cubicBezTo>
                    <a:pt x="2358" y="5577"/>
                    <a:pt x="2287" y="5502"/>
                    <a:pt x="2219" y="5425"/>
                  </a:cubicBezTo>
                  <a:cubicBezTo>
                    <a:pt x="2081" y="5270"/>
                    <a:pt x="1951" y="5110"/>
                    <a:pt x="1832" y="4941"/>
                  </a:cubicBezTo>
                  <a:cubicBezTo>
                    <a:pt x="1592" y="4604"/>
                    <a:pt x="1389" y="4240"/>
                    <a:pt x="1227" y="3859"/>
                  </a:cubicBezTo>
                  <a:cubicBezTo>
                    <a:pt x="1065" y="3480"/>
                    <a:pt x="946" y="3080"/>
                    <a:pt x="865" y="2675"/>
                  </a:cubicBezTo>
                  <a:cubicBezTo>
                    <a:pt x="806" y="2370"/>
                    <a:pt x="769" y="2062"/>
                    <a:pt x="759" y="1752"/>
                  </a:cubicBezTo>
                  <a:lnTo>
                    <a:pt x="759" y="1752"/>
                  </a:lnTo>
                  <a:cubicBezTo>
                    <a:pt x="765" y="1755"/>
                    <a:pt x="772" y="1757"/>
                    <a:pt x="779" y="1757"/>
                  </a:cubicBezTo>
                  <a:cubicBezTo>
                    <a:pt x="786" y="1757"/>
                    <a:pt x="792" y="1755"/>
                    <a:pt x="798" y="1751"/>
                  </a:cubicBezTo>
                  <a:cubicBezTo>
                    <a:pt x="826" y="1730"/>
                    <a:pt x="843" y="1704"/>
                    <a:pt x="860" y="1673"/>
                  </a:cubicBezTo>
                  <a:cubicBezTo>
                    <a:pt x="875" y="1646"/>
                    <a:pt x="892" y="1618"/>
                    <a:pt x="907" y="1591"/>
                  </a:cubicBezTo>
                  <a:cubicBezTo>
                    <a:pt x="938" y="1539"/>
                    <a:pt x="970" y="1487"/>
                    <a:pt x="1001" y="1436"/>
                  </a:cubicBezTo>
                  <a:cubicBezTo>
                    <a:pt x="1066" y="1330"/>
                    <a:pt x="1133" y="1226"/>
                    <a:pt x="1203" y="1124"/>
                  </a:cubicBezTo>
                  <a:cubicBezTo>
                    <a:pt x="1339" y="922"/>
                    <a:pt x="1485" y="726"/>
                    <a:pt x="1636" y="535"/>
                  </a:cubicBezTo>
                  <a:cubicBezTo>
                    <a:pt x="1678" y="482"/>
                    <a:pt x="1721" y="428"/>
                    <a:pt x="1764" y="374"/>
                  </a:cubicBezTo>
                  <a:cubicBezTo>
                    <a:pt x="1785" y="348"/>
                    <a:pt x="1806" y="320"/>
                    <a:pt x="1827" y="293"/>
                  </a:cubicBezTo>
                  <a:cubicBezTo>
                    <a:pt x="1851" y="264"/>
                    <a:pt x="1874" y="236"/>
                    <a:pt x="1892" y="204"/>
                  </a:cubicBezTo>
                  <a:cubicBezTo>
                    <a:pt x="1902" y="189"/>
                    <a:pt x="1888" y="166"/>
                    <a:pt x="1871" y="166"/>
                  </a:cubicBezTo>
                  <a:cubicBezTo>
                    <a:pt x="1867" y="166"/>
                    <a:pt x="1863" y="168"/>
                    <a:pt x="1859" y="170"/>
                  </a:cubicBezTo>
                  <a:cubicBezTo>
                    <a:pt x="1809" y="207"/>
                    <a:pt x="1765" y="254"/>
                    <a:pt x="1723" y="301"/>
                  </a:cubicBezTo>
                  <a:cubicBezTo>
                    <a:pt x="1682" y="346"/>
                    <a:pt x="1640" y="392"/>
                    <a:pt x="1600" y="439"/>
                  </a:cubicBezTo>
                  <a:cubicBezTo>
                    <a:pt x="1519" y="536"/>
                    <a:pt x="1439" y="634"/>
                    <a:pt x="1364" y="735"/>
                  </a:cubicBezTo>
                  <a:cubicBezTo>
                    <a:pt x="1214" y="932"/>
                    <a:pt x="1073" y="1136"/>
                    <a:pt x="941" y="1345"/>
                  </a:cubicBezTo>
                  <a:cubicBezTo>
                    <a:pt x="904" y="1403"/>
                    <a:pt x="868" y="1461"/>
                    <a:pt x="833" y="1520"/>
                  </a:cubicBezTo>
                  <a:cubicBezTo>
                    <a:pt x="816" y="1549"/>
                    <a:pt x="799" y="1579"/>
                    <a:pt x="781" y="1609"/>
                  </a:cubicBezTo>
                  <a:cubicBezTo>
                    <a:pt x="772" y="1624"/>
                    <a:pt x="764" y="1638"/>
                    <a:pt x="757" y="1653"/>
                  </a:cubicBezTo>
                  <a:cubicBezTo>
                    <a:pt x="755" y="1582"/>
                    <a:pt x="755" y="1511"/>
                    <a:pt x="756" y="1441"/>
                  </a:cubicBezTo>
                  <a:cubicBezTo>
                    <a:pt x="764" y="1029"/>
                    <a:pt x="817" y="619"/>
                    <a:pt x="918" y="220"/>
                  </a:cubicBezTo>
                  <a:cubicBezTo>
                    <a:pt x="931" y="170"/>
                    <a:pt x="944" y="120"/>
                    <a:pt x="957" y="72"/>
                  </a:cubicBezTo>
                  <a:cubicBezTo>
                    <a:pt x="970" y="29"/>
                    <a:pt x="934" y="1"/>
                    <a:pt x="9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8"/>
            <p:cNvSpPr/>
            <p:nvPr/>
          </p:nvSpPr>
          <p:spPr>
            <a:xfrm>
              <a:off x="3630278" y="3712192"/>
              <a:ext cx="336185" cy="207345"/>
            </a:xfrm>
            <a:custGeom>
              <a:rect b="b" l="l" r="r" t="t"/>
              <a:pathLst>
                <a:path extrusionOk="0" h="3967" w="6432">
                  <a:moveTo>
                    <a:pt x="2506" y="0"/>
                  </a:moveTo>
                  <a:cubicBezTo>
                    <a:pt x="1933" y="0"/>
                    <a:pt x="1335" y="96"/>
                    <a:pt x="743" y="344"/>
                  </a:cubicBezTo>
                  <a:cubicBezTo>
                    <a:pt x="743" y="344"/>
                    <a:pt x="578" y="973"/>
                    <a:pt x="512" y="1296"/>
                  </a:cubicBezTo>
                  <a:cubicBezTo>
                    <a:pt x="512" y="1296"/>
                    <a:pt x="0" y="2005"/>
                    <a:pt x="363" y="2842"/>
                  </a:cubicBezTo>
                  <a:cubicBezTo>
                    <a:pt x="748" y="3727"/>
                    <a:pt x="3638" y="3967"/>
                    <a:pt x="3638" y="3967"/>
                  </a:cubicBezTo>
                  <a:cubicBezTo>
                    <a:pt x="3638" y="3967"/>
                    <a:pt x="5720" y="3889"/>
                    <a:pt x="6049" y="3526"/>
                  </a:cubicBezTo>
                  <a:cubicBezTo>
                    <a:pt x="6345" y="3198"/>
                    <a:pt x="6432" y="2484"/>
                    <a:pt x="6286" y="2165"/>
                  </a:cubicBezTo>
                  <a:lnTo>
                    <a:pt x="6209" y="1180"/>
                  </a:lnTo>
                  <a:cubicBezTo>
                    <a:pt x="6209" y="1180"/>
                    <a:pt x="4512" y="0"/>
                    <a:pt x="2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8"/>
            <p:cNvSpPr/>
            <p:nvPr/>
          </p:nvSpPr>
          <p:spPr>
            <a:xfrm>
              <a:off x="3755931" y="3565264"/>
              <a:ext cx="121104" cy="82217"/>
            </a:xfrm>
            <a:custGeom>
              <a:rect b="b" l="l" r="r" t="t"/>
              <a:pathLst>
                <a:path extrusionOk="0" h="1573" w="2317">
                  <a:moveTo>
                    <a:pt x="1107" y="0"/>
                  </a:moveTo>
                  <a:cubicBezTo>
                    <a:pt x="520" y="0"/>
                    <a:pt x="53" y="348"/>
                    <a:pt x="27" y="816"/>
                  </a:cubicBezTo>
                  <a:cubicBezTo>
                    <a:pt x="1" y="1307"/>
                    <a:pt x="491" y="1535"/>
                    <a:pt x="1115" y="1569"/>
                  </a:cubicBezTo>
                  <a:cubicBezTo>
                    <a:pt x="1165" y="1571"/>
                    <a:pt x="1214" y="1573"/>
                    <a:pt x="1263" y="1573"/>
                  </a:cubicBezTo>
                  <a:cubicBezTo>
                    <a:pt x="1820" y="1573"/>
                    <a:pt x="2265" y="1389"/>
                    <a:pt x="2290" y="939"/>
                  </a:cubicBezTo>
                  <a:cubicBezTo>
                    <a:pt x="2316" y="450"/>
                    <a:pt x="1813" y="36"/>
                    <a:pt x="1188" y="2"/>
                  </a:cubicBezTo>
                  <a:cubicBezTo>
                    <a:pt x="1161" y="1"/>
                    <a:pt x="1134" y="0"/>
                    <a:pt x="11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8"/>
            <p:cNvSpPr/>
            <p:nvPr/>
          </p:nvSpPr>
          <p:spPr>
            <a:xfrm>
              <a:off x="3355084" y="4100078"/>
              <a:ext cx="272052" cy="249839"/>
            </a:xfrm>
            <a:custGeom>
              <a:rect b="b" l="l" r="r" t="t"/>
              <a:pathLst>
                <a:path extrusionOk="0" h="4780" w="5205">
                  <a:moveTo>
                    <a:pt x="2767" y="4281"/>
                  </a:moveTo>
                  <a:lnTo>
                    <a:pt x="2767" y="4281"/>
                  </a:lnTo>
                  <a:cubicBezTo>
                    <a:pt x="2767" y="4281"/>
                    <a:pt x="2767" y="4282"/>
                    <a:pt x="2767" y="4283"/>
                  </a:cubicBezTo>
                  <a:lnTo>
                    <a:pt x="2767" y="4283"/>
                  </a:lnTo>
                  <a:cubicBezTo>
                    <a:pt x="2767" y="4281"/>
                    <a:pt x="2767" y="4281"/>
                    <a:pt x="2767" y="4281"/>
                  </a:cubicBezTo>
                  <a:close/>
                  <a:moveTo>
                    <a:pt x="3704" y="1"/>
                  </a:moveTo>
                  <a:cubicBezTo>
                    <a:pt x="3704" y="1"/>
                    <a:pt x="3072" y="788"/>
                    <a:pt x="1726" y="788"/>
                  </a:cubicBezTo>
                  <a:cubicBezTo>
                    <a:pt x="1494" y="788"/>
                    <a:pt x="1242" y="765"/>
                    <a:pt x="968" y="710"/>
                  </a:cubicBezTo>
                  <a:lnTo>
                    <a:pt x="940" y="962"/>
                  </a:lnTo>
                  <a:cubicBezTo>
                    <a:pt x="936" y="961"/>
                    <a:pt x="932" y="960"/>
                    <a:pt x="927" y="959"/>
                  </a:cubicBezTo>
                  <a:cubicBezTo>
                    <a:pt x="894" y="952"/>
                    <a:pt x="861" y="945"/>
                    <a:pt x="829" y="936"/>
                  </a:cubicBezTo>
                  <a:cubicBezTo>
                    <a:pt x="762" y="920"/>
                    <a:pt x="695" y="902"/>
                    <a:pt x="630" y="881"/>
                  </a:cubicBezTo>
                  <a:cubicBezTo>
                    <a:pt x="500" y="840"/>
                    <a:pt x="372" y="794"/>
                    <a:pt x="247" y="739"/>
                  </a:cubicBezTo>
                  <a:cubicBezTo>
                    <a:pt x="240" y="735"/>
                    <a:pt x="231" y="734"/>
                    <a:pt x="223" y="734"/>
                  </a:cubicBezTo>
                  <a:cubicBezTo>
                    <a:pt x="208" y="734"/>
                    <a:pt x="192" y="741"/>
                    <a:pt x="184" y="756"/>
                  </a:cubicBezTo>
                  <a:cubicBezTo>
                    <a:pt x="171" y="777"/>
                    <a:pt x="178" y="809"/>
                    <a:pt x="200" y="820"/>
                  </a:cubicBezTo>
                  <a:cubicBezTo>
                    <a:pt x="329" y="883"/>
                    <a:pt x="461" y="940"/>
                    <a:pt x="597" y="985"/>
                  </a:cubicBezTo>
                  <a:cubicBezTo>
                    <a:pt x="664" y="1006"/>
                    <a:pt x="731" y="1027"/>
                    <a:pt x="799" y="1044"/>
                  </a:cubicBezTo>
                  <a:cubicBezTo>
                    <a:pt x="841" y="1055"/>
                    <a:pt x="885" y="1068"/>
                    <a:pt x="928" y="1077"/>
                  </a:cubicBezTo>
                  <a:lnTo>
                    <a:pt x="892" y="1406"/>
                  </a:lnTo>
                  <a:cubicBezTo>
                    <a:pt x="884" y="1407"/>
                    <a:pt x="876" y="1408"/>
                    <a:pt x="868" y="1409"/>
                  </a:cubicBezTo>
                  <a:cubicBezTo>
                    <a:pt x="834" y="1415"/>
                    <a:pt x="799" y="1419"/>
                    <a:pt x="764" y="1421"/>
                  </a:cubicBezTo>
                  <a:cubicBezTo>
                    <a:pt x="728" y="1423"/>
                    <a:pt x="692" y="1425"/>
                    <a:pt x="657" y="1425"/>
                  </a:cubicBezTo>
                  <a:cubicBezTo>
                    <a:pt x="621" y="1425"/>
                    <a:pt x="585" y="1423"/>
                    <a:pt x="549" y="1421"/>
                  </a:cubicBezTo>
                  <a:cubicBezTo>
                    <a:pt x="406" y="1410"/>
                    <a:pt x="261" y="1379"/>
                    <a:pt x="128" y="1326"/>
                  </a:cubicBezTo>
                  <a:cubicBezTo>
                    <a:pt x="124" y="1325"/>
                    <a:pt x="119" y="1324"/>
                    <a:pt x="114" y="1324"/>
                  </a:cubicBezTo>
                  <a:cubicBezTo>
                    <a:pt x="77" y="1324"/>
                    <a:pt x="56" y="1386"/>
                    <a:pt x="96" y="1404"/>
                  </a:cubicBezTo>
                  <a:cubicBezTo>
                    <a:pt x="239" y="1473"/>
                    <a:pt x="386" y="1517"/>
                    <a:pt x="545" y="1533"/>
                  </a:cubicBezTo>
                  <a:cubicBezTo>
                    <a:pt x="587" y="1538"/>
                    <a:pt x="630" y="1540"/>
                    <a:pt x="672" y="1540"/>
                  </a:cubicBezTo>
                  <a:cubicBezTo>
                    <a:pt x="705" y="1540"/>
                    <a:pt x="739" y="1539"/>
                    <a:pt x="772" y="1536"/>
                  </a:cubicBezTo>
                  <a:cubicBezTo>
                    <a:pt x="808" y="1533"/>
                    <a:pt x="844" y="1529"/>
                    <a:pt x="879" y="1524"/>
                  </a:cubicBezTo>
                  <a:lnTo>
                    <a:pt x="879" y="1524"/>
                  </a:lnTo>
                  <a:lnTo>
                    <a:pt x="822" y="2035"/>
                  </a:lnTo>
                  <a:cubicBezTo>
                    <a:pt x="816" y="2035"/>
                    <a:pt x="810" y="2036"/>
                    <a:pt x="804" y="2036"/>
                  </a:cubicBezTo>
                  <a:cubicBezTo>
                    <a:pt x="736" y="2042"/>
                    <a:pt x="668" y="2044"/>
                    <a:pt x="600" y="2044"/>
                  </a:cubicBezTo>
                  <a:cubicBezTo>
                    <a:pt x="464" y="2043"/>
                    <a:pt x="329" y="2028"/>
                    <a:pt x="196" y="2000"/>
                  </a:cubicBezTo>
                  <a:cubicBezTo>
                    <a:pt x="192" y="1999"/>
                    <a:pt x="189" y="1999"/>
                    <a:pt x="185" y="1999"/>
                  </a:cubicBezTo>
                  <a:cubicBezTo>
                    <a:pt x="138" y="1999"/>
                    <a:pt x="120" y="2073"/>
                    <a:pt x="172" y="2085"/>
                  </a:cubicBezTo>
                  <a:cubicBezTo>
                    <a:pt x="313" y="2119"/>
                    <a:pt x="456" y="2139"/>
                    <a:pt x="600" y="2143"/>
                  </a:cubicBezTo>
                  <a:cubicBezTo>
                    <a:pt x="623" y="2144"/>
                    <a:pt x="646" y="2145"/>
                    <a:pt x="668" y="2145"/>
                  </a:cubicBezTo>
                  <a:cubicBezTo>
                    <a:pt x="716" y="2145"/>
                    <a:pt x="764" y="2143"/>
                    <a:pt x="811" y="2139"/>
                  </a:cubicBezTo>
                  <a:lnTo>
                    <a:pt x="811" y="2139"/>
                  </a:lnTo>
                  <a:lnTo>
                    <a:pt x="762" y="2588"/>
                  </a:lnTo>
                  <a:cubicBezTo>
                    <a:pt x="730" y="2594"/>
                    <a:pt x="699" y="2599"/>
                    <a:pt x="668" y="2603"/>
                  </a:cubicBezTo>
                  <a:cubicBezTo>
                    <a:pt x="600" y="2610"/>
                    <a:pt x="533" y="2615"/>
                    <a:pt x="464" y="2617"/>
                  </a:cubicBezTo>
                  <a:cubicBezTo>
                    <a:pt x="441" y="2618"/>
                    <a:pt x="417" y="2618"/>
                    <a:pt x="394" y="2618"/>
                  </a:cubicBezTo>
                  <a:cubicBezTo>
                    <a:pt x="284" y="2618"/>
                    <a:pt x="174" y="2610"/>
                    <a:pt x="65" y="2592"/>
                  </a:cubicBezTo>
                  <a:cubicBezTo>
                    <a:pt x="61" y="2591"/>
                    <a:pt x="58" y="2591"/>
                    <a:pt x="54" y="2591"/>
                  </a:cubicBezTo>
                  <a:cubicBezTo>
                    <a:pt x="33" y="2591"/>
                    <a:pt x="14" y="2602"/>
                    <a:pt x="8" y="2624"/>
                  </a:cubicBezTo>
                  <a:cubicBezTo>
                    <a:pt x="0" y="2648"/>
                    <a:pt x="15" y="2676"/>
                    <a:pt x="39" y="2682"/>
                  </a:cubicBezTo>
                  <a:cubicBezTo>
                    <a:pt x="179" y="2715"/>
                    <a:pt x="322" y="2735"/>
                    <a:pt x="464" y="2737"/>
                  </a:cubicBezTo>
                  <a:cubicBezTo>
                    <a:pt x="473" y="2737"/>
                    <a:pt x="482" y="2737"/>
                    <a:pt x="490" y="2737"/>
                  </a:cubicBezTo>
                  <a:cubicBezTo>
                    <a:pt x="551" y="2737"/>
                    <a:pt x="611" y="2734"/>
                    <a:pt x="672" y="2728"/>
                  </a:cubicBezTo>
                  <a:cubicBezTo>
                    <a:pt x="698" y="2725"/>
                    <a:pt x="722" y="2722"/>
                    <a:pt x="748" y="2719"/>
                  </a:cubicBezTo>
                  <a:lnTo>
                    <a:pt x="748" y="2719"/>
                  </a:lnTo>
                  <a:lnTo>
                    <a:pt x="699" y="3170"/>
                  </a:lnTo>
                  <a:cubicBezTo>
                    <a:pt x="662" y="3179"/>
                    <a:pt x="624" y="3188"/>
                    <a:pt x="587" y="3196"/>
                  </a:cubicBezTo>
                  <a:cubicBezTo>
                    <a:pt x="445" y="3227"/>
                    <a:pt x="301" y="3249"/>
                    <a:pt x="157" y="3269"/>
                  </a:cubicBezTo>
                  <a:cubicBezTo>
                    <a:pt x="113" y="3275"/>
                    <a:pt x="124" y="3346"/>
                    <a:pt x="166" y="3346"/>
                  </a:cubicBezTo>
                  <a:cubicBezTo>
                    <a:pt x="167" y="3346"/>
                    <a:pt x="167" y="3346"/>
                    <a:pt x="167" y="3346"/>
                  </a:cubicBezTo>
                  <a:cubicBezTo>
                    <a:pt x="317" y="3341"/>
                    <a:pt x="466" y="3322"/>
                    <a:pt x="614" y="3294"/>
                  </a:cubicBezTo>
                  <a:cubicBezTo>
                    <a:pt x="638" y="3289"/>
                    <a:pt x="663" y="3284"/>
                    <a:pt x="686" y="3279"/>
                  </a:cubicBezTo>
                  <a:lnTo>
                    <a:pt x="686" y="3279"/>
                  </a:lnTo>
                  <a:lnTo>
                    <a:pt x="677" y="3368"/>
                  </a:lnTo>
                  <a:cubicBezTo>
                    <a:pt x="677" y="3368"/>
                    <a:pt x="1019" y="3527"/>
                    <a:pt x="1535" y="3527"/>
                  </a:cubicBezTo>
                  <a:cubicBezTo>
                    <a:pt x="1890" y="3527"/>
                    <a:pt x="2328" y="3451"/>
                    <a:pt x="2794" y="3198"/>
                  </a:cubicBezTo>
                  <a:cubicBezTo>
                    <a:pt x="2825" y="3246"/>
                    <a:pt x="2854" y="3294"/>
                    <a:pt x="2886" y="3343"/>
                  </a:cubicBezTo>
                  <a:cubicBezTo>
                    <a:pt x="2866" y="3366"/>
                    <a:pt x="2845" y="3389"/>
                    <a:pt x="2826" y="3413"/>
                  </a:cubicBezTo>
                  <a:cubicBezTo>
                    <a:pt x="2708" y="3553"/>
                    <a:pt x="2594" y="3698"/>
                    <a:pt x="2498" y="3855"/>
                  </a:cubicBezTo>
                  <a:cubicBezTo>
                    <a:pt x="2477" y="3890"/>
                    <a:pt x="2458" y="3926"/>
                    <a:pt x="2441" y="3962"/>
                  </a:cubicBezTo>
                  <a:cubicBezTo>
                    <a:pt x="2437" y="3971"/>
                    <a:pt x="2433" y="3980"/>
                    <a:pt x="2429" y="3989"/>
                  </a:cubicBezTo>
                  <a:cubicBezTo>
                    <a:pt x="2423" y="4003"/>
                    <a:pt x="2422" y="4012"/>
                    <a:pt x="2421" y="4026"/>
                  </a:cubicBezTo>
                  <a:cubicBezTo>
                    <a:pt x="2422" y="4024"/>
                    <a:pt x="2422" y="4023"/>
                    <a:pt x="2422" y="4023"/>
                  </a:cubicBezTo>
                  <a:lnTo>
                    <a:pt x="2422" y="4023"/>
                  </a:lnTo>
                  <a:cubicBezTo>
                    <a:pt x="2422" y="4023"/>
                    <a:pt x="2421" y="4030"/>
                    <a:pt x="2421" y="4030"/>
                  </a:cubicBezTo>
                  <a:cubicBezTo>
                    <a:pt x="2419" y="4037"/>
                    <a:pt x="2418" y="4043"/>
                    <a:pt x="2418" y="4049"/>
                  </a:cubicBezTo>
                  <a:cubicBezTo>
                    <a:pt x="2417" y="4058"/>
                    <a:pt x="2418" y="4065"/>
                    <a:pt x="2418" y="4073"/>
                  </a:cubicBezTo>
                  <a:cubicBezTo>
                    <a:pt x="2419" y="4086"/>
                    <a:pt x="2431" y="4096"/>
                    <a:pt x="2443" y="4096"/>
                  </a:cubicBezTo>
                  <a:cubicBezTo>
                    <a:pt x="2448" y="4096"/>
                    <a:pt x="2454" y="4094"/>
                    <a:pt x="2458" y="4089"/>
                  </a:cubicBezTo>
                  <a:cubicBezTo>
                    <a:pt x="2468" y="4078"/>
                    <a:pt x="2480" y="4068"/>
                    <a:pt x="2487" y="4055"/>
                  </a:cubicBezTo>
                  <a:cubicBezTo>
                    <a:pt x="2487" y="4055"/>
                    <a:pt x="2487" y="4054"/>
                    <a:pt x="2487" y="4054"/>
                  </a:cubicBezTo>
                  <a:cubicBezTo>
                    <a:pt x="2491" y="4051"/>
                    <a:pt x="2495" y="4049"/>
                    <a:pt x="2497" y="4046"/>
                  </a:cubicBezTo>
                  <a:cubicBezTo>
                    <a:pt x="2505" y="4038"/>
                    <a:pt x="2510" y="4026"/>
                    <a:pt x="2516" y="4016"/>
                  </a:cubicBezTo>
                  <a:cubicBezTo>
                    <a:pt x="2533" y="3985"/>
                    <a:pt x="2552" y="3955"/>
                    <a:pt x="2570" y="3926"/>
                  </a:cubicBezTo>
                  <a:cubicBezTo>
                    <a:pt x="2613" y="3854"/>
                    <a:pt x="2660" y="3785"/>
                    <a:pt x="2707" y="3717"/>
                  </a:cubicBezTo>
                  <a:cubicBezTo>
                    <a:pt x="2780" y="3615"/>
                    <a:pt x="2855" y="3516"/>
                    <a:pt x="2935" y="3420"/>
                  </a:cubicBezTo>
                  <a:cubicBezTo>
                    <a:pt x="3002" y="3522"/>
                    <a:pt x="3070" y="3626"/>
                    <a:pt x="3140" y="3727"/>
                  </a:cubicBezTo>
                  <a:cubicBezTo>
                    <a:pt x="3133" y="3737"/>
                    <a:pt x="3125" y="3747"/>
                    <a:pt x="3117" y="3758"/>
                  </a:cubicBezTo>
                  <a:cubicBezTo>
                    <a:pt x="3025" y="3875"/>
                    <a:pt x="2936" y="3994"/>
                    <a:pt x="2850" y="4116"/>
                  </a:cubicBezTo>
                  <a:cubicBezTo>
                    <a:pt x="2831" y="4143"/>
                    <a:pt x="2812" y="4170"/>
                    <a:pt x="2794" y="4197"/>
                  </a:cubicBezTo>
                  <a:cubicBezTo>
                    <a:pt x="2785" y="4211"/>
                    <a:pt x="2780" y="4227"/>
                    <a:pt x="2772" y="4242"/>
                  </a:cubicBezTo>
                  <a:cubicBezTo>
                    <a:pt x="2769" y="4251"/>
                    <a:pt x="2765" y="4259"/>
                    <a:pt x="2765" y="4268"/>
                  </a:cubicBezTo>
                  <a:cubicBezTo>
                    <a:pt x="2765" y="4275"/>
                    <a:pt x="2766" y="4277"/>
                    <a:pt x="2767" y="4282"/>
                  </a:cubicBezTo>
                  <a:cubicBezTo>
                    <a:pt x="2767" y="4283"/>
                    <a:pt x="2767" y="4283"/>
                    <a:pt x="2767" y="4283"/>
                  </a:cubicBezTo>
                  <a:cubicBezTo>
                    <a:pt x="2767" y="4283"/>
                    <a:pt x="2767" y="4283"/>
                    <a:pt x="2767" y="4283"/>
                  </a:cubicBezTo>
                  <a:lnTo>
                    <a:pt x="2767" y="4283"/>
                  </a:lnTo>
                  <a:cubicBezTo>
                    <a:pt x="2767" y="4283"/>
                    <a:pt x="2767" y="4284"/>
                    <a:pt x="2767" y="4285"/>
                  </a:cubicBezTo>
                  <a:cubicBezTo>
                    <a:pt x="2768" y="4303"/>
                    <a:pt x="2781" y="4314"/>
                    <a:pt x="2796" y="4314"/>
                  </a:cubicBezTo>
                  <a:cubicBezTo>
                    <a:pt x="2801" y="4314"/>
                    <a:pt x="2806" y="4313"/>
                    <a:pt x="2811" y="4310"/>
                  </a:cubicBezTo>
                  <a:cubicBezTo>
                    <a:pt x="2812" y="4309"/>
                    <a:pt x="2813" y="4309"/>
                    <a:pt x="2813" y="4309"/>
                  </a:cubicBezTo>
                  <a:cubicBezTo>
                    <a:pt x="2813" y="4309"/>
                    <a:pt x="2813" y="4309"/>
                    <a:pt x="2818" y="4308"/>
                  </a:cubicBezTo>
                  <a:cubicBezTo>
                    <a:pt x="2828" y="4304"/>
                    <a:pt x="2835" y="4298"/>
                    <a:pt x="2842" y="4290"/>
                  </a:cubicBezTo>
                  <a:cubicBezTo>
                    <a:pt x="2852" y="4280"/>
                    <a:pt x="2864" y="4268"/>
                    <a:pt x="2872" y="4256"/>
                  </a:cubicBezTo>
                  <a:cubicBezTo>
                    <a:pt x="2888" y="4233"/>
                    <a:pt x="2904" y="4208"/>
                    <a:pt x="2920" y="4185"/>
                  </a:cubicBezTo>
                  <a:cubicBezTo>
                    <a:pt x="2960" y="4127"/>
                    <a:pt x="3001" y="4070"/>
                    <a:pt x="3042" y="4013"/>
                  </a:cubicBezTo>
                  <a:cubicBezTo>
                    <a:pt x="3086" y="3952"/>
                    <a:pt x="3131" y="3892"/>
                    <a:pt x="3175" y="3830"/>
                  </a:cubicBezTo>
                  <a:cubicBezTo>
                    <a:pt x="3181" y="3822"/>
                    <a:pt x="3187" y="3813"/>
                    <a:pt x="3193" y="3805"/>
                  </a:cubicBezTo>
                  <a:cubicBezTo>
                    <a:pt x="3255" y="3892"/>
                    <a:pt x="3316" y="3978"/>
                    <a:pt x="3377" y="4061"/>
                  </a:cubicBezTo>
                  <a:cubicBezTo>
                    <a:pt x="3372" y="4075"/>
                    <a:pt x="3368" y="4089"/>
                    <a:pt x="3363" y="4104"/>
                  </a:cubicBezTo>
                  <a:cubicBezTo>
                    <a:pt x="3316" y="4254"/>
                    <a:pt x="3272" y="4406"/>
                    <a:pt x="3235" y="4559"/>
                  </a:cubicBezTo>
                  <a:cubicBezTo>
                    <a:pt x="3227" y="4594"/>
                    <a:pt x="3218" y="4629"/>
                    <a:pt x="3212" y="4664"/>
                  </a:cubicBezTo>
                  <a:cubicBezTo>
                    <a:pt x="3209" y="4684"/>
                    <a:pt x="3202" y="4707"/>
                    <a:pt x="3208" y="4727"/>
                  </a:cubicBezTo>
                  <a:cubicBezTo>
                    <a:pt x="3210" y="4739"/>
                    <a:pt x="3216" y="4751"/>
                    <a:pt x="3220" y="4763"/>
                  </a:cubicBezTo>
                  <a:cubicBezTo>
                    <a:pt x="3223" y="4774"/>
                    <a:pt x="3232" y="4779"/>
                    <a:pt x="3241" y="4779"/>
                  </a:cubicBezTo>
                  <a:cubicBezTo>
                    <a:pt x="3249" y="4779"/>
                    <a:pt x="3257" y="4775"/>
                    <a:pt x="3262" y="4768"/>
                  </a:cubicBezTo>
                  <a:cubicBezTo>
                    <a:pt x="3266" y="4763"/>
                    <a:pt x="3271" y="4756"/>
                    <a:pt x="3277" y="4749"/>
                  </a:cubicBezTo>
                  <a:cubicBezTo>
                    <a:pt x="3290" y="4732"/>
                    <a:pt x="3295" y="4716"/>
                    <a:pt x="3299" y="4696"/>
                  </a:cubicBezTo>
                  <a:cubicBezTo>
                    <a:pt x="3306" y="4667"/>
                    <a:pt x="3312" y="4637"/>
                    <a:pt x="3318" y="4608"/>
                  </a:cubicBezTo>
                  <a:cubicBezTo>
                    <a:pt x="3334" y="4535"/>
                    <a:pt x="3353" y="4462"/>
                    <a:pt x="3371" y="4389"/>
                  </a:cubicBezTo>
                  <a:cubicBezTo>
                    <a:pt x="3392" y="4305"/>
                    <a:pt x="3414" y="4221"/>
                    <a:pt x="3437" y="4138"/>
                  </a:cubicBezTo>
                  <a:cubicBezTo>
                    <a:pt x="3604" y="4356"/>
                    <a:pt x="3769" y="4544"/>
                    <a:pt x="3917" y="4672"/>
                  </a:cubicBezTo>
                  <a:lnTo>
                    <a:pt x="3696" y="2478"/>
                  </a:lnTo>
                  <a:cubicBezTo>
                    <a:pt x="3703" y="2470"/>
                    <a:pt x="3711" y="2462"/>
                    <a:pt x="3718" y="2454"/>
                  </a:cubicBezTo>
                  <a:cubicBezTo>
                    <a:pt x="5205" y="818"/>
                    <a:pt x="3704" y="1"/>
                    <a:pt x="37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8"/>
            <p:cNvSpPr/>
            <p:nvPr/>
          </p:nvSpPr>
          <p:spPr>
            <a:xfrm>
              <a:off x="3500443" y="3934281"/>
              <a:ext cx="538042" cy="532501"/>
            </a:xfrm>
            <a:custGeom>
              <a:rect b="b" l="l" r="r" t="t"/>
              <a:pathLst>
                <a:path extrusionOk="0" h="10188" w="10294">
                  <a:moveTo>
                    <a:pt x="5172" y="1"/>
                  </a:moveTo>
                  <a:cubicBezTo>
                    <a:pt x="2524" y="1"/>
                    <a:pt x="295" y="2239"/>
                    <a:pt x="150" y="4913"/>
                  </a:cubicBezTo>
                  <a:cubicBezTo>
                    <a:pt x="1" y="7673"/>
                    <a:pt x="2117" y="10030"/>
                    <a:pt x="4876" y="10180"/>
                  </a:cubicBezTo>
                  <a:cubicBezTo>
                    <a:pt x="4969" y="10185"/>
                    <a:pt x="5060" y="10187"/>
                    <a:pt x="5151" y="10187"/>
                  </a:cubicBezTo>
                  <a:cubicBezTo>
                    <a:pt x="7791" y="10187"/>
                    <a:pt x="10000" y="8121"/>
                    <a:pt x="10144" y="5455"/>
                  </a:cubicBezTo>
                  <a:cubicBezTo>
                    <a:pt x="10294" y="2695"/>
                    <a:pt x="8187" y="157"/>
                    <a:pt x="5427" y="8"/>
                  </a:cubicBezTo>
                  <a:cubicBezTo>
                    <a:pt x="5342" y="3"/>
                    <a:pt x="5257" y="1"/>
                    <a:pt x="5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8"/>
            <p:cNvSpPr/>
            <p:nvPr/>
          </p:nvSpPr>
          <p:spPr>
            <a:xfrm>
              <a:off x="3769312" y="4074466"/>
              <a:ext cx="31622" cy="30786"/>
            </a:xfrm>
            <a:custGeom>
              <a:rect b="b" l="l" r="r" t="t"/>
              <a:pathLst>
                <a:path extrusionOk="0" h="589" w="605">
                  <a:moveTo>
                    <a:pt x="304" y="0"/>
                  </a:moveTo>
                  <a:cubicBezTo>
                    <a:pt x="148" y="0"/>
                    <a:pt x="18" y="121"/>
                    <a:pt x="9" y="278"/>
                  </a:cubicBezTo>
                  <a:cubicBezTo>
                    <a:pt x="1" y="441"/>
                    <a:pt x="124" y="579"/>
                    <a:pt x="287" y="588"/>
                  </a:cubicBezTo>
                  <a:cubicBezTo>
                    <a:pt x="292" y="588"/>
                    <a:pt x="297" y="588"/>
                    <a:pt x="302" y="588"/>
                  </a:cubicBezTo>
                  <a:cubicBezTo>
                    <a:pt x="457" y="588"/>
                    <a:pt x="587" y="467"/>
                    <a:pt x="596" y="310"/>
                  </a:cubicBezTo>
                  <a:cubicBezTo>
                    <a:pt x="605" y="148"/>
                    <a:pt x="481" y="10"/>
                    <a:pt x="319" y="1"/>
                  </a:cubicBezTo>
                  <a:cubicBezTo>
                    <a:pt x="314" y="0"/>
                    <a:pt x="309"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8"/>
            <p:cNvSpPr/>
            <p:nvPr/>
          </p:nvSpPr>
          <p:spPr>
            <a:xfrm>
              <a:off x="3752325" y="4222229"/>
              <a:ext cx="31674" cy="30786"/>
            </a:xfrm>
            <a:custGeom>
              <a:rect b="b" l="l" r="r" t="t"/>
              <a:pathLst>
                <a:path extrusionOk="0" h="589" w="606">
                  <a:moveTo>
                    <a:pt x="303" y="0"/>
                  </a:moveTo>
                  <a:cubicBezTo>
                    <a:pt x="148" y="0"/>
                    <a:pt x="17" y="122"/>
                    <a:pt x="9" y="278"/>
                  </a:cubicBezTo>
                  <a:cubicBezTo>
                    <a:pt x="0" y="441"/>
                    <a:pt x="125" y="579"/>
                    <a:pt x="287" y="588"/>
                  </a:cubicBezTo>
                  <a:cubicBezTo>
                    <a:pt x="292" y="589"/>
                    <a:pt x="297" y="589"/>
                    <a:pt x="302" y="589"/>
                  </a:cubicBezTo>
                  <a:cubicBezTo>
                    <a:pt x="457" y="589"/>
                    <a:pt x="588" y="468"/>
                    <a:pt x="596" y="310"/>
                  </a:cubicBezTo>
                  <a:cubicBezTo>
                    <a:pt x="605" y="148"/>
                    <a:pt x="480" y="10"/>
                    <a:pt x="318" y="1"/>
                  </a:cubicBezTo>
                  <a:cubicBezTo>
                    <a:pt x="313" y="1"/>
                    <a:pt x="308"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8"/>
            <p:cNvSpPr/>
            <p:nvPr/>
          </p:nvSpPr>
          <p:spPr>
            <a:xfrm>
              <a:off x="3760165" y="4148269"/>
              <a:ext cx="31674" cy="30838"/>
            </a:xfrm>
            <a:custGeom>
              <a:rect b="b" l="l" r="r" t="t"/>
              <a:pathLst>
                <a:path extrusionOk="0" h="590" w="606">
                  <a:moveTo>
                    <a:pt x="304" y="1"/>
                  </a:moveTo>
                  <a:cubicBezTo>
                    <a:pt x="148" y="1"/>
                    <a:pt x="18" y="122"/>
                    <a:pt x="10" y="280"/>
                  </a:cubicBezTo>
                  <a:cubicBezTo>
                    <a:pt x="1" y="441"/>
                    <a:pt x="124" y="580"/>
                    <a:pt x="287" y="589"/>
                  </a:cubicBezTo>
                  <a:cubicBezTo>
                    <a:pt x="292" y="589"/>
                    <a:pt x="297" y="589"/>
                    <a:pt x="302" y="589"/>
                  </a:cubicBezTo>
                  <a:cubicBezTo>
                    <a:pt x="457" y="589"/>
                    <a:pt x="587" y="468"/>
                    <a:pt x="596" y="311"/>
                  </a:cubicBezTo>
                  <a:cubicBezTo>
                    <a:pt x="606" y="149"/>
                    <a:pt x="481" y="10"/>
                    <a:pt x="319" y="1"/>
                  </a:cubicBezTo>
                  <a:cubicBezTo>
                    <a:pt x="314" y="1"/>
                    <a:pt x="309"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8"/>
            <p:cNvSpPr/>
            <p:nvPr/>
          </p:nvSpPr>
          <p:spPr>
            <a:xfrm>
              <a:off x="3622228" y="3860687"/>
              <a:ext cx="354478" cy="168981"/>
            </a:xfrm>
            <a:custGeom>
              <a:rect b="b" l="l" r="r" t="t"/>
              <a:pathLst>
                <a:path extrusionOk="0" h="3233" w="6782">
                  <a:moveTo>
                    <a:pt x="517" y="1"/>
                  </a:moveTo>
                  <a:lnTo>
                    <a:pt x="517" y="1"/>
                  </a:lnTo>
                  <a:cubicBezTo>
                    <a:pt x="147" y="193"/>
                    <a:pt x="714" y="894"/>
                    <a:pt x="714" y="895"/>
                  </a:cubicBezTo>
                  <a:cubicBezTo>
                    <a:pt x="202" y="997"/>
                    <a:pt x="554" y="1131"/>
                    <a:pt x="513" y="1275"/>
                  </a:cubicBezTo>
                  <a:cubicBezTo>
                    <a:pt x="473" y="1421"/>
                    <a:pt x="173" y="1808"/>
                    <a:pt x="98" y="2022"/>
                  </a:cubicBezTo>
                  <a:cubicBezTo>
                    <a:pt x="1" y="2294"/>
                    <a:pt x="617" y="2998"/>
                    <a:pt x="3010" y="3176"/>
                  </a:cubicBezTo>
                  <a:cubicBezTo>
                    <a:pt x="3537" y="3216"/>
                    <a:pt x="3976" y="3233"/>
                    <a:pt x="4342" y="3233"/>
                  </a:cubicBezTo>
                  <a:cubicBezTo>
                    <a:pt x="6168" y="3233"/>
                    <a:pt x="6164" y="2810"/>
                    <a:pt x="6145" y="2659"/>
                  </a:cubicBezTo>
                  <a:cubicBezTo>
                    <a:pt x="6122" y="2478"/>
                    <a:pt x="6021" y="2227"/>
                    <a:pt x="6021" y="2227"/>
                  </a:cubicBezTo>
                  <a:cubicBezTo>
                    <a:pt x="6781" y="2073"/>
                    <a:pt x="6039" y="1297"/>
                    <a:pt x="6039" y="1297"/>
                  </a:cubicBezTo>
                  <a:cubicBezTo>
                    <a:pt x="6674" y="743"/>
                    <a:pt x="6203" y="685"/>
                    <a:pt x="6203" y="685"/>
                  </a:cubicBezTo>
                  <a:lnTo>
                    <a:pt x="6203" y="685"/>
                  </a:lnTo>
                  <a:cubicBezTo>
                    <a:pt x="6203" y="685"/>
                    <a:pt x="5344" y="870"/>
                    <a:pt x="4154" y="870"/>
                  </a:cubicBezTo>
                  <a:cubicBezTo>
                    <a:pt x="3894" y="870"/>
                    <a:pt x="3619" y="861"/>
                    <a:pt x="3333" y="839"/>
                  </a:cubicBezTo>
                  <a:cubicBezTo>
                    <a:pt x="1737" y="721"/>
                    <a:pt x="518" y="1"/>
                    <a:pt x="5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8"/>
            <p:cNvSpPr/>
            <p:nvPr/>
          </p:nvSpPr>
          <p:spPr>
            <a:xfrm>
              <a:off x="3657719" y="3904697"/>
              <a:ext cx="50909" cy="7317"/>
            </a:xfrm>
            <a:custGeom>
              <a:rect b="b" l="l" r="r" t="t"/>
              <a:pathLst>
                <a:path extrusionOk="0" h="140" w="974">
                  <a:moveTo>
                    <a:pt x="298" y="1"/>
                  </a:moveTo>
                  <a:cubicBezTo>
                    <a:pt x="207" y="1"/>
                    <a:pt x="117" y="8"/>
                    <a:pt x="28" y="27"/>
                  </a:cubicBezTo>
                  <a:cubicBezTo>
                    <a:pt x="1" y="33"/>
                    <a:pt x="6" y="78"/>
                    <a:pt x="34" y="78"/>
                  </a:cubicBezTo>
                  <a:cubicBezTo>
                    <a:pt x="34" y="78"/>
                    <a:pt x="35" y="78"/>
                    <a:pt x="35" y="78"/>
                  </a:cubicBezTo>
                  <a:cubicBezTo>
                    <a:pt x="108" y="73"/>
                    <a:pt x="181" y="70"/>
                    <a:pt x="253" y="70"/>
                  </a:cubicBezTo>
                  <a:cubicBezTo>
                    <a:pt x="335" y="70"/>
                    <a:pt x="416" y="74"/>
                    <a:pt x="498" y="82"/>
                  </a:cubicBezTo>
                  <a:cubicBezTo>
                    <a:pt x="572" y="91"/>
                    <a:pt x="648" y="102"/>
                    <a:pt x="723" y="113"/>
                  </a:cubicBezTo>
                  <a:cubicBezTo>
                    <a:pt x="762" y="118"/>
                    <a:pt x="802" y="121"/>
                    <a:pt x="841" y="127"/>
                  </a:cubicBezTo>
                  <a:cubicBezTo>
                    <a:pt x="878" y="132"/>
                    <a:pt x="917" y="140"/>
                    <a:pt x="955" y="140"/>
                  </a:cubicBezTo>
                  <a:cubicBezTo>
                    <a:pt x="968" y="140"/>
                    <a:pt x="974" y="120"/>
                    <a:pt x="961" y="115"/>
                  </a:cubicBezTo>
                  <a:cubicBezTo>
                    <a:pt x="927" y="100"/>
                    <a:pt x="887" y="88"/>
                    <a:pt x="850" y="78"/>
                  </a:cubicBezTo>
                  <a:cubicBezTo>
                    <a:pt x="811" y="68"/>
                    <a:pt x="772" y="56"/>
                    <a:pt x="733" y="48"/>
                  </a:cubicBezTo>
                  <a:cubicBezTo>
                    <a:pt x="656" y="31"/>
                    <a:pt x="580" y="20"/>
                    <a:pt x="502" y="12"/>
                  </a:cubicBezTo>
                  <a:cubicBezTo>
                    <a:pt x="434" y="5"/>
                    <a:pt x="366" y="1"/>
                    <a:pt x="2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8"/>
            <p:cNvSpPr/>
            <p:nvPr/>
          </p:nvSpPr>
          <p:spPr>
            <a:xfrm>
              <a:off x="3650819" y="3926493"/>
              <a:ext cx="65178" cy="26970"/>
            </a:xfrm>
            <a:custGeom>
              <a:rect b="b" l="l" r="r" t="t"/>
              <a:pathLst>
                <a:path extrusionOk="0" h="516" w="1247">
                  <a:moveTo>
                    <a:pt x="51" y="0"/>
                  </a:moveTo>
                  <a:cubicBezTo>
                    <a:pt x="44" y="0"/>
                    <a:pt x="38" y="1"/>
                    <a:pt x="31" y="2"/>
                  </a:cubicBezTo>
                  <a:cubicBezTo>
                    <a:pt x="11" y="5"/>
                    <a:pt x="0" y="33"/>
                    <a:pt x="11" y="49"/>
                  </a:cubicBezTo>
                  <a:cubicBezTo>
                    <a:pt x="37" y="85"/>
                    <a:pt x="87" y="102"/>
                    <a:pt x="126" y="119"/>
                  </a:cubicBezTo>
                  <a:cubicBezTo>
                    <a:pt x="166" y="136"/>
                    <a:pt x="206" y="153"/>
                    <a:pt x="246" y="169"/>
                  </a:cubicBezTo>
                  <a:cubicBezTo>
                    <a:pt x="322" y="200"/>
                    <a:pt x="397" y="229"/>
                    <a:pt x="474" y="259"/>
                  </a:cubicBezTo>
                  <a:cubicBezTo>
                    <a:pt x="550" y="289"/>
                    <a:pt x="626" y="318"/>
                    <a:pt x="702" y="347"/>
                  </a:cubicBezTo>
                  <a:cubicBezTo>
                    <a:pt x="778" y="376"/>
                    <a:pt x="855" y="402"/>
                    <a:pt x="931" y="429"/>
                  </a:cubicBezTo>
                  <a:cubicBezTo>
                    <a:pt x="953" y="436"/>
                    <a:pt x="975" y="444"/>
                    <a:pt x="996" y="451"/>
                  </a:cubicBezTo>
                  <a:cubicBezTo>
                    <a:pt x="1019" y="460"/>
                    <a:pt x="1042" y="463"/>
                    <a:pt x="1064" y="470"/>
                  </a:cubicBezTo>
                  <a:cubicBezTo>
                    <a:pt x="1113" y="486"/>
                    <a:pt x="1161" y="502"/>
                    <a:pt x="1210" y="515"/>
                  </a:cubicBezTo>
                  <a:cubicBezTo>
                    <a:pt x="1212" y="516"/>
                    <a:pt x="1214" y="516"/>
                    <a:pt x="1216" y="516"/>
                  </a:cubicBezTo>
                  <a:cubicBezTo>
                    <a:pt x="1236" y="516"/>
                    <a:pt x="1247" y="486"/>
                    <a:pt x="1227" y="475"/>
                  </a:cubicBezTo>
                  <a:cubicBezTo>
                    <a:pt x="1189" y="454"/>
                    <a:pt x="1150" y="434"/>
                    <a:pt x="1110" y="416"/>
                  </a:cubicBezTo>
                  <a:cubicBezTo>
                    <a:pt x="1071" y="397"/>
                    <a:pt x="1035" y="377"/>
                    <a:pt x="995" y="359"/>
                  </a:cubicBezTo>
                  <a:cubicBezTo>
                    <a:pt x="919" y="327"/>
                    <a:pt x="844" y="292"/>
                    <a:pt x="767" y="262"/>
                  </a:cubicBezTo>
                  <a:cubicBezTo>
                    <a:pt x="614" y="203"/>
                    <a:pt x="463" y="143"/>
                    <a:pt x="310" y="86"/>
                  </a:cubicBezTo>
                  <a:cubicBezTo>
                    <a:pt x="266" y="70"/>
                    <a:pt x="222" y="53"/>
                    <a:pt x="179" y="37"/>
                  </a:cubicBezTo>
                  <a:cubicBezTo>
                    <a:pt x="140" y="23"/>
                    <a:pt x="94" y="0"/>
                    <a:pt x="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8"/>
            <p:cNvSpPr/>
            <p:nvPr/>
          </p:nvSpPr>
          <p:spPr>
            <a:xfrm>
              <a:off x="3902179" y="3973535"/>
              <a:ext cx="43905" cy="7108"/>
            </a:xfrm>
            <a:custGeom>
              <a:rect b="b" l="l" r="r" t="t"/>
              <a:pathLst>
                <a:path extrusionOk="0" h="136" w="840">
                  <a:moveTo>
                    <a:pt x="817" y="0"/>
                  </a:moveTo>
                  <a:cubicBezTo>
                    <a:pt x="815" y="0"/>
                    <a:pt x="814" y="0"/>
                    <a:pt x="812" y="1"/>
                  </a:cubicBezTo>
                  <a:cubicBezTo>
                    <a:pt x="747" y="14"/>
                    <a:pt x="680" y="22"/>
                    <a:pt x="614" y="32"/>
                  </a:cubicBezTo>
                  <a:cubicBezTo>
                    <a:pt x="548" y="40"/>
                    <a:pt x="482" y="47"/>
                    <a:pt x="416" y="53"/>
                  </a:cubicBezTo>
                  <a:cubicBezTo>
                    <a:pt x="349" y="59"/>
                    <a:pt x="284" y="62"/>
                    <a:pt x="217" y="65"/>
                  </a:cubicBezTo>
                  <a:cubicBezTo>
                    <a:pt x="185" y="66"/>
                    <a:pt x="153" y="67"/>
                    <a:pt x="121" y="72"/>
                  </a:cubicBezTo>
                  <a:cubicBezTo>
                    <a:pt x="87" y="76"/>
                    <a:pt x="54" y="73"/>
                    <a:pt x="21" y="79"/>
                  </a:cubicBezTo>
                  <a:cubicBezTo>
                    <a:pt x="0" y="83"/>
                    <a:pt x="3" y="111"/>
                    <a:pt x="21" y="117"/>
                  </a:cubicBezTo>
                  <a:cubicBezTo>
                    <a:pt x="54" y="126"/>
                    <a:pt x="87" y="125"/>
                    <a:pt x="121" y="130"/>
                  </a:cubicBezTo>
                  <a:cubicBezTo>
                    <a:pt x="155" y="136"/>
                    <a:pt x="188" y="136"/>
                    <a:pt x="221" y="136"/>
                  </a:cubicBezTo>
                  <a:cubicBezTo>
                    <a:pt x="289" y="136"/>
                    <a:pt x="357" y="132"/>
                    <a:pt x="424" y="124"/>
                  </a:cubicBezTo>
                  <a:cubicBezTo>
                    <a:pt x="491" y="116"/>
                    <a:pt x="556" y="105"/>
                    <a:pt x="622" y="91"/>
                  </a:cubicBezTo>
                  <a:cubicBezTo>
                    <a:pt x="689" y="76"/>
                    <a:pt x="755" y="53"/>
                    <a:pt x="820" y="33"/>
                  </a:cubicBezTo>
                  <a:cubicBezTo>
                    <a:pt x="839" y="26"/>
                    <a:pt x="834" y="0"/>
                    <a:pt x="8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8"/>
            <p:cNvSpPr/>
            <p:nvPr/>
          </p:nvSpPr>
          <p:spPr>
            <a:xfrm>
              <a:off x="3806214" y="3968256"/>
              <a:ext cx="88698" cy="13433"/>
            </a:xfrm>
            <a:custGeom>
              <a:rect b="b" l="l" r="r" t="t"/>
              <a:pathLst>
                <a:path extrusionOk="0" h="257" w="1697">
                  <a:moveTo>
                    <a:pt x="1678" y="1"/>
                  </a:moveTo>
                  <a:cubicBezTo>
                    <a:pt x="1677" y="1"/>
                    <a:pt x="1675" y="1"/>
                    <a:pt x="1674" y="2"/>
                  </a:cubicBezTo>
                  <a:cubicBezTo>
                    <a:pt x="1264" y="113"/>
                    <a:pt x="840" y="178"/>
                    <a:pt x="416" y="178"/>
                  </a:cubicBezTo>
                  <a:cubicBezTo>
                    <a:pt x="406" y="178"/>
                    <a:pt x="397" y="178"/>
                    <a:pt x="387" y="178"/>
                  </a:cubicBezTo>
                  <a:cubicBezTo>
                    <a:pt x="331" y="177"/>
                    <a:pt x="273" y="176"/>
                    <a:pt x="217" y="169"/>
                  </a:cubicBezTo>
                  <a:cubicBezTo>
                    <a:pt x="189" y="166"/>
                    <a:pt x="163" y="161"/>
                    <a:pt x="136" y="155"/>
                  </a:cubicBezTo>
                  <a:cubicBezTo>
                    <a:pt x="105" y="148"/>
                    <a:pt x="78" y="139"/>
                    <a:pt x="46" y="139"/>
                  </a:cubicBezTo>
                  <a:cubicBezTo>
                    <a:pt x="18" y="139"/>
                    <a:pt x="1" y="176"/>
                    <a:pt x="22" y="196"/>
                  </a:cubicBezTo>
                  <a:cubicBezTo>
                    <a:pt x="63" y="234"/>
                    <a:pt x="122" y="241"/>
                    <a:pt x="174" y="248"/>
                  </a:cubicBezTo>
                  <a:cubicBezTo>
                    <a:pt x="226" y="255"/>
                    <a:pt x="278" y="256"/>
                    <a:pt x="331" y="256"/>
                  </a:cubicBezTo>
                  <a:cubicBezTo>
                    <a:pt x="442" y="255"/>
                    <a:pt x="554" y="250"/>
                    <a:pt x="664" y="240"/>
                  </a:cubicBezTo>
                  <a:cubicBezTo>
                    <a:pt x="885" y="222"/>
                    <a:pt x="1109" y="191"/>
                    <a:pt x="1323" y="137"/>
                  </a:cubicBezTo>
                  <a:cubicBezTo>
                    <a:pt x="1444" y="107"/>
                    <a:pt x="1563" y="70"/>
                    <a:pt x="1681" y="30"/>
                  </a:cubicBezTo>
                  <a:cubicBezTo>
                    <a:pt x="1697" y="25"/>
                    <a:pt x="1693" y="1"/>
                    <a:pt x="1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8"/>
            <p:cNvSpPr/>
            <p:nvPr/>
          </p:nvSpPr>
          <p:spPr>
            <a:xfrm>
              <a:off x="3898102" y="3928584"/>
              <a:ext cx="41239" cy="19234"/>
            </a:xfrm>
            <a:custGeom>
              <a:rect b="b" l="l" r="r" t="t"/>
              <a:pathLst>
                <a:path extrusionOk="0" h="368" w="789">
                  <a:moveTo>
                    <a:pt x="733" y="8"/>
                  </a:moveTo>
                  <a:lnTo>
                    <a:pt x="733" y="8"/>
                  </a:lnTo>
                  <a:cubicBezTo>
                    <a:pt x="732" y="8"/>
                    <a:pt x="732" y="9"/>
                    <a:pt x="731" y="9"/>
                  </a:cubicBezTo>
                  <a:cubicBezTo>
                    <a:pt x="731" y="9"/>
                    <a:pt x="731" y="9"/>
                    <a:pt x="731" y="9"/>
                  </a:cubicBezTo>
                  <a:lnTo>
                    <a:pt x="731" y="9"/>
                  </a:lnTo>
                  <a:cubicBezTo>
                    <a:pt x="732" y="9"/>
                    <a:pt x="732" y="8"/>
                    <a:pt x="733" y="8"/>
                  </a:cubicBezTo>
                  <a:close/>
                  <a:moveTo>
                    <a:pt x="747" y="1"/>
                  </a:moveTo>
                  <a:cubicBezTo>
                    <a:pt x="739" y="1"/>
                    <a:pt x="733" y="5"/>
                    <a:pt x="729" y="10"/>
                  </a:cubicBezTo>
                  <a:lnTo>
                    <a:pt x="729" y="10"/>
                  </a:lnTo>
                  <a:cubicBezTo>
                    <a:pt x="725" y="12"/>
                    <a:pt x="722" y="14"/>
                    <a:pt x="719" y="15"/>
                  </a:cubicBezTo>
                  <a:cubicBezTo>
                    <a:pt x="707" y="23"/>
                    <a:pt x="695" y="29"/>
                    <a:pt x="681" y="35"/>
                  </a:cubicBezTo>
                  <a:cubicBezTo>
                    <a:pt x="640" y="55"/>
                    <a:pt x="598" y="75"/>
                    <a:pt x="556" y="94"/>
                  </a:cubicBezTo>
                  <a:cubicBezTo>
                    <a:pt x="440" y="147"/>
                    <a:pt x="320" y="199"/>
                    <a:pt x="200" y="245"/>
                  </a:cubicBezTo>
                  <a:cubicBezTo>
                    <a:pt x="166" y="258"/>
                    <a:pt x="132" y="270"/>
                    <a:pt x="99" y="285"/>
                  </a:cubicBezTo>
                  <a:cubicBezTo>
                    <a:pt x="82" y="292"/>
                    <a:pt x="67" y="301"/>
                    <a:pt x="51" y="309"/>
                  </a:cubicBezTo>
                  <a:cubicBezTo>
                    <a:pt x="35" y="316"/>
                    <a:pt x="24" y="328"/>
                    <a:pt x="11" y="339"/>
                  </a:cubicBezTo>
                  <a:cubicBezTo>
                    <a:pt x="1" y="349"/>
                    <a:pt x="10" y="364"/>
                    <a:pt x="22" y="366"/>
                  </a:cubicBezTo>
                  <a:cubicBezTo>
                    <a:pt x="30" y="367"/>
                    <a:pt x="38" y="367"/>
                    <a:pt x="46" y="367"/>
                  </a:cubicBezTo>
                  <a:cubicBezTo>
                    <a:pt x="53" y="367"/>
                    <a:pt x="61" y="367"/>
                    <a:pt x="69" y="365"/>
                  </a:cubicBezTo>
                  <a:cubicBezTo>
                    <a:pt x="87" y="361"/>
                    <a:pt x="105" y="357"/>
                    <a:pt x="122" y="352"/>
                  </a:cubicBezTo>
                  <a:cubicBezTo>
                    <a:pt x="156" y="343"/>
                    <a:pt x="190" y="327"/>
                    <a:pt x="223" y="313"/>
                  </a:cubicBezTo>
                  <a:cubicBezTo>
                    <a:pt x="290" y="284"/>
                    <a:pt x="358" y="254"/>
                    <a:pt x="425" y="222"/>
                  </a:cubicBezTo>
                  <a:cubicBezTo>
                    <a:pt x="528" y="175"/>
                    <a:pt x="631" y="128"/>
                    <a:pt x="731" y="76"/>
                  </a:cubicBezTo>
                  <a:cubicBezTo>
                    <a:pt x="743" y="71"/>
                    <a:pt x="753" y="64"/>
                    <a:pt x="763" y="58"/>
                  </a:cubicBezTo>
                  <a:cubicBezTo>
                    <a:pt x="789" y="41"/>
                    <a:pt x="784" y="5"/>
                    <a:pt x="751" y="1"/>
                  </a:cubicBezTo>
                  <a:cubicBezTo>
                    <a:pt x="750" y="1"/>
                    <a:pt x="748" y="1"/>
                    <a:pt x="7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8"/>
            <p:cNvSpPr/>
            <p:nvPr/>
          </p:nvSpPr>
          <p:spPr>
            <a:xfrm>
              <a:off x="3676169" y="3985818"/>
              <a:ext cx="37685" cy="10140"/>
            </a:xfrm>
            <a:custGeom>
              <a:rect b="b" l="l" r="r" t="t"/>
              <a:pathLst>
                <a:path extrusionOk="0" h="194" w="721">
                  <a:moveTo>
                    <a:pt x="41" y="1"/>
                  </a:moveTo>
                  <a:cubicBezTo>
                    <a:pt x="17" y="1"/>
                    <a:pt x="0" y="36"/>
                    <a:pt x="27" y="48"/>
                  </a:cubicBezTo>
                  <a:cubicBezTo>
                    <a:pt x="133" y="99"/>
                    <a:pt x="245" y="137"/>
                    <a:pt x="360" y="163"/>
                  </a:cubicBezTo>
                  <a:cubicBezTo>
                    <a:pt x="440" y="181"/>
                    <a:pt x="524" y="193"/>
                    <a:pt x="607" y="193"/>
                  </a:cubicBezTo>
                  <a:cubicBezTo>
                    <a:pt x="641" y="193"/>
                    <a:pt x="674" y="191"/>
                    <a:pt x="707" y="187"/>
                  </a:cubicBezTo>
                  <a:cubicBezTo>
                    <a:pt x="720" y="185"/>
                    <a:pt x="720" y="161"/>
                    <a:pt x="707" y="160"/>
                  </a:cubicBezTo>
                  <a:cubicBezTo>
                    <a:pt x="595" y="145"/>
                    <a:pt x="485" y="136"/>
                    <a:pt x="374" y="113"/>
                  </a:cubicBezTo>
                  <a:cubicBezTo>
                    <a:pt x="263" y="88"/>
                    <a:pt x="155" y="53"/>
                    <a:pt x="53" y="3"/>
                  </a:cubicBezTo>
                  <a:cubicBezTo>
                    <a:pt x="49" y="1"/>
                    <a:pt x="45" y="1"/>
                    <a:pt x="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8"/>
            <p:cNvSpPr/>
            <p:nvPr/>
          </p:nvSpPr>
          <p:spPr>
            <a:xfrm>
              <a:off x="3654530" y="3811554"/>
              <a:ext cx="50125" cy="48661"/>
            </a:xfrm>
            <a:custGeom>
              <a:rect b="b" l="l" r="r" t="t"/>
              <a:pathLst>
                <a:path extrusionOk="0" h="931" w="959">
                  <a:moveTo>
                    <a:pt x="479" y="1"/>
                  </a:moveTo>
                  <a:cubicBezTo>
                    <a:pt x="234" y="1"/>
                    <a:pt x="29" y="192"/>
                    <a:pt x="15" y="440"/>
                  </a:cubicBezTo>
                  <a:cubicBezTo>
                    <a:pt x="1" y="697"/>
                    <a:pt x="198" y="916"/>
                    <a:pt x="454" y="930"/>
                  </a:cubicBezTo>
                  <a:cubicBezTo>
                    <a:pt x="463" y="930"/>
                    <a:pt x="472" y="930"/>
                    <a:pt x="481" y="930"/>
                  </a:cubicBezTo>
                  <a:cubicBezTo>
                    <a:pt x="726" y="930"/>
                    <a:pt x="931" y="739"/>
                    <a:pt x="945" y="491"/>
                  </a:cubicBezTo>
                  <a:cubicBezTo>
                    <a:pt x="959" y="235"/>
                    <a:pt x="761" y="15"/>
                    <a:pt x="506" y="1"/>
                  </a:cubicBezTo>
                  <a:cubicBezTo>
                    <a:pt x="497" y="1"/>
                    <a:pt x="488" y="1"/>
                    <a:pt x="4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8"/>
            <p:cNvSpPr/>
            <p:nvPr/>
          </p:nvSpPr>
          <p:spPr>
            <a:xfrm>
              <a:off x="3898886" y="3835232"/>
              <a:ext cx="50125" cy="48713"/>
            </a:xfrm>
            <a:custGeom>
              <a:rect b="b" l="l" r="r" t="t"/>
              <a:pathLst>
                <a:path extrusionOk="0" h="932" w="959">
                  <a:moveTo>
                    <a:pt x="478" y="1"/>
                  </a:moveTo>
                  <a:cubicBezTo>
                    <a:pt x="234" y="1"/>
                    <a:pt x="29" y="193"/>
                    <a:pt x="15" y="441"/>
                  </a:cubicBezTo>
                  <a:cubicBezTo>
                    <a:pt x="1" y="698"/>
                    <a:pt x="198" y="917"/>
                    <a:pt x="454" y="931"/>
                  </a:cubicBezTo>
                  <a:cubicBezTo>
                    <a:pt x="463" y="932"/>
                    <a:pt x="471" y="932"/>
                    <a:pt x="479" y="932"/>
                  </a:cubicBezTo>
                  <a:cubicBezTo>
                    <a:pt x="725" y="932"/>
                    <a:pt x="931" y="740"/>
                    <a:pt x="945" y="491"/>
                  </a:cubicBezTo>
                  <a:cubicBezTo>
                    <a:pt x="958" y="235"/>
                    <a:pt x="761" y="15"/>
                    <a:pt x="505" y="2"/>
                  </a:cubicBezTo>
                  <a:cubicBezTo>
                    <a:pt x="496" y="1"/>
                    <a:pt x="487" y="1"/>
                    <a:pt x="4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8"/>
            <p:cNvSpPr/>
            <p:nvPr/>
          </p:nvSpPr>
          <p:spPr>
            <a:xfrm>
              <a:off x="3764190" y="3852167"/>
              <a:ext cx="29688" cy="20907"/>
            </a:xfrm>
            <a:custGeom>
              <a:rect b="b" l="l" r="r" t="t"/>
              <a:pathLst>
                <a:path extrusionOk="0" h="400" w="568">
                  <a:moveTo>
                    <a:pt x="26" y="0"/>
                  </a:moveTo>
                  <a:cubicBezTo>
                    <a:pt x="13" y="0"/>
                    <a:pt x="0" y="8"/>
                    <a:pt x="2" y="24"/>
                  </a:cubicBezTo>
                  <a:cubicBezTo>
                    <a:pt x="19" y="149"/>
                    <a:pt x="87" y="258"/>
                    <a:pt x="194" y="328"/>
                  </a:cubicBezTo>
                  <a:cubicBezTo>
                    <a:pt x="256" y="368"/>
                    <a:pt x="338" y="400"/>
                    <a:pt x="417" y="400"/>
                  </a:cubicBezTo>
                  <a:cubicBezTo>
                    <a:pt x="464" y="400"/>
                    <a:pt x="510" y="389"/>
                    <a:pt x="549" y="362"/>
                  </a:cubicBezTo>
                  <a:cubicBezTo>
                    <a:pt x="567" y="349"/>
                    <a:pt x="561" y="320"/>
                    <a:pt x="538" y="319"/>
                  </a:cubicBezTo>
                  <a:cubicBezTo>
                    <a:pt x="487" y="318"/>
                    <a:pt x="434" y="318"/>
                    <a:pt x="385" y="309"/>
                  </a:cubicBezTo>
                  <a:cubicBezTo>
                    <a:pt x="334" y="300"/>
                    <a:pt x="284" y="283"/>
                    <a:pt x="239" y="256"/>
                  </a:cubicBezTo>
                  <a:cubicBezTo>
                    <a:pt x="149" y="203"/>
                    <a:pt x="73" y="121"/>
                    <a:pt x="50" y="18"/>
                  </a:cubicBezTo>
                  <a:cubicBezTo>
                    <a:pt x="48" y="6"/>
                    <a:pt x="37" y="0"/>
                    <a:pt x="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8"/>
            <p:cNvSpPr/>
            <p:nvPr/>
          </p:nvSpPr>
          <p:spPr>
            <a:xfrm>
              <a:off x="3738526" y="3754686"/>
              <a:ext cx="23520" cy="6743"/>
            </a:xfrm>
            <a:custGeom>
              <a:rect b="b" l="l" r="r" t="t"/>
              <a:pathLst>
                <a:path extrusionOk="0" h="129" w="450">
                  <a:moveTo>
                    <a:pt x="227" y="1"/>
                  </a:moveTo>
                  <a:cubicBezTo>
                    <a:pt x="191" y="1"/>
                    <a:pt x="154" y="7"/>
                    <a:pt x="120" y="19"/>
                  </a:cubicBezTo>
                  <a:cubicBezTo>
                    <a:pt x="81" y="33"/>
                    <a:pt x="48" y="54"/>
                    <a:pt x="17" y="80"/>
                  </a:cubicBezTo>
                  <a:cubicBezTo>
                    <a:pt x="0" y="94"/>
                    <a:pt x="16" y="120"/>
                    <a:pt x="34" y="120"/>
                  </a:cubicBezTo>
                  <a:cubicBezTo>
                    <a:pt x="38" y="120"/>
                    <a:pt x="41" y="119"/>
                    <a:pt x="45" y="117"/>
                  </a:cubicBezTo>
                  <a:cubicBezTo>
                    <a:pt x="93" y="84"/>
                    <a:pt x="154" y="71"/>
                    <a:pt x="212" y="71"/>
                  </a:cubicBezTo>
                  <a:cubicBezTo>
                    <a:pt x="220" y="71"/>
                    <a:pt x="228" y="71"/>
                    <a:pt x="235" y="72"/>
                  </a:cubicBezTo>
                  <a:cubicBezTo>
                    <a:pt x="267" y="75"/>
                    <a:pt x="299" y="83"/>
                    <a:pt x="330" y="93"/>
                  </a:cubicBezTo>
                  <a:cubicBezTo>
                    <a:pt x="346" y="98"/>
                    <a:pt x="360" y="107"/>
                    <a:pt x="376" y="112"/>
                  </a:cubicBezTo>
                  <a:cubicBezTo>
                    <a:pt x="390" y="117"/>
                    <a:pt x="407" y="121"/>
                    <a:pt x="419" y="127"/>
                  </a:cubicBezTo>
                  <a:cubicBezTo>
                    <a:pt x="421" y="128"/>
                    <a:pt x="423" y="128"/>
                    <a:pt x="425" y="128"/>
                  </a:cubicBezTo>
                  <a:cubicBezTo>
                    <a:pt x="437" y="128"/>
                    <a:pt x="450" y="116"/>
                    <a:pt x="441" y="103"/>
                  </a:cubicBezTo>
                  <a:cubicBezTo>
                    <a:pt x="430" y="88"/>
                    <a:pt x="422" y="72"/>
                    <a:pt x="406" y="58"/>
                  </a:cubicBezTo>
                  <a:cubicBezTo>
                    <a:pt x="392" y="45"/>
                    <a:pt x="373" y="35"/>
                    <a:pt x="354" y="27"/>
                  </a:cubicBezTo>
                  <a:cubicBezTo>
                    <a:pt x="317" y="9"/>
                    <a:pt x="277" y="2"/>
                    <a:pt x="235" y="1"/>
                  </a:cubicBezTo>
                  <a:cubicBezTo>
                    <a:pt x="233" y="1"/>
                    <a:pt x="230" y="1"/>
                    <a:pt x="2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8"/>
            <p:cNvSpPr/>
            <p:nvPr/>
          </p:nvSpPr>
          <p:spPr>
            <a:xfrm>
              <a:off x="3856862" y="3766499"/>
              <a:ext cx="19600" cy="7370"/>
            </a:xfrm>
            <a:custGeom>
              <a:rect b="b" l="l" r="r" t="t"/>
              <a:pathLst>
                <a:path extrusionOk="0" h="141" w="375">
                  <a:moveTo>
                    <a:pt x="201" y="0"/>
                  </a:moveTo>
                  <a:cubicBezTo>
                    <a:pt x="196" y="0"/>
                    <a:pt x="192" y="0"/>
                    <a:pt x="188" y="0"/>
                  </a:cubicBezTo>
                  <a:cubicBezTo>
                    <a:pt x="156" y="1"/>
                    <a:pt x="124" y="7"/>
                    <a:pt x="96" y="19"/>
                  </a:cubicBezTo>
                  <a:cubicBezTo>
                    <a:pt x="63" y="32"/>
                    <a:pt x="19" y="55"/>
                    <a:pt x="7" y="91"/>
                  </a:cubicBezTo>
                  <a:cubicBezTo>
                    <a:pt x="1" y="114"/>
                    <a:pt x="18" y="141"/>
                    <a:pt x="43" y="141"/>
                  </a:cubicBezTo>
                  <a:cubicBezTo>
                    <a:pt x="44" y="141"/>
                    <a:pt x="44" y="141"/>
                    <a:pt x="45" y="141"/>
                  </a:cubicBezTo>
                  <a:cubicBezTo>
                    <a:pt x="57" y="141"/>
                    <a:pt x="66" y="137"/>
                    <a:pt x="76" y="132"/>
                  </a:cubicBezTo>
                  <a:cubicBezTo>
                    <a:pt x="78" y="130"/>
                    <a:pt x="81" y="129"/>
                    <a:pt x="83" y="128"/>
                  </a:cubicBezTo>
                  <a:cubicBezTo>
                    <a:pt x="85" y="127"/>
                    <a:pt x="86" y="127"/>
                    <a:pt x="86" y="127"/>
                  </a:cubicBezTo>
                  <a:lnTo>
                    <a:pt x="86" y="127"/>
                  </a:lnTo>
                  <a:cubicBezTo>
                    <a:pt x="85" y="127"/>
                    <a:pt x="83" y="128"/>
                    <a:pt x="83" y="128"/>
                  </a:cubicBezTo>
                  <a:cubicBezTo>
                    <a:pt x="83" y="128"/>
                    <a:pt x="83" y="128"/>
                    <a:pt x="85" y="127"/>
                  </a:cubicBezTo>
                  <a:cubicBezTo>
                    <a:pt x="93" y="124"/>
                    <a:pt x="102" y="120"/>
                    <a:pt x="110" y="116"/>
                  </a:cubicBezTo>
                  <a:cubicBezTo>
                    <a:pt x="113" y="115"/>
                    <a:pt x="116" y="114"/>
                    <a:pt x="118" y="113"/>
                  </a:cubicBezTo>
                  <a:cubicBezTo>
                    <a:pt x="118" y="113"/>
                    <a:pt x="121" y="112"/>
                    <a:pt x="123" y="110"/>
                  </a:cubicBezTo>
                  <a:lnTo>
                    <a:pt x="123" y="110"/>
                  </a:lnTo>
                  <a:cubicBezTo>
                    <a:pt x="124" y="110"/>
                    <a:pt x="129" y="109"/>
                    <a:pt x="129" y="108"/>
                  </a:cubicBezTo>
                  <a:cubicBezTo>
                    <a:pt x="132" y="107"/>
                    <a:pt x="135" y="106"/>
                    <a:pt x="140" y="105"/>
                  </a:cubicBezTo>
                  <a:cubicBezTo>
                    <a:pt x="145" y="103"/>
                    <a:pt x="151" y="101"/>
                    <a:pt x="156" y="100"/>
                  </a:cubicBezTo>
                  <a:cubicBezTo>
                    <a:pt x="168" y="97"/>
                    <a:pt x="180" y="94"/>
                    <a:pt x="192" y="92"/>
                  </a:cubicBezTo>
                  <a:lnTo>
                    <a:pt x="192" y="92"/>
                  </a:lnTo>
                  <a:cubicBezTo>
                    <a:pt x="192" y="92"/>
                    <a:pt x="193" y="92"/>
                    <a:pt x="193" y="92"/>
                  </a:cubicBezTo>
                  <a:cubicBezTo>
                    <a:pt x="195" y="92"/>
                    <a:pt x="203" y="91"/>
                    <a:pt x="205" y="90"/>
                  </a:cubicBezTo>
                  <a:lnTo>
                    <a:pt x="224" y="90"/>
                  </a:lnTo>
                  <a:cubicBezTo>
                    <a:pt x="232" y="90"/>
                    <a:pt x="238" y="90"/>
                    <a:pt x="245" y="91"/>
                  </a:cubicBezTo>
                  <a:lnTo>
                    <a:pt x="253" y="91"/>
                  </a:lnTo>
                  <a:cubicBezTo>
                    <a:pt x="245" y="91"/>
                    <a:pt x="262" y="93"/>
                    <a:pt x="262" y="93"/>
                  </a:cubicBezTo>
                  <a:cubicBezTo>
                    <a:pt x="287" y="96"/>
                    <a:pt x="306" y="96"/>
                    <a:pt x="330" y="107"/>
                  </a:cubicBezTo>
                  <a:cubicBezTo>
                    <a:pt x="334" y="109"/>
                    <a:pt x="339" y="110"/>
                    <a:pt x="344" y="110"/>
                  </a:cubicBezTo>
                  <a:cubicBezTo>
                    <a:pt x="352" y="110"/>
                    <a:pt x="360" y="107"/>
                    <a:pt x="366" y="100"/>
                  </a:cubicBezTo>
                  <a:cubicBezTo>
                    <a:pt x="373" y="89"/>
                    <a:pt x="375" y="72"/>
                    <a:pt x="364" y="63"/>
                  </a:cubicBezTo>
                  <a:cubicBezTo>
                    <a:pt x="337" y="42"/>
                    <a:pt x="313" y="26"/>
                    <a:pt x="282" y="14"/>
                  </a:cubicBezTo>
                  <a:cubicBezTo>
                    <a:pt x="257" y="3"/>
                    <a:pt x="228" y="0"/>
                    <a:pt x="2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8"/>
            <p:cNvSpPr/>
            <p:nvPr/>
          </p:nvSpPr>
          <p:spPr>
            <a:xfrm>
              <a:off x="3791735" y="3807843"/>
              <a:ext cx="111173" cy="39410"/>
            </a:xfrm>
            <a:custGeom>
              <a:rect b="b" l="l" r="r" t="t"/>
              <a:pathLst>
                <a:path extrusionOk="0" h="754" w="2127">
                  <a:moveTo>
                    <a:pt x="354" y="1"/>
                  </a:moveTo>
                  <a:cubicBezTo>
                    <a:pt x="146" y="36"/>
                    <a:pt x="1" y="277"/>
                    <a:pt x="66" y="478"/>
                  </a:cubicBezTo>
                  <a:cubicBezTo>
                    <a:pt x="78" y="517"/>
                    <a:pt x="99" y="554"/>
                    <a:pt x="129" y="582"/>
                  </a:cubicBezTo>
                  <a:cubicBezTo>
                    <a:pt x="164" y="614"/>
                    <a:pt x="210" y="629"/>
                    <a:pt x="255" y="643"/>
                  </a:cubicBezTo>
                  <a:cubicBezTo>
                    <a:pt x="274" y="650"/>
                    <a:pt x="292" y="655"/>
                    <a:pt x="312" y="660"/>
                  </a:cubicBezTo>
                  <a:cubicBezTo>
                    <a:pt x="330" y="665"/>
                    <a:pt x="348" y="670"/>
                    <a:pt x="366" y="675"/>
                  </a:cubicBezTo>
                  <a:cubicBezTo>
                    <a:pt x="525" y="716"/>
                    <a:pt x="688" y="741"/>
                    <a:pt x="852" y="750"/>
                  </a:cubicBezTo>
                  <a:cubicBezTo>
                    <a:pt x="890" y="752"/>
                    <a:pt x="929" y="753"/>
                    <a:pt x="968" y="753"/>
                  </a:cubicBezTo>
                  <a:cubicBezTo>
                    <a:pt x="979" y="753"/>
                    <a:pt x="991" y="753"/>
                    <a:pt x="1003" y="753"/>
                  </a:cubicBezTo>
                  <a:cubicBezTo>
                    <a:pt x="1129" y="753"/>
                    <a:pt x="1255" y="743"/>
                    <a:pt x="1380" y="723"/>
                  </a:cubicBezTo>
                  <a:cubicBezTo>
                    <a:pt x="1407" y="719"/>
                    <a:pt x="1434" y="714"/>
                    <a:pt x="1461" y="709"/>
                  </a:cubicBezTo>
                  <a:cubicBezTo>
                    <a:pt x="1631" y="676"/>
                    <a:pt x="1797" y="627"/>
                    <a:pt x="1957" y="560"/>
                  </a:cubicBezTo>
                  <a:cubicBezTo>
                    <a:pt x="2036" y="526"/>
                    <a:pt x="2127" y="454"/>
                    <a:pt x="2095" y="375"/>
                  </a:cubicBezTo>
                  <a:cubicBezTo>
                    <a:pt x="2078" y="344"/>
                    <a:pt x="2035" y="335"/>
                    <a:pt x="1980" y="335"/>
                  </a:cubicBezTo>
                  <a:cubicBezTo>
                    <a:pt x="1902" y="335"/>
                    <a:pt x="1801" y="354"/>
                    <a:pt x="1723" y="354"/>
                  </a:cubicBezTo>
                  <a:cubicBezTo>
                    <a:pt x="1715" y="354"/>
                    <a:pt x="1708" y="354"/>
                    <a:pt x="1701" y="354"/>
                  </a:cubicBezTo>
                  <a:cubicBezTo>
                    <a:pt x="1612" y="350"/>
                    <a:pt x="1524" y="339"/>
                    <a:pt x="1437" y="323"/>
                  </a:cubicBezTo>
                  <a:cubicBezTo>
                    <a:pt x="1414" y="319"/>
                    <a:pt x="1392" y="315"/>
                    <a:pt x="1369" y="310"/>
                  </a:cubicBezTo>
                  <a:cubicBezTo>
                    <a:pt x="1289" y="291"/>
                    <a:pt x="1210" y="269"/>
                    <a:pt x="1134" y="239"/>
                  </a:cubicBezTo>
                  <a:cubicBezTo>
                    <a:pt x="1078" y="219"/>
                    <a:pt x="1025" y="196"/>
                    <a:pt x="973" y="173"/>
                  </a:cubicBezTo>
                  <a:cubicBezTo>
                    <a:pt x="950" y="162"/>
                    <a:pt x="928" y="152"/>
                    <a:pt x="905" y="142"/>
                  </a:cubicBezTo>
                  <a:cubicBezTo>
                    <a:pt x="828" y="108"/>
                    <a:pt x="750" y="74"/>
                    <a:pt x="667" y="47"/>
                  </a:cubicBezTo>
                  <a:cubicBezTo>
                    <a:pt x="651" y="42"/>
                    <a:pt x="633" y="36"/>
                    <a:pt x="616" y="31"/>
                  </a:cubicBezTo>
                  <a:lnTo>
                    <a:pt x="615" y="31"/>
                  </a:lnTo>
                  <a:cubicBezTo>
                    <a:pt x="614" y="31"/>
                    <a:pt x="614" y="30"/>
                    <a:pt x="614" y="30"/>
                  </a:cubicBezTo>
                  <a:lnTo>
                    <a:pt x="613" y="30"/>
                  </a:lnTo>
                  <a:cubicBezTo>
                    <a:pt x="585" y="23"/>
                    <a:pt x="557" y="17"/>
                    <a:pt x="529" y="12"/>
                  </a:cubicBezTo>
                  <a:lnTo>
                    <a:pt x="528" y="12"/>
                  </a:lnTo>
                  <a:cubicBezTo>
                    <a:pt x="494" y="7"/>
                    <a:pt x="459" y="4"/>
                    <a:pt x="426" y="4"/>
                  </a:cubicBezTo>
                  <a:cubicBezTo>
                    <a:pt x="394" y="4"/>
                    <a:pt x="363" y="6"/>
                    <a:pt x="333" y="13"/>
                  </a:cubicBezTo>
                  <a:lnTo>
                    <a:pt x="3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8"/>
            <p:cNvSpPr/>
            <p:nvPr/>
          </p:nvSpPr>
          <p:spPr>
            <a:xfrm>
              <a:off x="3807416" y="3808418"/>
              <a:ext cx="16517" cy="34758"/>
            </a:xfrm>
            <a:custGeom>
              <a:rect b="b" l="l" r="r" t="t"/>
              <a:pathLst>
                <a:path extrusionOk="0" h="665" w="316">
                  <a:moveTo>
                    <a:pt x="228" y="1"/>
                  </a:moveTo>
                  <a:cubicBezTo>
                    <a:pt x="153" y="48"/>
                    <a:pt x="97" y="123"/>
                    <a:pt x="63" y="205"/>
                  </a:cubicBezTo>
                  <a:cubicBezTo>
                    <a:pt x="7" y="338"/>
                    <a:pt x="0" y="490"/>
                    <a:pt x="11" y="632"/>
                  </a:cubicBezTo>
                  <a:cubicBezTo>
                    <a:pt x="11" y="639"/>
                    <a:pt x="11" y="644"/>
                    <a:pt x="12" y="649"/>
                  </a:cubicBezTo>
                  <a:cubicBezTo>
                    <a:pt x="30" y="654"/>
                    <a:pt x="48" y="659"/>
                    <a:pt x="66" y="664"/>
                  </a:cubicBezTo>
                  <a:cubicBezTo>
                    <a:pt x="66" y="641"/>
                    <a:pt x="67" y="617"/>
                    <a:pt x="69" y="595"/>
                  </a:cubicBezTo>
                  <a:cubicBezTo>
                    <a:pt x="77" y="512"/>
                    <a:pt x="81" y="429"/>
                    <a:pt x="98" y="347"/>
                  </a:cubicBezTo>
                  <a:cubicBezTo>
                    <a:pt x="123" y="217"/>
                    <a:pt x="190" y="79"/>
                    <a:pt x="316" y="20"/>
                  </a:cubicBezTo>
                  <a:lnTo>
                    <a:pt x="315" y="20"/>
                  </a:lnTo>
                  <a:cubicBezTo>
                    <a:pt x="314" y="19"/>
                    <a:pt x="314" y="19"/>
                    <a:pt x="314" y="19"/>
                  </a:cubicBezTo>
                  <a:lnTo>
                    <a:pt x="313" y="19"/>
                  </a:lnTo>
                  <a:lnTo>
                    <a:pt x="22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8"/>
            <p:cNvSpPr/>
            <p:nvPr/>
          </p:nvSpPr>
          <p:spPr>
            <a:xfrm>
              <a:off x="3832243" y="3815213"/>
              <a:ext cx="10349" cy="32040"/>
            </a:xfrm>
            <a:custGeom>
              <a:rect b="b" l="l" r="r" t="t"/>
              <a:pathLst>
                <a:path extrusionOk="0" h="613" w="198">
                  <a:moveTo>
                    <a:pt x="130" y="1"/>
                  </a:moveTo>
                  <a:cubicBezTo>
                    <a:pt x="68" y="80"/>
                    <a:pt x="30" y="176"/>
                    <a:pt x="16" y="276"/>
                  </a:cubicBezTo>
                  <a:cubicBezTo>
                    <a:pt x="6" y="354"/>
                    <a:pt x="0" y="438"/>
                    <a:pt x="23" y="514"/>
                  </a:cubicBezTo>
                  <a:cubicBezTo>
                    <a:pt x="33" y="550"/>
                    <a:pt x="51" y="583"/>
                    <a:pt x="77" y="609"/>
                  </a:cubicBezTo>
                  <a:cubicBezTo>
                    <a:pt x="115" y="611"/>
                    <a:pt x="154" y="612"/>
                    <a:pt x="193" y="613"/>
                  </a:cubicBezTo>
                  <a:cubicBezTo>
                    <a:pt x="193" y="612"/>
                    <a:pt x="193" y="612"/>
                    <a:pt x="193" y="612"/>
                  </a:cubicBezTo>
                  <a:cubicBezTo>
                    <a:pt x="175" y="589"/>
                    <a:pt x="154" y="572"/>
                    <a:pt x="140" y="547"/>
                  </a:cubicBezTo>
                  <a:cubicBezTo>
                    <a:pt x="122" y="518"/>
                    <a:pt x="110" y="492"/>
                    <a:pt x="103" y="459"/>
                  </a:cubicBezTo>
                  <a:cubicBezTo>
                    <a:pt x="92" y="400"/>
                    <a:pt x="95" y="336"/>
                    <a:pt x="104" y="276"/>
                  </a:cubicBezTo>
                  <a:cubicBezTo>
                    <a:pt x="117" y="188"/>
                    <a:pt x="145" y="102"/>
                    <a:pt x="198" y="32"/>
                  </a:cubicBezTo>
                  <a:cubicBezTo>
                    <a:pt x="175" y="21"/>
                    <a:pt x="153" y="11"/>
                    <a:pt x="1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8"/>
            <p:cNvSpPr/>
            <p:nvPr/>
          </p:nvSpPr>
          <p:spPr>
            <a:xfrm>
              <a:off x="3861723" y="3823994"/>
              <a:ext cx="6429" cy="21691"/>
            </a:xfrm>
            <a:custGeom>
              <a:rect b="b" l="l" r="r" t="t"/>
              <a:pathLst>
                <a:path extrusionOk="0" h="415" w="123">
                  <a:moveTo>
                    <a:pt x="30" y="1"/>
                  </a:moveTo>
                  <a:cubicBezTo>
                    <a:pt x="25" y="19"/>
                    <a:pt x="21" y="39"/>
                    <a:pt x="18" y="57"/>
                  </a:cubicBezTo>
                  <a:cubicBezTo>
                    <a:pt x="7" y="115"/>
                    <a:pt x="0" y="175"/>
                    <a:pt x="4" y="234"/>
                  </a:cubicBezTo>
                  <a:cubicBezTo>
                    <a:pt x="6" y="287"/>
                    <a:pt x="15" y="342"/>
                    <a:pt x="32" y="392"/>
                  </a:cubicBezTo>
                  <a:cubicBezTo>
                    <a:pt x="35" y="399"/>
                    <a:pt x="38" y="406"/>
                    <a:pt x="41" y="414"/>
                  </a:cubicBezTo>
                  <a:cubicBezTo>
                    <a:pt x="68" y="410"/>
                    <a:pt x="95" y="405"/>
                    <a:pt x="122" y="400"/>
                  </a:cubicBezTo>
                  <a:cubicBezTo>
                    <a:pt x="116" y="389"/>
                    <a:pt x="111" y="376"/>
                    <a:pt x="107" y="364"/>
                  </a:cubicBezTo>
                  <a:cubicBezTo>
                    <a:pt x="93" y="319"/>
                    <a:pt x="84" y="271"/>
                    <a:pt x="82" y="224"/>
                  </a:cubicBezTo>
                  <a:cubicBezTo>
                    <a:pt x="80" y="170"/>
                    <a:pt x="83" y="115"/>
                    <a:pt x="91" y="62"/>
                  </a:cubicBezTo>
                  <a:cubicBezTo>
                    <a:pt x="93" y="47"/>
                    <a:pt x="95" y="30"/>
                    <a:pt x="98" y="14"/>
                  </a:cubicBezTo>
                  <a:cubicBezTo>
                    <a:pt x="75" y="10"/>
                    <a:pt x="53" y="6"/>
                    <a:pt x="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8"/>
            <p:cNvSpPr/>
            <p:nvPr/>
          </p:nvSpPr>
          <p:spPr>
            <a:xfrm>
              <a:off x="3699272" y="3783016"/>
              <a:ext cx="41866" cy="28068"/>
            </a:xfrm>
            <a:custGeom>
              <a:rect b="b" l="l" r="r" t="t"/>
              <a:pathLst>
                <a:path extrusionOk="0" h="537" w="801">
                  <a:moveTo>
                    <a:pt x="180" y="1"/>
                  </a:moveTo>
                  <a:cubicBezTo>
                    <a:pt x="172" y="1"/>
                    <a:pt x="165" y="4"/>
                    <a:pt x="159" y="9"/>
                  </a:cubicBezTo>
                  <a:cubicBezTo>
                    <a:pt x="148" y="20"/>
                    <a:pt x="149" y="37"/>
                    <a:pt x="159" y="49"/>
                  </a:cubicBezTo>
                  <a:cubicBezTo>
                    <a:pt x="191" y="87"/>
                    <a:pt x="224" y="124"/>
                    <a:pt x="260" y="157"/>
                  </a:cubicBezTo>
                  <a:cubicBezTo>
                    <a:pt x="269" y="164"/>
                    <a:pt x="278" y="173"/>
                    <a:pt x="288" y="181"/>
                  </a:cubicBezTo>
                  <a:cubicBezTo>
                    <a:pt x="278" y="205"/>
                    <a:pt x="272" y="233"/>
                    <a:pt x="271" y="262"/>
                  </a:cubicBezTo>
                  <a:lnTo>
                    <a:pt x="271" y="264"/>
                  </a:lnTo>
                  <a:cubicBezTo>
                    <a:pt x="245" y="259"/>
                    <a:pt x="222" y="252"/>
                    <a:pt x="197" y="245"/>
                  </a:cubicBezTo>
                  <a:cubicBezTo>
                    <a:pt x="145" y="227"/>
                    <a:pt x="95" y="201"/>
                    <a:pt x="51" y="168"/>
                  </a:cubicBezTo>
                  <a:cubicBezTo>
                    <a:pt x="47" y="165"/>
                    <a:pt x="42" y="164"/>
                    <a:pt x="38" y="164"/>
                  </a:cubicBezTo>
                  <a:cubicBezTo>
                    <a:pt x="18" y="164"/>
                    <a:pt x="1" y="193"/>
                    <a:pt x="19" y="209"/>
                  </a:cubicBezTo>
                  <a:cubicBezTo>
                    <a:pt x="65" y="251"/>
                    <a:pt x="116" y="285"/>
                    <a:pt x="175" y="308"/>
                  </a:cubicBezTo>
                  <a:cubicBezTo>
                    <a:pt x="202" y="318"/>
                    <a:pt x="231" y="327"/>
                    <a:pt x="261" y="332"/>
                  </a:cubicBezTo>
                  <a:cubicBezTo>
                    <a:pt x="266" y="332"/>
                    <a:pt x="271" y="333"/>
                    <a:pt x="277" y="334"/>
                  </a:cubicBezTo>
                  <a:cubicBezTo>
                    <a:pt x="303" y="445"/>
                    <a:pt x="399" y="530"/>
                    <a:pt x="518" y="536"/>
                  </a:cubicBezTo>
                  <a:cubicBezTo>
                    <a:pt x="523" y="536"/>
                    <a:pt x="528" y="536"/>
                    <a:pt x="533" y="536"/>
                  </a:cubicBezTo>
                  <a:cubicBezTo>
                    <a:pt x="669" y="536"/>
                    <a:pt x="785" y="429"/>
                    <a:pt x="792" y="289"/>
                  </a:cubicBezTo>
                  <a:cubicBezTo>
                    <a:pt x="800" y="146"/>
                    <a:pt x="690" y="22"/>
                    <a:pt x="545" y="15"/>
                  </a:cubicBezTo>
                  <a:cubicBezTo>
                    <a:pt x="540" y="15"/>
                    <a:pt x="535" y="15"/>
                    <a:pt x="530" y="15"/>
                  </a:cubicBezTo>
                  <a:cubicBezTo>
                    <a:pt x="444" y="15"/>
                    <a:pt x="367" y="57"/>
                    <a:pt x="320" y="122"/>
                  </a:cubicBezTo>
                  <a:cubicBezTo>
                    <a:pt x="315" y="118"/>
                    <a:pt x="310" y="113"/>
                    <a:pt x="306" y="109"/>
                  </a:cubicBezTo>
                  <a:cubicBezTo>
                    <a:pt x="269" y="76"/>
                    <a:pt x="233" y="45"/>
                    <a:pt x="199" y="9"/>
                  </a:cubicBezTo>
                  <a:cubicBezTo>
                    <a:pt x="194" y="3"/>
                    <a:pt x="187" y="1"/>
                    <a:pt x="1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8"/>
            <p:cNvSpPr/>
            <p:nvPr/>
          </p:nvSpPr>
          <p:spPr>
            <a:xfrm>
              <a:off x="3871183" y="3795403"/>
              <a:ext cx="40455" cy="29374"/>
            </a:xfrm>
            <a:custGeom>
              <a:rect b="b" l="l" r="r" t="t"/>
              <a:pathLst>
                <a:path extrusionOk="0" h="562" w="774">
                  <a:moveTo>
                    <a:pt x="593" y="0"/>
                  </a:moveTo>
                  <a:cubicBezTo>
                    <a:pt x="592" y="0"/>
                    <a:pt x="591" y="1"/>
                    <a:pt x="589" y="1"/>
                  </a:cubicBezTo>
                  <a:cubicBezTo>
                    <a:pt x="584" y="3"/>
                    <a:pt x="577" y="4"/>
                    <a:pt x="572" y="7"/>
                  </a:cubicBezTo>
                  <a:cubicBezTo>
                    <a:pt x="565" y="10"/>
                    <a:pt x="561" y="15"/>
                    <a:pt x="554" y="21"/>
                  </a:cubicBezTo>
                  <a:cubicBezTo>
                    <a:pt x="544" y="31"/>
                    <a:pt x="534" y="39"/>
                    <a:pt x="525" y="49"/>
                  </a:cubicBezTo>
                  <a:cubicBezTo>
                    <a:pt x="505" y="69"/>
                    <a:pt x="486" y="88"/>
                    <a:pt x="466" y="108"/>
                  </a:cubicBezTo>
                  <a:cubicBezTo>
                    <a:pt x="463" y="112"/>
                    <a:pt x="459" y="115"/>
                    <a:pt x="456" y="118"/>
                  </a:cubicBezTo>
                  <a:cubicBezTo>
                    <a:pt x="412" y="73"/>
                    <a:pt x="352" y="43"/>
                    <a:pt x="283" y="40"/>
                  </a:cubicBezTo>
                  <a:cubicBezTo>
                    <a:pt x="278" y="40"/>
                    <a:pt x="273" y="40"/>
                    <a:pt x="268" y="40"/>
                  </a:cubicBezTo>
                  <a:cubicBezTo>
                    <a:pt x="130" y="40"/>
                    <a:pt x="16" y="147"/>
                    <a:pt x="9" y="287"/>
                  </a:cubicBezTo>
                  <a:cubicBezTo>
                    <a:pt x="1" y="430"/>
                    <a:pt x="111" y="554"/>
                    <a:pt x="256" y="561"/>
                  </a:cubicBezTo>
                  <a:cubicBezTo>
                    <a:pt x="261" y="561"/>
                    <a:pt x="266" y="562"/>
                    <a:pt x="271" y="562"/>
                  </a:cubicBezTo>
                  <a:cubicBezTo>
                    <a:pt x="400" y="562"/>
                    <a:pt x="509" y="466"/>
                    <a:pt x="528" y="339"/>
                  </a:cubicBezTo>
                  <a:cubicBezTo>
                    <a:pt x="551" y="326"/>
                    <a:pt x="574" y="311"/>
                    <a:pt x="595" y="296"/>
                  </a:cubicBezTo>
                  <a:cubicBezTo>
                    <a:pt x="657" y="253"/>
                    <a:pt x="710" y="200"/>
                    <a:pt x="756" y="141"/>
                  </a:cubicBezTo>
                  <a:cubicBezTo>
                    <a:pt x="773" y="120"/>
                    <a:pt x="757" y="93"/>
                    <a:pt x="736" y="93"/>
                  </a:cubicBezTo>
                  <a:cubicBezTo>
                    <a:pt x="730" y="93"/>
                    <a:pt x="723" y="96"/>
                    <a:pt x="717" y="101"/>
                  </a:cubicBezTo>
                  <a:cubicBezTo>
                    <a:pt x="667" y="150"/>
                    <a:pt x="613" y="189"/>
                    <a:pt x="555" y="227"/>
                  </a:cubicBezTo>
                  <a:cubicBezTo>
                    <a:pt x="545" y="235"/>
                    <a:pt x="535" y="241"/>
                    <a:pt x="525" y="248"/>
                  </a:cubicBezTo>
                  <a:cubicBezTo>
                    <a:pt x="519" y="220"/>
                    <a:pt x="509" y="196"/>
                    <a:pt x="496" y="172"/>
                  </a:cubicBezTo>
                  <a:cubicBezTo>
                    <a:pt x="502" y="166"/>
                    <a:pt x="508" y="160"/>
                    <a:pt x="515" y="154"/>
                  </a:cubicBezTo>
                  <a:cubicBezTo>
                    <a:pt x="535" y="133"/>
                    <a:pt x="553" y="112"/>
                    <a:pt x="572" y="88"/>
                  </a:cubicBezTo>
                  <a:cubicBezTo>
                    <a:pt x="580" y="78"/>
                    <a:pt x="586" y="67"/>
                    <a:pt x="593" y="55"/>
                  </a:cubicBezTo>
                  <a:cubicBezTo>
                    <a:pt x="597" y="49"/>
                    <a:pt x="604" y="42"/>
                    <a:pt x="605" y="35"/>
                  </a:cubicBezTo>
                  <a:cubicBezTo>
                    <a:pt x="607" y="28"/>
                    <a:pt x="607" y="21"/>
                    <a:pt x="607" y="14"/>
                  </a:cubicBezTo>
                  <a:cubicBezTo>
                    <a:pt x="608" y="7"/>
                    <a:pt x="600" y="0"/>
                    <a:pt x="5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8"/>
            <p:cNvSpPr/>
            <p:nvPr/>
          </p:nvSpPr>
          <p:spPr>
            <a:xfrm>
              <a:off x="3675908" y="3616017"/>
              <a:ext cx="275763" cy="113577"/>
            </a:xfrm>
            <a:custGeom>
              <a:rect b="b" l="l" r="r" t="t"/>
              <a:pathLst>
                <a:path extrusionOk="0" h="2173" w="5276">
                  <a:moveTo>
                    <a:pt x="2407" y="0"/>
                  </a:moveTo>
                  <a:cubicBezTo>
                    <a:pt x="725" y="0"/>
                    <a:pt x="0" y="1459"/>
                    <a:pt x="0" y="1459"/>
                  </a:cubicBezTo>
                  <a:cubicBezTo>
                    <a:pt x="0" y="1459"/>
                    <a:pt x="3320" y="2172"/>
                    <a:pt x="4684" y="2172"/>
                  </a:cubicBezTo>
                  <a:cubicBezTo>
                    <a:pt x="5050" y="2172"/>
                    <a:pt x="5276" y="2121"/>
                    <a:pt x="5257" y="1990"/>
                  </a:cubicBezTo>
                  <a:cubicBezTo>
                    <a:pt x="5168" y="1371"/>
                    <a:pt x="4365" y="102"/>
                    <a:pt x="2568" y="5"/>
                  </a:cubicBezTo>
                  <a:cubicBezTo>
                    <a:pt x="2513" y="2"/>
                    <a:pt x="2459" y="0"/>
                    <a:pt x="24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8"/>
            <p:cNvSpPr/>
            <p:nvPr/>
          </p:nvSpPr>
          <p:spPr>
            <a:xfrm>
              <a:off x="3647108" y="3673042"/>
              <a:ext cx="318779" cy="123404"/>
            </a:xfrm>
            <a:custGeom>
              <a:rect b="b" l="l" r="r" t="t"/>
              <a:pathLst>
                <a:path extrusionOk="0" h="2361" w="6099">
                  <a:moveTo>
                    <a:pt x="2266" y="0"/>
                  </a:moveTo>
                  <a:cubicBezTo>
                    <a:pt x="1728" y="0"/>
                    <a:pt x="1165" y="54"/>
                    <a:pt x="610" y="188"/>
                  </a:cubicBezTo>
                  <a:cubicBezTo>
                    <a:pt x="610" y="188"/>
                    <a:pt x="435" y="252"/>
                    <a:pt x="265" y="671"/>
                  </a:cubicBezTo>
                  <a:cubicBezTo>
                    <a:pt x="110" y="1054"/>
                    <a:pt x="1" y="1539"/>
                    <a:pt x="282" y="1539"/>
                  </a:cubicBezTo>
                  <a:cubicBezTo>
                    <a:pt x="310" y="1539"/>
                    <a:pt x="342" y="1535"/>
                    <a:pt x="378" y="1524"/>
                  </a:cubicBezTo>
                  <a:cubicBezTo>
                    <a:pt x="378" y="1524"/>
                    <a:pt x="846" y="1379"/>
                    <a:pt x="1794" y="1379"/>
                  </a:cubicBezTo>
                  <a:cubicBezTo>
                    <a:pt x="2168" y="1379"/>
                    <a:pt x="2616" y="1402"/>
                    <a:pt x="3140" y="1465"/>
                  </a:cubicBezTo>
                  <a:cubicBezTo>
                    <a:pt x="4992" y="1688"/>
                    <a:pt x="5912" y="2351"/>
                    <a:pt x="5912" y="2351"/>
                  </a:cubicBezTo>
                  <a:cubicBezTo>
                    <a:pt x="5912" y="2351"/>
                    <a:pt x="5933" y="2360"/>
                    <a:pt x="5960" y="2360"/>
                  </a:cubicBezTo>
                  <a:cubicBezTo>
                    <a:pt x="6016" y="2360"/>
                    <a:pt x="6099" y="2322"/>
                    <a:pt x="6086" y="2091"/>
                  </a:cubicBezTo>
                  <a:cubicBezTo>
                    <a:pt x="6068" y="1746"/>
                    <a:pt x="6016" y="910"/>
                    <a:pt x="5647" y="682"/>
                  </a:cubicBezTo>
                  <a:cubicBezTo>
                    <a:pt x="5369" y="509"/>
                    <a:pt x="3933" y="0"/>
                    <a:pt x="22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48"/>
          <p:cNvGrpSpPr/>
          <p:nvPr/>
        </p:nvGrpSpPr>
        <p:grpSpPr>
          <a:xfrm>
            <a:off x="720000" y="3191534"/>
            <a:ext cx="734682" cy="1117190"/>
            <a:chOff x="2254675" y="3389851"/>
            <a:chExt cx="734682" cy="1117190"/>
          </a:xfrm>
        </p:grpSpPr>
        <p:sp>
          <p:nvSpPr>
            <p:cNvPr id="1990" name="Google Shape;1990;p48"/>
            <p:cNvSpPr/>
            <p:nvPr/>
          </p:nvSpPr>
          <p:spPr>
            <a:xfrm>
              <a:off x="2336057" y="4444006"/>
              <a:ext cx="586232" cy="63035"/>
            </a:xfrm>
            <a:custGeom>
              <a:rect b="b" l="l" r="r" t="t"/>
              <a:pathLst>
                <a:path extrusionOk="0" h="1206" w="11216">
                  <a:moveTo>
                    <a:pt x="5608" y="1"/>
                  </a:moveTo>
                  <a:cubicBezTo>
                    <a:pt x="4121" y="1"/>
                    <a:pt x="2695" y="64"/>
                    <a:pt x="1644" y="178"/>
                  </a:cubicBezTo>
                  <a:cubicBezTo>
                    <a:pt x="591" y="291"/>
                    <a:pt x="1" y="444"/>
                    <a:pt x="1" y="604"/>
                  </a:cubicBezTo>
                  <a:cubicBezTo>
                    <a:pt x="1" y="764"/>
                    <a:pt x="591" y="916"/>
                    <a:pt x="1644" y="1029"/>
                  </a:cubicBezTo>
                  <a:cubicBezTo>
                    <a:pt x="2695" y="1142"/>
                    <a:pt x="4121" y="1206"/>
                    <a:pt x="5608" y="1206"/>
                  </a:cubicBezTo>
                  <a:cubicBezTo>
                    <a:pt x="7096" y="1206"/>
                    <a:pt x="8522" y="1142"/>
                    <a:pt x="9573" y="1029"/>
                  </a:cubicBezTo>
                  <a:cubicBezTo>
                    <a:pt x="10625" y="916"/>
                    <a:pt x="11216" y="764"/>
                    <a:pt x="11216" y="604"/>
                  </a:cubicBezTo>
                  <a:cubicBezTo>
                    <a:pt x="11216" y="444"/>
                    <a:pt x="10625" y="291"/>
                    <a:pt x="9573" y="178"/>
                  </a:cubicBezTo>
                  <a:cubicBezTo>
                    <a:pt x="8522" y="64"/>
                    <a:pt x="7096" y="1"/>
                    <a:pt x="5608" y="1"/>
                  </a:cubicBezTo>
                  <a:close/>
                </a:path>
              </a:pathLst>
            </a:custGeom>
            <a:solidFill>
              <a:srgbClr val="321709">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8"/>
            <p:cNvSpPr/>
            <p:nvPr/>
          </p:nvSpPr>
          <p:spPr>
            <a:xfrm>
              <a:off x="2254675" y="3870148"/>
              <a:ext cx="164120" cy="327926"/>
            </a:xfrm>
            <a:custGeom>
              <a:rect b="b" l="l" r="r" t="t"/>
              <a:pathLst>
                <a:path extrusionOk="0" h="6274" w="3140">
                  <a:moveTo>
                    <a:pt x="3119" y="1"/>
                  </a:moveTo>
                  <a:cubicBezTo>
                    <a:pt x="3117" y="1"/>
                    <a:pt x="3115" y="1"/>
                    <a:pt x="3113" y="2"/>
                  </a:cubicBezTo>
                  <a:cubicBezTo>
                    <a:pt x="3062" y="31"/>
                    <a:pt x="3008" y="58"/>
                    <a:pt x="2957" y="88"/>
                  </a:cubicBezTo>
                  <a:cubicBezTo>
                    <a:pt x="2907" y="118"/>
                    <a:pt x="2859" y="150"/>
                    <a:pt x="2811" y="181"/>
                  </a:cubicBezTo>
                  <a:cubicBezTo>
                    <a:pt x="2712" y="245"/>
                    <a:pt x="2613" y="308"/>
                    <a:pt x="2515" y="373"/>
                  </a:cubicBezTo>
                  <a:cubicBezTo>
                    <a:pt x="2318" y="501"/>
                    <a:pt x="2121" y="628"/>
                    <a:pt x="1923" y="755"/>
                  </a:cubicBezTo>
                  <a:cubicBezTo>
                    <a:pt x="1530" y="1006"/>
                    <a:pt x="1133" y="1254"/>
                    <a:pt x="735" y="1499"/>
                  </a:cubicBezTo>
                  <a:cubicBezTo>
                    <a:pt x="623" y="1567"/>
                    <a:pt x="512" y="1636"/>
                    <a:pt x="399" y="1704"/>
                  </a:cubicBezTo>
                  <a:cubicBezTo>
                    <a:pt x="286" y="1773"/>
                    <a:pt x="174" y="1846"/>
                    <a:pt x="57" y="1907"/>
                  </a:cubicBezTo>
                  <a:cubicBezTo>
                    <a:pt x="36" y="1918"/>
                    <a:pt x="33" y="1945"/>
                    <a:pt x="42" y="1965"/>
                  </a:cubicBezTo>
                  <a:cubicBezTo>
                    <a:pt x="95" y="2074"/>
                    <a:pt x="162" y="2177"/>
                    <a:pt x="223" y="2283"/>
                  </a:cubicBezTo>
                  <a:cubicBezTo>
                    <a:pt x="281" y="2384"/>
                    <a:pt x="339" y="2486"/>
                    <a:pt x="395" y="2588"/>
                  </a:cubicBezTo>
                  <a:cubicBezTo>
                    <a:pt x="509" y="2794"/>
                    <a:pt x="619" y="2999"/>
                    <a:pt x="728" y="3207"/>
                  </a:cubicBezTo>
                  <a:cubicBezTo>
                    <a:pt x="944" y="3620"/>
                    <a:pt x="1140" y="4042"/>
                    <a:pt x="1317" y="4473"/>
                  </a:cubicBezTo>
                  <a:cubicBezTo>
                    <a:pt x="1394" y="4657"/>
                    <a:pt x="1466" y="4842"/>
                    <a:pt x="1535" y="5029"/>
                  </a:cubicBezTo>
                  <a:cubicBezTo>
                    <a:pt x="1525" y="5026"/>
                    <a:pt x="1515" y="5023"/>
                    <a:pt x="1506" y="5020"/>
                  </a:cubicBezTo>
                  <a:cubicBezTo>
                    <a:pt x="1462" y="5005"/>
                    <a:pt x="1417" y="4989"/>
                    <a:pt x="1371" y="4975"/>
                  </a:cubicBezTo>
                  <a:cubicBezTo>
                    <a:pt x="1279" y="4946"/>
                    <a:pt x="1186" y="4919"/>
                    <a:pt x="1093" y="4893"/>
                  </a:cubicBezTo>
                  <a:cubicBezTo>
                    <a:pt x="907" y="4841"/>
                    <a:pt x="718" y="4797"/>
                    <a:pt x="528" y="4764"/>
                  </a:cubicBezTo>
                  <a:cubicBezTo>
                    <a:pt x="417" y="4745"/>
                    <a:pt x="308" y="4728"/>
                    <a:pt x="196" y="4726"/>
                  </a:cubicBezTo>
                  <a:cubicBezTo>
                    <a:pt x="162" y="4726"/>
                    <a:pt x="155" y="4777"/>
                    <a:pt x="188" y="4786"/>
                  </a:cubicBezTo>
                  <a:cubicBezTo>
                    <a:pt x="372" y="4838"/>
                    <a:pt x="563" y="4867"/>
                    <a:pt x="749" y="4910"/>
                  </a:cubicBezTo>
                  <a:cubicBezTo>
                    <a:pt x="936" y="4953"/>
                    <a:pt x="1122" y="5004"/>
                    <a:pt x="1305" y="5061"/>
                  </a:cubicBezTo>
                  <a:cubicBezTo>
                    <a:pt x="1355" y="5078"/>
                    <a:pt x="1405" y="5094"/>
                    <a:pt x="1454" y="5110"/>
                  </a:cubicBezTo>
                  <a:cubicBezTo>
                    <a:pt x="1481" y="5119"/>
                    <a:pt x="1507" y="5129"/>
                    <a:pt x="1533" y="5138"/>
                  </a:cubicBezTo>
                  <a:cubicBezTo>
                    <a:pt x="1549" y="5143"/>
                    <a:pt x="1564" y="5149"/>
                    <a:pt x="1580" y="5154"/>
                  </a:cubicBezTo>
                  <a:cubicBezTo>
                    <a:pt x="1585" y="5169"/>
                    <a:pt x="1591" y="5183"/>
                    <a:pt x="1596" y="5197"/>
                  </a:cubicBezTo>
                  <a:cubicBezTo>
                    <a:pt x="1592" y="5197"/>
                    <a:pt x="1587" y="5196"/>
                    <a:pt x="1582" y="5195"/>
                  </a:cubicBezTo>
                  <a:cubicBezTo>
                    <a:pt x="1556" y="5191"/>
                    <a:pt x="1527" y="5187"/>
                    <a:pt x="1499" y="5186"/>
                  </a:cubicBezTo>
                  <a:cubicBezTo>
                    <a:pt x="1475" y="5185"/>
                    <a:pt x="1450" y="5184"/>
                    <a:pt x="1425" y="5184"/>
                  </a:cubicBezTo>
                  <a:cubicBezTo>
                    <a:pt x="1397" y="5184"/>
                    <a:pt x="1368" y="5185"/>
                    <a:pt x="1340" y="5187"/>
                  </a:cubicBezTo>
                  <a:cubicBezTo>
                    <a:pt x="1232" y="5194"/>
                    <a:pt x="1124" y="5209"/>
                    <a:pt x="1017" y="5226"/>
                  </a:cubicBezTo>
                  <a:cubicBezTo>
                    <a:pt x="803" y="5262"/>
                    <a:pt x="593" y="5313"/>
                    <a:pt x="383" y="5362"/>
                  </a:cubicBezTo>
                  <a:cubicBezTo>
                    <a:pt x="324" y="5376"/>
                    <a:pt x="265" y="5390"/>
                    <a:pt x="206" y="5403"/>
                  </a:cubicBezTo>
                  <a:cubicBezTo>
                    <a:pt x="175" y="5410"/>
                    <a:pt x="144" y="5417"/>
                    <a:pt x="113" y="5425"/>
                  </a:cubicBezTo>
                  <a:cubicBezTo>
                    <a:pt x="80" y="5433"/>
                    <a:pt x="49" y="5438"/>
                    <a:pt x="21" y="5459"/>
                  </a:cubicBezTo>
                  <a:cubicBezTo>
                    <a:pt x="20" y="5459"/>
                    <a:pt x="20" y="5459"/>
                    <a:pt x="20" y="5460"/>
                  </a:cubicBezTo>
                  <a:cubicBezTo>
                    <a:pt x="19" y="5460"/>
                    <a:pt x="18" y="5461"/>
                    <a:pt x="17" y="5461"/>
                  </a:cubicBezTo>
                  <a:lnTo>
                    <a:pt x="18" y="5462"/>
                  </a:lnTo>
                  <a:cubicBezTo>
                    <a:pt x="11" y="5470"/>
                    <a:pt x="5" y="5479"/>
                    <a:pt x="4" y="5490"/>
                  </a:cubicBezTo>
                  <a:cubicBezTo>
                    <a:pt x="1" y="5514"/>
                    <a:pt x="15" y="5538"/>
                    <a:pt x="40" y="5544"/>
                  </a:cubicBezTo>
                  <a:cubicBezTo>
                    <a:pt x="49" y="5547"/>
                    <a:pt x="57" y="5548"/>
                    <a:pt x="66" y="5548"/>
                  </a:cubicBezTo>
                  <a:cubicBezTo>
                    <a:pt x="86" y="5548"/>
                    <a:pt x="105" y="5542"/>
                    <a:pt x="127" y="5537"/>
                  </a:cubicBezTo>
                  <a:cubicBezTo>
                    <a:pt x="154" y="5530"/>
                    <a:pt x="182" y="5524"/>
                    <a:pt x="211" y="5517"/>
                  </a:cubicBezTo>
                  <a:cubicBezTo>
                    <a:pt x="263" y="5504"/>
                    <a:pt x="314" y="5492"/>
                    <a:pt x="366" y="5480"/>
                  </a:cubicBezTo>
                  <a:cubicBezTo>
                    <a:pt x="471" y="5455"/>
                    <a:pt x="575" y="5431"/>
                    <a:pt x="679" y="5406"/>
                  </a:cubicBezTo>
                  <a:cubicBezTo>
                    <a:pt x="884" y="5358"/>
                    <a:pt x="1090" y="5309"/>
                    <a:pt x="1298" y="5281"/>
                  </a:cubicBezTo>
                  <a:cubicBezTo>
                    <a:pt x="1355" y="5274"/>
                    <a:pt x="1412" y="5266"/>
                    <a:pt x="1470" y="5260"/>
                  </a:cubicBezTo>
                  <a:cubicBezTo>
                    <a:pt x="1492" y="5258"/>
                    <a:pt x="1514" y="5255"/>
                    <a:pt x="1535" y="5252"/>
                  </a:cubicBezTo>
                  <a:lnTo>
                    <a:pt x="1535" y="5252"/>
                  </a:lnTo>
                  <a:cubicBezTo>
                    <a:pt x="1389" y="5352"/>
                    <a:pt x="1247" y="5458"/>
                    <a:pt x="1104" y="5566"/>
                  </a:cubicBezTo>
                  <a:cubicBezTo>
                    <a:pt x="929" y="5697"/>
                    <a:pt x="755" y="5829"/>
                    <a:pt x="581" y="5961"/>
                  </a:cubicBezTo>
                  <a:cubicBezTo>
                    <a:pt x="533" y="5998"/>
                    <a:pt x="485" y="6035"/>
                    <a:pt x="436" y="6071"/>
                  </a:cubicBezTo>
                  <a:cubicBezTo>
                    <a:pt x="385" y="6110"/>
                    <a:pt x="327" y="6146"/>
                    <a:pt x="288" y="6198"/>
                  </a:cubicBezTo>
                  <a:cubicBezTo>
                    <a:pt x="267" y="6228"/>
                    <a:pt x="296" y="6274"/>
                    <a:pt x="330" y="6274"/>
                  </a:cubicBezTo>
                  <a:cubicBezTo>
                    <a:pt x="334" y="6274"/>
                    <a:pt x="339" y="6273"/>
                    <a:pt x="344" y="6271"/>
                  </a:cubicBezTo>
                  <a:cubicBezTo>
                    <a:pt x="398" y="6249"/>
                    <a:pt x="441" y="6209"/>
                    <a:pt x="487" y="6173"/>
                  </a:cubicBezTo>
                  <a:cubicBezTo>
                    <a:pt x="530" y="6139"/>
                    <a:pt x="574" y="6105"/>
                    <a:pt x="617" y="6071"/>
                  </a:cubicBezTo>
                  <a:cubicBezTo>
                    <a:pt x="701" y="6005"/>
                    <a:pt x="786" y="5939"/>
                    <a:pt x="870" y="5873"/>
                  </a:cubicBezTo>
                  <a:cubicBezTo>
                    <a:pt x="1042" y="5738"/>
                    <a:pt x="1213" y="5602"/>
                    <a:pt x="1383" y="5465"/>
                  </a:cubicBezTo>
                  <a:cubicBezTo>
                    <a:pt x="1470" y="5395"/>
                    <a:pt x="1556" y="5323"/>
                    <a:pt x="1640" y="5248"/>
                  </a:cubicBezTo>
                  <a:cubicBezTo>
                    <a:pt x="1642" y="5249"/>
                    <a:pt x="1644" y="5249"/>
                    <a:pt x="1647" y="5249"/>
                  </a:cubicBezTo>
                  <a:cubicBezTo>
                    <a:pt x="1672" y="5249"/>
                    <a:pt x="1697" y="5228"/>
                    <a:pt x="1686" y="5198"/>
                  </a:cubicBezTo>
                  <a:cubicBezTo>
                    <a:pt x="1678" y="5175"/>
                    <a:pt x="1668" y="5152"/>
                    <a:pt x="1660" y="5130"/>
                  </a:cubicBezTo>
                  <a:cubicBezTo>
                    <a:pt x="1667" y="5113"/>
                    <a:pt x="1666" y="5093"/>
                    <a:pt x="1650" y="5081"/>
                  </a:cubicBezTo>
                  <a:cubicBezTo>
                    <a:pt x="1646" y="5078"/>
                    <a:pt x="1642" y="5075"/>
                    <a:pt x="1639" y="5073"/>
                  </a:cubicBezTo>
                  <a:cubicBezTo>
                    <a:pt x="1487" y="4669"/>
                    <a:pt x="1323" y="4269"/>
                    <a:pt x="1144" y="3876"/>
                  </a:cubicBezTo>
                  <a:cubicBezTo>
                    <a:pt x="951" y="3451"/>
                    <a:pt x="750" y="3030"/>
                    <a:pt x="525" y="2622"/>
                  </a:cubicBezTo>
                  <a:cubicBezTo>
                    <a:pt x="461" y="2505"/>
                    <a:pt x="396" y="2390"/>
                    <a:pt x="329" y="2276"/>
                  </a:cubicBezTo>
                  <a:cubicBezTo>
                    <a:pt x="267" y="2168"/>
                    <a:pt x="207" y="2058"/>
                    <a:pt x="137" y="1954"/>
                  </a:cubicBezTo>
                  <a:cubicBezTo>
                    <a:pt x="223" y="1897"/>
                    <a:pt x="313" y="1844"/>
                    <a:pt x="402" y="1790"/>
                  </a:cubicBezTo>
                  <a:cubicBezTo>
                    <a:pt x="500" y="1728"/>
                    <a:pt x="599" y="1667"/>
                    <a:pt x="697" y="1606"/>
                  </a:cubicBezTo>
                  <a:cubicBezTo>
                    <a:pt x="895" y="1481"/>
                    <a:pt x="1094" y="1356"/>
                    <a:pt x="1293" y="1231"/>
                  </a:cubicBezTo>
                  <a:cubicBezTo>
                    <a:pt x="1689" y="980"/>
                    <a:pt x="2085" y="727"/>
                    <a:pt x="2478" y="471"/>
                  </a:cubicBezTo>
                  <a:cubicBezTo>
                    <a:pt x="2590" y="399"/>
                    <a:pt x="2700" y="326"/>
                    <a:pt x="2811" y="252"/>
                  </a:cubicBezTo>
                  <a:cubicBezTo>
                    <a:pt x="2865" y="216"/>
                    <a:pt x="2919" y="182"/>
                    <a:pt x="2971" y="143"/>
                  </a:cubicBezTo>
                  <a:cubicBezTo>
                    <a:pt x="3025" y="105"/>
                    <a:pt x="3077" y="63"/>
                    <a:pt x="3129" y="23"/>
                  </a:cubicBezTo>
                  <a:cubicBezTo>
                    <a:pt x="3139" y="15"/>
                    <a:pt x="3130" y="1"/>
                    <a:pt x="31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8"/>
            <p:cNvSpPr/>
            <p:nvPr/>
          </p:nvSpPr>
          <p:spPr>
            <a:xfrm>
              <a:off x="2788702" y="3838577"/>
              <a:ext cx="200655" cy="305817"/>
            </a:xfrm>
            <a:custGeom>
              <a:rect b="b" l="l" r="r" t="t"/>
              <a:pathLst>
                <a:path extrusionOk="0" h="5851" w="3839">
                  <a:moveTo>
                    <a:pt x="18" y="0"/>
                  </a:moveTo>
                  <a:cubicBezTo>
                    <a:pt x="6" y="0"/>
                    <a:pt x="0" y="19"/>
                    <a:pt x="12" y="26"/>
                  </a:cubicBezTo>
                  <a:cubicBezTo>
                    <a:pt x="62" y="54"/>
                    <a:pt x="112" y="85"/>
                    <a:pt x="164" y="114"/>
                  </a:cubicBezTo>
                  <a:cubicBezTo>
                    <a:pt x="215" y="141"/>
                    <a:pt x="267" y="167"/>
                    <a:pt x="320" y="193"/>
                  </a:cubicBezTo>
                  <a:cubicBezTo>
                    <a:pt x="425" y="244"/>
                    <a:pt x="530" y="296"/>
                    <a:pt x="636" y="346"/>
                  </a:cubicBezTo>
                  <a:cubicBezTo>
                    <a:pt x="848" y="446"/>
                    <a:pt x="1059" y="547"/>
                    <a:pt x="1271" y="646"/>
                  </a:cubicBezTo>
                  <a:cubicBezTo>
                    <a:pt x="1696" y="845"/>
                    <a:pt x="2121" y="1041"/>
                    <a:pt x="2548" y="1235"/>
                  </a:cubicBezTo>
                  <a:cubicBezTo>
                    <a:pt x="2666" y="1289"/>
                    <a:pt x="2784" y="1342"/>
                    <a:pt x="2903" y="1395"/>
                  </a:cubicBezTo>
                  <a:cubicBezTo>
                    <a:pt x="3013" y="1445"/>
                    <a:pt x="3124" y="1492"/>
                    <a:pt x="3232" y="1545"/>
                  </a:cubicBezTo>
                  <a:cubicBezTo>
                    <a:pt x="3184" y="1640"/>
                    <a:pt x="3145" y="1741"/>
                    <a:pt x="3104" y="1839"/>
                  </a:cubicBezTo>
                  <a:cubicBezTo>
                    <a:pt x="3058" y="1949"/>
                    <a:pt x="3013" y="2060"/>
                    <a:pt x="2969" y="2170"/>
                  </a:cubicBezTo>
                  <a:cubicBezTo>
                    <a:pt x="2882" y="2389"/>
                    <a:pt x="2800" y="2611"/>
                    <a:pt x="2724" y="2834"/>
                  </a:cubicBezTo>
                  <a:cubicBezTo>
                    <a:pt x="2573" y="3276"/>
                    <a:pt x="2437" y="3723"/>
                    <a:pt x="2318" y="4175"/>
                  </a:cubicBezTo>
                  <a:cubicBezTo>
                    <a:pt x="2259" y="4393"/>
                    <a:pt x="2205" y="4613"/>
                    <a:pt x="2154" y="4833"/>
                  </a:cubicBezTo>
                  <a:cubicBezTo>
                    <a:pt x="2152" y="4835"/>
                    <a:pt x="2150" y="4836"/>
                    <a:pt x="2148" y="4838"/>
                  </a:cubicBezTo>
                  <a:cubicBezTo>
                    <a:pt x="2135" y="4851"/>
                    <a:pt x="2132" y="4866"/>
                    <a:pt x="2135" y="4879"/>
                  </a:cubicBezTo>
                  <a:cubicBezTo>
                    <a:pt x="2130" y="4880"/>
                    <a:pt x="2124" y="4881"/>
                    <a:pt x="2119" y="4883"/>
                  </a:cubicBezTo>
                  <a:cubicBezTo>
                    <a:pt x="2092" y="4890"/>
                    <a:pt x="2064" y="4893"/>
                    <a:pt x="2040" y="4909"/>
                  </a:cubicBezTo>
                  <a:cubicBezTo>
                    <a:pt x="2031" y="4914"/>
                    <a:pt x="2032" y="4929"/>
                    <a:pt x="2043" y="4931"/>
                  </a:cubicBezTo>
                  <a:cubicBezTo>
                    <a:pt x="2066" y="4936"/>
                    <a:pt x="2087" y="4934"/>
                    <a:pt x="2110" y="4935"/>
                  </a:cubicBezTo>
                  <a:cubicBezTo>
                    <a:pt x="2117" y="4935"/>
                    <a:pt x="2123" y="4935"/>
                    <a:pt x="2130" y="4936"/>
                  </a:cubicBezTo>
                  <a:cubicBezTo>
                    <a:pt x="2128" y="4943"/>
                    <a:pt x="2127" y="4951"/>
                    <a:pt x="2125" y="4959"/>
                  </a:cubicBezTo>
                  <a:cubicBezTo>
                    <a:pt x="2118" y="4991"/>
                    <a:pt x="2144" y="5011"/>
                    <a:pt x="2170" y="5011"/>
                  </a:cubicBezTo>
                  <a:cubicBezTo>
                    <a:pt x="2173" y="5011"/>
                    <a:pt x="2176" y="5011"/>
                    <a:pt x="2179" y="5010"/>
                  </a:cubicBezTo>
                  <a:cubicBezTo>
                    <a:pt x="2350" y="5126"/>
                    <a:pt x="2527" y="5233"/>
                    <a:pt x="2705" y="5339"/>
                  </a:cubicBezTo>
                  <a:cubicBezTo>
                    <a:pt x="2892" y="5449"/>
                    <a:pt x="3079" y="5561"/>
                    <a:pt x="3266" y="5670"/>
                  </a:cubicBezTo>
                  <a:cubicBezTo>
                    <a:pt x="3318" y="5701"/>
                    <a:pt x="3369" y="5731"/>
                    <a:pt x="3420" y="5761"/>
                  </a:cubicBezTo>
                  <a:cubicBezTo>
                    <a:pt x="3473" y="5792"/>
                    <a:pt x="3528" y="5834"/>
                    <a:pt x="3589" y="5849"/>
                  </a:cubicBezTo>
                  <a:cubicBezTo>
                    <a:pt x="3593" y="5850"/>
                    <a:pt x="3597" y="5851"/>
                    <a:pt x="3601" y="5851"/>
                  </a:cubicBezTo>
                  <a:cubicBezTo>
                    <a:pt x="3642" y="5851"/>
                    <a:pt x="3668" y="5799"/>
                    <a:pt x="3637" y="5767"/>
                  </a:cubicBezTo>
                  <a:cubicBezTo>
                    <a:pt x="3598" y="5727"/>
                    <a:pt x="3544" y="5702"/>
                    <a:pt x="3495" y="5674"/>
                  </a:cubicBezTo>
                  <a:cubicBezTo>
                    <a:pt x="3449" y="5648"/>
                    <a:pt x="3402" y="5622"/>
                    <a:pt x="3355" y="5596"/>
                  </a:cubicBezTo>
                  <a:cubicBezTo>
                    <a:pt x="3261" y="5541"/>
                    <a:pt x="3167" y="5487"/>
                    <a:pt x="3072" y="5434"/>
                  </a:cubicBezTo>
                  <a:cubicBezTo>
                    <a:pt x="2883" y="5327"/>
                    <a:pt x="2693" y="5221"/>
                    <a:pt x="2503" y="5115"/>
                  </a:cubicBezTo>
                  <a:cubicBezTo>
                    <a:pt x="2407" y="5062"/>
                    <a:pt x="2309" y="5011"/>
                    <a:pt x="2210" y="4963"/>
                  </a:cubicBezTo>
                  <a:cubicBezTo>
                    <a:pt x="2212" y="4955"/>
                    <a:pt x="2214" y="4948"/>
                    <a:pt x="2215" y="4939"/>
                  </a:cubicBezTo>
                  <a:cubicBezTo>
                    <a:pt x="2259" y="4941"/>
                    <a:pt x="2304" y="4943"/>
                    <a:pt x="2348" y="4944"/>
                  </a:cubicBezTo>
                  <a:cubicBezTo>
                    <a:pt x="2461" y="4950"/>
                    <a:pt x="2572" y="4961"/>
                    <a:pt x="2683" y="4974"/>
                  </a:cubicBezTo>
                  <a:cubicBezTo>
                    <a:pt x="2903" y="5001"/>
                    <a:pt x="3122" y="5035"/>
                    <a:pt x="3343" y="5056"/>
                  </a:cubicBezTo>
                  <a:cubicBezTo>
                    <a:pt x="3417" y="5064"/>
                    <a:pt x="3492" y="5071"/>
                    <a:pt x="3566" y="5079"/>
                  </a:cubicBezTo>
                  <a:cubicBezTo>
                    <a:pt x="3604" y="5083"/>
                    <a:pt x="3641" y="5087"/>
                    <a:pt x="3679" y="5090"/>
                  </a:cubicBezTo>
                  <a:cubicBezTo>
                    <a:pt x="3703" y="5092"/>
                    <a:pt x="3728" y="5097"/>
                    <a:pt x="3752" y="5097"/>
                  </a:cubicBezTo>
                  <a:cubicBezTo>
                    <a:pt x="3766" y="5097"/>
                    <a:pt x="3780" y="5095"/>
                    <a:pt x="3795" y="5091"/>
                  </a:cubicBezTo>
                  <a:cubicBezTo>
                    <a:pt x="3838" y="5079"/>
                    <a:pt x="3839" y="5023"/>
                    <a:pt x="3806" y="5004"/>
                  </a:cubicBezTo>
                  <a:lnTo>
                    <a:pt x="3807" y="5004"/>
                  </a:lnTo>
                  <a:cubicBezTo>
                    <a:pt x="3805" y="5003"/>
                    <a:pt x="3804" y="5002"/>
                    <a:pt x="3802" y="5001"/>
                  </a:cubicBezTo>
                  <a:lnTo>
                    <a:pt x="3800" y="5001"/>
                  </a:lnTo>
                  <a:cubicBezTo>
                    <a:pt x="3783" y="4992"/>
                    <a:pt x="3768" y="4987"/>
                    <a:pt x="3748" y="4985"/>
                  </a:cubicBezTo>
                  <a:cubicBezTo>
                    <a:pt x="3730" y="4983"/>
                    <a:pt x="3714" y="4982"/>
                    <a:pt x="3696" y="4980"/>
                  </a:cubicBezTo>
                  <a:cubicBezTo>
                    <a:pt x="3662" y="4977"/>
                    <a:pt x="3627" y="4974"/>
                    <a:pt x="3593" y="4970"/>
                  </a:cubicBezTo>
                  <a:cubicBezTo>
                    <a:pt x="3526" y="4964"/>
                    <a:pt x="3461" y="4958"/>
                    <a:pt x="3394" y="4952"/>
                  </a:cubicBezTo>
                  <a:cubicBezTo>
                    <a:pt x="3283" y="4940"/>
                    <a:pt x="3170" y="4929"/>
                    <a:pt x="3059" y="4916"/>
                  </a:cubicBezTo>
                  <a:cubicBezTo>
                    <a:pt x="2834" y="4888"/>
                    <a:pt x="2610" y="4860"/>
                    <a:pt x="2384" y="4856"/>
                  </a:cubicBezTo>
                  <a:cubicBezTo>
                    <a:pt x="2362" y="4856"/>
                    <a:pt x="2340" y="4857"/>
                    <a:pt x="2319" y="4858"/>
                  </a:cubicBezTo>
                  <a:cubicBezTo>
                    <a:pt x="2322" y="4856"/>
                    <a:pt x="2326" y="4854"/>
                    <a:pt x="2330" y="4853"/>
                  </a:cubicBezTo>
                  <a:cubicBezTo>
                    <a:pt x="2372" y="4832"/>
                    <a:pt x="2414" y="4811"/>
                    <a:pt x="2457" y="4791"/>
                  </a:cubicBezTo>
                  <a:cubicBezTo>
                    <a:pt x="2544" y="4750"/>
                    <a:pt x="2631" y="4710"/>
                    <a:pt x="2720" y="4672"/>
                  </a:cubicBezTo>
                  <a:cubicBezTo>
                    <a:pt x="2895" y="4597"/>
                    <a:pt x="3073" y="4532"/>
                    <a:pt x="3252" y="4469"/>
                  </a:cubicBezTo>
                  <a:cubicBezTo>
                    <a:pt x="3355" y="4434"/>
                    <a:pt x="3458" y="4400"/>
                    <a:pt x="3557" y="4357"/>
                  </a:cubicBezTo>
                  <a:cubicBezTo>
                    <a:pt x="3571" y="4351"/>
                    <a:pt x="3575" y="4331"/>
                    <a:pt x="3569" y="4319"/>
                  </a:cubicBezTo>
                  <a:cubicBezTo>
                    <a:pt x="3564" y="4306"/>
                    <a:pt x="3553" y="4301"/>
                    <a:pt x="3541" y="4301"/>
                  </a:cubicBezTo>
                  <a:cubicBezTo>
                    <a:pt x="3539" y="4301"/>
                    <a:pt x="3537" y="4301"/>
                    <a:pt x="3535" y="4302"/>
                  </a:cubicBezTo>
                  <a:cubicBezTo>
                    <a:pt x="3343" y="4329"/>
                    <a:pt x="3158" y="4396"/>
                    <a:pt x="2978" y="4462"/>
                  </a:cubicBezTo>
                  <a:cubicBezTo>
                    <a:pt x="2797" y="4529"/>
                    <a:pt x="2617" y="4604"/>
                    <a:pt x="2442" y="4685"/>
                  </a:cubicBezTo>
                  <a:cubicBezTo>
                    <a:pt x="2393" y="4708"/>
                    <a:pt x="2344" y="4732"/>
                    <a:pt x="2296" y="4755"/>
                  </a:cubicBezTo>
                  <a:cubicBezTo>
                    <a:pt x="2281" y="4763"/>
                    <a:pt x="2266" y="4770"/>
                    <a:pt x="2252" y="4778"/>
                  </a:cubicBezTo>
                  <a:cubicBezTo>
                    <a:pt x="2341" y="4382"/>
                    <a:pt x="2443" y="3991"/>
                    <a:pt x="2561" y="3603"/>
                  </a:cubicBezTo>
                  <a:cubicBezTo>
                    <a:pt x="2696" y="3158"/>
                    <a:pt x="2860" y="2720"/>
                    <a:pt x="3028" y="2286"/>
                  </a:cubicBezTo>
                  <a:cubicBezTo>
                    <a:pt x="3076" y="2162"/>
                    <a:pt x="3125" y="2039"/>
                    <a:pt x="3175" y="1915"/>
                  </a:cubicBezTo>
                  <a:cubicBezTo>
                    <a:pt x="3227" y="1791"/>
                    <a:pt x="3286" y="1666"/>
                    <a:pt x="3328" y="1537"/>
                  </a:cubicBezTo>
                  <a:cubicBezTo>
                    <a:pt x="3336" y="1514"/>
                    <a:pt x="3320" y="1493"/>
                    <a:pt x="3299" y="1486"/>
                  </a:cubicBezTo>
                  <a:cubicBezTo>
                    <a:pt x="3190" y="1446"/>
                    <a:pt x="3083" y="1395"/>
                    <a:pt x="2976" y="1348"/>
                  </a:cubicBezTo>
                  <a:cubicBezTo>
                    <a:pt x="2869" y="1301"/>
                    <a:pt x="2762" y="1253"/>
                    <a:pt x="2654" y="1206"/>
                  </a:cubicBezTo>
                  <a:cubicBezTo>
                    <a:pt x="2440" y="1111"/>
                    <a:pt x="2226" y="1015"/>
                    <a:pt x="2013" y="918"/>
                  </a:cubicBezTo>
                  <a:cubicBezTo>
                    <a:pt x="1587" y="725"/>
                    <a:pt x="1162" y="526"/>
                    <a:pt x="739" y="325"/>
                  </a:cubicBezTo>
                  <a:cubicBezTo>
                    <a:pt x="621" y="269"/>
                    <a:pt x="504" y="213"/>
                    <a:pt x="386" y="158"/>
                  </a:cubicBezTo>
                  <a:cubicBezTo>
                    <a:pt x="325" y="129"/>
                    <a:pt x="265" y="99"/>
                    <a:pt x="204" y="73"/>
                  </a:cubicBezTo>
                  <a:cubicBezTo>
                    <a:pt x="144" y="47"/>
                    <a:pt x="83" y="25"/>
                    <a:pt x="22" y="1"/>
                  </a:cubicBezTo>
                  <a:cubicBezTo>
                    <a:pt x="21" y="0"/>
                    <a:pt x="19" y="0"/>
                    <a:pt x="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8"/>
            <p:cNvSpPr/>
            <p:nvPr/>
          </p:nvSpPr>
          <p:spPr>
            <a:xfrm>
              <a:off x="2278039" y="3506044"/>
              <a:ext cx="617697" cy="125128"/>
            </a:xfrm>
            <a:custGeom>
              <a:rect b="b" l="l" r="r" t="t"/>
              <a:pathLst>
                <a:path extrusionOk="0" h="2394" w="11818">
                  <a:moveTo>
                    <a:pt x="10647" y="0"/>
                  </a:moveTo>
                  <a:cubicBezTo>
                    <a:pt x="10643" y="0"/>
                    <a:pt x="10640" y="0"/>
                    <a:pt x="10637" y="0"/>
                  </a:cubicBezTo>
                  <a:cubicBezTo>
                    <a:pt x="9450" y="12"/>
                    <a:pt x="6988" y="822"/>
                    <a:pt x="5237" y="822"/>
                  </a:cubicBezTo>
                  <a:cubicBezTo>
                    <a:pt x="3486" y="822"/>
                    <a:pt x="2140" y="442"/>
                    <a:pt x="1294" y="185"/>
                  </a:cubicBezTo>
                  <a:cubicBezTo>
                    <a:pt x="962" y="84"/>
                    <a:pt x="680" y="27"/>
                    <a:pt x="471" y="27"/>
                  </a:cubicBezTo>
                  <a:cubicBezTo>
                    <a:pt x="148" y="27"/>
                    <a:pt x="0" y="164"/>
                    <a:pt x="119" y="491"/>
                  </a:cubicBezTo>
                  <a:cubicBezTo>
                    <a:pt x="314" y="1030"/>
                    <a:pt x="903" y="1594"/>
                    <a:pt x="2140" y="1826"/>
                  </a:cubicBezTo>
                  <a:cubicBezTo>
                    <a:pt x="3160" y="2018"/>
                    <a:pt x="4632" y="2035"/>
                    <a:pt x="5114" y="2035"/>
                  </a:cubicBezTo>
                  <a:cubicBezTo>
                    <a:pt x="5216" y="2035"/>
                    <a:pt x="5274" y="2034"/>
                    <a:pt x="5274" y="2034"/>
                  </a:cubicBezTo>
                  <a:cubicBezTo>
                    <a:pt x="5274" y="2034"/>
                    <a:pt x="5539" y="2393"/>
                    <a:pt x="7271" y="2393"/>
                  </a:cubicBezTo>
                  <a:cubicBezTo>
                    <a:pt x="7511" y="2393"/>
                    <a:pt x="7779" y="2387"/>
                    <a:pt x="8078" y="2371"/>
                  </a:cubicBezTo>
                  <a:cubicBezTo>
                    <a:pt x="10532" y="2243"/>
                    <a:pt x="11817" y="0"/>
                    <a:pt x="106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8"/>
            <p:cNvSpPr/>
            <p:nvPr/>
          </p:nvSpPr>
          <p:spPr>
            <a:xfrm>
              <a:off x="2336423" y="3756411"/>
              <a:ext cx="573218" cy="710054"/>
            </a:xfrm>
            <a:custGeom>
              <a:rect b="b" l="l" r="r" t="t"/>
              <a:pathLst>
                <a:path extrusionOk="0" h="13585" w="10967">
                  <a:moveTo>
                    <a:pt x="5301" y="1"/>
                  </a:moveTo>
                  <a:cubicBezTo>
                    <a:pt x="5257" y="1"/>
                    <a:pt x="5212" y="1"/>
                    <a:pt x="5166" y="3"/>
                  </a:cubicBezTo>
                  <a:cubicBezTo>
                    <a:pt x="2232" y="103"/>
                    <a:pt x="1" y="3408"/>
                    <a:pt x="88" y="7093"/>
                  </a:cubicBezTo>
                  <a:cubicBezTo>
                    <a:pt x="196" y="11616"/>
                    <a:pt x="2574" y="13584"/>
                    <a:pt x="5415" y="13584"/>
                  </a:cubicBezTo>
                  <a:cubicBezTo>
                    <a:pt x="5485" y="13584"/>
                    <a:pt x="5557" y="13583"/>
                    <a:pt x="5628" y="13581"/>
                  </a:cubicBezTo>
                  <a:cubicBezTo>
                    <a:pt x="8563" y="13480"/>
                    <a:pt x="10966" y="11679"/>
                    <a:pt x="10715" y="6730"/>
                  </a:cubicBezTo>
                  <a:cubicBezTo>
                    <a:pt x="10529" y="3107"/>
                    <a:pt x="8174" y="1"/>
                    <a:pt x="53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8"/>
            <p:cNvSpPr/>
            <p:nvPr/>
          </p:nvSpPr>
          <p:spPr>
            <a:xfrm>
              <a:off x="2404111" y="3493918"/>
              <a:ext cx="311828" cy="258463"/>
            </a:xfrm>
            <a:custGeom>
              <a:rect b="b" l="l" r="r" t="t"/>
              <a:pathLst>
                <a:path extrusionOk="0" h="4945" w="5966">
                  <a:moveTo>
                    <a:pt x="2917" y="1"/>
                  </a:moveTo>
                  <a:cubicBezTo>
                    <a:pt x="2888" y="1"/>
                    <a:pt x="2860" y="1"/>
                    <a:pt x="2831" y="2"/>
                  </a:cubicBezTo>
                  <a:cubicBezTo>
                    <a:pt x="1307" y="38"/>
                    <a:pt x="1" y="1223"/>
                    <a:pt x="56" y="2586"/>
                  </a:cubicBezTo>
                  <a:cubicBezTo>
                    <a:pt x="109" y="3877"/>
                    <a:pt x="819" y="4944"/>
                    <a:pt x="2713" y="4944"/>
                  </a:cubicBezTo>
                  <a:cubicBezTo>
                    <a:pt x="2816" y="4944"/>
                    <a:pt x="2922" y="4941"/>
                    <a:pt x="3032" y="4935"/>
                  </a:cubicBezTo>
                  <a:cubicBezTo>
                    <a:pt x="4619" y="4842"/>
                    <a:pt x="5966" y="3709"/>
                    <a:pt x="5910" y="2347"/>
                  </a:cubicBezTo>
                  <a:cubicBezTo>
                    <a:pt x="5856" y="1009"/>
                    <a:pt x="4471" y="1"/>
                    <a:pt x="2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8"/>
            <p:cNvSpPr/>
            <p:nvPr/>
          </p:nvSpPr>
          <p:spPr>
            <a:xfrm>
              <a:off x="2556944" y="3953516"/>
              <a:ext cx="32458" cy="32510"/>
            </a:xfrm>
            <a:custGeom>
              <a:rect b="b" l="l" r="r" t="t"/>
              <a:pathLst>
                <a:path extrusionOk="0" h="622" w="621">
                  <a:moveTo>
                    <a:pt x="311" y="0"/>
                  </a:moveTo>
                  <a:cubicBezTo>
                    <a:pt x="139" y="0"/>
                    <a:pt x="0" y="139"/>
                    <a:pt x="0" y="310"/>
                  </a:cubicBezTo>
                  <a:cubicBezTo>
                    <a:pt x="0" y="482"/>
                    <a:pt x="139" y="621"/>
                    <a:pt x="311" y="621"/>
                  </a:cubicBezTo>
                  <a:cubicBezTo>
                    <a:pt x="482" y="621"/>
                    <a:pt x="621" y="482"/>
                    <a:pt x="621" y="310"/>
                  </a:cubicBezTo>
                  <a:cubicBezTo>
                    <a:pt x="621" y="139"/>
                    <a:pt x="482"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8"/>
            <p:cNvSpPr/>
            <p:nvPr/>
          </p:nvSpPr>
          <p:spPr>
            <a:xfrm>
              <a:off x="2561125" y="4035212"/>
              <a:ext cx="32510" cy="32458"/>
            </a:xfrm>
            <a:custGeom>
              <a:rect b="b" l="l" r="r" t="t"/>
              <a:pathLst>
                <a:path extrusionOk="0" h="621" w="622">
                  <a:moveTo>
                    <a:pt x="310" y="0"/>
                  </a:moveTo>
                  <a:cubicBezTo>
                    <a:pt x="140" y="0"/>
                    <a:pt x="0" y="138"/>
                    <a:pt x="0" y="310"/>
                  </a:cubicBezTo>
                  <a:cubicBezTo>
                    <a:pt x="0" y="482"/>
                    <a:pt x="140" y="620"/>
                    <a:pt x="310" y="620"/>
                  </a:cubicBezTo>
                  <a:cubicBezTo>
                    <a:pt x="482" y="620"/>
                    <a:pt x="622" y="481"/>
                    <a:pt x="622" y="310"/>
                  </a:cubicBezTo>
                  <a:cubicBezTo>
                    <a:pt x="622" y="138"/>
                    <a:pt x="482"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8"/>
            <p:cNvSpPr/>
            <p:nvPr/>
          </p:nvSpPr>
          <p:spPr>
            <a:xfrm>
              <a:off x="2570534" y="4116856"/>
              <a:ext cx="32510" cy="32510"/>
            </a:xfrm>
            <a:custGeom>
              <a:rect b="b" l="l" r="r" t="t"/>
              <a:pathLst>
                <a:path extrusionOk="0" h="622" w="622">
                  <a:moveTo>
                    <a:pt x="312" y="0"/>
                  </a:moveTo>
                  <a:cubicBezTo>
                    <a:pt x="140" y="0"/>
                    <a:pt x="0" y="139"/>
                    <a:pt x="0" y="311"/>
                  </a:cubicBezTo>
                  <a:cubicBezTo>
                    <a:pt x="0" y="482"/>
                    <a:pt x="140" y="622"/>
                    <a:pt x="312" y="622"/>
                  </a:cubicBezTo>
                  <a:cubicBezTo>
                    <a:pt x="483" y="622"/>
                    <a:pt x="622" y="482"/>
                    <a:pt x="622" y="311"/>
                  </a:cubicBezTo>
                  <a:cubicBezTo>
                    <a:pt x="622" y="139"/>
                    <a:pt x="483"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8"/>
            <p:cNvSpPr/>
            <p:nvPr/>
          </p:nvSpPr>
          <p:spPr>
            <a:xfrm>
              <a:off x="2579053" y="4199858"/>
              <a:ext cx="32510" cy="32563"/>
            </a:xfrm>
            <a:custGeom>
              <a:rect b="b" l="l" r="r" t="t"/>
              <a:pathLst>
                <a:path extrusionOk="0" h="623" w="622">
                  <a:moveTo>
                    <a:pt x="310" y="1"/>
                  </a:moveTo>
                  <a:cubicBezTo>
                    <a:pt x="139" y="1"/>
                    <a:pt x="0" y="140"/>
                    <a:pt x="0" y="311"/>
                  </a:cubicBezTo>
                  <a:cubicBezTo>
                    <a:pt x="0" y="483"/>
                    <a:pt x="139" y="622"/>
                    <a:pt x="310" y="622"/>
                  </a:cubicBezTo>
                  <a:cubicBezTo>
                    <a:pt x="482" y="622"/>
                    <a:pt x="622" y="483"/>
                    <a:pt x="622" y="311"/>
                  </a:cubicBezTo>
                  <a:cubicBezTo>
                    <a:pt x="622" y="140"/>
                    <a:pt x="482" y="1"/>
                    <a:pt x="3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8"/>
            <p:cNvSpPr/>
            <p:nvPr/>
          </p:nvSpPr>
          <p:spPr>
            <a:xfrm>
              <a:off x="2637542" y="3806902"/>
              <a:ext cx="218896" cy="392999"/>
            </a:xfrm>
            <a:custGeom>
              <a:rect b="b" l="l" r="r" t="t"/>
              <a:pathLst>
                <a:path extrusionOk="0" h="7519" w="4188">
                  <a:moveTo>
                    <a:pt x="1567" y="0"/>
                  </a:moveTo>
                  <a:lnTo>
                    <a:pt x="0" y="932"/>
                  </a:lnTo>
                  <a:cubicBezTo>
                    <a:pt x="0" y="932"/>
                    <a:pt x="857" y="1936"/>
                    <a:pt x="1200" y="3380"/>
                  </a:cubicBezTo>
                  <a:cubicBezTo>
                    <a:pt x="1543" y="4825"/>
                    <a:pt x="1567" y="6687"/>
                    <a:pt x="1444" y="7519"/>
                  </a:cubicBezTo>
                  <a:cubicBezTo>
                    <a:pt x="1444" y="7519"/>
                    <a:pt x="2938" y="7396"/>
                    <a:pt x="3796" y="6368"/>
                  </a:cubicBezTo>
                  <a:cubicBezTo>
                    <a:pt x="3796" y="6368"/>
                    <a:pt x="4188" y="1984"/>
                    <a:pt x="15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8"/>
            <p:cNvSpPr/>
            <p:nvPr/>
          </p:nvSpPr>
          <p:spPr>
            <a:xfrm>
              <a:off x="2664356" y="3781291"/>
              <a:ext cx="285537" cy="561980"/>
            </a:xfrm>
            <a:custGeom>
              <a:rect b="b" l="l" r="r" t="t"/>
              <a:pathLst>
                <a:path extrusionOk="0" h="10752" w="5463">
                  <a:moveTo>
                    <a:pt x="1299" y="1"/>
                  </a:moveTo>
                  <a:lnTo>
                    <a:pt x="1" y="858"/>
                  </a:lnTo>
                  <a:cubicBezTo>
                    <a:pt x="1" y="858"/>
                    <a:pt x="1694" y="3281"/>
                    <a:pt x="2205" y="5168"/>
                  </a:cubicBezTo>
                  <a:cubicBezTo>
                    <a:pt x="2768" y="7249"/>
                    <a:pt x="2548" y="10751"/>
                    <a:pt x="2548" y="10751"/>
                  </a:cubicBezTo>
                  <a:cubicBezTo>
                    <a:pt x="2548" y="10751"/>
                    <a:pt x="3920" y="10385"/>
                    <a:pt x="4678" y="9233"/>
                  </a:cubicBezTo>
                  <a:cubicBezTo>
                    <a:pt x="4678" y="9233"/>
                    <a:pt x="5462" y="2964"/>
                    <a:pt x="12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8"/>
            <p:cNvSpPr/>
            <p:nvPr/>
          </p:nvSpPr>
          <p:spPr>
            <a:xfrm>
              <a:off x="2416080" y="3673513"/>
              <a:ext cx="328554" cy="217903"/>
            </a:xfrm>
            <a:custGeom>
              <a:rect b="b" l="l" r="r" t="t"/>
              <a:pathLst>
                <a:path extrusionOk="0" h="4169" w="6286">
                  <a:moveTo>
                    <a:pt x="5641" y="0"/>
                  </a:moveTo>
                  <a:cubicBezTo>
                    <a:pt x="5573" y="0"/>
                    <a:pt x="5476" y="28"/>
                    <a:pt x="5339" y="95"/>
                  </a:cubicBezTo>
                  <a:cubicBezTo>
                    <a:pt x="5339" y="95"/>
                    <a:pt x="4244" y="1173"/>
                    <a:pt x="2661" y="1337"/>
                  </a:cubicBezTo>
                  <a:cubicBezTo>
                    <a:pt x="2512" y="1352"/>
                    <a:pt x="2370" y="1359"/>
                    <a:pt x="2237" y="1359"/>
                  </a:cubicBezTo>
                  <a:cubicBezTo>
                    <a:pt x="954" y="1359"/>
                    <a:pt x="392" y="717"/>
                    <a:pt x="392" y="717"/>
                  </a:cubicBezTo>
                  <a:cubicBezTo>
                    <a:pt x="392" y="717"/>
                    <a:pt x="0" y="945"/>
                    <a:pt x="97" y="1173"/>
                  </a:cubicBezTo>
                  <a:cubicBezTo>
                    <a:pt x="196" y="1402"/>
                    <a:pt x="425" y="1614"/>
                    <a:pt x="425" y="1614"/>
                  </a:cubicBezTo>
                  <a:cubicBezTo>
                    <a:pt x="425" y="1614"/>
                    <a:pt x="163" y="1941"/>
                    <a:pt x="343" y="2153"/>
                  </a:cubicBezTo>
                  <a:lnTo>
                    <a:pt x="522" y="2366"/>
                  </a:lnTo>
                  <a:cubicBezTo>
                    <a:pt x="522" y="2366"/>
                    <a:pt x="212" y="2937"/>
                    <a:pt x="440" y="3182"/>
                  </a:cubicBezTo>
                  <a:cubicBezTo>
                    <a:pt x="644" y="3399"/>
                    <a:pt x="1579" y="4169"/>
                    <a:pt x="2677" y="4169"/>
                  </a:cubicBezTo>
                  <a:cubicBezTo>
                    <a:pt x="2816" y="4169"/>
                    <a:pt x="2958" y="4156"/>
                    <a:pt x="3102" y="4129"/>
                  </a:cubicBezTo>
                  <a:cubicBezTo>
                    <a:pt x="4375" y="3884"/>
                    <a:pt x="5910" y="2708"/>
                    <a:pt x="6285" y="2153"/>
                  </a:cubicBezTo>
                  <a:lnTo>
                    <a:pt x="6008" y="1434"/>
                  </a:lnTo>
                  <a:cubicBezTo>
                    <a:pt x="6008" y="1434"/>
                    <a:pt x="5992" y="668"/>
                    <a:pt x="5829" y="618"/>
                  </a:cubicBezTo>
                  <a:cubicBezTo>
                    <a:pt x="5813" y="614"/>
                    <a:pt x="5797" y="612"/>
                    <a:pt x="5781" y="612"/>
                  </a:cubicBezTo>
                  <a:cubicBezTo>
                    <a:pt x="5635" y="612"/>
                    <a:pt x="5502" y="798"/>
                    <a:pt x="5502" y="798"/>
                  </a:cubicBezTo>
                  <a:cubicBezTo>
                    <a:pt x="5502" y="798"/>
                    <a:pt x="5999" y="0"/>
                    <a:pt x="56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8"/>
            <p:cNvSpPr/>
            <p:nvPr/>
          </p:nvSpPr>
          <p:spPr>
            <a:xfrm>
              <a:off x="2723680" y="4185641"/>
              <a:ext cx="10715" cy="54881"/>
            </a:xfrm>
            <a:custGeom>
              <a:rect b="b" l="l" r="r" t="t"/>
              <a:pathLst>
                <a:path extrusionOk="0" h="1050" w="205">
                  <a:moveTo>
                    <a:pt x="173" y="1"/>
                  </a:moveTo>
                  <a:cubicBezTo>
                    <a:pt x="159" y="1"/>
                    <a:pt x="145" y="10"/>
                    <a:pt x="145" y="28"/>
                  </a:cubicBezTo>
                  <a:cubicBezTo>
                    <a:pt x="135" y="305"/>
                    <a:pt x="105" y="580"/>
                    <a:pt x="47" y="851"/>
                  </a:cubicBezTo>
                  <a:cubicBezTo>
                    <a:pt x="41" y="882"/>
                    <a:pt x="35" y="912"/>
                    <a:pt x="28" y="941"/>
                  </a:cubicBezTo>
                  <a:cubicBezTo>
                    <a:pt x="21" y="972"/>
                    <a:pt x="0" y="1018"/>
                    <a:pt x="30" y="1042"/>
                  </a:cubicBezTo>
                  <a:cubicBezTo>
                    <a:pt x="36" y="1047"/>
                    <a:pt x="43" y="1049"/>
                    <a:pt x="49" y="1049"/>
                  </a:cubicBezTo>
                  <a:cubicBezTo>
                    <a:pt x="70" y="1049"/>
                    <a:pt x="87" y="1022"/>
                    <a:pt x="92" y="1003"/>
                  </a:cubicBezTo>
                  <a:cubicBezTo>
                    <a:pt x="103" y="968"/>
                    <a:pt x="109" y="932"/>
                    <a:pt x="117" y="896"/>
                  </a:cubicBezTo>
                  <a:cubicBezTo>
                    <a:pt x="146" y="762"/>
                    <a:pt x="167" y="626"/>
                    <a:pt x="181" y="489"/>
                  </a:cubicBezTo>
                  <a:cubicBezTo>
                    <a:pt x="199" y="335"/>
                    <a:pt x="205" y="182"/>
                    <a:pt x="202" y="28"/>
                  </a:cubicBezTo>
                  <a:cubicBezTo>
                    <a:pt x="201" y="10"/>
                    <a:pt x="187" y="1"/>
                    <a:pt x="1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8"/>
            <p:cNvSpPr/>
            <p:nvPr/>
          </p:nvSpPr>
          <p:spPr>
            <a:xfrm>
              <a:off x="2753003" y="4176860"/>
              <a:ext cx="7736" cy="51118"/>
            </a:xfrm>
            <a:custGeom>
              <a:rect b="b" l="l" r="r" t="t"/>
              <a:pathLst>
                <a:path extrusionOk="0" h="978" w="148">
                  <a:moveTo>
                    <a:pt x="95" y="0"/>
                  </a:moveTo>
                  <a:cubicBezTo>
                    <a:pt x="78" y="0"/>
                    <a:pt x="62" y="11"/>
                    <a:pt x="63" y="34"/>
                  </a:cubicBezTo>
                  <a:cubicBezTo>
                    <a:pt x="72" y="189"/>
                    <a:pt x="70" y="345"/>
                    <a:pt x="61" y="501"/>
                  </a:cubicBezTo>
                  <a:cubicBezTo>
                    <a:pt x="55" y="578"/>
                    <a:pt x="48" y="655"/>
                    <a:pt x="38" y="732"/>
                  </a:cubicBezTo>
                  <a:cubicBezTo>
                    <a:pt x="34" y="771"/>
                    <a:pt x="28" y="808"/>
                    <a:pt x="22" y="846"/>
                  </a:cubicBezTo>
                  <a:cubicBezTo>
                    <a:pt x="16" y="881"/>
                    <a:pt x="0" y="931"/>
                    <a:pt x="18" y="964"/>
                  </a:cubicBezTo>
                  <a:cubicBezTo>
                    <a:pt x="23" y="974"/>
                    <a:pt x="32" y="978"/>
                    <a:pt x="42" y="978"/>
                  </a:cubicBezTo>
                  <a:cubicBezTo>
                    <a:pt x="50" y="978"/>
                    <a:pt x="58" y="975"/>
                    <a:pt x="65" y="969"/>
                  </a:cubicBezTo>
                  <a:cubicBezTo>
                    <a:pt x="80" y="956"/>
                    <a:pt x="83" y="936"/>
                    <a:pt x="88" y="917"/>
                  </a:cubicBezTo>
                  <a:cubicBezTo>
                    <a:pt x="92" y="898"/>
                    <a:pt x="95" y="879"/>
                    <a:pt x="98" y="860"/>
                  </a:cubicBezTo>
                  <a:cubicBezTo>
                    <a:pt x="106" y="820"/>
                    <a:pt x="111" y="780"/>
                    <a:pt x="116" y="740"/>
                  </a:cubicBezTo>
                  <a:cubicBezTo>
                    <a:pt x="126" y="662"/>
                    <a:pt x="133" y="584"/>
                    <a:pt x="138" y="505"/>
                  </a:cubicBezTo>
                  <a:cubicBezTo>
                    <a:pt x="148" y="348"/>
                    <a:pt x="143" y="190"/>
                    <a:pt x="131" y="34"/>
                  </a:cubicBezTo>
                  <a:cubicBezTo>
                    <a:pt x="130" y="11"/>
                    <a:pt x="112" y="0"/>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8"/>
            <p:cNvSpPr/>
            <p:nvPr/>
          </p:nvSpPr>
          <p:spPr>
            <a:xfrm>
              <a:off x="2781646" y="4161546"/>
              <a:ext cx="6324" cy="56031"/>
            </a:xfrm>
            <a:custGeom>
              <a:rect b="b" l="l" r="r" t="t"/>
              <a:pathLst>
                <a:path extrusionOk="0" h="1072" w="121">
                  <a:moveTo>
                    <a:pt x="41" y="1"/>
                  </a:moveTo>
                  <a:cubicBezTo>
                    <a:pt x="22" y="1"/>
                    <a:pt x="1" y="17"/>
                    <a:pt x="5" y="42"/>
                  </a:cubicBezTo>
                  <a:cubicBezTo>
                    <a:pt x="34" y="209"/>
                    <a:pt x="45" y="378"/>
                    <a:pt x="43" y="548"/>
                  </a:cubicBezTo>
                  <a:cubicBezTo>
                    <a:pt x="42" y="632"/>
                    <a:pt x="37" y="715"/>
                    <a:pt x="28" y="797"/>
                  </a:cubicBezTo>
                  <a:cubicBezTo>
                    <a:pt x="24" y="838"/>
                    <a:pt x="19" y="879"/>
                    <a:pt x="13" y="919"/>
                  </a:cubicBezTo>
                  <a:cubicBezTo>
                    <a:pt x="10" y="943"/>
                    <a:pt x="6" y="965"/>
                    <a:pt x="4" y="988"/>
                  </a:cubicBezTo>
                  <a:cubicBezTo>
                    <a:pt x="2" y="1010"/>
                    <a:pt x="4" y="1030"/>
                    <a:pt x="7" y="1052"/>
                  </a:cubicBezTo>
                  <a:cubicBezTo>
                    <a:pt x="9" y="1065"/>
                    <a:pt x="20" y="1072"/>
                    <a:pt x="32" y="1072"/>
                  </a:cubicBezTo>
                  <a:cubicBezTo>
                    <a:pt x="42" y="1072"/>
                    <a:pt x="52" y="1068"/>
                    <a:pt x="56" y="1060"/>
                  </a:cubicBezTo>
                  <a:cubicBezTo>
                    <a:pt x="67" y="1039"/>
                    <a:pt x="76" y="1021"/>
                    <a:pt x="82" y="998"/>
                  </a:cubicBezTo>
                  <a:cubicBezTo>
                    <a:pt x="87" y="977"/>
                    <a:pt x="90" y="955"/>
                    <a:pt x="93" y="933"/>
                  </a:cubicBezTo>
                  <a:cubicBezTo>
                    <a:pt x="99" y="891"/>
                    <a:pt x="104" y="849"/>
                    <a:pt x="108" y="806"/>
                  </a:cubicBezTo>
                  <a:cubicBezTo>
                    <a:pt x="117" y="719"/>
                    <a:pt x="121" y="632"/>
                    <a:pt x="121" y="544"/>
                  </a:cubicBezTo>
                  <a:cubicBezTo>
                    <a:pt x="121" y="370"/>
                    <a:pt x="101" y="196"/>
                    <a:pt x="68" y="25"/>
                  </a:cubicBezTo>
                  <a:cubicBezTo>
                    <a:pt x="65" y="8"/>
                    <a:pt x="53" y="1"/>
                    <a:pt x="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8"/>
            <p:cNvSpPr/>
            <p:nvPr/>
          </p:nvSpPr>
          <p:spPr>
            <a:xfrm>
              <a:off x="2803338" y="4326506"/>
              <a:ext cx="9879" cy="55717"/>
            </a:xfrm>
            <a:custGeom>
              <a:rect b="b" l="l" r="r" t="t"/>
              <a:pathLst>
                <a:path extrusionOk="0" h="1066" w="189">
                  <a:moveTo>
                    <a:pt x="151" y="0"/>
                  </a:moveTo>
                  <a:cubicBezTo>
                    <a:pt x="138" y="0"/>
                    <a:pt x="125" y="9"/>
                    <a:pt x="124" y="27"/>
                  </a:cubicBezTo>
                  <a:cubicBezTo>
                    <a:pt x="121" y="195"/>
                    <a:pt x="110" y="364"/>
                    <a:pt x="90" y="532"/>
                  </a:cubicBezTo>
                  <a:cubicBezTo>
                    <a:pt x="80" y="615"/>
                    <a:pt x="68" y="697"/>
                    <a:pt x="53" y="779"/>
                  </a:cubicBezTo>
                  <a:cubicBezTo>
                    <a:pt x="44" y="820"/>
                    <a:pt x="36" y="861"/>
                    <a:pt x="27" y="902"/>
                  </a:cubicBezTo>
                  <a:cubicBezTo>
                    <a:pt x="23" y="922"/>
                    <a:pt x="18" y="943"/>
                    <a:pt x="13" y="963"/>
                  </a:cubicBezTo>
                  <a:cubicBezTo>
                    <a:pt x="8" y="985"/>
                    <a:pt x="0" y="1008"/>
                    <a:pt x="1" y="1031"/>
                  </a:cubicBezTo>
                  <a:cubicBezTo>
                    <a:pt x="3" y="1052"/>
                    <a:pt x="20" y="1065"/>
                    <a:pt x="38" y="1065"/>
                  </a:cubicBezTo>
                  <a:cubicBezTo>
                    <a:pt x="49" y="1065"/>
                    <a:pt x="60" y="1060"/>
                    <a:pt x="67" y="1048"/>
                  </a:cubicBezTo>
                  <a:cubicBezTo>
                    <a:pt x="79" y="1029"/>
                    <a:pt x="83" y="1006"/>
                    <a:pt x="88" y="984"/>
                  </a:cubicBezTo>
                  <a:cubicBezTo>
                    <a:pt x="94" y="962"/>
                    <a:pt x="99" y="941"/>
                    <a:pt x="103" y="918"/>
                  </a:cubicBezTo>
                  <a:cubicBezTo>
                    <a:pt x="112" y="877"/>
                    <a:pt x="120" y="836"/>
                    <a:pt x="127" y="795"/>
                  </a:cubicBezTo>
                  <a:cubicBezTo>
                    <a:pt x="143" y="711"/>
                    <a:pt x="155" y="626"/>
                    <a:pt x="164" y="540"/>
                  </a:cubicBezTo>
                  <a:cubicBezTo>
                    <a:pt x="184" y="371"/>
                    <a:pt x="189" y="199"/>
                    <a:pt x="179" y="27"/>
                  </a:cubicBezTo>
                  <a:cubicBezTo>
                    <a:pt x="178" y="9"/>
                    <a:pt x="164" y="0"/>
                    <a:pt x="1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8"/>
            <p:cNvSpPr/>
            <p:nvPr/>
          </p:nvSpPr>
          <p:spPr>
            <a:xfrm>
              <a:off x="2833706" y="4316784"/>
              <a:ext cx="7004" cy="52895"/>
            </a:xfrm>
            <a:custGeom>
              <a:rect b="b" l="l" r="r" t="t"/>
              <a:pathLst>
                <a:path extrusionOk="0" h="1012" w="134">
                  <a:moveTo>
                    <a:pt x="42" y="0"/>
                  </a:moveTo>
                  <a:cubicBezTo>
                    <a:pt x="22" y="0"/>
                    <a:pt x="0" y="17"/>
                    <a:pt x="5" y="44"/>
                  </a:cubicBezTo>
                  <a:cubicBezTo>
                    <a:pt x="37" y="205"/>
                    <a:pt x="54" y="369"/>
                    <a:pt x="58" y="534"/>
                  </a:cubicBezTo>
                  <a:cubicBezTo>
                    <a:pt x="60" y="616"/>
                    <a:pt x="58" y="697"/>
                    <a:pt x="54" y="778"/>
                  </a:cubicBezTo>
                  <a:cubicBezTo>
                    <a:pt x="52" y="819"/>
                    <a:pt x="50" y="861"/>
                    <a:pt x="45" y="902"/>
                  </a:cubicBezTo>
                  <a:cubicBezTo>
                    <a:pt x="41" y="928"/>
                    <a:pt x="30" y="953"/>
                    <a:pt x="18" y="977"/>
                  </a:cubicBezTo>
                  <a:cubicBezTo>
                    <a:pt x="12" y="994"/>
                    <a:pt x="28" y="1011"/>
                    <a:pt x="44" y="1011"/>
                  </a:cubicBezTo>
                  <a:cubicBezTo>
                    <a:pt x="130" y="1010"/>
                    <a:pt x="123" y="878"/>
                    <a:pt x="126" y="820"/>
                  </a:cubicBezTo>
                  <a:cubicBezTo>
                    <a:pt x="132" y="732"/>
                    <a:pt x="134" y="644"/>
                    <a:pt x="131" y="556"/>
                  </a:cubicBezTo>
                  <a:cubicBezTo>
                    <a:pt x="127" y="377"/>
                    <a:pt x="106" y="199"/>
                    <a:pt x="71" y="25"/>
                  </a:cubicBezTo>
                  <a:cubicBezTo>
                    <a:pt x="68" y="8"/>
                    <a:pt x="55" y="0"/>
                    <a:pt x="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8"/>
            <p:cNvSpPr/>
            <p:nvPr/>
          </p:nvSpPr>
          <p:spPr>
            <a:xfrm>
              <a:off x="2855188" y="4299796"/>
              <a:ext cx="10192" cy="52581"/>
            </a:xfrm>
            <a:custGeom>
              <a:rect b="b" l="l" r="r" t="t"/>
              <a:pathLst>
                <a:path extrusionOk="0" h="1006" w="195">
                  <a:moveTo>
                    <a:pt x="40" y="0"/>
                  </a:moveTo>
                  <a:cubicBezTo>
                    <a:pt x="20" y="0"/>
                    <a:pt x="0" y="16"/>
                    <a:pt x="8" y="41"/>
                  </a:cubicBezTo>
                  <a:cubicBezTo>
                    <a:pt x="54" y="195"/>
                    <a:pt x="85" y="353"/>
                    <a:pt x="101" y="513"/>
                  </a:cubicBezTo>
                  <a:cubicBezTo>
                    <a:pt x="109" y="592"/>
                    <a:pt x="113" y="671"/>
                    <a:pt x="113" y="751"/>
                  </a:cubicBezTo>
                  <a:cubicBezTo>
                    <a:pt x="114" y="791"/>
                    <a:pt x="113" y="832"/>
                    <a:pt x="111" y="873"/>
                  </a:cubicBezTo>
                  <a:cubicBezTo>
                    <a:pt x="111" y="892"/>
                    <a:pt x="109" y="911"/>
                    <a:pt x="108" y="931"/>
                  </a:cubicBezTo>
                  <a:cubicBezTo>
                    <a:pt x="108" y="953"/>
                    <a:pt x="115" y="972"/>
                    <a:pt x="124" y="992"/>
                  </a:cubicBezTo>
                  <a:cubicBezTo>
                    <a:pt x="128" y="1001"/>
                    <a:pt x="136" y="1005"/>
                    <a:pt x="144" y="1005"/>
                  </a:cubicBezTo>
                  <a:cubicBezTo>
                    <a:pt x="154" y="1005"/>
                    <a:pt x="164" y="1000"/>
                    <a:pt x="169" y="992"/>
                  </a:cubicBezTo>
                  <a:cubicBezTo>
                    <a:pt x="182" y="973"/>
                    <a:pt x="190" y="954"/>
                    <a:pt x="192" y="931"/>
                  </a:cubicBezTo>
                  <a:cubicBezTo>
                    <a:pt x="193" y="911"/>
                    <a:pt x="194" y="892"/>
                    <a:pt x="194" y="873"/>
                  </a:cubicBezTo>
                  <a:cubicBezTo>
                    <a:pt x="195" y="832"/>
                    <a:pt x="195" y="791"/>
                    <a:pt x="195" y="751"/>
                  </a:cubicBezTo>
                  <a:cubicBezTo>
                    <a:pt x="193" y="668"/>
                    <a:pt x="187" y="586"/>
                    <a:pt x="176" y="505"/>
                  </a:cubicBezTo>
                  <a:cubicBezTo>
                    <a:pt x="157" y="341"/>
                    <a:pt x="122" y="180"/>
                    <a:pt x="71" y="23"/>
                  </a:cubicBezTo>
                  <a:cubicBezTo>
                    <a:pt x="66" y="7"/>
                    <a:pt x="53" y="0"/>
                    <a:pt x="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8"/>
            <p:cNvSpPr/>
            <p:nvPr/>
          </p:nvSpPr>
          <p:spPr>
            <a:xfrm>
              <a:off x="2876670" y="4285475"/>
              <a:ext cx="10924" cy="50961"/>
            </a:xfrm>
            <a:custGeom>
              <a:rect b="b" l="l" r="r" t="t"/>
              <a:pathLst>
                <a:path extrusionOk="0" h="975" w="209">
                  <a:moveTo>
                    <a:pt x="35" y="1"/>
                  </a:moveTo>
                  <a:cubicBezTo>
                    <a:pt x="18" y="1"/>
                    <a:pt x="0" y="15"/>
                    <a:pt x="7" y="37"/>
                  </a:cubicBezTo>
                  <a:cubicBezTo>
                    <a:pt x="54" y="184"/>
                    <a:pt x="87" y="336"/>
                    <a:pt x="108" y="489"/>
                  </a:cubicBezTo>
                  <a:cubicBezTo>
                    <a:pt x="119" y="565"/>
                    <a:pt x="126" y="641"/>
                    <a:pt x="129" y="716"/>
                  </a:cubicBezTo>
                  <a:cubicBezTo>
                    <a:pt x="131" y="755"/>
                    <a:pt x="132" y="793"/>
                    <a:pt x="132" y="832"/>
                  </a:cubicBezTo>
                  <a:cubicBezTo>
                    <a:pt x="132" y="872"/>
                    <a:pt x="130" y="911"/>
                    <a:pt x="136" y="951"/>
                  </a:cubicBezTo>
                  <a:cubicBezTo>
                    <a:pt x="138" y="967"/>
                    <a:pt x="152" y="975"/>
                    <a:pt x="166" y="975"/>
                  </a:cubicBezTo>
                  <a:cubicBezTo>
                    <a:pt x="181" y="975"/>
                    <a:pt x="196" y="966"/>
                    <a:pt x="199" y="951"/>
                  </a:cubicBezTo>
                  <a:cubicBezTo>
                    <a:pt x="209" y="910"/>
                    <a:pt x="208" y="869"/>
                    <a:pt x="207" y="828"/>
                  </a:cubicBezTo>
                  <a:cubicBezTo>
                    <a:pt x="207" y="789"/>
                    <a:pt x="205" y="751"/>
                    <a:pt x="203" y="712"/>
                  </a:cubicBezTo>
                  <a:cubicBezTo>
                    <a:pt x="198" y="634"/>
                    <a:pt x="190" y="556"/>
                    <a:pt x="179" y="478"/>
                  </a:cubicBezTo>
                  <a:cubicBezTo>
                    <a:pt x="155" y="322"/>
                    <a:pt x="117" y="170"/>
                    <a:pt x="64" y="21"/>
                  </a:cubicBezTo>
                  <a:cubicBezTo>
                    <a:pt x="59" y="7"/>
                    <a:pt x="47" y="1"/>
                    <a:pt x="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8"/>
            <p:cNvSpPr/>
            <p:nvPr/>
          </p:nvSpPr>
          <p:spPr>
            <a:xfrm>
              <a:off x="2897055" y="4267599"/>
              <a:ext cx="11447" cy="49393"/>
            </a:xfrm>
            <a:custGeom>
              <a:rect b="b" l="l" r="r" t="t"/>
              <a:pathLst>
                <a:path extrusionOk="0" h="945" w="219">
                  <a:moveTo>
                    <a:pt x="35" y="0"/>
                  </a:moveTo>
                  <a:cubicBezTo>
                    <a:pt x="17" y="0"/>
                    <a:pt x="0" y="14"/>
                    <a:pt x="8" y="36"/>
                  </a:cubicBezTo>
                  <a:cubicBezTo>
                    <a:pt x="57" y="178"/>
                    <a:pt x="92" y="325"/>
                    <a:pt x="109" y="474"/>
                  </a:cubicBezTo>
                  <a:cubicBezTo>
                    <a:pt x="119" y="550"/>
                    <a:pt x="122" y="624"/>
                    <a:pt x="127" y="700"/>
                  </a:cubicBezTo>
                  <a:cubicBezTo>
                    <a:pt x="131" y="775"/>
                    <a:pt x="132" y="851"/>
                    <a:pt x="140" y="926"/>
                  </a:cubicBezTo>
                  <a:cubicBezTo>
                    <a:pt x="141" y="937"/>
                    <a:pt x="151" y="945"/>
                    <a:pt x="161" y="945"/>
                  </a:cubicBezTo>
                  <a:cubicBezTo>
                    <a:pt x="168" y="945"/>
                    <a:pt x="175" y="941"/>
                    <a:pt x="178" y="931"/>
                  </a:cubicBezTo>
                  <a:cubicBezTo>
                    <a:pt x="219" y="782"/>
                    <a:pt x="207" y="620"/>
                    <a:pt x="183" y="469"/>
                  </a:cubicBezTo>
                  <a:cubicBezTo>
                    <a:pt x="161" y="315"/>
                    <a:pt x="121" y="165"/>
                    <a:pt x="64" y="20"/>
                  </a:cubicBezTo>
                  <a:cubicBezTo>
                    <a:pt x="59" y="6"/>
                    <a:pt x="47" y="0"/>
                    <a:pt x="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8"/>
            <p:cNvSpPr/>
            <p:nvPr/>
          </p:nvSpPr>
          <p:spPr>
            <a:xfrm>
              <a:off x="2639424" y="3599553"/>
              <a:ext cx="60839" cy="60839"/>
            </a:xfrm>
            <a:custGeom>
              <a:rect b="b" l="l" r="r" t="t"/>
              <a:pathLst>
                <a:path extrusionOk="0" h="1164" w="1164">
                  <a:moveTo>
                    <a:pt x="582" y="0"/>
                  </a:moveTo>
                  <a:cubicBezTo>
                    <a:pt x="261" y="0"/>
                    <a:pt x="1" y="260"/>
                    <a:pt x="1" y="582"/>
                  </a:cubicBezTo>
                  <a:cubicBezTo>
                    <a:pt x="1" y="903"/>
                    <a:pt x="261" y="1163"/>
                    <a:pt x="582" y="1163"/>
                  </a:cubicBezTo>
                  <a:cubicBezTo>
                    <a:pt x="904" y="1163"/>
                    <a:pt x="1164" y="903"/>
                    <a:pt x="1164" y="582"/>
                  </a:cubicBezTo>
                  <a:cubicBezTo>
                    <a:pt x="1164" y="260"/>
                    <a:pt x="904" y="0"/>
                    <a:pt x="5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8"/>
            <p:cNvSpPr/>
            <p:nvPr/>
          </p:nvSpPr>
          <p:spPr>
            <a:xfrm>
              <a:off x="2419896" y="3621976"/>
              <a:ext cx="57651" cy="57599"/>
            </a:xfrm>
            <a:custGeom>
              <a:rect b="b" l="l" r="r" t="t"/>
              <a:pathLst>
                <a:path extrusionOk="0" h="1102" w="1103">
                  <a:moveTo>
                    <a:pt x="552" y="0"/>
                  </a:moveTo>
                  <a:cubicBezTo>
                    <a:pt x="248" y="0"/>
                    <a:pt x="1" y="247"/>
                    <a:pt x="1" y="551"/>
                  </a:cubicBezTo>
                  <a:cubicBezTo>
                    <a:pt x="1" y="855"/>
                    <a:pt x="248" y="1102"/>
                    <a:pt x="552" y="1102"/>
                  </a:cubicBezTo>
                  <a:cubicBezTo>
                    <a:pt x="856" y="1102"/>
                    <a:pt x="1102" y="855"/>
                    <a:pt x="1102" y="551"/>
                  </a:cubicBezTo>
                  <a:cubicBezTo>
                    <a:pt x="1102" y="247"/>
                    <a:pt x="856" y="0"/>
                    <a:pt x="5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8"/>
            <p:cNvSpPr/>
            <p:nvPr/>
          </p:nvSpPr>
          <p:spPr>
            <a:xfrm>
              <a:off x="2453034" y="3619415"/>
              <a:ext cx="120477" cy="87391"/>
            </a:xfrm>
            <a:custGeom>
              <a:rect b="b" l="l" r="r" t="t"/>
              <a:pathLst>
                <a:path extrusionOk="0" h="1672" w="2305">
                  <a:moveTo>
                    <a:pt x="1850" y="0"/>
                  </a:moveTo>
                  <a:cubicBezTo>
                    <a:pt x="1814" y="0"/>
                    <a:pt x="1779" y="3"/>
                    <a:pt x="1745" y="6"/>
                  </a:cubicBezTo>
                  <a:cubicBezTo>
                    <a:pt x="1734" y="8"/>
                    <a:pt x="1722" y="9"/>
                    <a:pt x="1711" y="12"/>
                  </a:cubicBezTo>
                  <a:cubicBezTo>
                    <a:pt x="1681" y="16"/>
                    <a:pt x="1652" y="21"/>
                    <a:pt x="1622" y="27"/>
                  </a:cubicBezTo>
                  <a:cubicBezTo>
                    <a:pt x="1474" y="57"/>
                    <a:pt x="1330" y="107"/>
                    <a:pt x="1190" y="164"/>
                  </a:cubicBezTo>
                  <a:lnTo>
                    <a:pt x="1170" y="172"/>
                  </a:lnTo>
                  <a:cubicBezTo>
                    <a:pt x="1149" y="180"/>
                    <a:pt x="1128" y="190"/>
                    <a:pt x="1106" y="200"/>
                  </a:cubicBezTo>
                  <a:cubicBezTo>
                    <a:pt x="935" y="277"/>
                    <a:pt x="763" y="384"/>
                    <a:pt x="672" y="535"/>
                  </a:cubicBezTo>
                  <a:cubicBezTo>
                    <a:pt x="661" y="553"/>
                    <a:pt x="651" y="572"/>
                    <a:pt x="642" y="593"/>
                  </a:cubicBezTo>
                  <a:cubicBezTo>
                    <a:pt x="627" y="629"/>
                    <a:pt x="616" y="667"/>
                    <a:pt x="610" y="707"/>
                  </a:cubicBezTo>
                  <a:cubicBezTo>
                    <a:pt x="591" y="832"/>
                    <a:pt x="629" y="966"/>
                    <a:pt x="601" y="1087"/>
                  </a:cubicBezTo>
                  <a:cubicBezTo>
                    <a:pt x="598" y="1104"/>
                    <a:pt x="593" y="1119"/>
                    <a:pt x="587" y="1134"/>
                  </a:cubicBezTo>
                  <a:cubicBezTo>
                    <a:pt x="584" y="1143"/>
                    <a:pt x="580" y="1151"/>
                    <a:pt x="577" y="1158"/>
                  </a:cubicBezTo>
                  <a:cubicBezTo>
                    <a:pt x="549" y="1213"/>
                    <a:pt x="506" y="1260"/>
                    <a:pt x="462" y="1303"/>
                  </a:cubicBezTo>
                  <a:cubicBezTo>
                    <a:pt x="435" y="1330"/>
                    <a:pt x="408" y="1356"/>
                    <a:pt x="379" y="1380"/>
                  </a:cubicBezTo>
                  <a:cubicBezTo>
                    <a:pt x="365" y="1393"/>
                    <a:pt x="350" y="1407"/>
                    <a:pt x="334" y="1419"/>
                  </a:cubicBezTo>
                  <a:cubicBezTo>
                    <a:pt x="230" y="1506"/>
                    <a:pt x="118" y="1582"/>
                    <a:pt x="1" y="1647"/>
                  </a:cubicBezTo>
                  <a:lnTo>
                    <a:pt x="40" y="1672"/>
                  </a:lnTo>
                  <a:cubicBezTo>
                    <a:pt x="166" y="1652"/>
                    <a:pt x="291" y="1633"/>
                    <a:pt x="417" y="1614"/>
                  </a:cubicBezTo>
                  <a:cubicBezTo>
                    <a:pt x="437" y="1610"/>
                    <a:pt x="457" y="1607"/>
                    <a:pt x="477" y="1604"/>
                  </a:cubicBezTo>
                  <a:cubicBezTo>
                    <a:pt x="480" y="1603"/>
                    <a:pt x="482" y="1603"/>
                    <a:pt x="484" y="1603"/>
                  </a:cubicBezTo>
                  <a:cubicBezTo>
                    <a:pt x="578" y="1588"/>
                    <a:pt x="678" y="1569"/>
                    <a:pt x="758" y="1522"/>
                  </a:cubicBezTo>
                  <a:cubicBezTo>
                    <a:pt x="785" y="1507"/>
                    <a:pt x="809" y="1489"/>
                    <a:pt x="830" y="1466"/>
                  </a:cubicBezTo>
                  <a:cubicBezTo>
                    <a:pt x="839" y="1457"/>
                    <a:pt x="847" y="1447"/>
                    <a:pt x="855" y="1436"/>
                  </a:cubicBezTo>
                  <a:cubicBezTo>
                    <a:pt x="923" y="1342"/>
                    <a:pt x="928" y="1208"/>
                    <a:pt x="1014" y="1130"/>
                  </a:cubicBezTo>
                  <a:cubicBezTo>
                    <a:pt x="1027" y="1118"/>
                    <a:pt x="1042" y="1108"/>
                    <a:pt x="1058" y="1100"/>
                  </a:cubicBezTo>
                  <a:cubicBezTo>
                    <a:pt x="1085" y="1084"/>
                    <a:pt x="1113" y="1074"/>
                    <a:pt x="1143" y="1065"/>
                  </a:cubicBezTo>
                  <a:cubicBezTo>
                    <a:pt x="1157" y="1061"/>
                    <a:pt x="1173" y="1057"/>
                    <a:pt x="1187" y="1053"/>
                  </a:cubicBezTo>
                  <a:lnTo>
                    <a:pt x="1404" y="992"/>
                  </a:lnTo>
                  <a:cubicBezTo>
                    <a:pt x="1441" y="982"/>
                    <a:pt x="1478" y="972"/>
                    <a:pt x="1516" y="961"/>
                  </a:cubicBezTo>
                  <a:cubicBezTo>
                    <a:pt x="1624" y="932"/>
                    <a:pt x="1734" y="902"/>
                    <a:pt x="1843" y="871"/>
                  </a:cubicBezTo>
                  <a:cubicBezTo>
                    <a:pt x="1875" y="863"/>
                    <a:pt x="1908" y="854"/>
                    <a:pt x="1939" y="845"/>
                  </a:cubicBezTo>
                  <a:cubicBezTo>
                    <a:pt x="1983" y="832"/>
                    <a:pt x="2028" y="820"/>
                    <a:pt x="2072" y="808"/>
                  </a:cubicBezTo>
                  <a:cubicBezTo>
                    <a:pt x="2144" y="788"/>
                    <a:pt x="2222" y="765"/>
                    <a:pt x="2265" y="705"/>
                  </a:cubicBezTo>
                  <a:cubicBezTo>
                    <a:pt x="2300" y="654"/>
                    <a:pt x="2304" y="589"/>
                    <a:pt x="2305" y="527"/>
                  </a:cubicBezTo>
                  <a:cubicBezTo>
                    <a:pt x="2305" y="376"/>
                    <a:pt x="2282" y="209"/>
                    <a:pt x="2172" y="105"/>
                  </a:cubicBezTo>
                  <a:cubicBezTo>
                    <a:pt x="2086" y="26"/>
                    <a:pt x="1968" y="0"/>
                    <a:pt x="18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8"/>
            <p:cNvSpPr/>
            <p:nvPr/>
          </p:nvSpPr>
          <p:spPr>
            <a:xfrm>
              <a:off x="2470492" y="3691545"/>
              <a:ext cx="7892" cy="12231"/>
            </a:xfrm>
            <a:custGeom>
              <a:rect b="b" l="l" r="r" t="t"/>
              <a:pathLst>
                <a:path extrusionOk="0" h="234" w="151">
                  <a:moveTo>
                    <a:pt x="45" y="0"/>
                  </a:moveTo>
                  <a:cubicBezTo>
                    <a:pt x="31" y="13"/>
                    <a:pt x="16" y="27"/>
                    <a:pt x="0" y="39"/>
                  </a:cubicBezTo>
                  <a:cubicBezTo>
                    <a:pt x="39" y="93"/>
                    <a:pt x="66" y="154"/>
                    <a:pt x="80" y="220"/>
                  </a:cubicBezTo>
                  <a:cubicBezTo>
                    <a:pt x="81" y="224"/>
                    <a:pt x="82" y="229"/>
                    <a:pt x="83" y="234"/>
                  </a:cubicBezTo>
                  <a:cubicBezTo>
                    <a:pt x="103" y="230"/>
                    <a:pt x="123" y="227"/>
                    <a:pt x="143" y="224"/>
                  </a:cubicBezTo>
                  <a:cubicBezTo>
                    <a:pt x="146" y="223"/>
                    <a:pt x="148" y="223"/>
                    <a:pt x="151" y="223"/>
                  </a:cubicBezTo>
                  <a:cubicBezTo>
                    <a:pt x="150" y="217"/>
                    <a:pt x="148" y="211"/>
                    <a:pt x="147" y="205"/>
                  </a:cubicBezTo>
                  <a:cubicBezTo>
                    <a:pt x="130" y="131"/>
                    <a:pt x="95" y="59"/>
                    <a:pt x="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8"/>
            <p:cNvSpPr/>
            <p:nvPr/>
          </p:nvSpPr>
          <p:spPr>
            <a:xfrm>
              <a:off x="2483141" y="3676231"/>
              <a:ext cx="13328" cy="22789"/>
            </a:xfrm>
            <a:custGeom>
              <a:rect b="b" l="l" r="r" t="t"/>
              <a:pathLst>
                <a:path extrusionOk="0" h="436" w="255">
                  <a:moveTo>
                    <a:pt x="25" y="0"/>
                  </a:moveTo>
                  <a:cubicBezTo>
                    <a:pt x="22" y="17"/>
                    <a:pt x="17" y="32"/>
                    <a:pt x="11" y="47"/>
                  </a:cubicBezTo>
                  <a:cubicBezTo>
                    <a:pt x="8" y="56"/>
                    <a:pt x="5" y="64"/>
                    <a:pt x="1" y="71"/>
                  </a:cubicBezTo>
                  <a:cubicBezTo>
                    <a:pt x="60" y="120"/>
                    <a:pt x="107" y="183"/>
                    <a:pt x="140" y="253"/>
                  </a:cubicBezTo>
                  <a:cubicBezTo>
                    <a:pt x="163" y="301"/>
                    <a:pt x="177" y="356"/>
                    <a:pt x="181" y="409"/>
                  </a:cubicBezTo>
                  <a:cubicBezTo>
                    <a:pt x="181" y="418"/>
                    <a:pt x="182" y="426"/>
                    <a:pt x="182" y="435"/>
                  </a:cubicBezTo>
                  <a:cubicBezTo>
                    <a:pt x="209" y="420"/>
                    <a:pt x="233" y="402"/>
                    <a:pt x="255" y="379"/>
                  </a:cubicBezTo>
                  <a:cubicBezTo>
                    <a:pt x="248" y="323"/>
                    <a:pt x="232" y="269"/>
                    <a:pt x="209" y="216"/>
                  </a:cubicBezTo>
                  <a:cubicBezTo>
                    <a:pt x="169" y="128"/>
                    <a:pt x="105" y="54"/>
                    <a:pt x="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8"/>
            <p:cNvSpPr/>
            <p:nvPr/>
          </p:nvSpPr>
          <p:spPr>
            <a:xfrm>
              <a:off x="2486590" y="3647326"/>
              <a:ext cx="26186" cy="29583"/>
            </a:xfrm>
            <a:custGeom>
              <a:rect b="b" l="l" r="r" t="t"/>
              <a:pathLst>
                <a:path extrusionOk="0" h="566" w="501">
                  <a:moveTo>
                    <a:pt x="30" y="1"/>
                  </a:moveTo>
                  <a:cubicBezTo>
                    <a:pt x="19" y="19"/>
                    <a:pt x="9" y="38"/>
                    <a:pt x="0" y="59"/>
                  </a:cubicBezTo>
                  <a:cubicBezTo>
                    <a:pt x="13" y="61"/>
                    <a:pt x="25" y="63"/>
                    <a:pt x="36" y="67"/>
                  </a:cubicBezTo>
                  <a:cubicBezTo>
                    <a:pt x="65" y="78"/>
                    <a:pt x="92" y="92"/>
                    <a:pt x="119" y="107"/>
                  </a:cubicBezTo>
                  <a:cubicBezTo>
                    <a:pt x="170" y="139"/>
                    <a:pt x="214" y="181"/>
                    <a:pt x="251" y="228"/>
                  </a:cubicBezTo>
                  <a:cubicBezTo>
                    <a:pt x="327" y="325"/>
                    <a:pt x="386" y="446"/>
                    <a:pt x="416" y="566"/>
                  </a:cubicBezTo>
                  <a:cubicBezTo>
                    <a:pt x="443" y="550"/>
                    <a:pt x="471" y="540"/>
                    <a:pt x="501" y="531"/>
                  </a:cubicBezTo>
                  <a:cubicBezTo>
                    <a:pt x="488" y="477"/>
                    <a:pt x="466" y="424"/>
                    <a:pt x="444" y="372"/>
                  </a:cubicBezTo>
                  <a:cubicBezTo>
                    <a:pt x="385" y="241"/>
                    <a:pt x="304" y="110"/>
                    <a:pt x="173" y="43"/>
                  </a:cubicBezTo>
                  <a:cubicBezTo>
                    <a:pt x="138" y="25"/>
                    <a:pt x="98" y="8"/>
                    <a:pt x="58" y="4"/>
                  </a:cubicBezTo>
                  <a:cubicBezTo>
                    <a:pt x="49" y="3"/>
                    <a:pt x="39" y="2"/>
                    <a:pt x="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8"/>
            <p:cNvSpPr/>
            <p:nvPr/>
          </p:nvSpPr>
          <p:spPr>
            <a:xfrm>
              <a:off x="2510843" y="3627987"/>
              <a:ext cx="23573" cy="43330"/>
            </a:xfrm>
            <a:custGeom>
              <a:rect b="b" l="l" r="r" t="t"/>
              <a:pathLst>
                <a:path extrusionOk="0" h="829" w="451">
                  <a:moveTo>
                    <a:pt x="84" y="0"/>
                  </a:moveTo>
                  <a:lnTo>
                    <a:pt x="64" y="8"/>
                  </a:lnTo>
                  <a:cubicBezTo>
                    <a:pt x="43" y="16"/>
                    <a:pt x="22" y="26"/>
                    <a:pt x="0" y="36"/>
                  </a:cubicBezTo>
                  <a:cubicBezTo>
                    <a:pt x="120" y="91"/>
                    <a:pt x="223" y="191"/>
                    <a:pt x="286" y="305"/>
                  </a:cubicBezTo>
                  <a:cubicBezTo>
                    <a:pt x="358" y="438"/>
                    <a:pt x="373" y="596"/>
                    <a:pt x="332" y="741"/>
                  </a:cubicBezTo>
                  <a:cubicBezTo>
                    <a:pt x="323" y="772"/>
                    <a:pt x="310" y="800"/>
                    <a:pt x="298" y="828"/>
                  </a:cubicBezTo>
                  <a:cubicBezTo>
                    <a:pt x="335" y="818"/>
                    <a:pt x="373" y="808"/>
                    <a:pt x="410" y="797"/>
                  </a:cubicBezTo>
                  <a:cubicBezTo>
                    <a:pt x="438" y="716"/>
                    <a:pt x="450" y="625"/>
                    <a:pt x="445" y="538"/>
                  </a:cubicBezTo>
                  <a:cubicBezTo>
                    <a:pt x="435" y="372"/>
                    <a:pt x="356" y="204"/>
                    <a:pt x="229" y="93"/>
                  </a:cubicBezTo>
                  <a:cubicBezTo>
                    <a:pt x="185" y="55"/>
                    <a:pt x="136" y="25"/>
                    <a:pt x="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8"/>
            <p:cNvSpPr/>
            <p:nvPr/>
          </p:nvSpPr>
          <p:spPr>
            <a:xfrm>
              <a:off x="2537761" y="3619990"/>
              <a:ext cx="17353" cy="45002"/>
            </a:xfrm>
            <a:custGeom>
              <a:rect b="b" l="l" r="r" t="t"/>
              <a:pathLst>
                <a:path extrusionOk="0" h="861" w="332">
                  <a:moveTo>
                    <a:pt x="90" y="1"/>
                  </a:moveTo>
                  <a:cubicBezTo>
                    <a:pt x="60" y="5"/>
                    <a:pt x="31" y="10"/>
                    <a:pt x="1" y="16"/>
                  </a:cubicBezTo>
                  <a:cubicBezTo>
                    <a:pt x="97" y="96"/>
                    <a:pt x="155" y="214"/>
                    <a:pt x="190" y="334"/>
                  </a:cubicBezTo>
                  <a:cubicBezTo>
                    <a:pt x="232" y="478"/>
                    <a:pt x="258" y="637"/>
                    <a:pt x="237" y="787"/>
                  </a:cubicBezTo>
                  <a:cubicBezTo>
                    <a:pt x="234" y="811"/>
                    <a:pt x="229" y="837"/>
                    <a:pt x="222" y="860"/>
                  </a:cubicBezTo>
                  <a:cubicBezTo>
                    <a:pt x="254" y="852"/>
                    <a:pt x="287" y="843"/>
                    <a:pt x="318" y="834"/>
                  </a:cubicBezTo>
                  <a:cubicBezTo>
                    <a:pt x="332" y="752"/>
                    <a:pt x="330" y="669"/>
                    <a:pt x="319" y="586"/>
                  </a:cubicBezTo>
                  <a:cubicBezTo>
                    <a:pt x="300" y="423"/>
                    <a:pt x="263" y="255"/>
                    <a:pt x="177" y="113"/>
                  </a:cubicBezTo>
                  <a:cubicBezTo>
                    <a:pt x="152" y="72"/>
                    <a:pt x="124" y="34"/>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8"/>
            <p:cNvSpPr/>
            <p:nvPr/>
          </p:nvSpPr>
          <p:spPr>
            <a:xfrm>
              <a:off x="2539904" y="3663791"/>
              <a:ext cx="61153" cy="26447"/>
            </a:xfrm>
            <a:custGeom>
              <a:rect b="b" l="l" r="r" t="t"/>
              <a:pathLst>
                <a:path extrusionOk="0" h="506" w="1170">
                  <a:moveTo>
                    <a:pt x="1128" y="0"/>
                  </a:moveTo>
                  <a:cubicBezTo>
                    <a:pt x="1115" y="0"/>
                    <a:pt x="1103" y="7"/>
                    <a:pt x="1095" y="18"/>
                  </a:cubicBezTo>
                  <a:cubicBezTo>
                    <a:pt x="915" y="266"/>
                    <a:pt x="618" y="422"/>
                    <a:pt x="313" y="438"/>
                  </a:cubicBezTo>
                  <a:cubicBezTo>
                    <a:pt x="295" y="439"/>
                    <a:pt x="277" y="440"/>
                    <a:pt x="259" y="440"/>
                  </a:cubicBezTo>
                  <a:cubicBezTo>
                    <a:pt x="190" y="440"/>
                    <a:pt x="120" y="432"/>
                    <a:pt x="52" y="417"/>
                  </a:cubicBezTo>
                  <a:cubicBezTo>
                    <a:pt x="50" y="416"/>
                    <a:pt x="47" y="416"/>
                    <a:pt x="45" y="416"/>
                  </a:cubicBezTo>
                  <a:cubicBezTo>
                    <a:pt x="12" y="416"/>
                    <a:pt x="0" y="466"/>
                    <a:pt x="36" y="476"/>
                  </a:cubicBezTo>
                  <a:cubicBezTo>
                    <a:pt x="117" y="496"/>
                    <a:pt x="199" y="506"/>
                    <a:pt x="282" y="506"/>
                  </a:cubicBezTo>
                  <a:cubicBezTo>
                    <a:pt x="529" y="506"/>
                    <a:pt x="775" y="418"/>
                    <a:pt x="969" y="262"/>
                  </a:cubicBezTo>
                  <a:cubicBezTo>
                    <a:pt x="1043" y="204"/>
                    <a:pt x="1105" y="133"/>
                    <a:pt x="1159" y="55"/>
                  </a:cubicBezTo>
                  <a:cubicBezTo>
                    <a:pt x="1170" y="39"/>
                    <a:pt x="1162" y="14"/>
                    <a:pt x="1145" y="5"/>
                  </a:cubicBezTo>
                  <a:cubicBezTo>
                    <a:pt x="1140" y="2"/>
                    <a:pt x="1133" y="0"/>
                    <a:pt x="11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8"/>
            <p:cNvSpPr/>
            <p:nvPr/>
          </p:nvSpPr>
          <p:spPr>
            <a:xfrm>
              <a:off x="2593218" y="3654905"/>
              <a:ext cx="24513" cy="19339"/>
            </a:xfrm>
            <a:custGeom>
              <a:rect b="b" l="l" r="r" t="t"/>
              <a:pathLst>
                <a:path extrusionOk="0" h="370" w="469">
                  <a:moveTo>
                    <a:pt x="25" y="1"/>
                  </a:moveTo>
                  <a:cubicBezTo>
                    <a:pt x="13" y="1"/>
                    <a:pt x="1" y="11"/>
                    <a:pt x="5" y="26"/>
                  </a:cubicBezTo>
                  <a:cubicBezTo>
                    <a:pt x="29" y="122"/>
                    <a:pt x="86" y="201"/>
                    <a:pt x="163" y="262"/>
                  </a:cubicBezTo>
                  <a:cubicBezTo>
                    <a:pt x="230" y="316"/>
                    <a:pt x="318" y="369"/>
                    <a:pt x="406" y="369"/>
                  </a:cubicBezTo>
                  <a:cubicBezTo>
                    <a:pt x="415" y="369"/>
                    <a:pt x="424" y="369"/>
                    <a:pt x="432" y="367"/>
                  </a:cubicBezTo>
                  <a:cubicBezTo>
                    <a:pt x="453" y="365"/>
                    <a:pt x="468" y="335"/>
                    <a:pt x="445" y="323"/>
                  </a:cubicBezTo>
                  <a:cubicBezTo>
                    <a:pt x="424" y="314"/>
                    <a:pt x="405" y="303"/>
                    <a:pt x="383" y="296"/>
                  </a:cubicBezTo>
                  <a:cubicBezTo>
                    <a:pt x="364" y="290"/>
                    <a:pt x="344" y="283"/>
                    <a:pt x="326" y="274"/>
                  </a:cubicBezTo>
                  <a:cubicBezTo>
                    <a:pt x="285" y="256"/>
                    <a:pt x="246" y="234"/>
                    <a:pt x="211" y="208"/>
                  </a:cubicBezTo>
                  <a:cubicBezTo>
                    <a:pt x="143" y="156"/>
                    <a:pt x="84" y="84"/>
                    <a:pt x="41" y="10"/>
                  </a:cubicBezTo>
                  <a:cubicBezTo>
                    <a:pt x="37" y="4"/>
                    <a:pt x="31" y="1"/>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8"/>
            <p:cNvSpPr/>
            <p:nvPr/>
          </p:nvSpPr>
          <p:spPr>
            <a:xfrm>
              <a:off x="2430559" y="3750870"/>
              <a:ext cx="87339" cy="35333"/>
            </a:xfrm>
            <a:custGeom>
              <a:rect b="b" l="l" r="r" t="t"/>
              <a:pathLst>
                <a:path extrusionOk="0" h="676" w="1671">
                  <a:moveTo>
                    <a:pt x="21" y="1"/>
                  </a:moveTo>
                  <a:cubicBezTo>
                    <a:pt x="9" y="1"/>
                    <a:pt x="1" y="18"/>
                    <a:pt x="10" y="28"/>
                  </a:cubicBezTo>
                  <a:cubicBezTo>
                    <a:pt x="50" y="73"/>
                    <a:pt x="92" y="115"/>
                    <a:pt x="139" y="153"/>
                  </a:cubicBezTo>
                  <a:cubicBezTo>
                    <a:pt x="184" y="191"/>
                    <a:pt x="232" y="226"/>
                    <a:pt x="281" y="258"/>
                  </a:cubicBezTo>
                  <a:cubicBezTo>
                    <a:pt x="379" y="326"/>
                    <a:pt x="483" y="386"/>
                    <a:pt x="591" y="434"/>
                  </a:cubicBezTo>
                  <a:cubicBezTo>
                    <a:pt x="806" y="529"/>
                    <a:pt x="1037" y="592"/>
                    <a:pt x="1266" y="639"/>
                  </a:cubicBezTo>
                  <a:cubicBezTo>
                    <a:pt x="1329" y="652"/>
                    <a:pt x="1393" y="663"/>
                    <a:pt x="1456" y="670"/>
                  </a:cubicBezTo>
                  <a:cubicBezTo>
                    <a:pt x="1488" y="674"/>
                    <a:pt x="1520" y="676"/>
                    <a:pt x="1551" y="676"/>
                  </a:cubicBezTo>
                  <a:cubicBezTo>
                    <a:pt x="1586" y="676"/>
                    <a:pt x="1621" y="673"/>
                    <a:pt x="1658" y="669"/>
                  </a:cubicBezTo>
                  <a:cubicBezTo>
                    <a:pt x="1666" y="667"/>
                    <a:pt x="1670" y="653"/>
                    <a:pt x="1660" y="651"/>
                  </a:cubicBezTo>
                  <a:cubicBezTo>
                    <a:pt x="1602" y="642"/>
                    <a:pt x="1544" y="634"/>
                    <a:pt x="1485" y="630"/>
                  </a:cubicBezTo>
                  <a:cubicBezTo>
                    <a:pt x="1428" y="626"/>
                    <a:pt x="1370" y="620"/>
                    <a:pt x="1313" y="613"/>
                  </a:cubicBezTo>
                  <a:cubicBezTo>
                    <a:pt x="1198" y="598"/>
                    <a:pt x="1084" y="573"/>
                    <a:pt x="973" y="537"/>
                  </a:cubicBezTo>
                  <a:cubicBezTo>
                    <a:pt x="754" y="465"/>
                    <a:pt x="545" y="354"/>
                    <a:pt x="351" y="231"/>
                  </a:cubicBezTo>
                  <a:cubicBezTo>
                    <a:pt x="296" y="196"/>
                    <a:pt x="243" y="159"/>
                    <a:pt x="191" y="121"/>
                  </a:cubicBezTo>
                  <a:cubicBezTo>
                    <a:pt x="137" y="82"/>
                    <a:pt x="82" y="43"/>
                    <a:pt x="28" y="3"/>
                  </a:cubicBezTo>
                  <a:cubicBezTo>
                    <a:pt x="26" y="2"/>
                    <a:pt x="23" y="1"/>
                    <a:pt x="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8"/>
            <p:cNvSpPr/>
            <p:nvPr/>
          </p:nvSpPr>
          <p:spPr>
            <a:xfrm>
              <a:off x="2633831" y="3704769"/>
              <a:ext cx="76833" cy="81642"/>
            </a:xfrm>
            <a:custGeom>
              <a:rect b="b" l="l" r="r" t="t"/>
              <a:pathLst>
                <a:path extrusionOk="0" h="1562" w="1470">
                  <a:moveTo>
                    <a:pt x="1453" y="1"/>
                  </a:moveTo>
                  <a:cubicBezTo>
                    <a:pt x="1449" y="1"/>
                    <a:pt x="1445" y="3"/>
                    <a:pt x="1442" y="7"/>
                  </a:cubicBezTo>
                  <a:cubicBezTo>
                    <a:pt x="1422" y="36"/>
                    <a:pt x="1400" y="61"/>
                    <a:pt x="1378" y="88"/>
                  </a:cubicBezTo>
                  <a:cubicBezTo>
                    <a:pt x="1356" y="114"/>
                    <a:pt x="1339" y="143"/>
                    <a:pt x="1320" y="171"/>
                  </a:cubicBezTo>
                  <a:cubicBezTo>
                    <a:pt x="1282" y="228"/>
                    <a:pt x="1243" y="286"/>
                    <a:pt x="1203" y="342"/>
                  </a:cubicBezTo>
                  <a:cubicBezTo>
                    <a:pt x="1124" y="452"/>
                    <a:pt x="1044" y="562"/>
                    <a:pt x="957" y="666"/>
                  </a:cubicBezTo>
                  <a:cubicBezTo>
                    <a:pt x="784" y="876"/>
                    <a:pt x="590" y="1068"/>
                    <a:pt x="381" y="1243"/>
                  </a:cubicBezTo>
                  <a:cubicBezTo>
                    <a:pt x="264" y="1340"/>
                    <a:pt x="140" y="1429"/>
                    <a:pt x="19" y="1523"/>
                  </a:cubicBezTo>
                  <a:cubicBezTo>
                    <a:pt x="1" y="1536"/>
                    <a:pt x="17" y="1562"/>
                    <a:pt x="35" y="1562"/>
                  </a:cubicBezTo>
                  <a:cubicBezTo>
                    <a:pt x="39" y="1562"/>
                    <a:pt x="42" y="1561"/>
                    <a:pt x="45" y="1559"/>
                  </a:cubicBezTo>
                  <a:cubicBezTo>
                    <a:pt x="164" y="1488"/>
                    <a:pt x="274" y="1404"/>
                    <a:pt x="380" y="1317"/>
                  </a:cubicBezTo>
                  <a:cubicBezTo>
                    <a:pt x="488" y="1231"/>
                    <a:pt x="590" y="1139"/>
                    <a:pt x="689" y="1044"/>
                  </a:cubicBezTo>
                  <a:cubicBezTo>
                    <a:pt x="886" y="852"/>
                    <a:pt x="1071" y="645"/>
                    <a:pt x="1232" y="422"/>
                  </a:cubicBezTo>
                  <a:cubicBezTo>
                    <a:pt x="1277" y="360"/>
                    <a:pt x="1319" y="297"/>
                    <a:pt x="1359" y="231"/>
                  </a:cubicBezTo>
                  <a:cubicBezTo>
                    <a:pt x="1378" y="200"/>
                    <a:pt x="1402" y="167"/>
                    <a:pt x="1417" y="132"/>
                  </a:cubicBezTo>
                  <a:cubicBezTo>
                    <a:pt x="1434" y="95"/>
                    <a:pt x="1447" y="57"/>
                    <a:pt x="1464" y="20"/>
                  </a:cubicBezTo>
                  <a:cubicBezTo>
                    <a:pt x="1469" y="10"/>
                    <a:pt x="1461" y="1"/>
                    <a:pt x="14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8"/>
            <p:cNvSpPr/>
            <p:nvPr/>
          </p:nvSpPr>
          <p:spPr>
            <a:xfrm>
              <a:off x="2695089" y="3747525"/>
              <a:ext cx="37842" cy="43591"/>
            </a:xfrm>
            <a:custGeom>
              <a:rect b="b" l="l" r="r" t="t"/>
              <a:pathLst>
                <a:path extrusionOk="0" h="834" w="724">
                  <a:moveTo>
                    <a:pt x="696" y="0"/>
                  </a:moveTo>
                  <a:cubicBezTo>
                    <a:pt x="694" y="0"/>
                    <a:pt x="692" y="1"/>
                    <a:pt x="690" y="1"/>
                  </a:cubicBezTo>
                  <a:cubicBezTo>
                    <a:pt x="658" y="6"/>
                    <a:pt x="641" y="51"/>
                    <a:pt x="626" y="77"/>
                  </a:cubicBezTo>
                  <a:cubicBezTo>
                    <a:pt x="608" y="106"/>
                    <a:pt x="588" y="136"/>
                    <a:pt x="569" y="166"/>
                  </a:cubicBezTo>
                  <a:cubicBezTo>
                    <a:pt x="530" y="224"/>
                    <a:pt x="488" y="280"/>
                    <a:pt x="446" y="336"/>
                  </a:cubicBezTo>
                  <a:cubicBezTo>
                    <a:pt x="359" y="447"/>
                    <a:pt x="261" y="551"/>
                    <a:pt x="161" y="650"/>
                  </a:cubicBezTo>
                  <a:cubicBezTo>
                    <a:pt x="133" y="678"/>
                    <a:pt x="105" y="705"/>
                    <a:pt x="76" y="732"/>
                  </a:cubicBezTo>
                  <a:cubicBezTo>
                    <a:pt x="50" y="756"/>
                    <a:pt x="18" y="784"/>
                    <a:pt x="4" y="819"/>
                  </a:cubicBezTo>
                  <a:cubicBezTo>
                    <a:pt x="1" y="827"/>
                    <a:pt x="9" y="834"/>
                    <a:pt x="16" y="834"/>
                  </a:cubicBezTo>
                  <a:cubicBezTo>
                    <a:pt x="17" y="834"/>
                    <a:pt x="18" y="833"/>
                    <a:pt x="19" y="833"/>
                  </a:cubicBezTo>
                  <a:cubicBezTo>
                    <a:pt x="51" y="827"/>
                    <a:pt x="79" y="801"/>
                    <a:pt x="104" y="781"/>
                  </a:cubicBezTo>
                  <a:cubicBezTo>
                    <a:pt x="130" y="757"/>
                    <a:pt x="156" y="733"/>
                    <a:pt x="182" y="708"/>
                  </a:cubicBezTo>
                  <a:cubicBezTo>
                    <a:pt x="234" y="659"/>
                    <a:pt x="284" y="607"/>
                    <a:pt x="332" y="554"/>
                  </a:cubicBezTo>
                  <a:cubicBezTo>
                    <a:pt x="427" y="447"/>
                    <a:pt x="517" y="336"/>
                    <a:pt x="600" y="219"/>
                  </a:cubicBezTo>
                  <a:cubicBezTo>
                    <a:pt x="623" y="187"/>
                    <a:pt x="645" y="156"/>
                    <a:pt x="668" y="123"/>
                  </a:cubicBezTo>
                  <a:cubicBezTo>
                    <a:pt x="679" y="106"/>
                    <a:pt x="690" y="89"/>
                    <a:pt x="701" y="73"/>
                  </a:cubicBezTo>
                  <a:cubicBezTo>
                    <a:pt x="712" y="55"/>
                    <a:pt x="723" y="37"/>
                    <a:pt x="716" y="15"/>
                  </a:cubicBezTo>
                  <a:cubicBezTo>
                    <a:pt x="713" y="6"/>
                    <a:pt x="706" y="0"/>
                    <a:pt x="6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8"/>
            <p:cNvSpPr/>
            <p:nvPr/>
          </p:nvSpPr>
          <p:spPr>
            <a:xfrm>
              <a:off x="2437406" y="3789706"/>
              <a:ext cx="69568" cy="43121"/>
            </a:xfrm>
            <a:custGeom>
              <a:rect b="b" l="l" r="r" t="t"/>
              <a:pathLst>
                <a:path extrusionOk="0" h="825" w="1331">
                  <a:moveTo>
                    <a:pt x="27" y="0"/>
                  </a:moveTo>
                  <a:cubicBezTo>
                    <a:pt x="14" y="0"/>
                    <a:pt x="1" y="16"/>
                    <a:pt x="10" y="29"/>
                  </a:cubicBezTo>
                  <a:cubicBezTo>
                    <a:pt x="131" y="192"/>
                    <a:pt x="275" y="336"/>
                    <a:pt x="437" y="458"/>
                  </a:cubicBezTo>
                  <a:cubicBezTo>
                    <a:pt x="599" y="580"/>
                    <a:pt x="774" y="682"/>
                    <a:pt x="965" y="752"/>
                  </a:cubicBezTo>
                  <a:cubicBezTo>
                    <a:pt x="1018" y="771"/>
                    <a:pt x="1073" y="793"/>
                    <a:pt x="1129" y="803"/>
                  </a:cubicBezTo>
                  <a:cubicBezTo>
                    <a:pt x="1155" y="808"/>
                    <a:pt x="1183" y="813"/>
                    <a:pt x="1211" y="817"/>
                  </a:cubicBezTo>
                  <a:cubicBezTo>
                    <a:pt x="1233" y="820"/>
                    <a:pt x="1255" y="825"/>
                    <a:pt x="1278" y="825"/>
                  </a:cubicBezTo>
                  <a:cubicBezTo>
                    <a:pt x="1286" y="825"/>
                    <a:pt x="1294" y="824"/>
                    <a:pt x="1303" y="823"/>
                  </a:cubicBezTo>
                  <a:cubicBezTo>
                    <a:pt x="1328" y="817"/>
                    <a:pt x="1330" y="781"/>
                    <a:pt x="1310" y="768"/>
                  </a:cubicBezTo>
                  <a:cubicBezTo>
                    <a:pt x="1287" y="755"/>
                    <a:pt x="1262" y="751"/>
                    <a:pt x="1237" y="744"/>
                  </a:cubicBezTo>
                  <a:cubicBezTo>
                    <a:pt x="1214" y="738"/>
                    <a:pt x="1189" y="730"/>
                    <a:pt x="1166" y="722"/>
                  </a:cubicBezTo>
                  <a:cubicBezTo>
                    <a:pt x="1119" y="708"/>
                    <a:pt x="1073" y="697"/>
                    <a:pt x="1027" y="682"/>
                  </a:cubicBezTo>
                  <a:cubicBezTo>
                    <a:pt x="934" y="654"/>
                    <a:pt x="843" y="619"/>
                    <a:pt x="756" y="578"/>
                  </a:cubicBezTo>
                  <a:cubicBezTo>
                    <a:pt x="577" y="493"/>
                    <a:pt x="412" y="388"/>
                    <a:pt x="266" y="253"/>
                  </a:cubicBezTo>
                  <a:cubicBezTo>
                    <a:pt x="184" y="178"/>
                    <a:pt x="108" y="95"/>
                    <a:pt x="39" y="7"/>
                  </a:cubicBezTo>
                  <a:cubicBezTo>
                    <a:pt x="36" y="2"/>
                    <a:pt x="32" y="0"/>
                    <a:pt x="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8"/>
            <p:cNvSpPr/>
            <p:nvPr/>
          </p:nvSpPr>
          <p:spPr>
            <a:xfrm>
              <a:off x="2553703" y="3839989"/>
              <a:ext cx="58174" cy="22632"/>
            </a:xfrm>
            <a:custGeom>
              <a:rect b="b" l="l" r="r" t="t"/>
              <a:pathLst>
                <a:path extrusionOk="0" h="433" w="1113">
                  <a:moveTo>
                    <a:pt x="1091" y="0"/>
                  </a:moveTo>
                  <a:cubicBezTo>
                    <a:pt x="1088" y="0"/>
                    <a:pt x="1085" y="1"/>
                    <a:pt x="1082" y="3"/>
                  </a:cubicBezTo>
                  <a:cubicBezTo>
                    <a:pt x="1020" y="39"/>
                    <a:pt x="957" y="77"/>
                    <a:pt x="897" y="115"/>
                  </a:cubicBezTo>
                  <a:cubicBezTo>
                    <a:pt x="836" y="155"/>
                    <a:pt x="774" y="193"/>
                    <a:pt x="709" y="227"/>
                  </a:cubicBezTo>
                  <a:cubicBezTo>
                    <a:pt x="578" y="296"/>
                    <a:pt x="437" y="346"/>
                    <a:pt x="291" y="367"/>
                  </a:cubicBezTo>
                  <a:cubicBezTo>
                    <a:pt x="248" y="374"/>
                    <a:pt x="204" y="377"/>
                    <a:pt x="161" y="377"/>
                  </a:cubicBezTo>
                  <a:cubicBezTo>
                    <a:pt x="119" y="377"/>
                    <a:pt x="77" y="374"/>
                    <a:pt x="36" y="368"/>
                  </a:cubicBezTo>
                  <a:cubicBezTo>
                    <a:pt x="35" y="368"/>
                    <a:pt x="34" y="368"/>
                    <a:pt x="33" y="368"/>
                  </a:cubicBezTo>
                  <a:cubicBezTo>
                    <a:pt x="6" y="368"/>
                    <a:pt x="0" y="417"/>
                    <a:pt x="29" y="422"/>
                  </a:cubicBezTo>
                  <a:cubicBezTo>
                    <a:pt x="78" y="429"/>
                    <a:pt x="126" y="432"/>
                    <a:pt x="175" y="432"/>
                  </a:cubicBezTo>
                  <a:cubicBezTo>
                    <a:pt x="435" y="432"/>
                    <a:pt x="686" y="332"/>
                    <a:pt x="904" y="190"/>
                  </a:cubicBezTo>
                  <a:cubicBezTo>
                    <a:pt x="976" y="144"/>
                    <a:pt x="1042" y="89"/>
                    <a:pt x="1101" y="28"/>
                  </a:cubicBezTo>
                  <a:cubicBezTo>
                    <a:pt x="1112" y="17"/>
                    <a:pt x="1103" y="0"/>
                    <a:pt x="10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8"/>
            <p:cNvSpPr/>
            <p:nvPr/>
          </p:nvSpPr>
          <p:spPr>
            <a:xfrm>
              <a:off x="2515181" y="3808575"/>
              <a:ext cx="25454" cy="3868"/>
            </a:xfrm>
            <a:custGeom>
              <a:rect b="b" l="l" r="r" t="t"/>
              <a:pathLst>
                <a:path extrusionOk="0" h="74" w="487">
                  <a:moveTo>
                    <a:pt x="26" y="1"/>
                  </a:moveTo>
                  <a:cubicBezTo>
                    <a:pt x="0" y="1"/>
                    <a:pt x="1" y="39"/>
                    <a:pt x="27" y="42"/>
                  </a:cubicBezTo>
                  <a:cubicBezTo>
                    <a:pt x="150" y="56"/>
                    <a:pt x="276" y="73"/>
                    <a:pt x="400" y="73"/>
                  </a:cubicBezTo>
                  <a:cubicBezTo>
                    <a:pt x="422" y="73"/>
                    <a:pt x="445" y="73"/>
                    <a:pt x="467" y="72"/>
                  </a:cubicBezTo>
                  <a:cubicBezTo>
                    <a:pt x="482" y="71"/>
                    <a:pt x="486" y="48"/>
                    <a:pt x="471" y="45"/>
                  </a:cubicBezTo>
                  <a:cubicBezTo>
                    <a:pt x="326" y="12"/>
                    <a:pt x="175" y="9"/>
                    <a:pt x="27" y="1"/>
                  </a:cubicBezTo>
                  <a:cubicBezTo>
                    <a:pt x="26" y="1"/>
                    <a:pt x="26" y="1"/>
                    <a:pt x="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8"/>
            <p:cNvSpPr/>
            <p:nvPr/>
          </p:nvSpPr>
          <p:spPr>
            <a:xfrm>
              <a:off x="2584437" y="3747525"/>
              <a:ext cx="39201" cy="25663"/>
            </a:xfrm>
            <a:custGeom>
              <a:rect b="b" l="l" r="r" t="t"/>
              <a:pathLst>
                <a:path extrusionOk="0" h="491" w="750">
                  <a:moveTo>
                    <a:pt x="720" y="0"/>
                  </a:moveTo>
                  <a:cubicBezTo>
                    <a:pt x="715" y="0"/>
                    <a:pt x="710" y="2"/>
                    <a:pt x="706" y="6"/>
                  </a:cubicBezTo>
                  <a:cubicBezTo>
                    <a:pt x="605" y="100"/>
                    <a:pt x="495" y="184"/>
                    <a:pt x="377" y="255"/>
                  </a:cubicBezTo>
                  <a:cubicBezTo>
                    <a:pt x="319" y="290"/>
                    <a:pt x="260" y="323"/>
                    <a:pt x="198" y="354"/>
                  </a:cubicBezTo>
                  <a:cubicBezTo>
                    <a:pt x="138" y="385"/>
                    <a:pt x="70" y="409"/>
                    <a:pt x="15" y="449"/>
                  </a:cubicBezTo>
                  <a:cubicBezTo>
                    <a:pt x="0" y="460"/>
                    <a:pt x="1" y="490"/>
                    <a:pt x="23" y="490"/>
                  </a:cubicBezTo>
                  <a:cubicBezTo>
                    <a:pt x="24" y="490"/>
                    <a:pt x="25" y="490"/>
                    <a:pt x="26" y="490"/>
                  </a:cubicBezTo>
                  <a:cubicBezTo>
                    <a:pt x="97" y="482"/>
                    <a:pt x="163" y="448"/>
                    <a:pt x="226" y="416"/>
                  </a:cubicBezTo>
                  <a:cubicBezTo>
                    <a:pt x="288" y="383"/>
                    <a:pt x="350" y="348"/>
                    <a:pt x="408" y="308"/>
                  </a:cubicBezTo>
                  <a:cubicBezTo>
                    <a:pt x="525" y="228"/>
                    <a:pt x="635" y="137"/>
                    <a:pt x="736" y="36"/>
                  </a:cubicBezTo>
                  <a:cubicBezTo>
                    <a:pt x="750" y="21"/>
                    <a:pt x="736" y="0"/>
                    <a:pt x="7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8"/>
            <p:cNvSpPr/>
            <p:nvPr/>
          </p:nvSpPr>
          <p:spPr>
            <a:xfrm>
              <a:off x="2309139" y="3389851"/>
              <a:ext cx="527222" cy="184870"/>
            </a:xfrm>
            <a:custGeom>
              <a:rect b="b" l="l" r="r" t="t"/>
              <a:pathLst>
                <a:path extrusionOk="0" h="3537" w="10087">
                  <a:moveTo>
                    <a:pt x="4826" y="1"/>
                  </a:moveTo>
                  <a:cubicBezTo>
                    <a:pt x="4194" y="1"/>
                    <a:pt x="3504" y="49"/>
                    <a:pt x="3075" y="192"/>
                  </a:cubicBezTo>
                  <a:cubicBezTo>
                    <a:pt x="2666" y="328"/>
                    <a:pt x="2878" y="927"/>
                    <a:pt x="2793" y="2041"/>
                  </a:cubicBezTo>
                  <a:cubicBezTo>
                    <a:pt x="2793" y="2041"/>
                    <a:pt x="2212" y="2332"/>
                    <a:pt x="1083" y="2332"/>
                  </a:cubicBezTo>
                  <a:cubicBezTo>
                    <a:pt x="766" y="2332"/>
                    <a:pt x="405" y="2309"/>
                    <a:pt x="1" y="2250"/>
                  </a:cubicBezTo>
                  <a:lnTo>
                    <a:pt x="1" y="2250"/>
                  </a:lnTo>
                  <a:cubicBezTo>
                    <a:pt x="1" y="2250"/>
                    <a:pt x="2499" y="3537"/>
                    <a:pt x="4712" y="3537"/>
                  </a:cubicBezTo>
                  <a:cubicBezTo>
                    <a:pt x="4809" y="3537"/>
                    <a:pt x="4905" y="3534"/>
                    <a:pt x="5000" y="3529"/>
                  </a:cubicBezTo>
                  <a:cubicBezTo>
                    <a:pt x="7278" y="3407"/>
                    <a:pt x="7893" y="2982"/>
                    <a:pt x="8576" y="2681"/>
                  </a:cubicBezTo>
                  <a:cubicBezTo>
                    <a:pt x="9539" y="2256"/>
                    <a:pt x="10087" y="2223"/>
                    <a:pt x="10087" y="2223"/>
                  </a:cubicBezTo>
                  <a:cubicBezTo>
                    <a:pt x="10060" y="2221"/>
                    <a:pt x="10030" y="2219"/>
                    <a:pt x="9996" y="2219"/>
                  </a:cubicBezTo>
                  <a:cubicBezTo>
                    <a:pt x="9772" y="2219"/>
                    <a:pt x="9393" y="2267"/>
                    <a:pt x="8890" y="2267"/>
                  </a:cubicBezTo>
                  <a:cubicBezTo>
                    <a:pt x="8353" y="2267"/>
                    <a:pt x="7676" y="2213"/>
                    <a:pt x="6895" y="1992"/>
                  </a:cubicBezTo>
                  <a:cubicBezTo>
                    <a:pt x="6895" y="1992"/>
                    <a:pt x="6901" y="982"/>
                    <a:pt x="6901" y="795"/>
                  </a:cubicBezTo>
                  <a:cubicBezTo>
                    <a:pt x="6901" y="134"/>
                    <a:pt x="6662" y="155"/>
                    <a:pt x="6062" y="69"/>
                  </a:cubicBezTo>
                  <a:cubicBezTo>
                    <a:pt x="5796" y="32"/>
                    <a:pt x="5330" y="1"/>
                    <a:pt x="48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8"/>
            <p:cNvSpPr/>
            <p:nvPr/>
          </p:nvSpPr>
          <p:spPr>
            <a:xfrm>
              <a:off x="2455125" y="3451057"/>
              <a:ext cx="214454" cy="56763"/>
            </a:xfrm>
            <a:custGeom>
              <a:rect b="b" l="l" r="r" t="t"/>
              <a:pathLst>
                <a:path extrusionOk="0" h="1086" w="4103">
                  <a:moveTo>
                    <a:pt x="0" y="1"/>
                  </a:moveTo>
                  <a:lnTo>
                    <a:pt x="0" y="870"/>
                  </a:lnTo>
                  <a:cubicBezTo>
                    <a:pt x="0" y="870"/>
                    <a:pt x="823" y="1086"/>
                    <a:pt x="1981" y="1086"/>
                  </a:cubicBezTo>
                  <a:cubicBezTo>
                    <a:pt x="2614" y="1086"/>
                    <a:pt x="3348" y="1021"/>
                    <a:pt x="4102" y="821"/>
                  </a:cubicBezTo>
                  <a:lnTo>
                    <a:pt x="4102" y="1"/>
                  </a:lnTo>
                  <a:cubicBezTo>
                    <a:pt x="4102" y="1"/>
                    <a:pt x="3166" y="159"/>
                    <a:pt x="1951" y="159"/>
                  </a:cubicBezTo>
                  <a:cubicBezTo>
                    <a:pt x="1343" y="159"/>
                    <a:pt x="665" y="119"/>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8"/>
            <p:cNvSpPr/>
            <p:nvPr/>
          </p:nvSpPr>
          <p:spPr>
            <a:xfrm>
              <a:off x="2451780" y="3605302"/>
              <a:ext cx="27127" cy="25663"/>
            </a:xfrm>
            <a:custGeom>
              <a:rect b="b" l="l" r="r" t="t"/>
              <a:pathLst>
                <a:path extrusionOk="0" h="491" w="519">
                  <a:moveTo>
                    <a:pt x="260" y="0"/>
                  </a:moveTo>
                  <a:cubicBezTo>
                    <a:pt x="138" y="0"/>
                    <a:pt x="32" y="92"/>
                    <a:pt x="17" y="217"/>
                  </a:cubicBezTo>
                  <a:cubicBezTo>
                    <a:pt x="1" y="351"/>
                    <a:pt x="97" y="473"/>
                    <a:pt x="231" y="489"/>
                  </a:cubicBezTo>
                  <a:cubicBezTo>
                    <a:pt x="241" y="490"/>
                    <a:pt x="250" y="491"/>
                    <a:pt x="259" y="491"/>
                  </a:cubicBezTo>
                  <a:cubicBezTo>
                    <a:pt x="382" y="491"/>
                    <a:pt x="488" y="399"/>
                    <a:pt x="504" y="274"/>
                  </a:cubicBezTo>
                  <a:cubicBezTo>
                    <a:pt x="519" y="140"/>
                    <a:pt x="423" y="18"/>
                    <a:pt x="289" y="2"/>
                  </a:cubicBezTo>
                  <a:cubicBezTo>
                    <a:pt x="279" y="1"/>
                    <a:pt x="270"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8"/>
            <p:cNvSpPr/>
            <p:nvPr/>
          </p:nvSpPr>
          <p:spPr>
            <a:xfrm>
              <a:off x="2622698" y="3593176"/>
              <a:ext cx="27127" cy="25611"/>
            </a:xfrm>
            <a:custGeom>
              <a:rect b="b" l="l" r="r" t="t"/>
              <a:pathLst>
                <a:path extrusionOk="0" h="490" w="519">
                  <a:moveTo>
                    <a:pt x="260" y="0"/>
                  </a:moveTo>
                  <a:cubicBezTo>
                    <a:pt x="137" y="0"/>
                    <a:pt x="31" y="91"/>
                    <a:pt x="16" y="217"/>
                  </a:cubicBezTo>
                  <a:cubicBezTo>
                    <a:pt x="1" y="351"/>
                    <a:pt x="96" y="473"/>
                    <a:pt x="231" y="488"/>
                  </a:cubicBezTo>
                  <a:cubicBezTo>
                    <a:pt x="241" y="489"/>
                    <a:pt x="251" y="490"/>
                    <a:pt x="261" y="490"/>
                  </a:cubicBezTo>
                  <a:cubicBezTo>
                    <a:pt x="383" y="490"/>
                    <a:pt x="488" y="398"/>
                    <a:pt x="502" y="274"/>
                  </a:cubicBezTo>
                  <a:cubicBezTo>
                    <a:pt x="519" y="140"/>
                    <a:pt x="422" y="18"/>
                    <a:pt x="288" y="2"/>
                  </a:cubicBezTo>
                  <a:cubicBezTo>
                    <a:pt x="279" y="1"/>
                    <a:pt x="26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 name="Google Shape;2032;p48"/>
          <p:cNvGrpSpPr/>
          <p:nvPr/>
        </p:nvGrpSpPr>
        <p:grpSpPr>
          <a:xfrm>
            <a:off x="2481230" y="3199979"/>
            <a:ext cx="988865" cy="1100307"/>
            <a:chOff x="3229065" y="2281754"/>
            <a:chExt cx="988865" cy="1100307"/>
          </a:xfrm>
        </p:grpSpPr>
        <p:sp>
          <p:nvSpPr>
            <p:cNvPr id="2033" name="Google Shape;2033;p48"/>
            <p:cNvSpPr/>
            <p:nvPr/>
          </p:nvSpPr>
          <p:spPr>
            <a:xfrm>
              <a:off x="3473211" y="3319027"/>
              <a:ext cx="586232" cy="63035"/>
            </a:xfrm>
            <a:custGeom>
              <a:rect b="b" l="l" r="r" t="t"/>
              <a:pathLst>
                <a:path extrusionOk="0" h="1206" w="11216">
                  <a:moveTo>
                    <a:pt x="5608" y="0"/>
                  </a:moveTo>
                  <a:cubicBezTo>
                    <a:pt x="4121" y="0"/>
                    <a:pt x="2695" y="64"/>
                    <a:pt x="1643" y="178"/>
                  </a:cubicBezTo>
                  <a:cubicBezTo>
                    <a:pt x="591" y="290"/>
                    <a:pt x="1" y="444"/>
                    <a:pt x="1" y="603"/>
                  </a:cubicBezTo>
                  <a:cubicBezTo>
                    <a:pt x="1" y="762"/>
                    <a:pt x="591" y="916"/>
                    <a:pt x="1643" y="1028"/>
                  </a:cubicBezTo>
                  <a:cubicBezTo>
                    <a:pt x="2695" y="1142"/>
                    <a:pt x="4121" y="1205"/>
                    <a:pt x="5608" y="1205"/>
                  </a:cubicBezTo>
                  <a:cubicBezTo>
                    <a:pt x="7096" y="1205"/>
                    <a:pt x="8522" y="1142"/>
                    <a:pt x="9573" y="1028"/>
                  </a:cubicBezTo>
                  <a:cubicBezTo>
                    <a:pt x="10624" y="916"/>
                    <a:pt x="11216" y="762"/>
                    <a:pt x="11216" y="603"/>
                  </a:cubicBezTo>
                  <a:cubicBezTo>
                    <a:pt x="11216" y="444"/>
                    <a:pt x="10624" y="290"/>
                    <a:pt x="9573" y="178"/>
                  </a:cubicBezTo>
                  <a:cubicBezTo>
                    <a:pt x="8522" y="64"/>
                    <a:pt x="7096" y="0"/>
                    <a:pt x="5608" y="0"/>
                  </a:cubicBezTo>
                  <a:close/>
                </a:path>
              </a:pathLst>
            </a:custGeom>
            <a:solidFill>
              <a:srgbClr val="321709">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8"/>
            <p:cNvSpPr/>
            <p:nvPr/>
          </p:nvSpPr>
          <p:spPr>
            <a:xfrm>
              <a:off x="3981156" y="2646747"/>
              <a:ext cx="128787" cy="224489"/>
            </a:xfrm>
            <a:custGeom>
              <a:rect b="b" l="l" r="r" t="t"/>
              <a:pathLst>
                <a:path extrusionOk="0" h="4295" w="2464">
                  <a:moveTo>
                    <a:pt x="2413" y="0"/>
                  </a:moveTo>
                  <a:cubicBezTo>
                    <a:pt x="2384" y="0"/>
                    <a:pt x="2366" y="23"/>
                    <a:pt x="2364" y="49"/>
                  </a:cubicBezTo>
                  <a:cubicBezTo>
                    <a:pt x="2338" y="371"/>
                    <a:pt x="2286" y="690"/>
                    <a:pt x="2207" y="1003"/>
                  </a:cubicBezTo>
                  <a:cubicBezTo>
                    <a:pt x="2129" y="1317"/>
                    <a:pt x="2027" y="1624"/>
                    <a:pt x="1899" y="1919"/>
                  </a:cubicBezTo>
                  <a:cubicBezTo>
                    <a:pt x="1771" y="2216"/>
                    <a:pt x="1621" y="2504"/>
                    <a:pt x="1448" y="2777"/>
                  </a:cubicBezTo>
                  <a:cubicBezTo>
                    <a:pt x="1276" y="3049"/>
                    <a:pt x="1082" y="3307"/>
                    <a:pt x="868" y="3547"/>
                  </a:cubicBezTo>
                  <a:cubicBezTo>
                    <a:pt x="649" y="3793"/>
                    <a:pt x="413" y="4033"/>
                    <a:pt x="125" y="4198"/>
                  </a:cubicBezTo>
                  <a:cubicBezTo>
                    <a:pt x="89" y="4219"/>
                    <a:pt x="55" y="4240"/>
                    <a:pt x="19" y="4261"/>
                  </a:cubicBezTo>
                  <a:cubicBezTo>
                    <a:pt x="0" y="4271"/>
                    <a:pt x="12" y="4295"/>
                    <a:pt x="31" y="4295"/>
                  </a:cubicBezTo>
                  <a:cubicBezTo>
                    <a:pt x="32" y="4295"/>
                    <a:pt x="33" y="4295"/>
                    <a:pt x="34" y="4294"/>
                  </a:cubicBezTo>
                  <a:cubicBezTo>
                    <a:pt x="204" y="4269"/>
                    <a:pt x="354" y="4166"/>
                    <a:pt x="487" y="4061"/>
                  </a:cubicBezTo>
                  <a:cubicBezTo>
                    <a:pt x="619" y="3957"/>
                    <a:pt x="737" y="3834"/>
                    <a:pt x="852" y="3711"/>
                  </a:cubicBezTo>
                  <a:cubicBezTo>
                    <a:pt x="1075" y="3470"/>
                    <a:pt x="1280" y="3211"/>
                    <a:pt x="1461" y="2937"/>
                  </a:cubicBezTo>
                  <a:cubicBezTo>
                    <a:pt x="1644" y="2663"/>
                    <a:pt x="1804" y="2374"/>
                    <a:pt x="1939" y="2074"/>
                  </a:cubicBezTo>
                  <a:cubicBezTo>
                    <a:pt x="2074" y="1774"/>
                    <a:pt x="2186" y="1464"/>
                    <a:pt x="2272" y="1147"/>
                  </a:cubicBezTo>
                  <a:cubicBezTo>
                    <a:pt x="2359" y="826"/>
                    <a:pt x="2418" y="500"/>
                    <a:pt x="2451" y="170"/>
                  </a:cubicBezTo>
                  <a:cubicBezTo>
                    <a:pt x="2455" y="130"/>
                    <a:pt x="2458" y="89"/>
                    <a:pt x="2461" y="49"/>
                  </a:cubicBezTo>
                  <a:cubicBezTo>
                    <a:pt x="2463" y="23"/>
                    <a:pt x="2438" y="0"/>
                    <a:pt x="24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8"/>
            <p:cNvSpPr/>
            <p:nvPr/>
          </p:nvSpPr>
          <p:spPr>
            <a:xfrm>
              <a:off x="3368151" y="2732154"/>
              <a:ext cx="194540" cy="180584"/>
            </a:xfrm>
            <a:custGeom>
              <a:rect b="b" l="l" r="r" t="t"/>
              <a:pathLst>
                <a:path extrusionOk="0" h="3455" w="3722">
                  <a:moveTo>
                    <a:pt x="43" y="1"/>
                  </a:moveTo>
                  <a:cubicBezTo>
                    <a:pt x="22" y="1"/>
                    <a:pt x="1" y="23"/>
                    <a:pt x="13" y="47"/>
                  </a:cubicBezTo>
                  <a:cubicBezTo>
                    <a:pt x="171" y="336"/>
                    <a:pt x="347" y="615"/>
                    <a:pt x="544" y="879"/>
                  </a:cubicBezTo>
                  <a:cubicBezTo>
                    <a:pt x="740" y="1144"/>
                    <a:pt x="952" y="1398"/>
                    <a:pt x="1178" y="1639"/>
                  </a:cubicBezTo>
                  <a:cubicBezTo>
                    <a:pt x="1403" y="1877"/>
                    <a:pt x="1641" y="2103"/>
                    <a:pt x="1892" y="2315"/>
                  </a:cubicBezTo>
                  <a:cubicBezTo>
                    <a:pt x="2146" y="2529"/>
                    <a:pt x="2411" y="2730"/>
                    <a:pt x="2688" y="2911"/>
                  </a:cubicBezTo>
                  <a:cubicBezTo>
                    <a:pt x="2825" y="3002"/>
                    <a:pt x="2966" y="3088"/>
                    <a:pt x="3109" y="3170"/>
                  </a:cubicBezTo>
                  <a:cubicBezTo>
                    <a:pt x="3250" y="3251"/>
                    <a:pt x="3395" y="3331"/>
                    <a:pt x="3542" y="3400"/>
                  </a:cubicBezTo>
                  <a:cubicBezTo>
                    <a:pt x="3580" y="3419"/>
                    <a:pt x="3619" y="3436"/>
                    <a:pt x="3658" y="3453"/>
                  </a:cubicBezTo>
                  <a:cubicBezTo>
                    <a:pt x="3662" y="3454"/>
                    <a:pt x="3666" y="3455"/>
                    <a:pt x="3670" y="3455"/>
                  </a:cubicBezTo>
                  <a:cubicBezTo>
                    <a:pt x="3688" y="3455"/>
                    <a:pt x="3706" y="3441"/>
                    <a:pt x="3713" y="3426"/>
                  </a:cubicBezTo>
                  <a:cubicBezTo>
                    <a:pt x="3721" y="3405"/>
                    <a:pt x="3714" y="3379"/>
                    <a:pt x="3694" y="3368"/>
                  </a:cubicBezTo>
                  <a:cubicBezTo>
                    <a:pt x="3551" y="3288"/>
                    <a:pt x="3405" y="3215"/>
                    <a:pt x="3263" y="3134"/>
                  </a:cubicBezTo>
                  <a:cubicBezTo>
                    <a:pt x="3120" y="3054"/>
                    <a:pt x="2980" y="2969"/>
                    <a:pt x="2843" y="2880"/>
                  </a:cubicBezTo>
                  <a:cubicBezTo>
                    <a:pt x="2572" y="2705"/>
                    <a:pt x="2309" y="2516"/>
                    <a:pt x="2058" y="2312"/>
                  </a:cubicBezTo>
                  <a:cubicBezTo>
                    <a:pt x="1805" y="2107"/>
                    <a:pt x="1563" y="1886"/>
                    <a:pt x="1335" y="1653"/>
                  </a:cubicBezTo>
                  <a:cubicBezTo>
                    <a:pt x="1107" y="1420"/>
                    <a:pt x="892" y="1173"/>
                    <a:pt x="691" y="915"/>
                  </a:cubicBezTo>
                  <a:cubicBezTo>
                    <a:pt x="493" y="659"/>
                    <a:pt x="306" y="393"/>
                    <a:pt x="132" y="119"/>
                  </a:cubicBezTo>
                  <a:cubicBezTo>
                    <a:pt x="111" y="85"/>
                    <a:pt x="89" y="50"/>
                    <a:pt x="68" y="15"/>
                  </a:cubicBezTo>
                  <a:cubicBezTo>
                    <a:pt x="61" y="5"/>
                    <a:pt x="52" y="1"/>
                    <a:pt x="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8"/>
            <p:cNvSpPr/>
            <p:nvPr/>
          </p:nvSpPr>
          <p:spPr>
            <a:xfrm>
              <a:off x="3501279" y="2664257"/>
              <a:ext cx="545150" cy="430371"/>
            </a:xfrm>
            <a:custGeom>
              <a:rect b="b" l="l" r="r" t="t"/>
              <a:pathLst>
                <a:path extrusionOk="0" h="8234" w="10430">
                  <a:moveTo>
                    <a:pt x="5161" y="1"/>
                  </a:moveTo>
                  <a:cubicBezTo>
                    <a:pt x="5117" y="1"/>
                    <a:pt x="5072" y="1"/>
                    <a:pt x="5028" y="3"/>
                  </a:cubicBezTo>
                  <a:cubicBezTo>
                    <a:pt x="2172" y="100"/>
                    <a:pt x="0" y="3318"/>
                    <a:pt x="85" y="6904"/>
                  </a:cubicBezTo>
                  <a:cubicBezTo>
                    <a:pt x="85" y="6904"/>
                    <a:pt x="1973" y="8233"/>
                    <a:pt x="5335" y="8233"/>
                  </a:cubicBezTo>
                  <a:cubicBezTo>
                    <a:pt x="8699" y="8233"/>
                    <a:pt x="10429" y="6552"/>
                    <a:pt x="10429" y="6552"/>
                  </a:cubicBezTo>
                  <a:cubicBezTo>
                    <a:pt x="10249" y="3025"/>
                    <a:pt x="7957" y="1"/>
                    <a:pt x="5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8"/>
            <p:cNvSpPr/>
            <p:nvPr/>
          </p:nvSpPr>
          <p:spPr>
            <a:xfrm>
              <a:off x="3505722" y="3006721"/>
              <a:ext cx="553461" cy="348676"/>
            </a:xfrm>
            <a:custGeom>
              <a:rect b="b" l="l" r="r" t="t"/>
              <a:pathLst>
                <a:path extrusionOk="0" h="6671" w="10589">
                  <a:moveTo>
                    <a:pt x="10344" y="0"/>
                  </a:moveTo>
                  <a:cubicBezTo>
                    <a:pt x="10344" y="0"/>
                    <a:pt x="7405" y="1779"/>
                    <a:pt x="5185" y="1779"/>
                  </a:cubicBezTo>
                  <a:cubicBezTo>
                    <a:pt x="2965" y="1779"/>
                    <a:pt x="0" y="353"/>
                    <a:pt x="0" y="352"/>
                  </a:cubicBezTo>
                  <a:lnTo>
                    <a:pt x="0" y="352"/>
                  </a:lnTo>
                  <a:cubicBezTo>
                    <a:pt x="105" y="4755"/>
                    <a:pt x="2420" y="6671"/>
                    <a:pt x="5186" y="6671"/>
                  </a:cubicBezTo>
                  <a:cubicBezTo>
                    <a:pt x="5254" y="6671"/>
                    <a:pt x="5323" y="6670"/>
                    <a:pt x="5393" y="6667"/>
                  </a:cubicBezTo>
                  <a:cubicBezTo>
                    <a:pt x="8250" y="6570"/>
                    <a:pt x="10589" y="4817"/>
                    <a:pt x="103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8"/>
            <p:cNvSpPr/>
            <p:nvPr/>
          </p:nvSpPr>
          <p:spPr>
            <a:xfrm>
              <a:off x="3501070" y="2977085"/>
              <a:ext cx="547920" cy="164068"/>
            </a:xfrm>
            <a:custGeom>
              <a:rect b="b" l="l" r="r" t="t"/>
              <a:pathLst>
                <a:path extrusionOk="0" h="3139" w="10483">
                  <a:moveTo>
                    <a:pt x="10396" y="0"/>
                  </a:moveTo>
                  <a:cubicBezTo>
                    <a:pt x="9333" y="683"/>
                    <a:pt x="8089" y="1039"/>
                    <a:pt x="6842" y="1246"/>
                  </a:cubicBezTo>
                  <a:cubicBezTo>
                    <a:pt x="6262" y="1342"/>
                    <a:pt x="5671" y="1388"/>
                    <a:pt x="5081" y="1388"/>
                  </a:cubicBezTo>
                  <a:cubicBezTo>
                    <a:pt x="3328" y="1388"/>
                    <a:pt x="1576" y="990"/>
                    <a:pt x="99" y="354"/>
                  </a:cubicBezTo>
                  <a:cubicBezTo>
                    <a:pt x="99" y="354"/>
                    <a:pt x="1" y="730"/>
                    <a:pt x="50" y="1220"/>
                  </a:cubicBezTo>
                  <a:cubicBezTo>
                    <a:pt x="99" y="1710"/>
                    <a:pt x="164" y="2053"/>
                    <a:pt x="164" y="2053"/>
                  </a:cubicBezTo>
                  <a:cubicBezTo>
                    <a:pt x="1934" y="2860"/>
                    <a:pt x="3592" y="3138"/>
                    <a:pt x="5038" y="3138"/>
                  </a:cubicBezTo>
                  <a:cubicBezTo>
                    <a:pt x="8274" y="3138"/>
                    <a:pt x="10449" y="1742"/>
                    <a:pt x="10449" y="1742"/>
                  </a:cubicBezTo>
                  <a:cubicBezTo>
                    <a:pt x="10482" y="1220"/>
                    <a:pt x="10413" y="152"/>
                    <a:pt x="103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8"/>
            <p:cNvSpPr/>
            <p:nvPr/>
          </p:nvSpPr>
          <p:spPr>
            <a:xfrm>
              <a:off x="3612872" y="2420476"/>
              <a:ext cx="275711" cy="240640"/>
            </a:xfrm>
            <a:custGeom>
              <a:rect b="b" l="l" r="r" t="t"/>
              <a:pathLst>
                <a:path extrusionOk="0" h="4604" w="5275">
                  <a:moveTo>
                    <a:pt x="2637" y="0"/>
                  </a:moveTo>
                  <a:cubicBezTo>
                    <a:pt x="1181" y="0"/>
                    <a:pt x="0" y="1031"/>
                    <a:pt x="0" y="2302"/>
                  </a:cubicBezTo>
                  <a:cubicBezTo>
                    <a:pt x="0" y="3574"/>
                    <a:pt x="1181" y="4603"/>
                    <a:pt x="2637" y="4603"/>
                  </a:cubicBezTo>
                  <a:cubicBezTo>
                    <a:pt x="4093" y="4603"/>
                    <a:pt x="5274" y="3574"/>
                    <a:pt x="5274" y="2302"/>
                  </a:cubicBezTo>
                  <a:cubicBezTo>
                    <a:pt x="5274" y="1031"/>
                    <a:pt x="4093" y="0"/>
                    <a:pt x="2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8"/>
            <p:cNvSpPr/>
            <p:nvPr/>
          </p:nvSpPr>
          <p:spPr>
            <a:xfrm>
              <a:off x="3680299" y="2540380"/>
              <a:ext cx="25663" cy="25611"/>
            </a:xfrm>
            <a:custGeom>
              <a:rect b="b" l="l" r="r" t="t"/>
              <a:pathLst>
                <a:path extrusionOk="0" h="490" w="491">
                  <a:moveTo>
                    <a:pt x="245" y="0"/>
                  </a:moveTo>
                  <a:cubicBezTo>
                    <a:pt x="110" y="0"/>
                    <a:pt x="0" y="110"/>
                    <a:pt x="0" y="245"/>
                  </a:cubicBezTo>
                  <a:cubicBezTo>
                    <a:pt x="0" y="380"/>
                    <a:pt x="110" y="489"/>
                    <a:pt x="245" y="489"/>
                  </a:cubicBezTo>
                  <a:cubicBezTo>
                    <a:pt x="380" y="489"/>
                    <a:pt x="491" y="380"/>
                    <a:pt x="491" y="245"/>
                  </a:cubicBezTo>
                  <a:cubicBezTo>
                    <a:pt x="491" y="110"/>
                    <a:pt x="380"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8"/>
            <p:cNvSpPr/>
            <p:nvPr/>
          </p:nvSpPr>
          <p:spPr>
            <a:xfrm>
              <a:off x="3821058" y="2525013"/>
              <a:ext cx="25663" cy="25611"/>
            </a:xfrm>
            <a:custGeom>
              <a:rect b="b" l="l" r="r" t="t"/>
              <a:pathLst>
                <a:path extrusionOk="0" h="490" w="491">
                  <a:moveTo>
                    <a:pt x="246" y="0"/>
                  </a:moveTo>
                  <a:cubicBezTo>
                    <a:pt x="111" y="0"/>
                    <a:pt x="0" y="110"/>
                    <a:pt x="0" y="245"/>
                  </a:cubicBezTo>
                  <a:cubicBezTo>
                    <a:pt x="0" y="380"/>
                    <a:pt x="111" y="490"/>
                    <a:pt x="246" y="490"/>
                  </a:cubicBezTo>
                  <a:cubicBezTo>
                    <a:pt x="381" y="490"/>
                    <a:pt x="491" y="380"/>
                    <a:pt x="491" y="245"/>
                  </a:cubicBezTo>
                  <a:cubicBezTo>
                    <a:pt x="491" y="110"/>
                    <a:pt x="381" y="0"/>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8"/>
            <p:cNvSpPr/>
            <p:nvPr/>
          </p:nvSpPr>
          <p:spPr>
            <a:xfrm>
              <a:off x="3540742" y="2459050"/>
              <a:ext cx="447410" cy="522623"/>
            </a:xfrm>
            <a:custGeom>
              <a:rect b="b" l="l" r="r" t="t"/>
              <a:pathLst>
                <a:path extrusionOk="0" h="9999" w="8560">
                  <a:moveTo>
                    <a:pt x="5854" y="0"/>
                  </a:moveTo>
                  <a:cubicBezTo>
                    <a:pt x="5854" y="0"/>
                    <a:pt x="6355" y="833"/>
                    <a:pt x="6454" y="1384"/>
                  </a:cubicBezTo>
                  <a:cubicBezTo>
                    <a:pt x="6541" y="1872"/>
                    <a:pt x="6445" y="2235"/>
                    <a:pt x="6022" y="2235"/>
                  </a:cubicBezTo>
                  <a:cubicBezTo>
                    <a:pt x="5967" y="2235"/>
                    <a:pt x="5907" y="2229"/>
                    <a:pt x="5842" y="2216"/>
                  </a:cubicBezTo>
                  <a:cubicBezTo>
                    <a:pt x="5795" y="2207"/>
                    <a:pt x="5747" y="2203"/>
                    <a:pt x="5697" y="2203"/>
                  </a:cubicBezTo>
                  <a:cubicBezTo>
                    <a:pt x="5133" y="2203"/>
                    <a:pt x="4408" y="2731"/>
                    <a:pt x="4408" y="2731"/>
                  </a:cubicBezTo>
                  <a:cubicBezTo>
                    <a:pt x="4408" y="2731"/>
                    <a:pt x="4030" y="2561"/>
                    <a:pt x="3598" y="2561"/>
                  </a:cubicBezTo>
                  <a:cubicBezTo>
                    <a:pt x="3538" y="2561"/>
                    <a:pt x="3478" y="2564"/>
                    <a:pt x="3417" y="2572"/>
                  </a:cubicBezTo>
                  <a:cubicBezTo>
                    <a:pt x="3312" y="2584"/>
                    <a:pt x="3198" y="2592"/>
                    <a:pt x="3081" y="2592"/>
                  </a:cubicBezTo>
                  <a:cubicBezTo>
                    <a:pt x="2641" y="2592"/>
                    <a:pt x="2157" y="2487"/>
                    <a:pt x="1886" y="2168"/>
                  </a:cubicBezTo>
                  <a:cubicBezTo>
                    <a:pt x="1543" y="1764"/>
                    <a:pt x="1617" y="858"/>
                    <a:pt x="1641" y="600"/>
                  </a:cubicBezTo>
                  <a:cubicBezTo>
                    <a:pt x="1654" y="470"/>
                    <a:pt x="1555" y="336"/>
                    <a:pt x="1435" y="336"/>
                  </a:cubicBezTo>
                  <a:cubicBezTo>
                    <a:pt x="1318" y="336"/>
                    <a:pt x="1181" y="460"/>
                    <a:pt x="1103" y="833"/>
                  </a:cubicBezTo>
                  <a:cubicBezTo>
                    <a:pt x="1103" y="833"/>
                    <a:pt x="1054" y="1238"/>
                    <a:pt x="1066" y="1666"/>
                  </a:cubicBezTo>
                  <a:cubicBezTo>
                    <a:pt x="1078" y="2094"/>
                    <a:pt x="858" y="2548"/>
                    <a:pt x="565" y="3319"/>
                  </a:cubicBezTo>
                  <a:cubicBezTo>
                    <a:pt x="271" y="4091"/>
                    <a:pt x="50" y="4298"/>
                    <a:pt x="25" y="4997"/>
                  </a:cubicBezTo>
                  <a:cubicBezTo>
                    <a:pt x="1" y="5695"/>
                    <a:pt x="515" y="5964"/>
                    <a:pt x="552" y="6662"/>
                  </a:cubicBezTo>
                  <a:cubicBezTo>
                    <a:pt x="589" y="7359"/>
                    <a:pt x="368" y="7996"/>
                    <a:pt x="1348" y="8314"/>
                  </a:cubicBezTo>
                  <a:cubicBezTo>
                    <a:pt x="2327" y="8633"/>
                    <a:pt x="2989" y="8351"/>
                    <a:pt x="3576" y="9025"/>
                  </a:cubicBezTo>
                  <a:cubicBezTo>
                    <a:pt x="4030" y="9545"/>
                    <a:pt x="4557" y="9999"/>
                    <a:pt x="5185" y="9999"/>
                  </a:cubicBezTo>
                  <a:cubicBezTo>
                    <a:pt x="5370" y="9999"/>
                    <a:pt x="5564" y="9959"/>
                    <a:pt x="5768" y="9870"/>
                  </a:cubicBezTo>
                  <a:cubicBezTo>
                    <a:pt x="5768" y="9870"/>
                    <a:pt x="5180" y="9674"/>
                    <a:pt x="5279" y="9012"/>
                  </a:cubicBezTo>
                  <a:cubicBezTo>
                    <a:pt x="5377" y="8351"/>
                    <a:pt x="6711" y="8731"/>
                    <a:pt x="7372" y="8033"/>
                  </a:cubicBezTo>
                  <a:cubicBezTo>
                    <a:pt x="8033" y="7336"/>
                    <a:pt x="7298" y="6870"/>
                    <a:pt x="7739" y="6184"/>
                  </a:cubicBezTo>
                  <a:cubicBezTo>
                    <a:pt x="8181" y="5498"/>
                    <a:pt x="8559" y="4568"/>
                    <a:pt x="7887" y="3723"/>
                  </a:cubicBezTo>
                  <a:cubicBezTo>
                    <a:pt x="7213" y="2878"/>
                    <a:pt x="7090" y="2645"/>
                    <a:pt x="7017" y="1972"/>
                  </a:cubicBezTo>
                  <a:cubicBezTo>
                    <a:pt x="6944" y="1298"/>
                    <a:pt x="6234" y="283"/>
                    <a:pt x="6234" y="283"/>
                  </a:cubicBezTo>
                  <a:lnTo>
                    <a:pt x="58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8"/>
            <p:cNvSpPr/>
            <p:nvPr/>
          </p:nvSpPr>
          <p:spPr>
            <a:xfrm>
              <a:off x="3689655" y="2539178"/>
              <a:ext cx="62407" cy="62460"/>
            </a:xfrm>
            <a:custGeom>
              <a:rect b="b" l="l" r="r" t="t"/>
              <a:pathLst>
                <a:path extrusionOk="0" h="1195" w="1194">
                  <a:moveTo>
                    <a:pt x="597" y="1"/>
                  </a:moveTo>
                  <a:cubicBezTo>
                    <a:pt x="268" y="1"/>
                    <a:pt x="0" y="268"/>
                    <a:pt x="0" y="597"/>
                  </a:cubicBezTo>
                  <a:cubicBezTo>
                    <a:pt x="0" y="927"/>
                    <a:pt x="268" y="1194"/>
                    <a:pt x="597" y="1194"/>
                  </a:cubicBezTo>
                  <a:cubicBezTo>
                    <a:pt x="927" y="1194"/>
                    <a:pt x="1194" y="927"/>
                    <a:pt x="1194" y="597"/>
                  </a:cubicBezTo>
                  <a:cubicBezTo>
                    <a:pt x="1194" y="268"/>
                    <a:pt x="927" y="1"/>
                    <a:pt x="597" y="1"/>
                  </a:cubicBezTo>
                  <a:close/>
                </a:path>
              </a:pathLst>
            </a:custGeom>
            <a:solidFill>
              <a:srgbClr val="78A7A1">
                <a:alpha val="32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8"/>
            <p:cNvSpPr/>
            <p:nvPr/>
          </p:nvSpPr>
          <p:spPr>
            <a:xfrm>
              <a:off x="3784313" y="2528149"/>
              <a:ext cx="62407" cy="62460"/>
            </a:xfrm>
            <a:custGeom>
              <a:rect b="b" l="l" r="r" t="t"/>
              <a:pathLst>
                <a:path extrusionOk="0" h="1195" w="1194">
                  <a:moveTo>
                    <a:pt x="597" y="1"/>
                  </a:moveTo>
                  <a:cubicBezTo>
                    <a:pt x="267" y="1"/>
                    <a:pt x="0" y="268"/>
                    <a:pt x="0" y="597"/>
                  </a:cubicBezTo>
                  <a:cubicBezTo>
                    <a:pt x="0" y="927"/>
                    <a:pt x="267" y="1194"/>
                    <a:pt x="597" y="1194"/>
                  </a:cubicBezTo>
                  <a:cubicBezTo>
                    <a:pt x="927" y="1194"/>
                    <a:pt x="1194" y="927"/>
                    <a:pt x="1194" y="597"/>
                  </a:cubicBezTo>
                  <a:cubicBezTo>
                    <a:pt x="1194" y="268"/>
                    <a:pt x="927" y="1"/>
                    <a:pt x="597" y="1"/>
                  </a:cubicBezTo>
                  <a:close/>
                </a:path>
              </a:pathLst>
            </a:custGeom>
            <a:solidFill>
              <a:srgbClr val="78A7A1">
                <a:alpha val="32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8"/>
            <p:cNvSpPr/>
            <p:nvPr/>
          </p:nvSpPr>
          <p:spPr>
            <a:xfrm>
              <a:off x="3742969" y="2557629"/>
              <a:ext cx="138352" cy="52163"/>
            </a:xfrm>
            <a:custGeom>
              <a:rect b="b" l="l" r="r" t="t"/>
              <a:pathLst>
                <a:path extrusionOk="0" h="998" w="2647">
                  <a:moveTo>
                    <a:pt x="565" y="1"/>
                  </a:moveTo>
                  <a:cubicBezTo>
                    <a:pt x="565" y="1"/>
                    <a:pt x="1" y="135"/>
                    <a:pt x="124" y="698"/>
                  </a:cubicBezTo>
                  <a:cubicBezTo>
                    <a:pt x="173" y="925"/>
                    <a:pt x="490" y="997"/>
                    <a:pt x="867" y="997"/>
                  </a:cubicBezTo>
                  <a:cubicBezTo>
                    <a:pt x="1424" y="997"/>
                    <a:pt x="2113" y="840"/>
                    <a:pt x="2266" y="796"/>
                  </a:cubicBezTo>
                  <a:cubicBezTo>
                    <a:pt x="2523" y="722"/>
                    <a:pt x="2646" y="465"/>
                    <a:pt x="1899" y="270"/>
                  </a:cubicBezTo>
                  <a:cubicBezTo>
                    <a:pt x="1153" y="73"/>
                    <a:pt x="871" y="13"/>
                    <a:pt x="5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8"/>
            <p:cNvSpPr/>
            <p:nvPr/>
          </p:nvSpPr>
          <p:spPr>
            <a:xfrm>
              <a:off x="3722741" y="2615229"/>
              <a:ext cx="30942" cy="15367"/>
            </a:xfrm>
            <a:custGeom>
              <a:rect b="b" l="l" r="r" t="t"/>
              <a:pathLst>
                <a:path extrusionOk="0" h="294" w="592">
                  <a:moveTo>
                    <a:pt x="42" y="1"/>
                  </a:moveTo>
                  <a:cubicBezTo>
                    <a:pt x="21" y="1"/>
                    <a:pt x="1" y="18"/>
                    <a:pt x="8" y="44"/>
                  </a:cubicBezTo>
                  <a:cubicBezTo>
                    <a:pt x="40" y="164"/>
                    <a:pt x="140" y="263"/>
                    <a:pt x="263" y="287"/>
                  </a:cubicBezTo>
                  <a:cubicBezTo>
                    <a:pt x="284" y="291"/>
                    <a:pt x="305" y="293"/>
                    <a:pt x="326" y="293"/>
                  </a:cubicBezTo>
                  <a:cubicBezTo>
                    <a:pt x="369" y="293"/>
                    <a:pt x="410" y="285"/>
                    <a:pt x="450" y="268"/>
                  </a:cubicBezTo>
                  <a:cubicBezTo>
                    <a:pt x="478" y="256"/>
                    <a:pt x="510" y="240"/>
                    <a:pt x="531" y="218"/>
                  </a:cubicBezTo>
                  <a:cubicBezTo>
                    <a:pt x="553" y="198"/>
                    <a:pt x="576" y="172"/>
                    <a:pt x="586" y="144"/>
                  </a:cubicBezTo>
                  <a:cubicBezTo>
                    <a:pt x="591" y="129"/>
                    <a:pt x="577" y="115"/>
                    <a:pt x="562" y="115"/>
                  </a:cubicBezTo>
                  <a:cubicBezTo>
                    <a:pt x="559" y="115"/>
                    <a:pt x="555" y="116"/>
                    <a:pt x="552" y="118"/>
                  </a:cubicBezTo>
                  <a:cubicBezTo>
                    <a:pt x="530" y="131"/>
                    <a:pt x="513" y="150"/>
                    <a:pt x="490" y="161"/>
                  </a:cubicBezTo>
                  <a:cubicBezTo>
                    <a:pt x="468" y="172"/>
                    <a:pt x="448" y="184"/>
                    <a:pt x="425" y="193"/>
                  </a:cubicBezTo>
                  <a:cubicBezTo>
                    <a:pt x="393" y="203"/>
                    <a:pt x="359" y="210"/>
                    <a:pt x="325" y="210"/>
                  </a:cubicBezTo>
                  <a:cubicBezTo>
                    <a:pt x="311" y="210"/>
                    <a:pt x="296" y="208"/>
                    <a:pt x="283" y="206"/>
                  </a:cubicBezTo>
                  <a:cubicBezTo>
                    <a:pt x="187" y="188"/>
                    <a:pt x="104" y="117"/>
                    <a:pt x="75" y="26"/>
                  </a:cubicBezTo>
                  <a:cubicBezTo>
                    <a:pt x="69" y="8"/>
                    <a:pt x="56" y="1"/>
                    <a:pt x="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8"/>
            <p:cNvSpPr/>
            <p:nvPr/>
          </p:nvSpPr>
          <p:spPr>
            <a:xfrm>
              <a:off x="3505513" y="2281754"/>
              <a:ext cx="334773" cy="176089"/>
            </a:xfrm>
            <a:custGeom>
              <a:rect b="b" l="l" r="r" t="t"/>
              <a:pathLst>
                <a:path extrusionOk="0" h="3369" w="6405">
                  <a:moveTo>
                    <a:pt x="3638" y="1"/>
                  </a:moveTo>
                  <a:cubicBezTo>
                    <a:pt x="2928" y="1"/>
                    <a:pt x="2218" y="13"/>
                    <a:pt x="1373" y="516"/>
                  </a:cubicBezTo>
                  <a:cubicBezTo>
                    <a:pt x="528" y="1017"/>
                    <a:pt x="319" y="1360"/>
                    <a:pt x="161" y="2009"/>
                  </a:cubicBezTo>
                  <a:cubicBezTo>
                    <a:pt x="1" y="2658"/>
                    <a:pt x="26" y="3343"/>
                    <a:pt x="26" y="3343"/>
                  </a:cubicBezTo>
                  <a:lnTo>
                    <a:pt x="356" y="3369"/>
                  </a:lnTo>
                  <a:cubicBezTo>
                    <a:pt x="356" y="3369"/>
                    <a:pt x="871" y="2597"/>
                    <a:pt x="1446" y="2155"/>
                  </a:cubicBezTo>
                  <a:lnTo>
                    <a:pt x="1666" y="2266"/>
                  </a:lnTo>
                  <a:lnTo>
                    <a:pt x="1728" y="2940"/>
                  </a:lnTo>
                  <a:cubicBezTo>
                    <a:pt x="1728" y="2940"/>
                    <a:pt x="6357" y="2143"/>
                    <a:pt x="6381" y="2095"/>
                  </a:cubicBezTo>
                  <a:cubicBezTo>
                    <a:pt x="6405" y="2046"/>
                    <a:pt x="6308" y="1764"/>
                    <a:pt x="5524" y="1103"/>
                  </a:cubicBezTo>
                  <a:cubicBezTo>
                    <a:pt x="4740" y="442"/>
                    <a:pt x="4348" y="1"/>
                    <a:pt x="36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8"/>
            <p:cNvSpPr/>
            <p:nvPr/>
          </p:nvSpPr>
          <p:spPr>
            <a:xfrm>
              <a:off x="3471643" y="2441174"/>
              <a:ext cx="65334" cy="62094"/>
            </a:xfrm>
            <a:custGeom>
              <a:rect b="b" l="l" r="r" t="t"/>
              <a:pathLst>
                <a:path extrusionOk="0" h="1188" w="1250">
                  <a:moveTo>
                    <a:pt x="619" y="0"/>
                  </a:moveTo>
                  <a:cubicBezTo>
                    <a:pt x="291" y="0"/>
                    <a:pt x="1" y="236"/>
                    <a:pt x="1" y="563"/>
                  </a:cubicBezTo>
                  <a:cubicBezTo>
                    <a:pt x="1" y="891"/>
                    <a:pt x="291" y="1188"/>
                    <a:pt x="619" y="1188"/>
                  </a:cubicBezTo>
                  <a:cubicBezTo>
                    <a:pt x="947" y="1188"/>
                    <a:pt x="1250" y="940"/>
                    <a:pt x="1250" y="612"/>
                  </a:cubicBezTo>
                  <a:cubicBezTo>
                    <a:pt x="1250" y="284"/>
                    <a:pt x="947" y="0"/>
                    <a:pt x="6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8"/>
            <p:cNvSpPr/>
            <p:nvPr/>
          </p:nvSpPr>
          <p:spPr>
            <a:xfrm>
              <a:off x="3589508" y="2362980"/>
              <a:ext cx="5436" cy="55194"/>
            </a:xfrm>
            <a:custGeom>
              <a:rect b="b" l="l" r="r" t="t"/>
              <a:pathLst>
                <a:path extrusionOk="0" h="1056" w="104">
                  <a:moveTo>
                    <a:pt x="22" y="1"/>
                  </a:moveTo>
                  <a:cubicBezTo>
                    <a:pt x="16" y="1"/>
                    <a:pt x="10" y="4"/>
                    <a:pt x="9" y="11"/>
                  </a:cubicBezTo>
                  <a:cubicBezTo>
                    <a:pt x="2" y="53"/>
                    <a:pt x="0" y="93"/>
                    <a:pt x="2" y="136"/>
                  </a:cubicBezTo>
                  <a:cubicBezTo>
                    <a:pt x="4" y="179"/>
                    <a:pt x="6" y="222"/>
                    <a:pt x="9" y="265"/>
                  </a:cubicBezTo>
                  <a:cubicBezTo>
                    <a:pt x="13" y="353"/>
                    <a:pt x="18" y="441"/>
                    <a:pt x="25" y="529"/>
                  </a:cubicBezTo>
                  <a:cubicBezTo>
                    <a:pt x="36" y="701"/>
                    <a:pt x="43" y="876"/>
                    <a:pt x="74" y="1046"/>
                  </a:cubicBezTo>
                  <a:cubicBezTo>
                    <a:pt x="75" y="1053"/>
                    <a:pt x="80" y="1056"/>
                    <a:pt x="86" y="1056"/>
                  </a:cubicBezTo>
                  <a:cubicBezTo>
                    <a:pt x="93" y="1056"/>
                    <a:pt x="100" y="1051"/>
                    <a:pt x="100" y="1043"/>
                  </a:cubicBezTo>
                  <a:cubicBezTo>
                    <a:pt x="103" y="870"/>
                    <a:pt x="85" y="697"/>
                    <a:pt x="75" y="525"/>
                  </a:cubicBezTo>
                  <a:cubicBezTo>
                    <a:pt x="70" y="438"/>
                    <a:pt x="66" y="352"/>
                    <a:pt x="60" y="265"/>
                  </a:cubicBezTo>
                  <a:cubicBezTo>
                    <a:pt x="56" y="180"/>
                    <a:pt x="57" y="94"/>
                    <a:pt x="36" y="11"/>
                  </a:cubicBezTo>
                  <a:cubicBezTo>
                    <a:pt x="34" y="4"/>
                    <a:pt x="28" y="1"/>
                    <a:pt x="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8"/>
            <p:cNvSpPr/>
            <p:nvPr/>
          </p:nvSpPr>
          <p:spPr>
            <a:xfrm>
              <a:off x="3570064" y="2384358"/>
              <a:ext cx="24357" cy="17614"/>
            </a:xfrm>
            <a:custGeom>
              <a:rect b="b" l="l" r="r" t="t"/>
              <a:pathLst>
                <a:path extrusionOk="0" h="337" w="466">
                  <a:moveTo>
                    <a:pt x="21" y="1"/>
                  </a:moveTo>
                  <a:cubicBezTo>
                    <a:pt x="11" y="1"/>
                    <a:pt x="1" y="14"/>
                    <a:pt x="8" y="24"/>
                  </a:cubicBezTo>
                  <a:cubicBezTo>
                    <a:pt x="19" y="41"/>
                    <a:pt x="31" y="56"/>
                    <a:pt x="44" y="72"/>
                  </a:cubicBezTo>
                  <a:cubicBezTo>
                    <a:pt x="59" y="90"/>
                    <a:pt x="71" y="108"/>
                    <a:pt x="87" y="123"/>
                  </a:cubicBezTo>
                  <a:cubicBezTo>
                    <a:pt x="120" y="153"/>
                    <a:pt x="153" y="180"/>
                    <a:pt x="189" y="207"/>
                  </a:cubicBezTo>
                  <a:cubicBezTo>
                    <a:pt x="259" y="258"/>
                    <a:pt x="334" y="300"/>
                    <a:pt x="414" y="334"/>
                  </a:cubicBezTo>
                  <a:cubicBezTo>
                    <a:pt x="418" y="335"/>
                    <a:pt x="422" y="336"/>
                    <a:pt x="426" y="336"/>
                  </a:cubicBezTo>
                  <a:cubicBezTo>
                    <a:pt x="450" y="336"/>
                    <a:pt x="465" y="305"/>
                    <a:pt x="440" y="291"/>
                  </a:cubicBezTo>
                  <a:cubicBezTo>
                    <a:pt x="367" y="248"/>
                    <a:pt x="297" y="201"/>
                    <a:pt x="229" y="152"/>
                  </a:cubicBezTo>
                  <a:cubicBezTo>
                    <a:pt x="196" y="128"/>
                    <a:pt x="164" y="103"/>
                    <a:pt x="133" y="78"/>
                  </a:cubicBezTo>
                  <a:cubicBezTo>
                    <a:pt x="116" y="64"/>
                    <a:pt x="99" y="53"/>
                    <a:pt x="81" y="41"/>
                  </a:cubicBezTo>
                  <a:cubicBezTo>
                    <a:pt x="64" y="29"/>
                    <a:pt x="47" y="15"/>
                    <a:pt x="28" y="3"/>
                  </a:cubicBezTo>
                  <a:cubicBezTo>
                    <a:pt x="26" y="2"/>
                    <a:pt x="23" y="1"/>
                    <a:pt x="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8"/>
            <p:cNvSpPr/>
            <p:nvPr/>
          </p:nvSpPr>
          <p:spPr>
            <a:xfrm>
              <a:off x="4049576" y="2459050"/>
              <a:ext cx="168354" cy="155548"/>
            </a:xfrm>
            <a:custGeom>
              <a:rect b="b" l="l" r="r" t="t"/>
              <a:pathLst>
                <a:path extrusionOk="0" h="2976" w="3221">
                  <a:moveTo>
                    <a:pt x="1778" y="0"/>
                  </a:moveTo>
                  <a:cubicBezTo>
                    <a:pt x="1015" y="0"/>
                    <a:pt x="782" y="1340"/>
                    <a:pt x="771" y="1372"/>
                  </a:cubicBezTo>
                  <a:cubicBezTo>
                    <a:pt x="771" y="1372"/>
                    <a:pt x="488" y="994"/>
                    <a:pt x="291" y="994"/>
                  </a:cubicBezTo>
                  <a:cubicBezTo>
                    <a:pt x="232" y="994"/>
                    <a:pt x="181" y="1028"/>
                    <a:pt x="147" y="1115"/>
                  </a:cubicBezTo>
                  <a:cubicBezTo>
                    <a:pt x="1" y="1495"/>
                    <a:pt x="502" y="2351"/>
                    <a:pt x="502" y="2351"/>
                  </a:cubicBezTo>
                  <a:cubicBezTo>
                    <a:pt x="1225" y="2951"/>
                    <a:pt x="2192" y="2976"/>
                    <a:pt x="2192" y="2976"/>
                  </a:cubicBezTo>
                  <a:cubicBezTo>
                    <a:pt x="3049" y="1678"/>
                    <a:pt x="3221" y="626"/>
                    <a:pt x="2155" y="98"/>
                  </a:cubicBezTo>
                  <a:cubicBezTo>
                    <a:pt x="2017" y="30"/>
                    <a:pt x="1892"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8"/>
            <p:cNvSpPr/>
            <p:nvPr/>
          </p:nvSpPr>
          <p:spPr>
            <a:xfrm>
              <a:off x="4055952" y="2581933"/>
              <a:ext cx="108246" cy="85823"/>
            </a:xfrm>
            <a:custGeom>
              <a:rect b="b" l="l" r="r" t="t"/>
              <a:pathLst>
                <a:path extrusionOk="0" h="1642" w="2071">
                  <a:moveTo>
                    <a:pt x="380" y="0"/>
                  </a:moveTo>
                  <a:cubicBezTo>
                    <a:pt x="380" y="0"/>
                    <a:pt x="0" y="846"/>
                    <a:pt x="0" y="919"/>
                  </a:cubicBezTo>
                  <a:cubicBezTo>
                    <a:pt x="564" y="1506"/>
                    <a:pt x="1592" y="1641"/>
                    <a:pt x="1592" y="1641"/>
                  </a:cubicBezTo>
                  <a:lnTo>
                    <a:pt x="2070" y="625"/>
                  </a:lnTo>
                  <a:cubicBezTo>
                    <a:pt x="1054" y="539"/>
                    <a:pt x="380" y="0"/>
                    <a:pt x="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8"/>
            <p:cNvSpPr/>
            <p:nvPr/>
          </p:nvSpPr>
          <p:spPr>
            <a:xfrm>
              <a:off x="3229065" y="2564685"/>
              <a:ext cx="173946" cy="157482"/>
            </a:xfrm>
            <a:custGeom>
              <a:rect b="b" l="l" r="r" t="t"/>
              <a:pathLst>
                <a:path extrusionOk="0" h="3013" w="3328">
                  <a:moveTo>
                    <a:pt x="1415" y="1"/>
                  </a:moveTo>
                  <a:cubicBezTo>
                    <a:pt x="1269" y="1"/>
                    <a:pt x="1111" y="54"/>
                    <a:pt x="943" y="182"/>
                  </a:cubicBezTo>
                  <a:cubicBezTo>
                    <a:pt x="1" y="905"/>
                    <a:pt x="372" y="1905"/>
                    <a:pt x="1463" y="3012"/>
                  </a:cubicBezTo>
                  <a:cubicBezTo>
                    <a:pt x="1463" y="3012"/>
                    <a:pt x="2407" y="2802"/>
                    <a:pt x="3001" y="2074"/>
                  </a:cubicBezTo>
                  <a:cubicBezTo>
                    <a:pt x="3001" y="2074"/>
                    <a:pt x="3328" y="1136"/>
                    <a:pt x="3111" y="791"/>
                  </a:cubicBezTo>
                  <a:cubicBezTo>
                    <a:pt x="3068" y="725"/>
                    <a:pt x="3022" y="698"/>
                    <a:pt x="2973" y="698"/>
                  </a:cubicBezTo>
                  <a:cubicBezTo>
                    <a:pt x="2772" y="698"/>
                    <a:pt x="2548" y="1165"/>
                    <a:pt x="2548" y="1165"/>
                  </a:cubicBezTo>
                  <a:cubicBezTo>
                    <a:pt x="2532" y="1137"/>
                    <a:pt x="2095" y="1"/>
                    <a:pt x="1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8"/>
            <p:cNvSpPr/>
            <p:nvPr/>
          </p:nvSpPr>
          <p:spPr>
            <a:xfrm>
              <a:off x="3305533" y="2673038"/>
              <a:ext cx="109135" cy="96434"/>
            </a:xfrm>
            <a:custGeom>
              <a:rect b="b" l="l" r="r" t="t"/>
              <a:pathLst>
                <a:path extrusionOk="0" h="1845" w="2088">
                  <a:moveTo>
                    <a:pt x="1538" y="1"/>
                  </a:moveTo>
                  <a:cubicBezTo>
                    <a:pt x="1538" y="1"/>
                    <a:pt x="981" y="659"/>
                    <a:pt x="0" y="939"/>
                  </a:cubicBezTo>
                  <a:lnTo>
                    <a:pt x="665" y="1844"/>
                  </a:lnTo>
                  <a:cubicBezTo>
                    <a:pt x="665" y="1844"/>
                    <a:pt x="1649" y="1514"/>
                    <a:pt x="2088" y="828"/>
                  </a:cubicBezTo>
                  <a:cubicBezTo>
                    <a:pt x="2073" y="756"/>
                    <a:pt x="1538" y="1"/>
                    <a:pt x="15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8"/>
            <p:cNvSpPr/>
            <p:nvPr/>
          </p:nvSpPr>
          <p:spPr>
            <a:xfrm>
              <a:off x="3583654" y="2374584"/>
              <a:ext cx="287419" cy="143056"/>
            </a:xfrm>
            <a:custGeom>
              <a:rect b="b" l="l" r="r" t="t"/>
              <a:pathLst>
                <a:path extrusionOk="0" h="2737" w="5499">
                  <a:moveTo>
                    <a:pt x="4107" y="1"/>
                  </a:moveTo>
                  <a:cubicBezTo>
                    <a:pt x="2978" y="1"/>
                    <a:pt x="1071" y="334"/>
                    <a:pt x="465" y="637"/>
                  </a:cubicBezTo>
                  <a:cubicBezTo>
                    <a:pt x="465" y="637"/>
                    <a:pt x="0" y="808"/>
                    <a:pt x="25" y="1568"/>
                  </a:cubicBezTo>
                  <a:cubicBezTo>
                    <a:pt x="47" y="2251"/>
                    <a:pt x="99" y="2737"/>
                    <a:pt x="333" y="2737"/>
                  </a:cubicBezTo>
                  <a:cubicBezTo>
                    <a:pt x="359" y="2737"/>
                    <a:pt x="387" y="2731"/>
                    <a:pt x="417" y="2719"/>
                  </a:cubicBezTo>
                  <a:cubicBezTo>
                    <a:pt x="417" y="2719"/>
                    <a:pt x="1368" y="2242"/>
                    <a:pt x="5499" y="2020"/>
                  </a:cubicBezTo>
                  <a:cubicBezTo>
                    <a:pt x="5499" y="2020"/>
                    <a:pt x="5462" y="221"/>
                    <a:pt x="4702" y="50"/>
                  </a:cubicBezTo>
                  <a:cubicBezTo>
                    <a:pt x="4552" y="16"/>
                    <a:pt x="4347" y="1"/>
                    <a:pt x="4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8"/>
            <p:cNvSpPr/>
            <p:nvPr/>
          </p:nvSpPr>
          <p:spPr>
            <a:xfrm>
              <a:off x="3721120" y="3042682"/>
              <a:ext cx="137568" cy="105005"/>
            </a:xfrm>
            <a:custGeom>
              <a:rect b="b" l="l" r="r" t="t"/>
              <a:pathLst>
                <a:path extrusionOk="0" h="2009" w="2632">
                  <a:moveTo>
                    <a:pt x="2269" y="447"/>
                  </a:moveTo>
                  <a:lnTo>
                    <a:pt x="2295" y="1524"/>
                  </a:lnTo>
                  <a:cubicBezTo>
                    <a:pt x="2053" y="1562"/>
                    <a:pt x="1696" y="1608"/>
                    <a:pt x="1343" y="1618"/>
                  </a:cubicBezTo>
                  <a:cubicBezTo>
                    <a:pt x="1289" y="1619"/>
                    <a:pt x="1235" y="1620"/>
                    <a:pt x="1181" y="1620"/>
                  </a:cubicBezTo>
                  <a:cubicBezTo>
                    <a:pt x="887" y="1620"/>
                    <a:pt x="604" y="1598"/>
                    <a:pt x="401" y="1578"/>
                  </a:cubicBezTo>
                  <a:lnTo>
                    <a:pt x="389" y="1065"/>
                  </a:lnTo>
                  <a:lnTo>
                    <a:pt x="389" y="1065"/>
                  </a:lnTo>
                  <a:cubicBezTo>
                    <a:pt x="389" y="1065"/>
                    <a:pt x="638" y="1068"/>
                    <a:pt x="821" y="1068"/>
                  </a:cubicBezTo>
                  <a:cubicBezTo>
                    <a:pt x="829" y="1068"/>
                    <a:pt x="836" y="1068"/>
                    <a:pt x="844" y="1068"/>
                  </a:cubicBezTo>
                  <a:cubicBezTo>
                    <a:pt x="1027" y="1068"/>
                    <a:pt x="1279" y="1057"/>
                    <a:pt x="1279" y="1057"/>
                  </a:cubicBezTo>
                  <a:lnTo>
                    <a:pt x="1275" y="871"/>
                  </a:lnTo>
                  <a:cubicBezTo>
                    <a:pt x="1275" y="871"/>
                    <a:pt x="1037" y="884"/>
                    <a:pt x="816" y="884"/>
                  </a:cubicBezTo>
                  <a:cubicBezTo>
                    <a:pt x="594" y="883"/>
                    <a:pt x="384" y="873"/>
                    <a:pt x="384" y="873"/>
                  </a:cubicBezTo>
                  <a:lnTo>
                    <a:pt x="374" y="502"/>
                  </a:lnTo>
                  <a:lnTo>
                    <a:pt x="374" y="502"/>
                  </a:lnTo>
                  <a:cubicBezTo>
                    <a:pt x="565" y="511"/>
                    <a:pt x="805" y="520"/>
                    <a:pt x="1049" y="520"/>
                  </a:cubicBezTo>
                  <a:cubicBezTo>
                    <a:pt x="1125" y="520"/>
                    <a:pt x="1201" y="519"/>
                    <a:pt x="1276" y="517"/>
                  </a:cubicBezTo>
                  <a:cubicBezTo>
                    <a:pt x="1608" y="508"/>
                    <a:pt x="1990" y="475"/>
                    <a:pt x="2269" y="447"/>
                  </a:cubicBezTo>
                  <a:close/>
                  <a:moveTo>
                    <a:pt x="2620" y="0"/>
                  </a:moveTo>
                  <a:cubicBezTo>
                    <a:pt x="2620" y="0"/>
                    <a:pt x="1856" y="95"/>
                    <a:pt x="1264" y="112"/>
                  </a:cubicBezTo>
                  <a:cubicBezTo>
                    <a:pt x="1189" y="114"/>
                    <a:pt x="1113" y="115"/>
                    <a:pt x="1037" y="115"/>
                  </a:cubicBezTo>
                  <a:cubicBezTo>
                    <a:pt x="514" y="115"/>
                    <a:pt x="0" y="72"/>
                    <a:pt x="0" y="72"/>
                  </a:cubicBezTo>
                  <a:lnTo>
                    <a:pt x="0" y="72"/>
                  </a:lnTo>
                  <a:lnTo>
                    <a:pt x="51" y="1940"/>
                  </a:lnTo>
                  <a:cubicBezTo>
                    <a:pt x="51" y="1940"/>
                    <a:pt x="591" y="2008"/>
                    <a:pt x="1179" y="2008"/>
                  </a:cubicBezTo>
                  <a:cubicBezTo>
                    <a:pt x="1244" y="2008"/>
                    <a:pt x="1309" y="2007"/>
                    <a:pt x="1374" y="2006"/>
                  </a:cubicBezTo>
                  <a:cubicBezTo>
                    <a:pt x="2033" y="1988"/>
                    <a:pt x="2631" y="1843"/>
                    <a:pt x="2631" y="1843"/>
                  </a:cubicBezTo>
                  <a:lnTo>
                    <a:pt x="26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8"/>
            <p:cNvSpPr/>
            <p:nvPr/>
          </p:nvSpPr>
          <p:spPr>
            <a:xfrm>
              <a:off x="3744589" y="2533846"/>
              <a:ext cx="48086" cy="16987"/>
            </a:xfrm>
            <a:custGeom>
              <a:rect b="b" l="l" r="r" t="t"/>
              <a:pathLst>
                <a:path extrusionOk="0" h="325" w="920">
                  <a:moveTo>
                    <a:pt x="546" y="0"/>
                  </a:moveTo>
                  <a:cubicBezTo>
                    <a:pt x="542" y="0"/>
                    <a:pt x="539" y="0"/>
                    <a:pt x="535" y="0"/>
                  </a:cubicBezTo>
                  <a:cubicBezTo>
                    <a:pt x="405" y="2"/>
                    <a:pt x="279" y="42"/>
                    <a:pt x="175" y="120"/>
                  </a:cubicBezTo>
                  <a:cubicBezTo>
                    <a:pt x="143" y="143"/>
                    <a:pt x="111" y="170"/>
                    <a:pt x="83" y="199"/>
                  </a:cubicBezTo>
                  <a:cubicBezTo>
                    <a:pt x="68" y="214"/>
                    <a:pt x="55" y="229"/>
                    <a:pt x="42" y="246"/>
                  </a:cubicBezTo>
                  <a:cubicBezTo>
                    <a:pt x="36" y="252"/>
                    <a:pt x="30" y="259"/>
                    <a:pt x="25" y="266"/>
                  </a:cubicBezTo>
                  <a:cubicBezTo>
                    <a:pt x="19" y="276"/>
                    <a:pt x="15" y="286"/>
                    <a:pt x="9" y="295"/>
                  </a:cubicBezTo>
                  <a:cubicBezTo>
                    <a:pt x="1" y="308"/>
                    <a:pt x="13" y="324"/>
                    <a:pt x="26" y="324"/>
                  </a:cubicBezTo>
                  <a:cubicBezTo>
                    <a:pt x="29" y="324"/>
                    <a:pt x="32" y="323"/>
                    <a:pt x="35" y="322"/>
                  </a:cubicBezTo>
                  <a:cubicBezTo>
                    <a:pt x="48" y="313"/>
                    <a:pt x="61" y="308"/>
                    <a:pt x="73" y="299"/>
                  </a:cubicBezTo>
                  <a:cubicBezTo>
                    <a:pt x="89" y="288"/>
                    <a:pt x="103" y="277"/>
                    <a:pt x="117" y="265"/>
                  </a:cubicBezTo>
                  <a:cubicBezTo>
                    <a:pt x="141" y="246"/>
                    <a:pt x="165" y="225"/>
                    <a:pt x="190" y="207"/>
                  </a:cubicBezTo>
                  <a:cubicBezTo>
                    <a:pt x="239" y="171"/>
                    <a:pt x="291" y="142"/>
                    <a:pt x="348" y="122"/>
                  </a:cubicBezTo>
                  <a:cubicBezTo>
                    <a:pt x="410" y="100"/>
                    <a:pt x="476" y="89"/>
                    <a:pt x="542" y="89"/>
                  </a:cubicBezTo>
                  <a:cubicBezTo>
                    <a:pt x="587" y="89"/>
                    <a:pt x="632" y="94"/>
                    <a:pt x="676" y="105"/>
                  </a:cubicBezTo>
                  <a:cubicBezTo>
                    <a:pt x="706" y="112"/>
                    <a:pt x="736" y="121"/>
                    <a:pt x="764" y="133"/>
                  </a:cubicBezTo>
                  <a:cubicBezTo>
                    <a:pt x="797" y="148"/>
                    <a:pt x="826" y="165"/>
                    <a:pt x="860" y="175"/>
                  </a:cubicBezTo>
                  <a:cubicBezTo>
                    <a:pt x="864" y="177"/>
                    <a:pt x="868" y="177"/>
                    <a:pt x="872" y="177"/>
                  </a:cubicBezTo>
                  <a:cubicBezTo>
                    <a:pt x="903" y="177"/>
                    <a:pt x="919" y="135"/>
                    <a:pt x="897" y="111"/>
                  </a:cubicBezTo>
                  <a:cubicBezTo>
                    <a:pt x="855" y="64"/>
                    <a:pt x="786" y="41"/>
                    <a:pt x="726" y="24"/>
                  </a:cubicBezTo>
                  <a:cubicBezTo>
                    <a:pt x="667" y="8"/>
                    <a:pt x="606" y="0"/>
                    <a:pt x="5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8"/>
            <p:cNvSpPr/>
            <p:nvPr/>
          </p:nvSpPr>
          <p:spPr>
            <a:xfrm>
              <a:off x="3586738" y="2545711"/>
              <a:ext cx="104326" cy="32040"/>
            </a:xfrm>
            <a:custGeom>
              <a:rect b="b" l="l" r="r" t="t"/>
              <a:pathLst>
                <a:path extrusionOk="0" h="613" w="1996">
                  <a:moveTo>
                    <a:pt x="351" y="0"/>
                  </a:moveTo>
                  <a:cubicBezTo>
                    <a:pt x="224" y="0"/>
                    <a:pt x="93" y="38"/>
                    <a:pt x="23" y="153"/>
                  </a:cubicBezTo>
                  <a:cubicBezTo>
                    <a:pt x="1" y="191"/>
                    <a:pt x="34" y="226"/>
                    <a:pt x="68" y="226"/>
                  </a:cubicBezTo>
                  <a:cubicBezTo>
                    <a:pt x="83" y="226"/>
                    <a:pt x="98" y="219"/>
                    <a:pt x="108" y="202"/>
                  </a:cubicBezTo>
                  <a:cubicBezTo>
                    <a:pt x="130" y="166"/>
                    <a:pt x="165" y="138"/>
                    <a:pt x="202" y="123"/>
                  </a:cubicBezTo>
                  <a:cubicBezTo>
                    <a:pt x="250" y="104"/>
                    <a:pt x="294" y="99"/>
                    <a:pt x="345" y="99"/>
                  </a:cubicBezTo>
                  <a:cubicBezTo>
                    <a:pt x="349" y="99"/>
                    <a:pt x="352" y="99"/>
                    <a:pt x="356" y="99"/>
                  </a:cubicBezTo>
                  <a:cubicBezTo>
                    <a:pt x="470" y="99"/>
                    <a:pt x="581" y="128"/>
                    <a:pt x="693" y="156"/>
                  </a:cubicBezTo>
                  <a:cubicBezTo>
                    <a:pt x="971" y="225"/>
                    <a:pt x="1245" y="315"/>
                    <a:pt x="1511" y="423"/>
                  </a:cubicBezTo>
                  <a:cubicBezTo>
                    <a:pt x="1584" y="454"/>
                    <a:pt x="1658" y="485"/>
                    <a:pt x="1732" y="518"/>
                  </a:cubicBezTo>
                  <a:cubicBezTo>
                    <a:pt x="1806" y="552"/>
                    <a:pt x="1882" y="580"/>
                    <a:pt x="1958" y="611"/>
                  </a:cubicBezTo>
                  <a:cubicBezTo>
                    <a:pt x="1961" y="612"/>
                    <a:pt x="1964" y="612"/>
                    <a:pt x="1966" y="612"/>
                  </a:cubicBezTo>
                  <a:cubicBezTo>
                    <a:pt x="1986" y="612"/>
                    <a:pt x="1996" y="579"/>
                    <a:pt x="1977" y="566"/>
                  </a:cubicBezTo>
                  <a:cubicBezTo>
                    <a:pt x="1914" y="526"/>
                    <a:pt x="1852" y="485"/>
                    <a:pt x="1785" y="451"/>
                  </a:cubicBezTo>
                  <a:cubicBezTo>
                    <a:pt x="1720" y="416"/>
                    <a:pt x="1651" y="385"/>
                    <a:pt x="1582" y="355"/>
                  </a:cubicBezTo>
                  <a:cubicBezTo>
                    <a:pt x="1444" y="294"/>
                    <a:pt x="1303" y="239"/>
                    <a:pt x="1161" y="191"/>
                  </a:cubicBezTo>
                  <a:cubicBezTo>
                    <a:pt x="1018" y="143"/>
                    <a:pt x="875" y="101"/>
                    <a:pt x="730" y="65"/>
                  </a:cubicBezTo>
                  <a:cubicBezTo>
                    <a:pt x="607" y="34"/>
                    <a:pt x="479" y="0"/>
                    <a:pt x="3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8"/>
            <p:cNvSpPr/>
            <p:nvPr/>
          </p:nvSpPr>
          <p:spPr>
            <a:xfrm>
              <a:off x="3842854" y="2504314"/>
              <a:ext cx="34078" cy="49027"/>
            </a:xfrm>
            <a:custGeom>
              <a:rect b="b" l="l" r="r" t="t"/>
              <a:pathLst>
                <a:path extrusionOk="0" h="938" w="652">
                  <a:moveTo>
                    <a:pt x="605" y="0"/>
                  </a:moveTo>
                  <a:cubicBezTo>
                    <a:pt x="599" y="0"/>
                    <a:pt x="593" y="2"/>
                    <a:pt x="587" y="6"/>
                  </a:cubicBezTo>
                  <a:cubicBezTo>
                    <a:pt x="557" y="27"/>
                    <a:pt x="549" y="71"/>
                    <a:pt x="538" y="105"/>
                  </a:cubicBezTo>
                  <a:cubicBezTo>
                    <a:pt x="526" y="136"/>
                    <a:pt x="514" y="168"/>
                    <a:pt x="502" y="200"/>
                  </a:cubicBezTo>
                  <a:cubicBezTo>
                    <a:pt x="476" y="262"/>
                    <a:pt x="446" y="324"/>
                    <a:pt x="413" y="383"/>
                  </a:cubicBezTo>
                  <a:cubicBezTo>
                    <a:pt x="347" y="503"/>
                    <a:pt x="268" y="615"/>
                    <a:pt x="178" y="718"/>
                  </a:cubicBezTo>
                  <a:cubicBezTo>
                    <a:pt x="127" y="776"/>
                    <a:pt x="71" y="830"/>
                    <a:pt x="19" y="888"/>
                  </a:cubicBezTo>
                  <a:cubicBezTo>
                    <a:pt x="1" y="907"/>
                    <a:pt x="16" y="938"/>
                    <a:pt x="39" y="938"/>
                  </a:cubicBezTo>
                  <a:cubicBezTo>
                    <a:pt x="44" y="938"/>
                    <a:pt x="49" y="936"/>
                    <a:pt x="54" y="933"/>
                  </a:cubicBezTo>
                  <a:cubicBezTo>
                    <a:pt x="171" y="856"/>
                    <a:pt x="270" y="742"/>
                    <a:pt x="355" y="631"/>
                  </a:cubicBezTo>
                  <a:cubicBezTo>
                    <a:pt x="440" y="518"/>
                    <a:pt x="512" y="395"/>
                    <a:pt x="569" y="266"/>
                  </a:cubicBezTo>
                  <a:cubicBezTo>
                    <a:pt x="586" y="228"/>
                    <a:pt x="602" y="190"/>
                    <a:pt x="616" y="152"/>
                  </a:cubicBezTo>
                  <a:cubicBezTo>
                    <a:pt x="622" y="133"/>
                    <a:pt x="629" y="116"/>
                    <a:pt x="634" y="97"/>
                  </a:cubicBezTo>
                  <a:cubicBezTo>
                    <a:pt x="641" y="76"/>
                    <a:pt x="651" y="50"/>
                    <a:pt x="643" y="29"/>
                  </a:cubicBezTo>
                  <a:cubicBezTo>
                    <a:pt x="636" y="13"/>
                    <a:pt x="621" y="0"/>
                    <a:pt x="6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 name="Google Shape;2060;p48"/>
          <p:cNvGrpSpPr/>
          <p:nvPr/>
        </p:nvGrpSpPr>
        <p:grpSpPr>
          <a:xfrm>
            <a:off x="1578662" y="3367139"/>
            <a:ext cx="778587" cy="941410"/>
            <a:chOff x="2255929" y="2346097"/>
            <a:chExt cx="778587" cy="941410"/>
          </a:xfrm>
        </p:grpSpPr>
        <p:sp>
          <p:nvSpPr>
            <p:cNvPr id="2061" name="Google Shape;2061;p48"/>
            <p:cNvSpPr/>
            <p:nvPr/>
          </p:nvSpPr>
          <p:spPr>
            <a:xfrm>
              <a:off x="2336057" y="3224525"/>
              <a:ext cx="586232" cy="62982"/>
            </a:xfrm>
            <a:custGeom>
              <a:rect b="b" l="l" r="r" t="t"/>
              <a:pathLst>
                <a:path extrusionOk="0" h="1205" w="11216">
                  <a:moveTo>
                    <a:pt x="5608" y="1"/>
                  </a:moveTo>
                  <a:cubicBezTo>
                    <a:pt x="4121" y="1"/>
                    <a:pt x="2695" y="64"/>
                    <a:pt x="1644" y="177"/>
                  </a:cubicBezTo>
                  <a:cubicBezTo>
                    <a:pt x="591" y="289"/>
                    <a:pt x="1" y="443"/>
                    <a:pt x="1" y="603"/>
                  </a:cubicBezTo>
                  <a:cubicBezTo>
                    <a:pt x="1" y="762"/>
                    <a:pt x="591" y="915"/>
                    <a:pt x="1644" y="1028"/>
                  </a:cubicBezTo>
                  <a:cubicBezTo>
                    <a:pt x="2695" y="1141"/>
                    <a:pt x="4121" y="1204"/>
                    <a:pt x="5608" y="1204"/>
                  </a:cubicBezTo>
                  <a:cubicBezTo>
                    <a:pt x="7096" y="1204"/>
                    <a:pt x="8522" y="1141"/>
                    <a:pt x="9573" y="1028"/>
                  </a:cubicBezTo>
                  <a:cubicBezTo>
                    <a:pt x="10625" y="915"/>
                    <a:pt x="11216" y="762"/>
                    <a:pt x="11216" y="603"/>
                  </a:cubicBezTo>
                  <a:cubicBezTo>
                    <a:pt x="11216" y="443"/>
                    <a:pt x="10625" y="289"/>
                    <a:pt x="9573" y="177"/>
                  </a:cubicBezTo>
                  <a:cubicBezTo>
                    <a:pt x="8522" y="64"/>
                    <a:pt x="7096" y="1"/>
                    <a:pt x="5608" y="1"/>
                  </a:cubicBezTo>
                  <a:close/>
                </a:path>
              </a:pathLst>
            </a:custGeom>
            <a:solidFill>
              <a:srgbClr val="321709">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8"/>
            <p:cNvSpPr/>
            <p:nvPr/>
          </p:nvSpPr>
          <p:spPr>
            <a:xfrm>
              <a:off x="2814157" y="2597144"/>
              <a:ext cx="220360" cy="289196"/>
            </a:xfrm>
            <a:custGeom>
              <a:rect b="b" l="l" r="r" t="t"/>
              <a:pathLst>
                <a:path extrusionOk="0" h="5533" w="4216">
                  <a:moveTo>
                    <a:pt x="3332" y="1"/>
                  </a:moveTo>
                  <a:cubicBezTo>
                    <a:pt x="3307" y="1"/>
                    <a:pt x="3281" y="18"/>
                    <a:pt x="3280" y="51"/>
                  </a:cubicBezTo>
                  <a:cubicBezTo>
                    <a:pt x="3271" y="475"/>
                    <a:pt x="3233" y="899"/>
                    <a:pt x="3167" y="1318"/>
                  </a:cubicBezTo>
                  <a:cubicBezTo>
                    <a:pt x="3152" y="1307"/>
                    <a:pt x="3137" y="1296"/>
                    <a:pt x="3122" y="1284"/>
                  </a:cubicBezTo>
                  <a:cubicBezTo>
                    <a:pt x="3046" y="1223"/>
                    <a:pt x="2975" y="1155"/>
                    <a:pt x="2911" y="1081"/>
                  </a:cubicBezTo>
                  <a:cubicBezTo>
                    <a:pt x="2785" y="936"/>
                    <a:pt x="2682" y="768"/>
                    <a:pt x="2615" y="588"/>
                  </a:cubicBezTo>
                  <a:cubicBezTo>
                    <a:pt x="2595" y="538"/>
                    <a:pt x="2580" y="486"/>
                    <a:pt x="2563" y="435"/>
                  </a:cubicBezTo>
                  <a:cubicBezTo>
                    <a:pt x="2555" y="409"/>
                    <a:pt x="2545" y="384"/>
                    <a:pt x="2538" y="358"/>
                  </a:cubicBezTo>
                  <a:cubicBezTo>
                    <a:pt x="2531" y="330"/>
                    <a:pt x="2524" y="302"/>
                    <a:pt x="2518" y="273"/>
                  </a:cubicBezTo>
                  <a:cubicBezTo>
                    <a:pt x="2515" y="259"/>
                    <a:pt x="2502" y="252"/>
                    <a:pt x="2489" y="252"/>
                  </a:cubicBezTo>
                  <a:cubicBezTo>
                    <a:pt x="2473" y="252"/>
                    <a:pt x="2457" y="262"/>
                    <a:pt x="2459" y="282"/>
                  </a:cubicBezTo>
                  <a:cubicBezTo>
                    <a:pt x="2467" y="372"/>
                    <a:pt x="2480" y="462"/>
                    <a:pt x="2506" y="548"/>
                  </a:cubicBezTo>
                  <a:cubicBezTo>
                    <a:pt x="2532" y="634"/>
                    <a:pt x="2567" y="717"/>
                    <a:pt x="2605" y="797"/>
                  </a:cubicBezTo>
                  <a:cubicBezTo>
                    <a:pt x="2685" y="957"/>
                    <a:pt x="2791" y="1105"/>
                    <a:pt x="2918" y="1232"/>
                  </a:cubicBezTo>
                  <a:cubicBezTo>
                    <a:pt x="2952" y="1266"/>
                    <a:pt x="2988" y="1300"/>
                    <a:pt x="3026" y="1332"/>
                  </a:cubicBezTo>
                  <a:cubicBezTo>
                    <a:pt x="3048" y="1349"/>
                    <a:pt x="3070" y="1367"/>
                    <a:pt x="3092" y="1383"/>
                  </a:cubicBezTo>
                  <a:cubicBezTo>
                    <a:pt x="3102" y="1391"/>
                    <a:pt x="3111" y="1398"/>
                    <a:pt x="3121" y="1406"/>
                  </a:cubicBezTo>
                  <a:cubicBezTo>
                    <a:pt x="3124" y="1409"/>
                    <a:pt x="3129" y="1411"/>
                    <a:pt x="3132" y="1414"/>
                  </a:cubicBezTo>
                  <a:cubicBezTo>
                    <a:pt x="3135" y="1421"/>
                    <a:pt x="3140" y="1428"/>
                    <a:pt x="3148" y="1433"/>
                  </a:cubicBezTo>
                  <a:cubicBezTo>
                    <a:pt x="3144" y="1456"/>
                    <a:pt x="3141" y="1477"/>
                    <a:pt x="3137" y="1499"/>
                  </a:cubicBezTo>
                  <a:cubicBezTo>
                    <a:pt x="3052" y="1975"/>
                    <a:pt x="2931" y="2445"/>
                    <a:pt x="2775" y="2901"/>
                  </a:cubicBezTo>
                  <a:cubicBezTo>
                    <a:pt x="2632" y="3323"/>
                    <a:pt x="2462" y="3740"/>
                    <a:pt x="2231" y="4121"/>
                  </a:cubicBezTo>
                  <a:cubicBezTo>
                    <a:pt x="2010" y="4488"/>
                    <a:pt x="1728" y="4823"/>
                    <a:pt x="1372" y="5064"/>
                  </a:cubicBezTo>
                  <a:cubicBezTo>
                    <a:pt x="1199" y="5181"/>
                    <a:pt x="1011" y="5277"/>
                    <a:pt x="812" y="5342"/>
                  </a:cubicBezTo>
                  <a:cubicBezTo>
                    <a:pt x="712" y="5374"/>
                    <a:pt x="609" y="5400"/>
                    <a:pt x="505" y="5416"/>
                  </a:cubicBezTo>
                  <a:cubicBezTo>
                    <a:pt x="404" y="5433"/>
                    <a:pt x="301" y="5436"/>
                    <a:pt x="199" y="5440"/>
                  </a:cubicBezTo>
                  <a:cubicBezTo>
                    <a:pt x="163" y="5441"/>
                    <a:pt x="128" y="5443"/>
                    <a:pt x="92" y="5443"/>
                  </a:cubicBezTo>
                  <a:cubicBezTo>
                    <a:pt x="76" y="5443"/>
                    <a:pt x="61" y="5443"/>
                    <a:pt x="45" y="5442"/>
                  </a:cubicBezTo>
                  <a:cubicBezTo>
                    <a:pt x="45" y="5442"/>
                    <a:pt x="44" y="5442"/>
                    <a:pt x="43" y="5442"/>
                  </a:cubicBezTo>
                  <a:cubicBezTo>
                    <a:pt x="9" y="5442"/>
                    <a:pt x="1" y="5499"/>
                    <a:pt x="36" y="5505"/>
                  </a:cubicBezTo>
                  <a:cubicBezTo>
                    <a:pt x="124" y="5521"/>
                    <a:pt x="210" y="5533"/>
                    <a:pt x="299" y="5533"/>
                  </a:cubicBezTo>
                  <a:cubicBezTo>
                    <a:pt x="318" y="5533"/>
                    <a:pt x="338" y="5532"/>
                    <a:pt x="357" y="5531"/>
                  </a:cubicBezTo>
                  <a:cubicBezTo>
                    <a:pt x="465" y="5525"/>
                    <a:pt x="572" y="5508"/>
                    <a:pt x="678" y="5483"/>
                  </a:cubicBezTo>
                  <a:cubicBezTo>
                    <a:pt x="886" y="5435"/>
                    <a:pt x="1086" y="5352"/>
                    <a:pt x="1272" y="5245"/>
                  </a:cubicBezTo>
                  <a:cubicBezTo>
                    <a:pt x="1655" y="5026"/>
                    <a:pt x="1967" y="4704"/>
                    <a:pt x="2213" y="4339"/>
                  </a:cubicBezTo>
                  <a:cubicBezTo>
                    <a:pt x="2464" y="3967"/>
                    <a:pt x="2648" y="3552"/>
                    <a:pt x="2802" y="3131"/>
                  </a:cubicBezTo>
                  <a:cubicBezTo>
                    <a:pt x="2972" y="2668"/>
                    <a:pt x="3106" y="2191"/>
                    <a:pt x="3202" y="1707"/>
                  </a:cubicBezTo>
                  <a:cubicBezTo>
                    <a:pt x="3218" y="1628"/>
                    <a:pt x="3232" y="1549"/>
                    <a:pt x="3245" y="1469"/>
                  </a:cubicBezTo>
                  <a:cubicBezTo>
                    <a:pt x="3247" y="1468"/>
                    <a:pt x="3250" y="1468"/>
                    <a:pt x="3252" y="1467"/>
                  </a:cubicBezTo>
                  <a:cubicBezTo>
                    <a:pt x="3328" y="1429"/>
                    <a:pt x="3405" y="1393"/>
                    <a:pt x="3476" y="1347"/>
                  </a:cubicBezTo>
                  <a:cubicBezTo>
                    <a:pt x="3545" y="1301"/>
                    <a:pt x="3614" y="1253"/>
                    <a:pt x="3680" y="1203"/>
                  </a:cubicBezTo>
                  <a:cubicBezTo>
                    <a:pt x="3813" y="1102"/>
                    <a:pt x="3937" y="989"/>
                    <a:pt x="4041" y="858"/>
                  </a:cubicBezTo>
                  <a:cubicBezTo>
                    <a:pt x="4100" y="783"/>
                    <a:pt x="4153" y="703"/>
                    <a:pt x="4196" y="618"/>
                  </a:cubicBezTo>
                  <a:cubicBezTo>
                    <a:pt x="4216" y="580"/>
                    <a:pt x="4182" y="544"/>
                    <a:pt x="4150" y="544"/>
                  </a:cubicBezTo>
                  <a:cubicBezTo>
                    <a:pt x="4136" y="544"/>
                    <a:pt x="4121" y="552"/>
                    <a:pt x="4112" y="569"/>
                  </a:cubicBezTo>
                  <a:cubicBezTo>
                    <a:pt x="3965" y="858"/>
                    <a:pt x="3716" y="1077"/>
                    <a:pt x="3453" y="1260"/>
                  </a:cubicBezTo>
                  <a:cubicBezTo>
                    <a:pt x="3386" y="1307"/>
                    <a:pt x="3322" y="1358"/>
                    <a:pt x="3256" y="1406"/>
                  </a:cubicBezTo>
                  <a:cubicBezTo>
                    <a:pt x="3321" y="1019"/>
                    <a:pt x="3361" y="627"/>
                    <a:pt x="3377" y="235"/>
                  </a:cubicBezTo>
                  <a:cubicBezTo>
                    <a:pt x="3380" y="173"/>
                    <a:pt x="3381" y="112"/>
                    <a:pt x="3383" y="51"/>
                  </a:cubicBezTo>
                  <a:cubicBezTo>
                    <a:pt x="3384" y="18"/>
                    <a:pt x="3358" y="1"/>
                    <a:pt x="33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8"/>
            <p:cNvSpPr/>
            <p:nvPr/>
          </p:nvSpPr>
          <p:spPr>
            <a:xfrm>
              <a:off x="2255929" y="2761738"/>
              <a:ext cx="197205" cy="308221"/>
            </a:xfrm>
            <a:custGeom>
              <a:rect b="b" l="l" r="r" t="t"/>
              <a:pathLst>
                <a:path extrusionOk="0" h="5897" w="3773">
                  <a:moveTo>
                    <a:pt x="2077" y="0"/>
                  </a:moveTo>
                  <a:cubicBezTo>
                    <a:pt x="1999" y="0"/>
                    <a:pt x="1921" y="4"/>
                    <a:pt x="1844" y="13"/>
                  </a:cubicBezTo>
                  <a:cubicBezTo>
                    <a:pt x="1602" y="41"/>
                    <a:pt x="1370" y="109"/>
                    <a:pt x="1153" y="218"/>
                  </a:cubicBezTo>
                  <a:cubicBezTo>
                    <a:pt x="944" y="322"/>
                    <a:pt x="752" y="465"/>
                    <a:pt x="592" y="635"/>
                  </a:cubicBezTo>
                  <a:cubicBezTo>
                    <a:pt x="417" y="822"/>
                    <a:pt x="287" y="1042"/>
                    <a:pt x="197" y="1283"/>
                  </a:cubicBezTo>
                  <a:cubicBezTo>
                    <a:pt x="149" y="1413"/>
                    <a:pt x="112" y="1547"/>
                    <a:pt x="82" y="1682"/>
                  </a:cubicBezTo>
                  <a:cubicBezTo>
                    <a:pt x="50" y="1825"/>
                    <a:pt x="24" y="1972"/>
                    <a:pt x="12" y="2118"/>
                  </a:cubicBezTo>
                  <a:cubicBezTo>
                    <a:pt x="0" y="2265"/>
                    <a:pt x="8" y="2415"/>
                    <a:pt x="46" y="2557"/>
                  </a:cubicBezTo>
                  <a:cubicBezTo>
                    <a:pt x="82" y="2692"/>
                    <a:pt x="143" y="2820"/>
                    <a:pt x="210" y="2942"/>
                  </a:cubicBezTo>
                  <a:cubicBezTo>
                    <a:pt x="340" y="3178"/>
                    <a:pt x="487" y="3413"/>
                    <a:pt x="668" y="3613"/>
                  </a:cubicBezTo>
                  <a:cubicBezTo>
                    <a:pt x="846" y="3811"/>
                    <a:pt x="1065" y="3970"/>
                    <a:pt x="1310" y="4073"/>
                  </a:cubicBezTo>
                  <a:cubicBezTo>
                    <a:pt x="1342" y="4087"/>
                    <a:pt x="1376" y="4101"/>
                    <a:pt x="1410" y="4113"/>
                  </a:cubicBezTo>
                  <a:cubicBezTo>
                    <a:pt x="1291" y="4227"/>
                    <a:pt x="1176" y="4343"/>
                    <a:pt x="1067" y="4467"/>
                  </a:cubicBezTo>
                  <a:cubicBezTo>
                    <a:pt x="938" y="4614"/>
                    <a:pt x="820" y="4768"/>
                    <a:pt x="701" y="4922"/>
                  </a:cubicBezTo>
                  <a:cubicBezTo>
                    <a:pt x="670" y="4962"/>
                    <a:pt x="638" y="5001"/>
                    <a:pt x="603" y="5037"/>
                  </a:cubicBezTo>
                  <a:cubicBezTo>
                    <a:pt x="566" y="5076"/>
                    <a:pt x="523" y="5110"/>
                    <a:pt x="505" y="5162"/>
                  </a:cubicBezTo>
                  <a:cubicBezTo>
                    <a:pt x="498" y="5181"/>
                    <a:pt x="516" y="5205"/>
                    <a:pt x="536" y="5205"/>
                  </a:cubicBezTo>
                  <a:cubicBezTo>
                    <a:pt x="537" y="5205"/>
                    <a:pt x="537" y="5205"/>
                    <a:pt x="538" y="5205"/>
                  </a:cubicBezTo>
                  <a:cubicBezTo>
                    <a:pt x="563" y="5203"/>
                    <a:pt x="589" y="5196"/>
                    <a:pt x="609" y="5181"/>
                  </a:cubicBezTo>
                  <a:cubicBezTo>
                    <a:pt x="629" y="5165"/>
                    <a:pt x="648" y="5149"/>
                    <a:pt x="666" y="5132"/>
                  </a:cubicBezTo>
                  <a:cubicBezTo>
                    <a:pt x="698" y="5101"/>
                    <a:pt x="727" y="5065"/>
                    <a:pt x="756" y="5030"/>
                  </a:cubicBezTo>
                  <a:cubicBezTo>
                    <a:pt x="816" y="4955"/>
                    <a:pt x="871" y="4876"/>
                    <a:pt x="930" y="4798"/>
                  </a:cubicBezTo>
                  <a:cubicBezTo>
                    <a:pt x="1049" y="4640"/>
                    <a:pt x="1178" y="4492"/>
                    <a:pt x="1306" y="4341"/>
                  </a:cubicBezTo>
                  <a:cubicBezTo>
                    <a:pt x="1322" y="4322"/>
                    <a:pt x="1339" y="4302"/>
                    <a:pt x="1357" y="4283"/>
                  </a:cubicBezTo>
                  <a:lnTo>
                    <a:pt x="1357" y="4283"/>
                  </a:lnTo>
                  <a:cubicBezTo>
                    <a:pt x="1347" y="4304"/>
                    <a:pt x="1338" y="4327"/>
                    <a:pt x="1329" y="4348"/>
                  </a:cubicBezTo>
                  <a:cubicBezTo>
                    <a:pt x="1290" y="4444"/>
                    <a:pt x="1254" y="4540"/>
                    <a:pt x="1222" y="4637"/>
                  </a:cubicBezTo>
                  <a:cubicBezTo>
                    <a:pt x="1157" y="4832"/>
                    <a:pt x="1107" y="5032"/>
                    <a:pt x="1072" y="5234"/>
                  </a:cubicBezTo>
                  <a:cubicBezTo>
                    <a:pt x="1055" y="5338"/>
                    <a:pt x="1036" y="5440"/>
                    <a:pt x="1005" y="5540"/>
                  </a:cubicBezTo>
                  <a:cubicBezTo>
                    <a:pt x="996" y="5554"/>
                    <a:pt x="991" y="5568"/>
                    <a:pt x="993" y="5587"/>
                  </a:cubicBezTo>
                  <a:cubicBezTo>
                    <a:pt x="996" y="5611"/>
                    <a:pt x="1009" y="5632"/>
                    <a:pt x="1033" y="5639"/>
                  </a:cubicBezTo>
                  <a:cubicBezTo>
                    <a:pt x="1037" y="5640"/>
                    <a:pt x="1041" y="5641"/>
                    <a:pt x="1046" y="5641"/>
                  </a:cubicBezTo>
                  <a:cubicBezTo>
                    <a:pt x="1065" y="5641"/>
                    <a:pt x="1087" y="5631"/>
                    <a:pt x="1095" y="5614"/>
                  </a:cubicBezTo>
                  <a:cubicBezTo>
                    <a:pt x="1137" y="5517"/>
                    <a:pt x="1157" y="5415"/>
                    <a:pt x="1176" y="5313"/>
                  </a:cubicBezTo>
                  <a:cubicBezTo>
                    <a:pt x="1195" y="5211"/>
                    <a:pt x="1213" y="5111"/>
                    <a:pt x="1236" y="5011"/>
                  </a:cubicBezTo>
                  <a:cubicBezTo>
                    <a:pt x="1282" y="4811"/>
                    <a:pt x="1339" y="4614"/>
                    <a:pt x="1409" y="4421"/>
                  </a:cubicBezTo>
                  <a:cubicBezTo>
                    <a:pt x="1427" y="4368"/>
                    <a:pt x="1447" y="4315"/>
                    <a:pt x="1466" y="4261"/>
                  </a:cubicBezTo>
                  <a:cubicBezTo>
                    <a:pt x="1470" y="4250"/>
                    <a:pt x="1474" y="4239"/>
                    <a:pt x="1479" y="4228"/>
                  </a:cubicBezTo>
                  <a:cubicBezTo>
                    <a:pt x="1479" y="4232"/>
                    <a:pt x="1479" y="4236"/>
                    <a:pt x="1479" y="4240"/>
                  </a:cubicBezTo>
                  <a:cubicBezTo>
                    <a:pt x="1479" y="4298"/>
                    <a:pt x="1480" y="4358"/>
                    <a:pt x="1481" y="4417"/>
                  </a:cubicBezTo>
                  <a:cubicBezTo>
                    <a:pt x="1484" y="4532"/>
                    <a:pt x="1489" y="4647"/>
                    <a:pt x="1494" y="4762"/>
                  </a:cubicBezTo>
                  <a:cubicBezTo>
                    <a:pt x="1503" y="4995"/>
                    <a:pt x="1515" y="5229"/>
                    <a:pt x="1533" y="5461"/>
                  </a:cubicBezTo>
                  <a:cubicBezTo>
                    <a:pt x="1537" y="5528"/>
                    <a:pt x="1542" y="5593"/>
                    <a:pt x="1547" y="5660"/>
                  </a:cubicBezTo>
                  <a:cubicBezTo>
                    <a:pt x="1553" y="5726"/>
                    <a:pt x="1555" y="5796"/>
                    <a:pt x="1568" y="5862"/>
                  </a:cubicBezTo>
                  <a:cubicBezTo>
                    <a:pt x="1572" y="5886"/>
                    <a:pt x="1590" y="5896"/>
                    <a:pt x="1610" y="5896"/>
                  </a:cubicBezTo>
                  <a:cubicBezTo>
                    <a:pt x="1635" y="5896"/>
                    <a:pt x="1662" y="5879"/>
                    <a:pt x="1663" y="5849"/>
                  </a:cubicBezTo>
                  <a:cubicBezTo>
                    <a:pt x="1664" y="5791"/>
                    <a:pt x="1657" y="5730"/>
                    <a:pt x="1654" y="5672"/>
                  </a:cubicBezTo>
                  <a:cubicBezTo>
                    <a:pt x="1649" y="5615"/>
                    <a:pt x="1645" y="5557"/>
                    <a:pt x="1642" y="5500"/>
                  </a:cubicBezTo>
                  <a:cubicBezTo>
                    <a:pt x="1634" y="5383"/>
                    <a:pt x="1628" y="5267"/>
                    <a:pt x="1621" y="5151"/>
                  </a:cubicBezTo>
                  <a:cubicBezTo>
                    <a:pt x="1607" y="4921"/>
                    <a:pt x="1596" y="4690"/>
                    <a:pt x="1587" y="4460"/>
                  </a:cubicBezTo>
                  <a:cubicBezTo>
                    <a:pt x="1584" y="4393"/>
                    <a:pt x="1581" y="4327"/>
                    <a:pt x="1578" y="4261"/>
                  </a:cubicBezTo>
                  <a:cubicBezTo>
                    <a:pt x="1576" y="4211"/>
                    <a:pt x="1575" y="4161"/>
                    <a:pt x="1568" y="4111"/>
                  </a:cubicBezTo>
                  <a:cubicBezTo>
                    <a:pt x="1571" y="4107"/>
                    <a:pt x="1573" y="4102"/>
                    <a:pt x="1575" y="4097"/>
                  </a:cubicBezTo>
                  <a:cubicBezTo>
                    <a:pt x="1584" y="4062"/>
                    <a:pt x="1562" y="4028"/>
                    <a:pt x="1530" y="4018"/>
                  </a:cubicBezTo>
                  <a:cubicBezTo>
                    <a:pt x="1296" y="3946"/>
                    <a:pt x="1074" y="3821"/>
                    <a:pt x="893" y="3657"/>
                  </a:cubicBezTo>
                  <a:cubicBezTo>
                    <a:pt x="701" y="3483"/>
                    <a:pt x="555" y="3274"/>
                    <a:pt x="422" y="3051"/>
                  </a:cubicBezTo>
                  <a:cubicBezTo>
                    <a:pt x="287" y="2825"/>
                    <a:pt x="155" y="2593"/>
                    <a:pt x="139" y="2327"/>
                  </a:cubicBezTo>
                  <a:cubicBezTo>
                    <a:pt x="129" y="2186"/>
                    <a:pt x="145" y="2046"/>
                    <a:pt x="168" y="1910"/>
                  </a:cubicBezTo>
                  <a:cubicBezTo>
                    <a:pt x="191" y="1776"/>
                    <a:pt x="220" y="1643"/>
                    <a:pt x="257" y="1512"/>
                  </a:cubicBezTo>
                  <a:cubicBezTo>
                    <a:pt x="294" y="1384"/>
                    <a:pt x="338" y="1260"/>
                    <a:pt x="396" y="1142"/>
                  </a:cubicBezTo>
                  <a:cubicBezTo>
                    <a:pt x="423" y="1088"/>
                    <a:pt x="453" y="1034"/>
                    <a:pt x="486" y="983"/>
                  </a:cubicBezTo>
                  <a:cubicBezTo>
                    <a:pt x="501" y="958"/>
                    <a:pt x="516" y="935"/>
                    <a:pt x="533" y="911"/>
                  </a:cubicBezTo>
                  <a:cubicBezTo>
                    <a:pt x="540" y="900"/>
                    <a:pt x="548" y="889"/>
                    <a:pt x="555" y="879"/>
                  </a:cubicBezTo>
                  <a:cubicBezTo>
                    <a:pt x="559" y="873"/>
                    <a:pt x="563" y="868"/>
                    <a:pt x="567" y="863"/>
                  </a:cubicBezTo>
                  <a:cubicBezTo>
                    <a:pt x="568" y="861"/>
                    <a:pt x="575" y="854"/>
                    <a:pt x="576" y="852"/>
                  </a:cubicBezTo>
                  <a:cubicBezTo>
                    <a:pt x="644" y="764"/>
                    <a:pt x="721" y="682"/>
                    <a:pt x="804" y="608"/>
                  </a:cubicBezTo>
                  <a:cubicBezTo>
                    <a:pt x="825" y="590"/>
                    <a:pt x="847" y="571"/>
                    <a:pt x="869" y="553"/>
                  </a:cubicBezTo>
                  <a:cubicBezTo>
                    <a:pt x="893" y="533"/>
                    <a:pt x="904" y="525"/>
                    <a:pt x="926" y="508"/>
                  </a:cubicBezTo>
                  <a:cubicBezTo>
                    <a:pt x="971" y="475"/>
                    <a:pt x="1018" y="443"/>
                    <a:pt x="1065" y="413"/>
                  </a:cubicBezTo>
                  <a:cubicBezTo>
                    <a:pt x="1113" y="385"/>
                    <a:pt x="1162" y="357"/>
                    <a:pt x="1212" y="332"/>
                  </a:cubicBezTo>
                  <a:cubicBezTo>
                    <a:pt x="1238" y="319"/>
                    <a:pt x="1264" y="307"/>
                    <a:pt x="1290" y="295"/>
                  </a:cubicBezTo>
                  <a:cubicBezTo>
                    <a:pt x="1301" y="290"/>
                    <a:pt x="1314" y="285"/>
                    <a:pt x="1326" y="278"/>
                  </a:cubicBezTo>
                  <a:lnTo>
                    <a:pt x="1327" y="278"/>
                  </a:lnTo>
                  <a:cubicBezTo>
                    <a:pt x="1330" y="277"/>
                    <a:pt x="1332" y="276"/>
                    <a:pt x="1335" y="275"/>
                  </a:cubicBezTo>
                  <a:cubicBezTo>
                    <a:pt x="1342" y="272"/>
                    <a:pt x="1350" y="269"/>
                    <a:pt x="1357" y="266"/>
                  </a:cubicBezTo>
                  <a:cubicBezTo>
                    <a:pt x="1460" y="225"/>
                    <a:pt x="1569" y="192"/>
                    <a:pt x="1678" y="169"/>
                  </a:cubicBezTo>
                  <a:cubicBezTo>
                    <a:pt x="1797" y="143"/>
                    <a:pt x="1907" y="131"/>
                    <a:pt x="2031" y="128"/>
                  </a:cubicBezTo>
                  <a:cubicBezTo>
                    <a:pt x="2046" y="128"/>
                    <a:pt x="2061" y="128"/>
                    <a:pt x="2076" y="128"/>
                  </a:cubicBezTo>
                  <a:cubicBezTo>
                    <a:pt x="2123" y="128"/>
                    <a:pt x="2171" y="129"/>
                    <a:pt x="2219" y="132"/>
                  </a:cubicBezTo>
                  <a:cubicBezTo>
                    <a:pt x="2250" y="133"/>
                    <a:pt x="2282" y="136"/>
                    <a:pt x="2314" y="139"/>
                  </a:cubicBezTo>
                  <a:cubicBezTo>
                    <a:pt x="2328" y="141"/>
                    <a:pt x="2342" y="142"/>
                    <a:pt x="2357" y="144"/>
                  </a:cubicBezTo>
                  <a:cubicBezTo>
                    <a:pt x="2373" y="146"/>
                    <a:pt x="2377" y="146"/>
                    <a:pt x="2395" y="149"/>
                  </a:cubicBezTo>
                  <a:cubicBezTo>
                    <a:pt x="2641" y="186"/>
                    <a:pt x="2881" y="263"/>
                    <a:pt x="3100" y="376"/>
                  </a:cubicBezTo>
                  <a:cubicBezTo>
                    <a:pt x="3306" y="481"/>
                    <a:pt x="3517" y="609"/>
                    <a:pt x="3650" y="804"/>
                  </a:cubicBezTo>
                  <a:cubicBezTo>
                    <a:pt x="3665" y="826"/>
                    <a:pt x="3680" y="850"/>
                    <a:pt x="3694" y="874"/>
                  </a:cubicBezTo>
                  <a:cubicBezTo>
                    <a:pt x="3706" y="899"/>
                    <a:pt x="3721" y="921"/>
                    <a:pt x="3734" y="946"/>
                  </a:cubicBezTo>
                  <a:cubicBezTo>
                    <a:pt x="3737" y="953"/>
                    <a:pt x="3743" y="956"/>
                    <a:pt x="3750" y="956"/>
                  </a:cubicBezTo>
                  <a:cubicBezTo>
                    <a:pt x="3761" y="956"/>
                    <a:pt x="3772" y="948"/>
                    <a:pt x="3772" y="936"/>
                  </a:cubicBezTo>
                  <a:cubicBezTo>
                    <a:pt x="3770" y="908"/>
                    <a:pt x="3768" y="877"/>
                    <a:pt x="3760" y="850"/>
                  </a:cubicBezTo>
                  <a:cubicBezTo>
                    <a:pt x="3752" y="820"/>
                    <a:pt x="3740" y="790"/>
                    <a:pt x="3726" y="763"/>
                  </a:cubicBezTo>
                  <a:cubicBezTo>
                    <a:pt x="3699" y="708"/>
                    <a:pt x="3663" y="660"/>
                    <a:pt x="3623" y="614"/>
                  </a:cubicBezTo>
                  <a:cubicBezTo>
                    <a:pt x="3541" y="522"/>
                    <a:pt x="3440" y="446"/>
                    <a:pt x="3336" y="379"/>
                  </a:cubicBezTo>
                  <a:cubicBezTo>
                    <a:pt x="3118" y="235"/>
                    <a:pt x="2873" y="130"/>
                    <a:pt x="2619" y="67"/>
                  </a:cubicBezTo>
                  <a:cubicBezTo>
                    <a:pt x="2442" y="24"/>
                    <a:pt x="2259" y="0"/>
                    <a:pt x="20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8"/>
            <p:cNvSpPr/>
            <p:nvPr/>
          </p:nvSpPr>
          <p:spPr>
            <a:xfrm>
              <a:off x="2340970" y="2735551"/>
              <a:ext cx="523145" cy="532501"/>
            </a:xfrm>
            <a:custGeom>
              <a:rect b="b" l="l" r="r" t="t"/>
              <a:pathLst>
                <a:path extrusionOk="0" h="10188" w="10009">
                  <a:moveTo>
                    <a:pt x="5005" y="0"/>
                  </a:moveTo>
                  <a:cubicBezTo>
                    <a:pt x="2241" y="0"/>
                    <a:pt x="1" y="2420"/>
                    <a:pt x="1" y="5184"/>
                  </a:cubicBezTo>
                  <a:cubicBezTo>
                    <a:pt x="1" y="7947"/>
                    <a:pt x="2241" y="10188"/>
                    <a:pt x="5005" y="10188"/>
                  </a:cubicBezTo>
                  <a:cubicBezTo>
                    <a:pt x="7769" y="10188"/>
                    <a:pt x="10008" y="7947"/>
                    <a:pt x="10008" y="5184"/>
                  </a:cubicBezTo>
                  <a:cubicBezTo>
                    <a:pt x="10008" y="2420"/>
                    <a:pt x="7769" y="0"/>
                    <a:pt x="5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8"/>
            <p:cNvSpPr/>
            <p:nvPr/>
          </p:nvSpPr>
          <p:spPr>
            <a:xfrm>
              <a:off x="2588462" y="2346097"/>
              <a:ext cx="224437" cy="174469"/>
            </a:xfrm>
            <a:custGeom>
              <a:rect b="b" l="l" r="r" t="t"/>
              <a:pathLst>
                <a:path extrusionOk="0" h="3338" w="4294">
                  <a:moveTo>
                    <a:pt x="1257" y="0"/>
                  </a:moveTo>
                  <a:cubicBezTo>
                    <a:pt x="1132" y="0"/>
                    <a:pt x="1061" y="6"/>
                    <a:pt x="1061" y="6"/>
                  </a:cubicBezTo>
                  <a:cubicBezTo>
                    <a:pt x="555" y="905"/>
                    <a:pt x="0" y="2521"/>
                    <a:pt x="0" y="2521"/>
                  </a:cubicBezTo>
                  <a:cubicBezTo>
                    <a:pt x="69" y="2516"/>
                    <a:pt x="139" y="2514"/>
                    <a:pt x="212" y="2514"/>
                  </a:cubicBezTo>
                  <a:cubicBezTo>
                    <a:pt x="1566" y="2514"/>
                    <a:pt x="3624" y="3337"/>
                    <a:pt x="3624" y="3337"/>
                  </a:cubicBezTo>
                  <a:cubicBezTo>
                    <a:pt x="3918" y="2684"/>
                    <a:pt x="4294" y="1182"/>
                    <a:pt x="4294" y="1182"/>
                  </a:cubicBezTo>
                  <a:cubicBezTo>
                    <a:pt x="3190" y="105"/>
                    <a:pt x="1770" y="0"/>
                    <a:pt x="1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8"/>
            <p:cNvSpPr/>
            <p:nvPr/>
          </p:nvSpPr>
          <p:spPr>
            <a:xfrm>
              <a:off x="2593532" y="2409604"/>
              <a:ext cx="201439" cy="99883"/>
            </a:xfrm>
            <a:custGeom>
              <a:rect b="b" l="l" r="r" t="t"/>
              <a:pathLst>
                <a:path extrusionOk="0" h="1911" w="3854">
                  <a:moveTo>
                    <a:pt x="376" y="0"/>
                  </a:moveTo>
                  <a:lnTo>
                    <a:pt x="1" y="947"/>
                  </a:lnTo>
                  <a:cubicBezTo>
                    <a:pt x="1781" y="1192"/>
                    <a:pt x="3625" y="1910"/>
                    <a:pt x="3625" y="1910"/>
                  </a:cubicBezTo>
                  <a:lnTo>
                    <a:pt x="3854" y="1175"/>
                  </a:lnTo>
                  <a:cubicBezTo>
                    <a:pt x="2352" y="65"/>
                    <a:pt x="376" y="0"/>
                    <a:pt x="3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8"/>
            <p:cNvSpPr/>
            <p:nvPr/>
          </p:nvSpPr>
          <p:spPr>
            <a:xfrm>
              <a:off x="2472112" y="2488529"/>
              <a:ext cx="345331" cy="293691"/>
            </a:xfrm>
            <a:custGeom>
              <a:rect b="b" l="l" r="r" t="t"/>
              <a:pathLst>
                <a:path extrusionOk="0" h="5619" w="6607">
                  <a:moveTo>
                    <a:pt x="2348" y="0"/>
                  </a:moveTo>
                  <a:cubicBezTo>
                    <a:pt x="2321" y="0"/>
                    <a:pt x="2288" y="4"/>
                    <a:pt x="2247" y="12"/>
                  </a:cubicBezTo>
                  <a:cubicBezTo>
                    <a:pt x="1914" y="79"/>
                    <a:pt x="1483" y="383"/>
                    <a:pt x="1267" y="645"/>
                  </a:cubicBezTo>
                  <a:cubicBezTo>
                    <a:pt x="846" y="1156"/>
                    <a:pt x="429" y="1689"/>
                    <a:pt x="215" y="2316"/>
                  </a:cubicBezTo>
                  <a:cubicBezTo>
                    <a:pt x="1" y="2942"/>
                    <a:pt x="26" y="3687"/>
                    <a:pt x="438" y="4205"/>
                  </a:cubicBezTo>
                  <a:cubicBezTo>
                    <a:pt x="613" y="4424"/>
                    <a:pt x="845" y="4590"/>
                    <a:pt x="1087" y="4730"/>
                  </a:cubicBezTo>
                  <a:cubicBezTo>
                    <a:pt x="1450" y="4940"/>
                    <a:pt x="1841" y="5097"/>
                    <a:pt x="2230" y="5253"/>
                  </a:cubicBezTo>
                  <a:cubicBezTo>
                    <a:pt x="2686" y="5435"/>
                    <a:pt x="3155" y="5619"/>
                    <a:pt x="3644" y="5619"/>
                  </a:cubicBezTo>
                  <a:cubicBezTo>
                    <a:pt x="3647" y="5619"/>
                    <a:pt x="3650" y="5619"/>
                    <a:pt x="3652" y="5619"/>
                  </a:cubicBezTo>
                  <a:cubicBezTo>
                    <a:pt x="3823" y="5619"/>
                    <a:pt x="3993" y="5595"/>
                    <a:pt x="4160" y="5559"/>
                  </a:cubicBezTo>
                  <a:cubicBezTo>
                    <a:pt x="5030" y="5366"/>
                    <a:pt x="5813" y="4783"/>
                    <a:pt x="6209" y="3985"/>
                  </a:cubicBezTo>
                  <a:cubicBezTo>
                    <a:pt x="6607" y="3188"/>
                    <a:pt x="6453" y="2216"/>
                    <a:pt x="6003" y="1449"/>
                  </a:cubicBezTo>
                  <a:cubicBezTo>
                    <a:pt x="5551" y="681"/>
                    <a:pt x="4300" y="180"/>
                    <a:pt x="3553" y="175"/>
                  </a:cubicBezTo>
                  <a:lnTo>
                    <a:pt x="3553" y="175"/>
                  </a:lnTo>
                  <a:lnTo>
                    <a:pt x="3983" y="304"/>
                  </a:lnTo>
                  <a:cubicBezTo>
                    <a:pt x="3527" y="225"/>
                    <a:pt x="3073" y="146"/>
                    <a:pt x="2618" y="67"/>
                  </a:cubicBezTo>
                  <a:cubicBezTo>
                    <a:pt x="2475" y="42"/>
                    <a:pt x="2441" y="0"/>
                    <a:pt x="2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8"/>
            <p:cNvSpPr/>
            <p:nvPr/>
          </p:nvSpPr>
          <p:spPr>
            <a:xfrm>
              <a:off x="2450212" y="2445408"/>
              <a:ext cx="444744" cy="136680"/>
            </a:xfrm>
            <a:custGeom>
              <a:rect b="b" l="l" r="r" t="t"/>
              <a:pathLst>
                <a:path extrusionOk="0" h="2615" w="8509">
                  <a:moveTo>
                    <a:pt x="1266" y="1"/>
                  </a:moveTo>
                  <a:cubicBezTo>
                    <a:pt x="1210" y="1"/>
                    <a:pt x="1158" y="2"/>
                    <a:pt x="1110" y="4"/>
                  </a:cubicBezTo>
                  <a:cubicBezTo>
                    <a:pt x="0" y="54"/>
                    <a:pt x="473" y="491"/>
                    <a:pt x="865" y="710"/>
                  </a:cubicBezTo>
                  <a:cubicBezTo>
                    <a:pt x="1257" y="928"/>
                    <a:pt x="1910" y="1198"/>
                    <a:pt x="1910" y="1198"/>
                  </a:cubicBezTo>
                  <a:lnTo>
                    <a:pt x="2188" y="979"/>
                  </a:lnTo>
                  <a:cubicBezTo>
                    <a:pt x="2270" y="974"/>
                    <a:pt x="2353" y="972"/>
                    <a:pt x="2437" y="972"/>
                  </a:cubicBezTo>
                  <a:cubicBezTo>
                    <a:pt x="4126" y="972"/>
                    <a:pt x="6155" y="1887"/>
                    <a:pt x="6155" y="1887"/>
                  </a:cubicBezTo>
                  <a:cubicBezTo>
                    <a:pt x="6417" y="2138"/>
                    <a:pt x="6563" y="2475"/>
                    <a:pt x="6563" y="2475"/>
                  </a:cubicBezTo>
                  <a:cubicBezTo>
                    <a:pt x="6964" y="2568"/>
                    <a:pt x="7322" y="2614"/>
                    <a:pt x="7599" y="2614"/>
                  </a:cubicBezTo>
                  <a:cubicBezTo>
                    <a:pt x="8379" y="2614"/>
                    <a:pt x="8509" y="2245"/>
                    <a:pt x="7134" y="1500"/>
                  </a:cubicBezTo>
                  <a:cubicBezTo>
                    <a:pt x="5354" y="535"/>
                    <a:pt x="2484" y="1"/>
                    <a:pt x="1266" y="1"/>
                  </a:cubicBezTo>
                  <a:close/>
                </a:path>
              </a:pathLst>
            </a:custGeom>
            <a:solidFill>
              <a:srgbClr val="272B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8"/>
            <p:cNvSpPr/>
            <p:nvPr/>
          </p:nvSpPr>
          <p:spPr>
            <a:xfrm>
              <a:off x="2450212" y="2451210"/>
              <a:ext cx="444744" cy="132655"/>
            </a:xfrm>
            <a:custGeom>
              <a:rect b="b" l="l" r="r" t="t"/>
              <a:pathLst>
                <a:path extrusionOk="0" h="2538" w="8509">
                  <a:moveTo>
                    <a:pt x="1264" y="1"/>
                  </a:moveTo>
                  <a:cubicBezTo>
                    <a:pt x="1209" y="1"/>
                    <a:pt x="1158" y="2"/>
                    <a:pt x="1110" y="4"/>
                  </a:cubicBezTo>
                  <a:cubicBezTo>
                    <a:pt x="0" y="53"/>
                    <a:pt x="473" y="478"/>
                    <a:pt x="865" y="690"/>
                  </a:cubicBezTo>
                  <a:cubicBezTo>
                    <a:pt x="1257" y="901"/>
                    <a:pt x="1910" y="1162"/>
                    <a:pt x="1910" y="1162"/>
                  </a:cubicBezTo>
                  <a:lnTo>
                    <a:pt x="2188" y="951"/>
                  </a:lnTo>
                  <a:cubicBezTo>
                    <a:pt x="2270" y="946"/>
                    <a:pt x="2354" y="944"/>
                    <a:pt x="2439" y="944"/>
                  </a:cubicBezTo>
                  <a:cubicBezTo>
                    <a:pt x="4127" y="944"/>
                    <a:pt x="6155" y="1832"/>
                    <a:pt x="6155" y="1832"/>
                  </a:cubicBezTo>
                  <a:cubicBezTo>
                    <a:pt x="6417" y="2077"/>
                    <a:pt x="6563" y="2403"/>
                    <a:pt x="6563" y="2403"/>
                  </a:cubicBezTo>
                  <a:cubicBezTo>
                    <a:pt x="6964" y="2493"/>
                    <a:pt x="7322" y="2538"/>
                    <a:pt x="7599" y="2538"/>
                  </a:cubicBezTo>
                  <a:cubicBezTo>
                    <a:pt x="8379" y="2538"/>
                    <a:pt x="8509" y="2180"/>
                    <a:pt x="7134" y="1456"/>
                  </a:cubicBezTo>
                  <a:cubicBezTo>
                    <a:pt x="5353" y="520"/>
                    <a:pt x="2482"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8"/>
            <p:cNvSpPr/>
            <p:nvPr/>
          </p:nvSpPr>
          <p:spPr>
            <a:xfrm>
              <a:off x="2507498" y="2606029"/>
              <a:ext cx="152673" cy="74690"/>
            </a:xfrm>
            <a:custGeom>
              <a:rect b="b" l="l" r="r" t="t"/>
              <a:pathLst>
                <a:path extrusionOk="0" h="1429" w="2921">
                  <a:moveTo>
                    <a:pt x="2403" y="1"/>
                  </a:moveTo>
                  <a:cubicBezTo>
                    <a:pt x="2380" y="1"/>
                    <a:pt x="2357" y="2"/>
                    <a:pt x="2335" y="6"/>
                  </a:cubicBezTo>
                  <a:cubicBezTo>
                    <a:pt x="2295" y="12"/>
                    <a:pt x="2229" y="26"/>
                    <a:pt x="2196" y="39"/>
                  </a:cubicBezTo>
                  <a:cubicBezTo>
                    <a:pt x="2077" y="89"/>
                    <a:pt x="1959" y="143"/>
                    <a:pt x="1841" y="200"/>
                  </a:cubicBezTo>
                  <a:cubicBezTo>
                    <a:pt x="1821" y="210"/>
                    <a:pt x="1800" y="219"/>
                    <a:pt x="1780" y="229"/>
                  </a:cubicBezTo>
                  <a:cubicBezTo>
                    <a:pt x="1662" y="288"/>
                    <a:pt x="1546" y="349"/>
                    <a:pt x="1431" y="413"/>
                  </a:cubicBezTo>
                  <a:cubicBezTo>
                    <a:pt x="1405" y="427"/>
                    <a:pt x="1379" y="441"/>
                    <a:pt x="1354" y="457"/>
                  </a:cubicBezTo>
                  <a:cubicBezTo>
                    <a:pt x="1196" y="547"/>
                    <a:pt x="1041" y="642"/>
                    <a:pt x="889" y="743"/>
                  </a:cubicBezTo>
                  <a:cubicBezTo>
                    <a:pt x="868" y="758"/>
                    <a:pt x="846" y="772"/>
                    <a:pt x="825" y="786"/>
                  </a:cubicBezTo>
                  <a:cubicBezTo>
                    <a:pt x="697" y="873"/>
                    <a:pt x="572" y="963"/>
                    <a:pt x="450" y="1058"/>
                  </a:cubicBezTo>
                  <a:cubicBezTo>
                    <a:pt x="437" y="1067"/>
                    <a:pt x="423" y="1077"/>
                    <a:pt x="411" y="1087"/>
                  </a:cubicBezTo>
                  <a:cubicBezTo>
                    <a:pt x="270" y="1197"/>
                    <a:pt x="134" y="1310"/>
                    <a:pt x="1" y="1428"/>
                  </a:cubicBezTo>
                  <a:cubicBezTo>
                    <a:pt x="173" y="1427"/>
                    <a:pt x="346" y="1420"/>
                    <a:pt x="518" y="1406"/>
                  </a:cubicBezTo>
                  <a:cubicBezTo>
                    <a:pt x="539" y="1405"/>
                    <a:pt x="561" y="1402"/>
                    <a:pt x="582" y="1400"/>
                  </a:cubicBezTo>
                  <a:cubicBezTo>
                    <a:pt x="705" y="1389"/>
                    <a:pt x="828" y="1376"/>
                    <a:pt x="951" y="1358"/>
                  </a:cubicBezTo>
                  <a:cubicBezTo>
                    <a:pt x="983" y="1353"/>
                    <a:pt x="1016" y="1349"/>
                    <a:pt x="1049" y="1344"/>
                  </a:cubicBezTo>
                  <a:cubicBezTo>
                    <a:pt x="1195" y="1322"/>
                    <a:pt x="1342" y="1294"/>
                    <a:pt x="1487" y="1262"/>
                  </a:cubicBezTo>
                  <a:cubicBezTo>
                    <a:pt x="1527" y="1254"/>
                    <a:pt x="1568" y="1245"/>
                    <a:pt x="1608" y="1235"/>
                  </a:cubicBezTo>
                  <a:cubicBezTo>
                    <a:pt x="1741" y="1204"/>
                    <a:pt x="1873" y="1169"/>
                    <a:pt x="2004" y="1130"/>
                  </a:cubicBezTo>
                  <a:cubicBezTo>
                    <a:pt x="2015" y="1126"/>
                    <a:pt x="2027" y="1123"/>
                    <a:pt x="2039" y="1119"/>
                  </a:cubicBezTo>
                  <a:cubicBezTo>
                    <a:pt x="2065" y="1111"/>
                    <a:pt x="2092" y="1103"/>
                    <a:pt x="2119" y="1094"/>
                  </a:cubicBezTo>
                  <a:cubicBezTo>
                    <a:pt x="2245" y="1054"/>
                    <a:pt x="2370" y="1008"/>
                    <a:pt x="2487" y="946"/>
                  </a:cubicBezTo>
                  <a:cubicBezTo>
                    <a:pt x="2530" y="923"/>
                    <a:pt x="2572" y="899"/>
                    <a:pt x="2612" y="872"/>
                  </a:cubicBezTo>
                  <a:cubicBezTo>
                    <a:pt x="2627" y="862"/>
                    <a:pt x="2643" y="851"/>
                    <a:pt x="2658" y="838"/>
                  </a:cubicBezTo>
                  <a:cubicBezTo>
                    <a:pt x="2802" y="728"/>
                    <a:pt x="2920" y="568"/>
                    <a:pt x="2906" y="390"/>
                  </a:cubicBezTo>
                  <a:cubicBezTo>
                    <a:pt x="2892" y="220"/>
                    <a:pt x="2752" y="75"/>
                    <a:pt x="2587" y="30"/>
                  </a:cubicBezTo>
                  <a:cubicBezTo>
                    <a:pt x="2521" y="12"/>
                    <a:pt x="2461" y="1"/>
                    <a:pt x="24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8"/>
            <p:cNvSpPr/>
            <p:nvPr/>
          </p:nvSpPr>
          <p:spPr>
            <a:xfrm>
              <a:off x="2528980" y="2661277"/>
              <a:ext cx="9251" cy="18241"/>
            </a:xfrm>
            <a:custGeom>
              <a:rect b="b" l="l" r="r" t="t"/>
              <a:pathLst>
                <a:path extrusionOk="0" h="349" w="177">
                  <a:moveTo>
                    <a:pt x="39" y="1"/>
                  </a:moveTo>
                  <a:cubicBezTo>
                    <a:pt x="26" y="10"/>
                    <a:pt x="12" y="20"/>
                    <a:pt x="0" y="30"/>
                  </a:cubicBezTo>
                  <a:cubicBezTo>
                    <a:pt x="58" y="83"/>
                    <a:pt x="100" y="157"/>
                    <a:pt x="112" y="236"/>
                  </a:cubicBezTo>
                  <a:cubicBezTo>
                    <a:pt x="117" y="274"/>
                    <a:pt x="115" y="312"/>
                    <a:pt x="107" y="349"/>
                  </a:cubicBezTo>
                  <a:lnTo>
                    <a:pt x="171" y="343"/>
                  </a:lnTo>
                  <a:cubicBezTo>
                    <a:pt x="176" y="305"/>
                    <a:pt x="176" y="265"/>
                    <a:pt x="170" y="227"/>
                  </a:cubicBezTo>
                  <a:cubicBezTo>
                    <a:pt x="156" y="137"/>
                    <a:pt x="108" y="57"/>
                    <a:pt x="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8"/>
            <p:cNvSpPr/>
            <p:nvPr/>
          </p:nvSpPr>
          <p:spPr>
            <a:xfrm>
              <a:off x="2550567" y="2644865"/>
              <a:ext cx="13851" cy="32197"/>
            </a:xfrm>
            <a:custGeom>
              <a:rect b="b" l="l" r="r" t="t"/>
              <a:pathLst>
                <a:path extrusionOk="0" h="616" w="265">
                  <a:moveTo>
                    <a:pt x="65" y="0"/>
                  </a:moveTo>
                  <a:lnTo>
                    <a:pt x="1" y="43"/>
                  </a:lnTo>
                  <a:cubicBezTo>
                    <a:pt x="77" y="94"/>
                    <a:pt x="129" y="178"/>
                    <a:pt x="152" y="267"/>
                  </a:cubicBezTo>
                  <a:cubicBezTo>
                    <a:pt x="183" y="382"/>
                    <a:pt x="163" y="504"/>
                    <a:pt x="127" y="615"/>
                  </a:cubicBezTo>
                  <a:cubicBezTo>
                    <a:pt x="159" y="610"/>
                    <a:pt x="192" y="606"/>
                    <a:pt x="225" y="601"/>
                  </a:cubicBezTo>
                  <a:cubicBezTo>
                    <a:pt x="237" y="557"/>
                    <a:pt x="245" y="513"/>
                    <a:pt x="250" y="468"/>
                  </a:cubicBezTo>
                  <a:cubicBezTo>
                    <a:pt x="265" y="332"/>
                    <a:pt x="236" y="189"/>
                    <a:pt x="150" y="80"/>
                  </a:cubicBezTo>
                  <a:cubicBezTo>
                    <a:pt x="126" y="49"/>
                    <a:pt x="97" y="23"/>
                    <a:pt x="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8"/>
            <p:cNvSpPr/>
            <p:nvPr/>
          </p:nvSpPr>
          <p:spPr>
            <a:xfrm>
              <a:off x="2578217" y="2627564"/>
              <a:ext cx="17091" cy="44480"/>
            </a:xfrm>
            <a:custGeom>
              <a:rect b="b" l="l" r="r" t="t"/>
              <a:pathLst>
                <a:path extrusionOk="0" h="851" w="327">
                  <a:moveTo>
                    <a:pt x="79" y="1"/>
                  </a:moveTo>
                  <a:lnTo>
                    <a:pt x="1" y="45"/>
                  </a:lnTo>
                  <a:cubicBezTo>
                    <a:pt x="29" y="71"/>
                    <a:pt x="55" y="99"/>
                    <a:pt x="79" y="131"/>
                  </a:cubicBezTo>
                  <a:cubicBezTo>
                    <a:pt x="125" y="194"/>
                    <a:pt x="161" y="265"/>
                    <a:pt x="185" y="339"/>
                  </a:cubicBezTo>
                  <a:cubicBezTo>
                    <a:pt x="233" y="492"/>
                    <a:pt x="223" y="660"/>
                    <a:pt x="157" y="805"/>
                  </a:cubicBezTo>
                  <a:cubicBezTo>
                    <a:pt x="150" y="821"/>
                    <a:pt x="142" y="836"/>
                    <a:pt x="134" y="850"/>
                  </a:cubicBezTo>
                  <a:cubicBezTo>
                    <a:pt x="174" y="842"/>
                    <a:pt x="215" y="833"/>
                    <a:pt x="255" y="823"/>
                  </a:cubicBezTo>
                  <a:cubicBezTo>
                    <a:pt x="281" y="756"/>
                    <a:pt x="300" y="685"/>
                    <a:pt x="307" y="613"/>
                  </a:cubicBezTo>
                  <a:cubicBezTo>
                    <a:pt x="326" y="435"/>
                    <a:pt x="276" y="251"/>
                    <a:pt x="171" y="107"/>
                  </a:cubicBezTo>
                  <a:cubicBezTo>
                    <a:pt x="144" y="70"/>
                    <a:pt x="113" y="33"/>
                    <a:pt x="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8"/>
            <p:cNvSpPr/>
            <p:nvPr/>
          </p:nvSpPr>
          <p:spPr>
            <a:xfrm>
              <a:off x="2600536" y="2616431"/>
              <a:ext cx="21273" cy="48713"/>
            </a:xfrm>
            <a:custGeom>
              <a:rect b="b" l="l" r="r" t="t"/>
              <a:pathLst>
                <a:path extrusionOk="0" h="932" w="407">
                  <a:moveTo>
                    <a:pt x="61" y="1"/>
                  </a:moveTo>
                  <a:lnTo>
                    <a:pt x="1" y="30"/>
                  </a:lnTo>
                  <a:cubicBezTo>
                    <a:pt x="115" y="110"/>
                    <a:pt x="211" y="226"/>
                    <a:pt x="261" y="356"/>
                  </a:cubicBezTo>
                  <a:cubicBezTo>
                    <a:pt x="324" y="522"/>
                    <a:pt x="322" y="707"/>
                    <a:pt x="253" y="872"/>
                  </a:cubicBezTo>
                  <a:cubicBezTo>
                    <a:pt x="244" y="891"/>
                    <a:pt x="234" y="912"/>
                    <a:pt x="224" y="931"/>
                  </a:cubicBezTo>
                  <a:cubicBezTo>
                    <a:pt x="235" y="927"/>
                    <a:pt x="247" y="924"/>
                    <a:pt x="259" y="920"/>
                  </a:cubicBezTo>
                  <a:cubicBezTo>
                    <a:pt x="285" y="912"/>
                    <a:pt x="313" y="904"/>
                    <a:pt x="340" y="895"/>
                  </a:cubicBezTo>
                  <a:cubicBezTo>
                    <a:pt x="369" y="824"/>
                    <a:pt x="386" y="746"/>
                    <a:pt x="392" y="669"/>
                  </a:cubicBezTo>
                  <a:cubicBezTo>
                    <a:pt x="406" y="475"/>
                    <a:pt x="344" y="284"/>
                    <a:pt x="219" y="136"/>
                  </a:cubicBezTo>
                  <a:cubicBezTo>
                    <a:pt x="174" y="83"/>
                    <a:pt x="121" y="38"/>
                    <a:pt x="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8"/>
            <p:cNvSpPr/>
            <p:nvPr/>
          </p:nvSpPr>
          <p:spPr>
            <a:xfrm>
              <a:off x="2622279" y="2606291"/>
              <a:ext cx="27754" cy="49184"/>
            </a:xfrm>
            <a:custGeom>
              <a:rect b="b" l="l" r="r" t="t"/>
              <a:pathLst>
                <a:path extrusionOk="0" h="941" w="531">
                  <a:moveTo>
                    <a:pt x="139" y="0"/>
                  </a:moveTo>
                  <a:cubicBezTo>
                    <a:pt x="99" y="6"/>
                    <a:pt x="33" y="20"/>
                    <a:pt x="0" y="34"/>
                  </a:cubicBezTo>
                  <a:cubicBezTo>
                    <a:pt x="6" y="35"/>
                    <a:pt x="13" y="37"/>
                    <a:pt x="19" y="38"/>
                  </a:cubicBezTo>
                  <a:cubicBezTo>
                    <a:pt x="169" y="79"/>
                    <a:pt x="294" y="188"/>
                    <a:pt x="366" y="327"/>
                  </a:cubicBezTo>
                  <a:cubicBezTo>
                    <a:pt x="450" y="492"/>
                    <a:pt x="432" y="687"/>
                    <a:pt x="348" y="849"/>
                  </a:cubicBezTo>
                  <a:cubicBezTo>
                    <a:pt x="331" y="882"/>
                    <a:pt x="312" y="911"/>
                    <a:pt x="291" y="941"/>
                  </a:cubicBezTo>
                  <a:cubicBezTo>
                    <a:pt x="334" y="918"/>
                    <a:pt x="376" y="894"/>
                    <a:pt x="416" y="867"/>
                  </a:cubicBezTo>
                  <a:cubicBezTo>
                    <a:pt x="431" y="857"/>
                    <a:pt x="447" y="846"/>
                    <a:pt x="462" y="833"/>
                  </a:cubicBezTo>
                  <a:cubicBezTo>
                    <a:pt x="491" y="765"/>
                    <a:pt x="508" y="691"/>
                    <a:pt x="514" y="616"/>
                  </a:cubicBezTo>
                  <a:cubicBezTo>
                    <a:pt x="531" y="405"/>
                    <a:pt x="435" y="201"/>
                    <a:pt x="266" y="73"/>
                  </a:cubicBezTo>
                  <a:cubicBezTo>
                    <a:pt x="228" y="43"/>
                    <a:pt x="185" y="19"/>
                    <a:pt x="1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8"/>
            <p:cNvSpPr/>
            <p:nvPr/>
          </p:nvSpPr>
          <p:spPr>
            <a:xfrm>
              <a:off x="2570534" y="2529090"/>
              <a:ext cx="32510" cy="10767"/>
            </a:xfrm>
            <a:custGeom>
              <a:rect b="b" l="l" r="r" t="t"/>
              <a:pathLst>
                <a:path extrusionOk="0" h="206" w="622">
                  <a:moveTo>
                    <a:pt x="371" y="0"/>
                  </a:moveTo>
                  <a:cubicBezTo>
                    <a:pt x="338" y="0"/>
                    <a:pt x="306" y="3"/>
                    <a:pt x="273" y="9"/>
                  </a:cubicBezTo>
                  <a:cubicBezTo>
                    <a:pt x="220" y="18"/>
                    <a:pt x="167" y="37"/>
                    <a:pt x="119" y="64"/>
                  </a:cubicBezTo>
                  <a:cubicBezTo>
                    <a:pt x="95" y="77"/>
                    <a:pt x="68" y="92"/>
                    <a:pt x="48" y="113"/>
                  </a:cubicBezTo>
                  <a:cubicBezTo>
                    <a:pt x="28" y="132"/>
                    <a:pt x="0" y="156"/>
                    <a:pt x="6" y="185"/>
                  </a:cubicBezTo>
                  <a:cubicBezTo>
                    <a:pt x="7" y="194"/>
                    <a:pt x="16" y="202"/>
                    <a:pt x="24" y="204"/>
                  </a:cubicBezTo>
                  <a:cubicBezTo>
                    <a:pt x="28" y="205"/>
                    <a:pt x="31" y="205"/>
                    <a:pt x="35" y="205"/>
                  </a:cubicBezTo>
                  <a:cubicBezTo>
                    <a:pt x="45" y="205"/>
                    <a:pt x="53" y="201"/>
                    <a:pt x="63" y="194"/>
                  </a:cubicBezTo>
                  <a:cubicBezTo>
                    <a:pt x="73" y="185"/>
                    <a:pt x="83" y="180"/>
                    <a:pt x="95" y="174"/>
                  </a:cubicBezTo>
                  <a:cubicBezTo>
                    <a:pt x="115" y="163"/>
                    <a:pt x="135" y="148"/>
                    <a:pt x="154" y="136"/>
                  </a:cubicBezTo>
                  <a:cubicBezTo>
                    <a:pt x="197" y="113"/>
                    <a:pt x="243" y="95"/>
                    <a:pt x="290" y="84"/>
                  </a:cubicBezTo>
                  <a:cubicBezTo>
                    <a:pt x="333" y="73"/>
                    <a:pt x="376" y="68"/>
                    <a:pt x="419" y="68"/>
                  </a:cubicBezTo>
                  <a:cubicBezTo>
                    <a:pt x="423" y="68"/>
                    <a:pt x="428" y="69"/>
                    <a:pt x="432" y="69"/>
                  </a:cubicBezTo>
                  <a:cubicBezTo>
                    <a:pt x="483" y="69"/>
                    <a:pt x="530" y="85"/>
                    <a:pt x="578" y="97"/>
                  </a:cubicBezTo>
                  <a:cubicBezTo>
                    <a:pt x="580" y="98"/>
                    <a:pt x="583" y="98"/>
                    <a:pt x="585" y="98"/>
                  </a:cubicBezTo>
                  <a:cubicBezTo>
                    <a:pt x="609" y="98"/>
                    <a:pt x="622" y="63"/>
                    <a:pt x="598" y="50"/>
                  </a:cubicBezTo>
                  <a:cubicBezTo>
                    <a:pt x="550" y="23"/>
                    <a:pt x="496" y="13"/>
                    <a:pt x="442" y="5"/>
                  </a:cubicBezTo>
                  <a:cubicBezTo>
                    <a:pt x="418" y="2"/>
                    <a:pt x="395" y="0"/>
                    <a:pt x="3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8"/>
            <p:cNvSpPr/>
            <p:nvPr/>
          </p:nvSpPr>
          <p:spPr>
            <a:xfrm>
              <a:off x="2695874" y="2552454"/>
              <a:ext cx="26447" cy="18346"/>
            </a:xfrm>
            <a:custGeom>
              <a:rect b="b" l="l" r="r" t="t"/>
              <a:pathLst>
                <a:path extrusionOk="0" h="351" w="506">
                  <a:moveTo>
                    <a:pt x="71" y="1"/>
                  </a:moveTo>
                  <a:cubicBezTo>
                    <a:pt x="59" y="1"/>
                    <a:pt x="47" y="1"/>
                    <a:pt x="35" y="2"/>
                  </a:cubicBezTo>
                  <a:cubicBezTo>
                    <a:pt x="2" y="5"/>
                    <a:pt x="1" y="56"/>
                    <a:pt x="34" y="56"/>
                  </a:cubicBezTo>
                  <a:cubicBezTo>
                    <a:pt x="34" y="56"/>
                    <a:pt x="34" y="56"/>
                    <a:pt x="35" y="56"/>
                  </a:cubicBezTo>
                  <a:cubicBezTo>
                    <a:pt x="37" y="56"/>
                    <a:pt x="40" y="56"/>
                    <a:pt x="43" y="56"/>
                  </a:cubicBezTo>
                  <a:cubicBezTo>
                    <a:pt x="137" y="56"/>
                    <a:pt x="226" y="91"/>
                    <a:pt x="301" y="148"/>
                  </a:cubicBezTo>
                  <a:cubicBezTo>
                    <a:pt x="338" y="176"/>
                    <a:pt x="369" y="211"/>
                    <a:pt x="395" y="251"/>
                  </a:cubicBezTo>
                  <a:cubicBezTo>
                    <a:pt x="408" y="273"/>
                    <a:pt x="418" y="295"/>
                    <a:pt x="429" y="318"/>
                  </a:cubicBezTo>
                  <a:cubicBezTo>
                    <a:pt x="439" y="335"/>
                    <a:pt x="453" y="351"/>
                    <a:pt x="470" y="351"/>
                  </a:cubicBezTo>
                  <a:cubicBezTo>
                    <a:pt x="478" y="351"/>
                    <a:pt x="486" y="348"/>
                    <a:pt x="494" y="340"/>
                  </a:cubicBezTo>
                  <a:cubicBezTo>
                    <a:pt x="504" y="332"/>
                    <a:pt x="506" y="318"/>
                    <a:pt x="502" y="306"/>
                  </a:cubicBezTo>
                  <a:cubicBezTo>
                    <a:pt x="493" y="256"/>
                    <a:pt x="462" y="211"/>
                    <a:pt x="430" y="172"/>
                  </a:cubicBezTo>
                  <a:cubicBezTo>
                    <a:pt x="398" y="133"/>
                    <a:pt x="360" y="101"/>
                    <a:pt x="318" y="73"/>
                  </a:cubicBezTo>
                  <a:cubicBezTo>
                    <a:pt x="246" y="26"/>
                    <a:pt x="158" y="1"/>
                    <a:pt x="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8"/>
            <p:cNvSpPr/>
            <p:nvPr/>
          </p:nvSpPr>
          <p:spPr>
            <a:xfrm>
              <a:off x="2643500" y="2667968"/>
              <a:ext cx="34235" cy="18659"/>
            </a:xfrm>
            <a:custGeom>
              <a:rect b="b" l="l" r="r" t="t"/>
              <a:pathLst>
                <a:path extrusionOk="0" h="357" w="655">
                  <a:moveTo>
                    <a:pt x="612" y="1"/>
                  </a:moveTo>
                  <a:cubicBezTo>
                    <a:pt x="604" y="1"/>
                    <a:pt x="595" y="4"/>
                    <a:pt x="587" y="12"/>
                  </a:cubicBezTo>
                  <a:cubicBezTo>
                    <a:pt x="567" y="31"/>
                    <a:pt x="552" y="58"/>
                    <a:pt x="533" y="78"/>
                  </a:cubicBezTo>
                  <a:cubicBezTo>
                    <a:pt x="516" y="99"/>
                    <a:pt x="496" y="117"/>
                    <a:pt x="477" y="135"/>
                  </a:cubicBezTo>
                  <a:cubicBezTo>
                    <a:pt x="435" y="170"/>
                    <a:pt x="390" y="201"/>
                    <a:pt x="341" y="227"/>
                  </a:cubicBezTo>
                  <a:cubicBezTo>
                    <a:pt x="292" y="251"/>
                    <a:pt x="241" y="272"/>
                    <a:pt x="188" y="286"/>
                  </a:cubicBezTo>
                  <a:cubicBezTo>
                    <a:pt x="138" y="300"/>
                    <a:pt x="86" y="315"/>
                    <a:pt x="34" y="315"/>
                  </a:cubicBezTo>
                  <a:cubicBezTo>
                    <a:pt x="31" y="315"/>
                    <a:pt x="27" y="315"/>
                    <a:pt x="24" y="315"/>
                  </a:cubicBezTo>
                  <a:cubicBezTo>
                    <a:pt x="24" y="315"/>
                    <a:pt x="24" y="315"/>
                    <a:pt x="23" y="315"/>
                  </a:cubicBezTo>
                  <a:cubicBezTo>
                    <a:pt x="1" y="315"/>
                    <a:pt x="1" y="352"/>
                    <a:pt x="24" y="353"/>
                  </a:cubicBezTo>
                  <a:cubicBezTo>
                    <a:pt x="55" y="354"/>
                    <a:pt x="87" y="357"/>
                    <a:pt x="117" y="357"/>
                  </a:cubicBezTo>
                  <a:cubicBezTo>
                    <a:pt x="147" y="357"/>
                    <a:pt x="176" y="353"/>
                    <a:pt x="204" y="346"/>
                  </a:cubicBezTo>
                  <a:cubicBezTo>
                    <a:pt x="264" y="335"/>
                    <a:pt x="320" y="316"/>
                    <a:pt x="373" y="289"/>
                  </a:cubicBezTo>
                  <a:cubicBezTo>
                    <a:pt x="428" y="263"/>
                    <a:pt x="477" y="229"/>
                    <a:pt x="523" y="191"/>
                  </a:cubicBezTo>
                  <a:cubicBezTo>
                    <a:pt x="544" y="171"/>
                    <a:pt x="566" y="152"/>
                    <a:pt x="585" y="130"/>
                  </a:cubicBezTo>
                  <a:cubicBezTo>
                    <a:pt x="606" y="109"/>
                    <a:pt x="632" y="82"/>
                    <a:pt x="644" y="55"/>
                  </a:cubicBezTo>
                  <a:cubicBezTo>
                    <a:pt x="655" y="28"/>
                    <a:pt x="636" y="1"/>
                    <a:pt x="6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8"/>
            <p:cNvSpPr/>
            <p:nvPr/>
          </p:nvSpPr>
          <p:spPr>
            <a:xfrm>
              <a:off x="2708784" y="2638279"/>
              <a:ext cx="64916" cy="64916"/>
            </a:xfrm>
            <a:custGeom>
              <a:rect b="b" l="l" r="r" t="t"/>
              <a:pathLst>
                <a:path extrusionOk="0" h="1242" w="1242">
                  <a:moveTo>
                    <a:pt x="621" y="0"/>
                  </a:moveTo>
                  <a:cubicBezTo>
                    <a:pt x="278" y="0"/>
                    <a:pt x="1" y="278"/>
                    <a:pt x="1" y="621"/>
                  </a:cubicBezTo>
                  <a:cubicBezTo>
                    <a:pt x="1" y="964"/>
                    <a:pt x="278" y="1241"/>
                    <a:pt x="621" y="1241"/>
                  </a:cubicBezTo>
                  <a:cubicBezTo>
                    <a:pt x="963" y="1241"/>
                    <a:pt x="1241" y="964"/>
                    <a:pt x="1241" y="621"/>
                  </a:cubicBezTo>
                  <a:cubicBezTo>
                    <a:pt x="1241" y="278"/>
                    <a:pt x="963" y="0"/>
                    <a:pt x="6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8"/>
            <p:cNvSpPr/>
            <p:nvPr/>
          </p:nvSpPr>
          <p:spPr>
            <a:xfrm>
              <a:off x="2490720" y="2601116"/>
              <a:ext cx="55508" cy="55560"/>
            </a:xfrm>
            <a:custGeom>
              <a:rect b="b" l="l" r="r" t="t"/>
              <a:pathLst>
                <a:path extrusionOk="0" h="1063" w="1062">
                  <a:moveTo>
                    <a:pt x="531" y="1"/>
                  </a:moveTo>
                  <a:cubicBezTo>
                    <a:pt x="238" y="1"/>
                    <a:pt x="0" y="238"/>
                    <a:pt x="0" y="531"/>
                  </a:cubicBezTo>
                  <a:cubicBezTo>
                    <a:pt x="0" y="825"/>
                    <a:pt x="238" y="1062"/>
                    <a:pt x="531" y="1062"/>
                  </a:cubicBezTo>
                  <a:cubicBezTo>
                    <a:pt x="824" y="1062"/>
                    <a:pt x="1062" y="825"/>
                    <a:pt x="1062" y="531"/>
                  </a:cubicBezTo>
                  <a:cubicBezTo>
                    <a:pt x="1062" y="238"/>
                    <a:pt x="824" y="1"/>
                    <a:pt x="5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8"/>
            <p:cNvSpPr/>
            <p:nvPr/>
          </p:nvSpPr>
          <p:spPr>
            <a:xfrm>
              <a:off x="2535671" y="2468040"/>
              <a:ext cx="251668" cy="81537"/>
            </a:xfrm>
            <a:custGeom>
              <a:rect b="b" l="l" r="r" t="t"/>
              <a:pathLst>
                <a:path extrusionOk="0" h="1560" w="4815">
                  <a:moveTo>
                    <a:pt x="887" y="0"/>
                  </a:moveTo>
                  <a:cubicBezTo>
                    <a:pt x="221" y="0"/>
                    <a:pt x="0" y="228"/>
                    <a:pt x="553" y="629"/>
                  </a:cubicBezTo>
                  <a:cubicBezTo>
                    <a:pt x="553" y="629"/>
                    <a:pt x="620" y="622"/>
                    <a:pt x="751" y="622"/>
                  </a:cubicBezTo>
                  <a:cubicBezTo>
                    <a:pt x="1231" y="622"/>
                    <a:pt x="2570" y="712"/>
                    <a:pt x="4585" y="1559"/>
                  </a:cubicBezTo>
                  <a:cubicBezTo>
                    <a:pt x="4585" y="1559"/>
                    <a:pt x="4814" y="972"/>
                    <a:pt x="2871" y="368"/>
                  </a:cubicBezTo>
                  <a:cubicBezTo>
                    <a:pt x="2063" y="116"/>
                    <a:pt x="1362" y="0"/>
                    <a:pt x="8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8"/>
            <p:cNvSpPr/>
            <p:nvPr/>
          </p:nvSpPr>
          <p:spPr>
            <a:xfrm>
              <a:off x="2554330" y="2813170"/>
              <a:ext cx="159573" cy="271843"/>
            </a:xfrm>
            <a:custGeom>
              <a:rect b="b" l="l" r="r" t="t"/>
              <a:pathLst>
                <a:path extrusionOk="0" h="5201" w="3053">
                  <a:moveTo>
                    <a:pt x="3053" y="1"/>
                  </a:moveTo>
                  <a:lnTo>
                    <a:pt x="1518" y="458"/>
                  </a:lnTo>
                  <a:cubicBezTo>
                    <a:pt x="1518" y="458"/>
                    <a:pt x="1290" y="2711"/>
                    <a:pt x="0" y="5111"/>
                  </a:cubicBezTo>
                  <a:cubicBezTo>
                    <a:pt x="0" y="5111"/>
                    <a:pt x="547" y="5201"/>
                    <a:pt x="1208" y="5201"/>
                  </a:cubicBezTo>
                  <a:cubicBezTo>
                    <a:pt x="1440" y="5201"/>
                    <a:pt x="1686" y="5190"/>
                    <a:pt x="1927" y="5160"/>
                  </a:cubicBezTo>
                  <a:lnTo>
                    <a:pt x="30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8"/>
            <p:cNvSpPr/>
            <p:nvPr/>
          </p:nvSpPr>
          <p:spPr>
            <a:xfrm>
              <a:off x="2609735" y="2788447"/>
              <a:ext cx="207450" cy="348781"/>
            </a:xfrm>
            <a:custGeom>
              <a:rect b="b" l="l" r="r" t="t"/>
              <a:pathLst>
                <a:path extrusionOk="0" h="6673" w="3969">
                  <a:moveTo>
                    <a:pt x="2744" y="1"/>
                  </a:moveTo>
                  <a:lnTo>
                    <a:pt x="1046" y="882"/>
                  </a:lnTo>
                  <a:cubicBezTo>
                    <a:pt x="1046" y="882"/>
                    <a:pt x="638" y="5160"/>
                    <a:pt x="1" y="6580"/>
                  </a:cubicBezTo>
                  <a:cubicBezTo>
                    <a:pt x="1" y="6580"/>
                    <a:pt x="322" y="6673"/>
                    <a:pt x="829" y="6673"/>
                  </a:cubicBezTo>
                  <a:cubicBezTo>
                    <a:pt x="1273" y="6673"/>
                    <a:pt x="1859" y="6602"/>
                    <a:pt x="2499" y="6335"/>
                  </a:cubicBezTo>
                  <a:cubicBezTo>
                    <a:pt x="2499" y="6335"/>
                    <a:pt x="3969" y="1731"/>
                    <a:pt x="27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8"/>
            <p:cNvSpPr/>
            <p:nvPr/>
          </p:nvSpPr>
          <p:spPr>
            <a:xfrm>
              <a:off x="2459568" y="2697970"/>
              <a:ext cx="324320" cy="147394"/>
            </a:xfrm>
            <a:custGeom>
              <a:rect b="b" l="l" r="r" t="t"/>
              <a:pathLst>
                <a:path extrusionOk="0" h="2820" w="6205">
                  <a:moveTo>
                    <a:pt x="586" y="1"/>
                  </a:moveTo>
                  <a:cubicBezTo>
                    <a:pt x="546" y="1"/>
                    <a:pt x="155" y="15"/>
                    <a:pt x="294" y="605"/>
                  </a:cubicBezTo>
                  <a:cubicBezTo>
                    <a:pt x="294" y="605"/>
                    <a:pt x="131" y="752"/>
                    <a:pt x="66" y="915"/>
                  </a:cubicBezTo>
                  <a:cubicBezTo>
                    <a:pt x="0" y="1079"/>
                    <a:pt x="0" y="1487"/>
                    <a:pt x="637" y="1895"/>
                  </a:cubicBezTo>
                  <a:cubicBezTo>
                    <a:pt x="1160" y="2230"/>
                    <a:pt x="2324" y="2819"/>
                    <a:pt x="3329" y="2819"/>
                  </a:cubicBezTo>
                  <a:cubicBezTo>
                    <a:pt x="3547" y="2819"/>
                    <a:pt x="3757" y="2792"/>
                    <a:pt x="3952" y="2728"/>
                  </a:cubicBezTo>
                  <a:cubicBezTo>
                    <a:pt x="5046" y="2368"/>
                    <a:pt x="6205" y="1715"/>
                    <a:pt x="5552" y="1372"/>
                  </a:cubicBezTo>
                  <a:cubicBezTo>
                    <a:pt x="5552" y="1372"/>
                    <a:pt x="6167" y="953"/>
                    <a:pt x="5993" y="654"/>
                  </a:cubicBezTo>
                  <a:cubicBezTo>
                    <a:pt x="5980" y="631"/>
                    <a:pt x="5957" y="621"/>
                    <a:pt x="5927" y="621"/>
                  </a:cubicBezTo>
                  <a:cubicBezTo>
                    <a:pt x="5699" y="621"/>
                    <a:pt x="5021" y="1204"/>
                    <a:pt x="4344" y="1291"/>
                  </a:cubicBezTo>
                  <a:cubicBezTo>
                    <a:pt x="4268" y="1300"/>
                    <a:pt x="4186" y="1305"/>
                    <a:pt x="4099" y="1305"/>
                  </a:cubicBezTo>
                  <a:cubicBezTo>
                    <a:pt x="3305" y="1305"/>
                    <a:pt x="2059" y="898"/>
                    <a:pt x="589" y="1"/>
                  </a:cubicBezTo>
                  <a:cubicBezTo>
                    <a:pt x="589" y="1"/>
                    <a:pt x="588" y="1"/>
                    <a:pt x="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8"/>
            <p:cNvSpPr/>
            <p:nvPr/>
          </p:nvSpPr>
          <p:spPr>
            <a:xfrm>
              <a:off x="2552606" y="2893455"/>
              <a:ext cx="34183" cy="34183"/>
            </a:xfrm>
            <a:custGeom>
              <a:rect b="b" l="l" r="r" t="t"/>
              <a:pathLst>
                <a:path extrusionOk="0" h="654" w="654">
                  <a:moveTo>
                    <a:pt x="327" y="0"/>
                  </a:moveTo>
                  <a:cubicBezTo>
                    <a:pt x="146" y="0"/>
                    <a:pt x="1" y="146"/>
                    <a:pt x="1" y="327"/>
                  </a:cubicBezTo>
                  <a:cubicBezTo>
                    <a:pt x="1" y="507"/>
                    <a:pt x="146" y="653"/>
                    <a:pt x="327" y="653"/>
                  </a:cubicBezTo>
                  <a:cubicBezTo>
                    <a:pt x="507" y="653"/>
                    <a:pt x="654" y="507"/>
                    <a:pt x="654" y="327"/>
                  </a:cubicBezTo>
                  <a:cubicBezTo>
                    <a:pt x="654" y="146"/>
                    <a:pt x="507" y="0"/>
                    <a:pt x="3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8"/>
            <p:cNvSpPr/>
            <p:nvPr/>
          </p:nvSpPr>
          <p:spPr>
            <a:xfrm>
              <a:off x="2532953" y="2981319"/>
              <a:ext cx="34183" cy="34183"/>
            </a:xfrm>
            <a:custGeom>
              <a:rect b="b" l="l" r="r" t="t"/>
              <a:pathLst>
                <a:path extrusionOk="0" h="654" w="654">
                  <a:moveTo>
                    <a:pt x="327" y="0"/>
                  </a:moveTo>
                  <a:cubicBezTo>
                    <a:pt x="147" y="0"/>
                    <a:pt x="1" y="146"/>
                    <a:pt x="1" y="327"/>
                  </a:cubicBezTo>
                  <a:cubicBezTo>
                    <a:pt x="1" y="507"/>
                    <a:pt x="147" y="653"/>
                    <a:pt x="327" y="653"/>
                  </a:cubicBezTo>
                  <a:cubicBezTo>
                    <a:pt x="508" y="653"/>
                    <a:pt x="654" y="507"/>
                    <a:pt x="654" y="327"/>
                  </a:cubicBezTo>
                  <a:cubicBezTo>
                    <a:pt x="654" y="146"/>
                    <a:pt x="508" y="0"/>
                    <a:pt x="3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8"/>
            <p:cNvSpPr/>
            <p:nvPr/>
          </p:nvSpPr>
          <p:spPr>
            <a:xfrm>
              <a:off x="2550358" y="3080368"/>
              <a:ext cx="11342" cy="31099"/>
            </a:xfrm>
            <a:custGeom>
              <a:rect b="b" l="l" r="r" t="t"/>
              <a:pathLst>
                <a:path extrusionOk="0" h="595" w="217">
                  <a:moveTo>
                    <a:pt x="160" y="1"/>
                  </a:moveTo>
                  <a:cubicBezTo>
                    <a:pt x="142" y="1"/>
                    <a:pt x="124" y="11"/>
                    <a:pt x="119" y="34"/>
                  </a:cubicBezTo>
                  <a:cubicBezTo>
                    <a:pt x="82" y="211"/>
                    <a:pt x="39" y="387"/>
                    <a:pt x="5" y="564"/>
                  </a:cubicBezTo>
                  <a:cubicBezTo>
                    <a:pt x="0" y="583"/>
                    <a:pt x="15" y="595"/>
                    <a:pt x="29" y="595"/>
                  </a:cubicBezTo>
                  <a:cubicBezTo>
                    <a:pt x="39" y="595"/>
                    <a:pt x="48" y="590"/>
                    <a:pt x="52" y="577"/>
                  </a:cubicBezTo>
                  <a:cubicBezTo>
                    <a:pt x="106" y="405"/>
                    <a:pt x="154" y="230"/>
                    <a:pt x="206" y="57"/>
                  </a:cubicBezTo>
                  <a:cubicBezTo>
                    <a:pt x="217" y="23"/>
                    <a:pt x="188" y="1"/>
                    <a:pt x="1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8"/>
            <p:cNvSpPr/>
            <p:nvPr/>
          </p:nvSpPr>
          <p:spPr>
            <a:xfrm>
              <a:off x="2578008" y="3082040"/>
              <a:ext cx="10715" cy="35542"/>
            </a:xfrm>
            <a:custGeom>
              <a:rect b="b" l="l" r="r" t="t"/>
              <a:pathLst>
                <a:path extrusionOk="0" h="680" w="205">
                  <a:moveTo>
                    <a:pt x="154" y="0"/>
                  </a:moveTo>
                  <a:cubicBezTo>
                    <a:pt x="132" y="0"/>
                    <a:pt x="110" y="14"/>
                    <a:pt x="105" y="36"/>
                  </a:cubicBezTo>
                  <a:cubicBezTo>
                    <a:pt x="65" y="240"/>
                    <a:pt x="24" y="444"/>
                    <a:pt x="2" y="652"/>
                  </a:cubicBezTo>
                  <a:cubicBezTo>
                    <a:pt x="0" y="670"/>
                    <a:pt x="14" y="679"/>
                    <a:pt x="29" y="679"/>
                  </a:cubicBezTo>
                  <a:cubicBezTo>
                    <a:pt x="41" y="679"/>
                    <a:pt x="54" y="673"/>
                    <a:pt x="58" y="659"/>
                  </a:cubicBezTo>
                  <a:cubicBezTo>
                    <a:pt x="117" y="463"/>
                    <a:pt x="157" y="263"/>
                    <a:pt x="199" y="62"/>
                  </a:cubicBezTo>
                  <a:cubicBezTo>
                    <a:pt x="204" y="36"/>
                    <a:pt x="191" y="10"/>
                    <a:pt x="166" y="2"/>
                  </a:cubicBezTo>
                  <a:cubicBezTo>
                    <a:pt x="162" y="1"/>
                    <a:pt x="158" y="0"/>
                    <a:pt x="1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8"/>
            <p:cNvSpPr/>
            <p:nvPr/>
          </p:nvSpPr>
          <p:spPr>
            <a:xfrm>
              <a:off x="2606651" y="3074514"/>
              <a:ext cx="9356" cy="45525"/>
            </a:xfrm>
            <a:custGeom>
              <a:rect b="b" l="l" r="r" t="t"/>
              <a:pathLst>
                <a:path extrusionOk="0" h="871" w="179">
                  <a:moveTo>
                    <a:pt x="133" y="1"/>
                  </a:moveTo>
                  <a:cubicBezTo>
                    <a:pt x="108" y="1"/>
                    <a:pt x="91" y="20"/>
                    <a:pt x="88" y="44"/>
                  </a:cubicBezTo>
                  <a:cubicBezTo>
                    <a:pt x="64" y="259"/>
                    <a:pt x="32" y="473"/>
                    <a:pt x="10" y="689"/>
                  </a:cubicBezTo>
                  <a:cubicBezTo>
                    <a:pt x="5" y="741"/>
                    <a:pt x="0" y="793"/>
                    <a:pt x="1" y="846"/>
                  </a:cubicBezTo>
                  <a:cubicBezTo>
                    <a:pt x="1" y="862"/>
                    <a:pt x="15" y="871"/>
                    <a:pt x="28" y="871"/>
                  </a:cubicBezTo>
                  <a:cubicBezTo>
                    <a:pt x="38" y="871"/>
                    <a:pt x="48" y="865"/>
                    <a:pt x="52" y="853"/>
                  </a:cubicBezTo>
                  <a:cubicBezTo>
                    <a:pt x="78" y="756"/>
                    <a:pt x="89" y="655"/>
                    <a:pt x="104" y="556"/>
                  </a:cubicBezTo>
                  <a:cubicBezTo>
                    <a:pt x="119" y="442"/>
                    <a:pt x="135" y="329"/>
                    <a:pt x="152" y="215"/>
                  </a:cubicBezTo>
                  <a:cubicBezTo>
                    <a:pt x="159" y="162"/>
                    <a:pt x="167" y="109"/>
                    <a:pt x="174" y="56"/>
                  </a:cubicBezTo>
                  <a:cubicBezTo>
                    <a:pt x="179" y="30"/>
                    <a:pt x="166" y="5"/>
                    <a:pt x="139" y="1"/>
                  </a:cubicBezTo>
                  <a:cubicBezTo>
                    <a:pt x="137" y="1"/>
                    <a:pt x="135"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8"/>
            <p:cNvSpPr/>
            <p:nvPr/>
          </p:nvSpPr>
          <p:spPr>
            <a:xfrm>
              <a:off x="2608585" y="3120876"/>
              <a:ext cx="20907" cy="47198"/>
            </a:xfrm>
            <a:custGeom>
              <a:rect b="b" l="l" r="r" t="t"/>
              <a:pathLst>
                <a:path extrusionOk="0" h="903" w="400">
                  <a:moveTo>
                    <a:pt x="353" y="0"/>
                  </a:moveTo>
                  <a:cubicBezTo>
                    <a:pt x="346" y="0"/>
                    <a:pt x="340" y="2"/>
                    <a:pt x="334" y="5"/>
                  </a:cubicBezTo>
                  <a:cubicBezTo>
                    <a:pt x="305" y="21"/>
                    <a:pt x="298" y="46"/>
                    <a:pt x="290" y="76"/>
                  </a:cubicBezTo>
                  <a:cubicBezTo>
                    <a:pt x="282" y="101"/>
                    <a:pt x="275" y="126"/>
                    <a:pt x="267" y="150"/>
                  </a:cubicBezTo>
                  <a:cubicBezTo>
                    <a:pt x="249" y="211"/>
                    <a:pt x="231" y="271"/>
                    <a:pt x="211" y="331"/>
                  </a:cubicBezTo>
                  <a:cubicBezTo>
                    <a:pt x="171" y="459"/>
                    <a:pt x="126" y="586"/>
                    <a:pt x="79" y="711"/>
                  </a:cubicBezTo>
                  <a:cubicBezTo>
                    <a:pt x="73" y="727"/>
                    <a:pt x="67" y="741"/>
                    <a:pt x="61" y="756"/>
                  </a:cubicBezTo>
                  <a:cubicBezTo>
                    <a:pt x="57" y="765"/>
                    <a:pt x="51" y="779"/>
                    <a:pt x="45" y="791"/>
                  </a:cubicBezTo>
                  <a:cubicBezTo>
                    <a:pt x="40" y="802"/>
                    <a:pt x="35" y="814"/>
                    <a:pt x="29" y="825"/>
                  </a:cubicBezTo>
                  <a:cubicBezTo>
                    <a:pt x="25" y="833"/>
                    <a:pt x="22" y="840"/>
                    <a:pt x="20" y="849"/>
                  </a:cubicBezTo>
                  <a:cubicBezTo>
                    <a:pt x="20" y="849"/>
                    <a:pt x="20" y="850"/>
                    <a:pt x="20" y="850"/>
                  </a:cubicBezTo>
                  <a:lnTo>
                    <a:pt x="20" y="850"/>
                  </a:lnTo>
                  <a:cubicBezTo>
                    <a:pt x="19" y="850"/>
                    <a:pt x="19" y="850"/>
                    <a:pt x="19" y="850"/>
                  </a:cubicBezTo>
                  <a:cubicBezTo>
                    <a:pt x="17" y="851"/>
                    <a:pt x="16" y="856"/>
                    <a:pt x="14" y="859"/>
                  </a:cubicBezTo>
                  <a:cubicBezTo>
                    <a:pt x="1" y="879"/>
                    <a:pt x="21" y="903"/>
                    <a:pt x="41" y="903"/>
                  </a:cubicBezTo>
                  <a:cubicBezTo>
                    <a:pt x="48" y="903"/>
                    <a:pt x="55" y="900"/>
                    <a:pt x="61" y="893"/>
                  </a:cubicBezTo>
                  <a:cubicBezTo>
                    <a:pt x="63" y="891"/>
                    <a:pt x="68" y="885"/>
                    <a:pt x="68" y="884"/>
                  </a:cubicBezTo>
                  <a:cubicBezTo>
                    <a:pt x="72" y="881"/>
                    <a:pt x="81" y="875"/>
                    <a:pt x="86" y="869"/>
                  </a:cubicBezTo>
                  <a:cubicBezTo>
                    <a:pt x="92" y="860"/>
                    <a:pt x="100" y="850"/>
                    <a:pt x="106" y="840"/>
                  </a:cubicBezTo>
                  <a:cubicBezTo>
                    <a:pt x="121" y="819"/>
                    <a:pt x="134" y="795"/>
                    <a:pt x="147" y="772"/>
                  </a:cubicBezTo>
                  <a:cubicBezTo>
                    <a:pt x="178" y="713"/>
                    <a:pt x="204" y="652"/>
                    <a:pt x="228" y="590"/>
                  </a:cubicBezTo>
                  <a:cubicBezTo>
                    <a:pt x="276" y="463"/>
                    <a:pt x="316" y="332"/>
                    <a:pt x="355" y="202"/>
                  </a:cubicBezTo>
                  <a:cubicBezTo>
                    <a:pt x="364" y="173"/>
                    <a:pt x="373" y="144"/>
                    <a:pt x="382" y="114"/>
                  </a:cubicBezTo>
                  <a:cubicBezTo>
                    <a:pt x="386" y="101"/>
                    <a:pt x="390" y="88"/>
                    <a:pt x="393" y="74"/>
                  </a:cubicBezTo>
                  <a:cubicBezTo>
                    <a:pt x="400" y="54"/>
                    <a:pt x="394" y="38"/>
                    <a:pt x="385" y="18"/>
                  </a:cubicBezTo>
                  <a:cubicBezTo>
                    <a:pt x="380" y="6"/>
                    <a:pt x="366" y="0"/>
                    <a:pt x="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8"/>
            <p:cNvSpPr/>
            <p:nvPr/>
          </p:nvSpPr>
          <p:spPr>
            <a:xfrm>
              <a:off x="2637855" y="3136034"/>
              <a:ext cx="9460" cy="35124"/>
            </a:xfrm>
            <a:custGeom>
              <a:rect b="b" l="l" r="r" t="t"/>
              <a:pathLst>
                <a:path extrusionOk="0" h="672" w="181">
                  <a:moveTo>
                    <a:pt x="129" y="1"/>
                  </a:moveTo>
                  <a:cubicBezTo>
                    <a:pt x="111" y="1"/>
                    <a:pt x="93" y="11"/>
                    <a:pt x="86" y="32"/>
                  </a:cubicBezTo>
                  <a:cubicBezTo>
                    <a:pt x="78" y="57"/>
                    <a:pt x="83" y="87"/>
                    <a:pt x="82" y="114"/>
                  </a:cubicBezTo>
                  <a:cubicBezTo>
                    <a:pt x="82" y="139"/>
                    <a:pt x="80" y="162"/>
                    <a:pt x="79" y="187"/>
                  </a:cubicBezTo>
                  <a:cubicBezTo>
                    <a:pt x="75" y="238"/>
                    <a:pt x="70" y="288"/>
                    <a:pt x="62" y="337"/>
                  </a:cubicBezTo>
                  <a:cubicBezTo>
                    <a:pt x="54" y="387"/>
                    <a:pt x="43" y="437"/>
                    <a:pt x="34" y="487"/>
                  </a:cubicBezTo>
                  <a:cubicBezTo>
                    <a:pt x="24" y="538"/>
                    <a:pt x="16" y="589"/>
                    <a:pt x="4" y="639"/>
                  </a:cubicBezTo>
                  <a:cubicBezTo>
                    <a:pt x="0" y="657"/>
                    <a:pt x="16" y="672"/>
                    <a:pt x="31" y="672"/>
                  </a:cubicBezTo>
                  <a:cubicBezTo>
                    <a:pt x="39" y="672"/>
                    <a:pt x="46" y="668"/>
                    <a:pt x="50" y="659"/>
                  </a:cubicBezTo>
                  <a:cubicBezTo>
                    <a:pt x="73" y="611"/>
                    <a:pt x="95" y="562"/>
                    <a:pt x="112" y="512"/>
                  </a:cubicBezTo>
                  <a:cubicBezTo>
                    <a:pt x="127" y="462"/>
                    <a:pt x="138" y="409"/>
                    <a:pt x="148" y="357"/>
                  </a:cubicBezTo>
                  <a:cubicBezTo>
                    <a:pt x="157" y="305"/>
                    <a:pt x="163" y="252"/>
                    <a:pt x="168" y="199"/>
                  </a:cubicBezTo>
                  <a:cubicBezTo>
                    <a:pt x="170" y="172"/>
                    <a:pt x="172" y="145"/>
                    <a:pt x="173" y="118"/>
                  </a:cubicBezTo>
                  <a:cubicBezTo>
                    <a:pt x="174" y="91"/>
                    <a:pt x="180" y="58"/>
                    <a:pt x="172" y="32"/>
                  </a:cubicBezTo>
                  <a:cubicBezTo>
                    <a:pt x="165" y="11"/>
                    <a:pt x="147"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8"/>
            <p:cNvSpPr/>
            <p:nvPr/>
          </p:nvSpPr>
          <p:spPr>
            <a:xfrm>
              <a:off x="2668537" y="3119203"/>
              <a:ext cx="5697" cy="51797"/>
            </a:xfrm>
            <a:custGeom>
              <a:rect b="b" l="l" r="r" t="t"/>
              <a:pathLst>
                <a:path extrusionOk="0" h="991" w="109">
                  <a:moveTo>
                    <a:pt x="57" y="1"/>
                  </a:moveTo>
                  <a:cubicBezTo>
                    <a:pt x="33" y="1"/>
                    <a:pt x="8" y="18"/>
                    <a:pt x="7" y="46"/>
                  </a:cubicBezTo>
                  <a:cubicBezTo>
                    <a:pt x="6" y="93"/>
                    <a:pt x="9" y="140"/>
                    <a:pt x="10" y="187"/>
                  </a:cubicBezTo>
                  <a:cubicBezTo>
                    <a:pt x="12" y="255"/>
                    <a:pt x="13" y="321"/>
                    <a:pt x="13" y="388"/>
                  </a:cubicBezTo>
                  <a:cubicBezTo>
                    <a:pt x="13" y="529"/>
                    <a:pt x="10" y="670"/>
                    <a:pt x="7" y="811"/>
                  </a:cubicBezTo>
                  <a:cubicBezTo>
                    <a:pt x="6" y="868"/>
                    <a:pt x="1" y="925"/>
                    <a:pt x="16" y="976"/>
                  </a:cubicBezTo>
                  <a:cubicBezTo>
                    <a:pt x="19" y="985"/>
                    <a:pt x="27" y="990"/>
                    <a:pt x="36" y="990"/>
                  </a:cubicBezTo>
                  <a:cubicBezTo>
                    <a:pt x="42" y="990"/>
                    <a:pt x="49" y="987"/>
                    <a:pt x="53" y="981"/>
                  </a:cubicBezTo>
                  <a:cubicBezTo>
                    <a:pt x="80" y="938"/>
                    <a:pt x="83" y="883"/>
                    <a:pt x="87" y="833"/>
                  </a:cubicBezTo>
                  <a:cubicBezTo>
                    <a:pt x="93" y="768"/>
                    <a:pt x="98" y="702"/>
                    <a:pt x="100" y="637"/>
                  </a:cubicBezTo>
                  <a:cubicBezTo>
                    <a:pt x="105" y="494"/>
                    <a:pt x="108" y="353"/>
                    <a:pt x="107" y="211"/>
                  </a:cubicBezTo>
                  <a:cubicBezTo>
                    <a:pt x="107" y="152"/>
                    <a:pt x="108" y="92"/>
                    <a:pt x="97" y="34"/>
                  </a:cubicBezTo>
                  <a:cubicBezTo>
                    <a:pt x="93" y="11"/>
                    <a:pt x="75" y="1"/>
                    <a:pt x="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8"/>
            <p:cNvSpPr/>
            <p:nvPr/>
          </p:nvSpPr>
          <p:spPr>
            <a:xfrm>
              <a:off x="2700734" y="3120928"/>
              <a:ext cx="7892" cy="44218"/>
            </a:xfrm>
            <a:custGeom>
              <a:rect b="b" l="l" r="r" t="t"/>
              <a:pathLst>
                <a:path extrusionOk="0" h="846" w="151">
                  <a:moveTo>
                    <a:pt x="41" y="1"/>
                  </a:moveTo>
                  <a:cubicBezTo>
                    <a:pt x="22" y="1"/>
                    <a:pt x="0" y="16"/>
                    <a:pt x="3" y="37"/>
                  </a:cubicBezTo>
                  <a:cubicBezTo>
                    <a:pt x="9" y="82"/>
                    <a:pt x="26" y="125"/>
                    <a:pt x="35" y="170"/>
                  </a:cubicBezTo>
                  <a:cubicBezTo>
                    <a:pt x="46" y="220"/>
                    <a:pt x="53" y="272"/>
                    <a:pt x="58" y="323"/>
                  </a:cubicBezTo>
                  <a:cubicBezTo>
                    <a:pt x="69" y="437"/>
                    <a:pt x="72" y="552"/>
                    <a:pt x="65" y="665"/>
                  </a:cubicBezTo>
                  <a:cubicBezTo>
                    <a:pt x="61" y="715"/>
                    <a:pt x="55" y="765"/>
                    <a:pt x="41" y="814"/>
                  </a:cubicBezTo>
                  <a:cubicBezTo>
                    <a:pt x="35" y="833"/>
                    <a:pt x="50" y="845"/>
                    <a:pt x="65" y="845"/>
                  </a:cubicBezTo>
                  <a:cubicBezTo>
                    <a:pt x="75" y="845"/>
                    <a:pt x="86" y="840"/>
                    <a:pt x="90" y="828"/>
                  </a:cubicBezTo>
                  <a:cubicBezTo>
                    <a:pt x="128" y="732"/>
                    <a:pt x="139" y="625"/>
                    <a:pt x="144" y="524"/>
                  </a:cubicBezTo>
                  <a:cubicBezTo>
                    <a:pt x="151" y="406"/>
                    <a:pt x="140" y="284"/>
                    <a:pt x="119" y="168"/>
                  </a:cubicBezTo>
                  <a:cubicBezTo>
                    <a:pt x="114" y="141"/>
                    <a:pt x="108" y="113"/>
                    <a:pt x="100" y="87"/>
                  </a:cubicBezTo>
                  <a:cubicBezTo>
                    <a:pt x="97" y="76"/>
                    <a:pt x="94" y="63"/>
                    <a:pt x="90" y="52"/>
                  </a:cubicBezTo>
                  <a:cubicBezTo>
                    <a:pt x="84" y="37"/>
                    <a:pt x="75" y="24"/>
                    <a:pt x="65" y="11"/>
                  </a:cubicBezTo>
                  <a:cubicBezTo>
                    <a:pt x="59" y="4"/>
                    <a:pt x="50" y="1"/>
                    <a:pt x="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8"/>
            <p:cNvSpPr/>
            <p:nvPr/>
          </p:nvSpPr>
          <p:spPr>
            <a:xfrm>
              <a:off x="2729430" y="3121242"/>
              <a:ext cx="9042" cy="38887"/>
            </a:xfrm>
            <a:custGeom>
              <a:rect b="b" l="l" r="r" t="t"/>
              <a:pathLst>
                <a:path extrusionOk="0" h="744" w="173">
                  <a:moveTo>
                    <a:pt x="42" y="1"/>
                  </a:moveTo>
                  <a:cubicBezTo>
                    <a:pt x="21" y="1"/>
                    <a:pt x="0" y="21"/>
                    <a:pt x="5" y="47"/>
                  </a:cubicBezTo>
                  <a:cubicBezTo>
                    <a:pt x="15" y="103"/>
                    <a:pt x="38" y="157"/>
                    <a:pt x="53" y="211"/>
                  </a:cubicBezTo>
                  <a:cubicBezTo>
                    <a:pt x="68" y="266"/>
                    <a:pt x="81" y="322"/>
                    <a:pt x="88" y="379"/>
                  </a:cubicBezTo>
                  <a:cubicBezTo>
                    <a:pt x="104" y="490"/>
                    <a:pt x="105" y="606"/>
                    <a:pt x="95" y="718"/>
                  </a:cubicBezTo>
                  <a:cubicBezTo>
                    <a:pt x="93" y="734"/>
                    <a:pt x="108" y="744"/>
                    <a:pt x="122" y="744"/>
                  </a:cubicBezTo>
                  <a:cubicBezTo>
                    <a:pt x="133" y="744"/>
                    <a:pt x="144" y="738"/>
                    <a:pt x="146" y="726"/>
                  </a:cubicBezTo>
                  <a:cubicBezTo>
                    <a:pt x="168" y="607"/>
                    <a:pt x="173" y="488"/>
                    <a:pt x="161" y="368"/>
                  </a:cubicBezTo>
                  <a:cubicBezTo>
                    <a:pt x="155" y="310"/>
                    <a:pt x="146" y="251"/>
                    <a:pt x="133" y="193"/>
                  </a:cubicBezTo>
                  <a:cubicBezTo>
                    <a:pt x="119" y="134"/>
                    <a:pt x="105" y="71"/>
                    <a:pt x="72" y="18"/>
                  </a:cubicBezTo>
                  <a:cubicBezTo>
                    <a:pt x="64" y="6"/>
                    <a:pt x="53" y="1"/>
                    <a:pt x="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8"/>
            <p:cNvSpPr/>
            <p:nvPr/>
          </p:nvSpPr>
          <p:spPr>
            <a:xfrm>
              <a:off x="2685211" y="2762260"/>
              <a:ext cx="73540" cy="37424"/>
            </a:xfrm>
            <a:custGeom>
              <a:rect b="b" l="l" r="r" t="t"/>
              <a:pathLst>
                <a:path extrusionOk="0" h="716" w="1407">
                  <a:moveTo>
                    <a:pt x="1366" y="0"/>
                  </a:moveTo>
                  <a:cubicBezTo>
                    <a:pt x="1362" y="0"/>
                    <a:pt x="1357" y="2"/>
                    <a:pt x="1352" y="5"/>
                  </a:cubicBezTo>
                  <a:cubicBezTo>
                    <a:pt x="1275" y="65"/>
                    <a:pt x="1191" y="115"/>
                    <a:pt x="1109" y="168"/>
                  </a:cubicBezTo>
                  <a:cubicBezTo>
                    <a:pt x="1026" y="220"/>
                    <a:pt x="942" y="271"/>
                    <a:pt x="856" y="319"/>
                  </a:cubicBezTo>
                  <a:cubicBezTo>
                    <a:pt x="688" y="412"/>
                    <a:pt x="513" y="497"/>
                    <a:pt x="334" y="566"/>
                  </a:cubicBezTo>
                  <a:cubicBezTo>
                    <a:pt x="283" y="586"/>
                    <a:pt x="232" y="607"/>
                    <a:pt x="178" y="626"/>
                  </a:cubicBezTo>
                  <a:cubicBezTo>
                    <a:pt x="126" y="643"/>
                    <a:pt x="74" y="660"/>
                    <a:pt x="22" y="681"/>
                  </a:cubicBezTo>
                  <a:cubicBezTo>
                    <a:pt x="0" y="689"/>
                    <a:pt x="8" y="716"/>
                    <a:pt x="29" y="716"/>
                  </a:cubicBezTo>
                  <a:cubicBezTo>
                    <a:pt x="30" y="716"/>
                    <a:pt x="31" y="716"/>
                    <a:pt x="32" y="716"/>
                  </a:cubicBezTo>
                  <a:cubicBezTo>
                    <a:pt x="81" y="709"/>
                    <a:pt x="130" y="697"/>
                    <a:pt x="179" y="683"/>
                  </a:cubicBezTo>
                  <a:cubicBezTo>
                    <a:pt x="226" y="671"/>
                    <a:pt x="273" y="658"/>
                    <a:pt x="321" y="643"/>
                  </a:cubicBezTo>
                  <a:cubicBezTo>
                    <a:pt x="416" y="612"/>
                    <a:pt x="509" y="578"/>
                    <a:pt x="601" y="539"/>
                  </a:cubicBezTo>
                  <a:cubicBezTo>
                    <a:pt x="783" y="463"/>
                    <a:pt x="957" y="367"/>
                    <a:pt x="1121" y="256"/>
                  </a:cubicBezTo>
                  <a:cubicBezTo>
                    <a:pt x="1214" y="193"/>
                    <a:pt x="1299" y="121"/>
                    <a:pt x="1386" y="49"/>
                  </a:cubicBezTo>
                  <a:cubicBezTo>
                    <a:pt x="1406" y="33"/>
                    <a:pt x="1388" y="0"/>
                    <a:pt x="1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8"/>
            <p:cNvSpPr/>
            <p:nvPr/>
          </p:nvSpPr>
          <p:spPr>
            <a:xfrm>
              <a:off x="2601633" y="2816202"/>
              <a:ext cx="53679" cy="9251"/>
            </a:xfrm>
            <a:custGeom>
              <a:rect b="b" l="l" r="r" t="t"/>
              <a:pathLst>
                <a:path extrusionOk="0" h="177" w="1027">
                  <a:moveTo>
                    <a:pt x="29" y="1"/>
                  </a:moveTo>
                  <a:cubicBezTo>
                    <a:pt x="12" y="1"/>
                    <a:pt x="1" y="25"/>
                    <a:pt x="19" y="34"/>
                  </a:cubicBezTo>
                  <a:cubicBezTo>
                    <a:pt x="92" y="70"/>
                    <a:pt x="172" y="96"/>
                    <a:pt x="252" y="117"/>
                  </a:cubicBezTo>
                  <a:cubicBezTo>
                    <a:pt x="333" y="136"/>
                    <a:pt x="415" y="153"/>
                    <a:pt x="499" y="163"/>
                  </a:cubicBezTo>
                  <a:cubicBezTo>
                    <a:pt x="575" y="171"/>
                    <a:pt x="651" y="176"/>
                    <a:pt x="726" y="176"/>
                  </a:cubicBezTo>
                  <a:cubicBezTo>
                    <a:pt x="733" y="176"/>
                    <a:pt x="740" y="176"/>
                    <a:pt x="747" y="176"/>
                  </a:cubicBezTo>
                  <a:cubicBezTo>
                    <a:pt x="831" y="175"/>
                    <a:pt x="914" y="165"/>
                    <a:pt x="996" y="153"/>
                  </a:cubicBezTo>
                  <a:cubicBezTo>
                    <a:pt x="1026" y="148"/>
                    <a:pt x="1020" y="99"/>
                    <a:pt x="991" y="99"/>
                  </a:cubicBezTo>
                  <a:cubicBezTo>
                    <a:pt x="990" y="99"/>
                    <a:pt x="990" y="99"/>
                    <a:pt x="989" y="99"/>
                  </a:cubicBezTo>
                  <a:cubicBezTo>
                    <a:pt x="929" y="103"/>
                    <a:pt x="867" y="105"/>
                    <a:pt x="806" y="105"/>
                  </a:cubicBezTo>
                  <a:cubicBezTo>
                    <a:pt x="706" y="105"/>
                    <a:pt x="605" y="100"/>
                    <a:pt x="507" y="89"/>
                  </a:cubicBezTo>
                  <a:cubicBezTo>
                    <a:pt x="427" y="81"/>
                    <a:pt x="347" y="71"/>
                    <a:pt x="268" y="54"/>
                  </a:cubicBezTo>
                  <a:cubicBezTo>
                    <a:pt x="230" y="46"/>
                    <a:pt x="190" y="39"/>
                    <a:pt x="150" y="30"/>
                  </a:cubicBezTo>
                  <a:cubicBezTo>
                    <a:pt x="111" y="20"/>
                    <a:pt x="72" y="10"/>
                    <a:pt x="33" y="1"/>
                  </a:cubicBezTo>
                  <a:cubicBezTo>
                    <a:pt x="32" y="1"/>
                    <a:pt x="30" y="1"/>
                    <a:pt x="29" y="1"/>
                  </a:cubicBezTo>
                  <a:close/>
                </a:path>
              </a:pathLst>
            </a:custGeom>
            <a:solidFill>
              <a:srgbClr val="7822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8"/>
            <p:cNvSpPr/>
            <p:nvPr/>
          </p:nvSpPr>
          <p:spPr>
            <a:xfrm>
              <a:off x="2471851" y="2715271"/>
              <a:ext cx="51013" cy="55247"/>
            </a:xfrm>
            <a:custGeom>
              <a:rect b="b" l="l" r="r" t="t"/>
              <a:pathLst>
                <a:path extrusionOk="0" h="1057" w="976">
                  <a:moveTo>
                    <a:pt x="38" y="0"/>
                  </a:moveTo>
                  <a:cubicBezTo>
                    <a:pt x="24" y="0"/>
                    <a:pt x="10" y="10"/>
                    <a:pt x="9" y="28"/>
                  </a:cubicBezTo>
                  <a:cubicBezTo>
                    <a:pt x="1" y="213"/>
                    <a:pt x="72" y="393"/>
                    <a:pt x="183" y="539"/>
                  </a:cubicBezTo>
                  <a:cubicBezTo>
                    <a:pt x="303" y="695"/>
                    <a:pt x="461" y="813"/>
                    <a:pt x="630" y="911"/>
                  </a:cubicBezTo>
                  <a:cubicBezTo>
                    <a:pt x="677" y="939"/>
                    <a:pt x="725" y="967"/>
                    <a:pt x="775" y="989"/>
                  </a:cubicBezTo>
                  <a:cubicBezTo>
                    <a:pt x="826" y="1013"/>
                    <a:pt x="878" y="1040"/>
                    <a:pt x="933" y="1056"/>
                  </a:cubicBezTo>
                  <a:cubicBezTo>
                    <a:pt x="936" y="1057"/>
                    <a:pt x="939" y="1057"/>
                    <a:pt x="941" y="1057"/>
                  </a:cubicBezTo>
                  <a:cubicBezTo>
                    <a:pt x="967" y="1057"/>
                    <a:pt x="975" y="1021"/>
                    <a:pt x="954" y="1006"/>
                  </a:cubicBezTo>
                  <a:cubicBezTo>
                    <a:pt x="916" y="977"/>
                    <a:pt x="872" y="955"/>
                    <a:pt x="830" y="931"/>
                  </a:cubicBezTo>
                  <a:cubicBezTo>
                    <a:pt x="790" y="907"/>
                    <a:pt x="748" y="885"/>
                    <a:pt x="707" y="862"/>
                  </a:cubicBezTo>
                  <a:cubicBezTo>
                    <a:pt x="624" y="816"/>
                    <a:pt x="543" y="767"/>
                    <a:pt x="467" y="711"/>
                  </a:cubicBezTo>
                  <a:cubicBezTo>
                    <a:pt x="324" y="604"/>
                    <a:pt x="204" y="470"/>
                    <a:pt x="129" y="307"/>
                  </a:cubicBezTo>
                  <a:cubicBezTo>
                    <a:pt x="88" y="219"/>
                    <a:pt x="66" y="124"/>
                    <a:pt x="66" y="28"/>
                  </a:cubicBezTo>
                  <a:cubicBezTo>
                    <a:pt x="66" y="10"/>
                    <a:pt x="52" y="0"/>
                    <a:pt x="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8"/>
            <p:cNvSpPr/>
            <p:nvPr/>
          </p:nvSpPr>
          <p:spPr>
            <a:xfrm>
              <a:off x="2503264" y="2782541"/>
              <a:ext cx="25193" cy="13119"/>
            </a:xfrm>
            <a:custGeom>
              <a:rect b="b" l="l" r="r" t="t"/>
              <a:pathLst>
                <a:path extrusionOk="0" h="251" w="482">
                  <a:moveTo>
                    <a:pt x="49" y="0"/>
                  </a:moveTo>
                  <a:cubicBezTo>
                    <a:pt x="20" y="0"/>
                    <a:pt x="0" y="42"/>
                    <a:pt x="31" y="57"/>
                  </a:cubicBezTo>
                  <a:cubicBezTo>
                    <a:pt x="169" y="124"/>
                    <a:pt x="305" y="197"/>
                    <a:pt x="448" y="249"/>
                  </a:cubicBezTo>
                  <a:cubicBezTo>
                    <a:pt x="451" y="250"/>
                    <a:pt x="453" y="250"/>
                    <a:pt x="455" y="250"/>
                  </a:cubicBezTo>
                  <a:cubicBezTo>
                    <a:pt x="474" y="250"/>
                    <a:pt x="482" y="222"/>
                    <a:pt x="464" y="211"/>
                  </a:cubicBezTo>
                  <a:cubicBezTo>
                    <a:pt x="336" y="130"/>
                    <a:pt x="198" y="70"/>
                    <a:pt x="63" y="3"/>
                  </a:cubicBezTo>
                  <a:cubicBezTo>
                    <a:pt x="58" y="1"/>
                    <a:pt x="54" y="0"/>
                    <a:pt x="49" y="0"/>
                  </a:cubicBezTo>
                  <a:close/>
                </a:path>
              </a:pathLst>
            </a:custGeom>
            <a:solidFill>
              <a:srgbClr val="7822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8"/>
            <p:cNvSpPr/>
            <p:nvPr/>
          </p:nvSpPr>
          <p:spPr>
            <a:xfrm>
              <a:off x="2545811" y="2580888"/>
              <a:ext cx="27127" cy="25663"/>
            </a:xfrm>
            <a:custGeom>
              <a:rect b="b" l="l" r="r" t="t"/>
              <a:pathLst>
                <a:path extrusionOk="0" h="491" w="519">
                  <a:moveTo>
                    <a:pt x="260" y="0"/>
                  </a:moveTo>
                  <a:cubicBezTo>
                    <a:pt x="137" y="0"/>
                    <a:pt x="31" y="91"/>
                    <a:pt x="16" y="217"/>
                  </a:cubicBezTo>
                  <a:cubicBezTo>
                    <a:pt x="1" y="351"/>
                    <a:pt x="96" y="473"/>
                    <a:pt x="231" y="488"/>
                  </a:cubicBezTo>
                  <a:cubicBezTo>
                    <a:pt x="241" y="489"/>
                    <a:pt x="251" y="490"/>
                    <a:pt x="261" y="490"/>
                  </a:cubicBezTo>
                  <a:cubicBezTo>
                    <a:pt x="383" y="490"/>
                    <a:pt x="488" y="398"/>
                    <a:pt x="502" y="274"/>
                  </a:cubicBezTo>
                  <a:cubicBezTo>
                    <a:pt x="519" y="140"/>
                    <a:pt x="422" y="18"/>
                    <a:pt x="288" y="2"/>
                  </a:cubicBezTo>
                  <a:cubicBezTo>
                    <a:pt x="279" y="1"/>
                    <a:pt x="26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8"/>
            <p:cNvSpPr/>
            <p:nvPr/>
          </p:nvSpPr>
          <p:spPr>
            <a:xfrm>
              <a:off x="2694462" y="2608591"/>
              <a:ext cx="27127" cy="25663"/>
            </a:xfrm>
            <a:custGeom>
              <a:rect b="b" l="l" r="r" t="t"/>
              <a:pathLst>
                <a:path extrusionOk="0" h="491" w="519">
                  <a:moveTo>
                    <a:pt x="258" y="0"/>
                  </a:moveTo>
                  <a:cubicBezTo>
                    <a:pt x="136" y="0"/>
                    <a:pt x="31" y="92"/>
                    <a:pt x="16" y="216"/>
                  </a:cubicBezTo>
                  <a:cubicBezTo>
                    <a:pt x="0" y="351"/>
                    <a:pt x="96" y="473"/>
                    <a:pt x="231" y="488"/>
                  </a:cubicBezTo>
                  <a:cubicBezTo>
                    <a:pt x="241" y="490"/>
                    <a:pt x="251" y="490"/>
                    <a:pt x="260" y="490"/>
                  </a:cubicBezTo>
                  <a:cubicBezTo>
                    <a:pt x="382" y="490"/>
                    <a:pt x="488" y="399"/>
                    <a:pt x="503" y="275"/>
                  </a:cubicBezTo>
                  <a:cubicBezTo>
                    <a:pt x="518" y="140"/>
                    <a:pt x="423" y="19"/>
                    <a:pt x="288" y="2"/>
                  </a:cubicBezTo>
                  <a:cubicBezTo>
                    <a:pt x="278" y="1"/>
                    <a:pt x="26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48"/>
          <p:cNvGrpSpPr/>
          <p:nvPr/>
        </p:nvGrpSpPr>
        <p:grpSpPr>
          <a:xfrm>
            <a:off x="4532290" y="3215473"/>
            <a:ext cx="873194" cy="1093250"/>
            <a:chOff x="4519574" y="3510748"/>
            <a:chExt cx="873194" cy="1093250"/>
          </a:xfrm>
        </p:grpSpPr>
        <p:sp>
          <p:nvSpPr>
            <p:cNvPr id="2102" name="Google Shape;2102;p48"/>
            <p:cNvSpPr/>
            <p:nvPr/>
          </p:nvSpPr>
          <p:spPr>
            <a:xfrm>
              <a:off x="4687931" y="4541016"/>
              <a:ext cx="586285" cy="62982"/>
            </a:xfrm>
            <a:custGeom>
              <a:rect b="b" l="l" r="r" t="t"/>
              <a:pathLst>
                <a:path extrusionOk="0" h="1205" w="11217">
                  <a:moveTo>
                    <a:pt x="5608" y="1"/>
                  </a:moveTo>
                  <a:cubicBezTo>
                    <a:pt x="4121" y="1"/>
                    <a:pt x="2694" y="64"/>
                    <a:pt x="1643" y="177"/>
                  </a:cubicBezTo>
                  <a:cubicBezTo>
                    <a:pt x="591" y="291"/>
                    <a:pt x="1" y="443"/>
                    <a:pt x="1" y="603"/>
                  </a:cubicBezTo>
                  <a:cubicBezTo>
                    <a:pt x="1" y="762"/>
                    <a:pt x="591" y="916"/>
                    <a:pt x="1643" y="1029"/>
                  </a:cubicBezTo>
                  <a:cubicBezTo>
                    <a:pt x="2694" y="1141"/>
                    <a:pt x="4121" y="1205"/>
                    <a:pt x="5608" y="1205"/>
                  </a:cubicBezTo>
                  <a:cubicBezTo>
                    <a:pt x="7095" y="1205"/>
                    <a:pt x="8522" y="1141"/>
                    <a:pt x="9573" y="1029"/>
                  </a:cubicBezTo>
                  <a:cubicBezTo>
                    <a:pt x="10624" y="916"/>
                    <a:pt x="11216" y="762"/>
                    <a:pt x="11216" y="603"/>
                  </a:cubicBezTo>
                  <a:cubicBezTo>
                    <a:pt x="11216" y="443"/>
                    <a:pt x="10624" y="291"/>
                    <a:pt x="9573" y="177"/>
                  </a:cubicBezTo>
                  <a:cubicBezTo>
                    <a:pt x="8522" y="64"/>
                    <a:pt x="7095" y="1"/>
                    <a:pt x="5608" y="1"/>
                  </a:cubicBezTo>
                  <a:close/>
                </a:path>
              </a:pathLst>
            </a:custGeom>
            <a:solidFill>
              <a:srgbClr val="321709">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8"/>
            <p:cNvSpPr/>
            <p:nvPr/>
          </p:nvSpPr>
          <p:spPr>
            <a:xfrm>
              <a:off x="4659549" y="3961722"/>
              <a:ext cx="610850" cy="610798"/>
            </a:xfrm>
            <a:custGeom>
              <a:rect b="b" l="l" r="r" t="t"/>
              <a:pathLst>
                <a:path extrusionOk="0" h="11686" w="11687">
                  <a:moveTo>
                    <a:pt x="5843" y="1"/>
                  </a:moveTo>
                  <a:cubicBezTo>
                    <a:pt x="4294" y="1"/>
                    <a:pt x="2808" y="616"/>
                    <a:pt x="1712" y="1711"/>
                  </a:cubicBezTo>
                  <a:cubicBezTo>
                    <a:pt x="617" y="2808"/>
                    <a:pt x="0" y="4294"/>
                    <a:pt x="0" y="5843"/>
                  </a:cubicBezTo>
                  <a:cubicBezTo>
                    <a:pt x="0" y="7393"/>
                    <a:pt x="617" y="8879"/>
                    <a:pt x="1712" y="9974"/>
                  </a:cubicBezTo>
                  <a:cubicBezTo>
                    <a:pt x="2808" y="11071"/>
                    <a:pt x="4294" y="11686"/>
                    <a:pt x="5843" y="11686"/>
                  </a:cubicBezTo>
                  <a:cubicBezTo>
                    <a:pt x="7393" y="11686"/>
                    <a:pt x="8880" y="11071"/>
                    <a:pt x="9975" y="9974"/>
                  </a:cubicBezTo>
                  <a:cubicBezTo>
                    <a:pt x="11070" y="8879"/>
                    <a:pt x="11686" y="7393"/>
                    <a:pt x="11686" y="5843"/>
                  </a:cubicBezTo>
                  <a:cubicBezTo>
                    <a:pt x="11686" y="4294"/>
                    <a:pt x="11070" y="2808"/>
                    <a:pt x="9975" y="1711"/>
                  </a:cubicBezTo>
                  <a:cubicBezTo>
                    <a:pt x="8880" y="616"/>
                    <a:pt x="7393" y="1"/>
                    <a:pt x="58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8"/>
            <p:cNvSpPr/>
            <p:nvPr/>
          </p:nvSpPr>
          <p:spPr>
            <a:xfrm>
              <a:off x="4753946" y="3656735"/>
              <a:ext cx="384950" cy="367075"/>
            </a:xfrm>
            <a:custGeom>
              <a:rect b="b" l="l" r="r" t="t"/>
              <a:pathLst>
                <a:path extrusionOk="0" h="7023" w="7365">
                  <a:moveTo>
                    <a:pt x="3854" y="1"/>
                  </a:moveTo>
                  <a:cubicBezTo>
                    <a:pt x="2955" y="1"/>
                    <a:pt x="2057" y="343"/>
                    <a:pt x="1371" y="1029"/>
                  </a:cubicBezTo>
                  <a:cubicBezTo>
                    <a:pt x="0" y="2400"/>
                    <a:pt x="0" y="4623"/>
                    <a:pt x="1371" y="5994"/>
                  </a:cubicBezTo>
                  <a:cubicBezTo>
                    <a:pt x="2030" y="6653"/>
                    <a:pt x="2923" y="7022"/>
                    <a:pt x="3854" y="7022"/>
                  </a:cubicBezTo>
                  <a:cubicBezTo>
                    <a:pt x="4785" y="7022"/>
                    <a:pt x="5678" y="6653"/>
                    <a:pt x="6336" y="5994"/>
                  </a:cubicBezTo>
                  <a:cubicBezTo>
                    <a:pt x="6995" y="5336"/>
                    <a:pt x="7364" y="4442"/>
                    <a:pt x="7364" y="3512"/>
                  </a:cubicBezTo>
                  <a:cubicBezTo>
                    <a:pt x="7364" y="2580"/>
                    <a:pt x="6995" y="1688"/>
                    <a:pt x="6336" y="1029"/>
                  </a:cubicBezTo>
                  <a:cubicBezTo>
                    <a:pt x="5651" y="343"/>
                    <a:pt x="4752" y="1"/>
                    <a:pt x="3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8"/>
            <p:cNvSpPr/>
            <p:nvPr/>
          </p:nvSpPr>
          <p:spPr>
            <a:xfrm>
              <a:off x="4534941" y="3981480"/>
              <a:ext cx="234211" cy="203582"/>
            </a:xfrm>
            <a:custGeom>
              <a:rect b="b" l="l" r="r" t="t"/>
              <a:pathLst>
                <a:path extrusionOk="0" h="3895" w="4481">
                  <a:moveTo>
                    <a:pt x="690" y="293"/>
                  </a:moveTo>
                  <a:cubicBezTo>
                    <a:pt x="681" y="310"/>
                    <a:pt x="668" y="326"/>
                    <a:pt x="648" y="338"/>
                  </a:cubicBezTo>
                  <a:cubicBezTo>
                    <a:pt x="667" y="326"/>
                    <a:pt x="680" y="311"/>
                    <a:pt x="690" y="293"/>
                  </a:cubicBezTo>
                  <a:close/>
                  <a:moveTo>
                    <a:pt x="1737" y="0"/>
                  </a:moveTo>
                  <a:cubicBezTo>
                    <a:pt x="1673" y="0"/>
                    <a:pt x="1618" y="49"/>
                    <a:pt x="1614" y="114"/>
                  </a:cubicBezTo>
                  <a:lnTo>
                    <a:pt x="1512" y="1656"/>
                  </a:lnTo>
                  <a:cubicBezTo>
                    <a:pt x="1122" y="1021"/>
                    <a:pt x="749" y="331"/>
                    <a:pt x="701" y="214"/>
                  </a:cubicBezTo>
                  <a:cubicBezTo>
                    <a:pt x="699" y="198"/>
                    <a:pt x="693" y="184"/>
                    <a:pt x="684" y="169"/>
                  </a:cubicBezTo>
                  <a:cubicBezTo>
                    <a:pt x="661" y="133"/>
                    <a:pt x="621" y="114"/>
                    <a:pt x="581" y="114"/>
                  </a:cubicBezTo>
                  <a:cubicBezTo>
                    <a:pt x="559" y="114"/>
                    <a:pt x="536" y="120"/>
                    <a:pt x="515" y="133"/>
                  </a:cubicBezTo>
                  <a:lnTo>
                    <a:pt x="460" y="170"/>
                  </a:lnTo>
                  <a:lnTo>
                    <a:pt x="460" y="236"/>
                  </a:lnTo>
                  <a:cubicBezTo>
                    <a:pt x="459" y="270"/>
                    <a:pt x="459" y="294"/>
                    <a:pt x="671" y="687"/>
                  </a:cubicBezTo>
                  <a:cubicBezTo>
                    <a:pt x="700" y="742"/>
                    <a:pt x="741" y="816"/>
                    <a:pt x="791" y="907"/>
                  </a:cubicBezTo>
                  <a:lnTo>
                    <a:pt x="162" y="758"/>
                  </a:lnTo>
                  <a:cubicBezTo>
                    <a:pt x="152" y="756"/>
                    <a:pt x="143" y="755"/>
                    <a:pt x="134" y="755"/>
                  </a:cubicBezTo>
                  <a:cubicBezTo>
                    <a:pt x="79" y="755"/>
                    <a:pt x="29" y="792"/>
                    <a:pt x="16" y="848"/>
                  </a:cubicBezTo>
                  <a:cubicBezTo>
                    <a:pt x="0" y="913"/>
                    <a:pt x="40" y="980"/>
                    <a:pt x="106" y="995"/>
                  </a:cubicBezTo>
                  <a:lnTo>
                    <a:pt x="956" y="1196"/>
                  </a:lnTo>
                  <a:cubicBezTo>
                    <a:pt x="1013" y="1295"/>
                    <a:pt x="1075" y="1402"/>
                    <a:pt x="1142" y="1514"/>
                  </a:cubicBezTo>
                  <a:cubicBezTo>
                    <a:pt x="1625" y="2325"/>
                    <a:pt x="1975" y="2809"/>
                    <a:pt x="2182" y="2951"/>
                  </a:cubicBezTo>
                  <a:cubicBezTo>
                    <a:pt x="2523" y="3184"/>
                    <a:pt x="4225" y="3857"/>
                    <a:pt x="4297" y="3885"/>
                  </a:cubicBezTo>
                  <a:cubicBezTo>
                    <a:pt x="4312" y="3891"/>
                    <a:pt x="4327" y="3894"/>
                    <a:pt x="4343" y="3894"/>
                  </a:cubicBezTo>
                  <a:cubicBezTo>
                    <a:pt x="4391" y="3894"/>
                    <a:pt x="4437" y="3865"/>
                    <a:pt x="4456" y="3817"/>
                  </a:cubicBezTo>
                  <a:cubicBezTo>
                    <a:pt x="4481" y="3754"/>
                    <a:pt x="4450" y="3682"/>
                    <a:pt x="4387" y="3658"/>
                  </a:cubicBezTo>
                  <a:cubicBezTo>
                    <a:pt x="3784" y="3420"/>
                    <a:pt x="2575" y="2924"/>
                    <a:pt x="2320" y="2749"/>
                  </a:cubicBezTo>
                  <a:cubicBezTo>
                    <a:pt x="2184" y="2657"/>
                    <a:pt x="1967" y="2363"/>
                    <a:pt x="1733" y="2007"/>
                  </a:cubicBezTo>
                  <a:lnTo>
                    <a:pt x="1858" y="130"/>
                  </a:lnTo>
                  <a:cubicBezTo>
                    <a:pt x="1862" y="63"/>
                    <a:pt x="1811" y="4"/>
                    <a:pt x="1744" y="0"/>
                  </a:cubicBezTo>
                  <a:cubicBezTo>
                    <a:pt x="1742" y="0"/>
                    <a:pt x="1739" y="0"/>
                    <a:pt x="17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8"/>
            <p:cNvSpPr/>
            <p:nvPr/>
          </p:nvSpPr>
          <p:spPr>
            <a:xfrm>
              <a:off x="5206121" y="3985034"/>
              <a:ext cx="186647" cy="156646"/>
            </a:xfrm>
            <a:custGeom>
              <a:rect b="b" l="l" r="r" t="t"/>
              <a:pathLst>
                <a:path extrusionOk="0" h="2997" w="3571">
                  <a:moveTo>
                    <a:pt x="2177" y="1"/>
                  </a:moveTo>
                  <a:cubicBezTo>
                    <a:pt x="2164" y="1"/>
                    <a:pt x="2151" y="3"/>
                    <a:pt x="2138" y="7"/>
                  </a:cubicBezTo>
                  <a:cubicBezTo>
                    <a:pt x="2074" y="28"/>
                    <a:pt x="2040" y="97"/>
                    <a:pt x="2061" y="161"/>
                  </a:cubicBezTo>
                  <a:lnTo>
                    <a:pt x="2367" y="1079"/>
                  </a:lnTo>
                  <a:cubicBezTo>
                    <a:pt x="2373" y="1097"/>
                    <a:pt x="2383" y="1114"/>
                    <a:pt x="2396" y="1126"/>
                  </a:cubicBezTo>
                  <a:cubicBezTo>
                    <a:pt x="2341" y="1258"/>
                    <a:pt x="2277" y="1412"/>
                    <a:pt x="2203" y="1589"/>
                  </a:cubicBezTo>
                  <a:cubicBezTo>
                    <a:pt x="2119" y="1746"/>
                    <a:pt x="1040" y="2321"/>
                    <a:pt x="88" y="2764"/>
                  </a:cubicBezTo>
                  <a:cubicBezTo>
                    <a:pt x="28" y="2791"/>
                    <a:pt x="1" y="2864"/>
                    <a:pt x="30" y="2926"/>
                  </a:cubicBezTo>
                  <a:cubicBezTo>
                    <a:pt x="50" y="2970"/>
                    <a:pt x="94" y="2996"/>
                    <a:pt x="140" y="2996"/>
                  </a:cubicBezTo>
                  <a:cubicBezTo>
                    <a:pt x="157" y="2996"/>
                    <a:pt x="174" y="2992"/>
                    <a:pt x="191" y="2985"/>
                  </a:cubicBezTo>
                  <a:cubicBezTo>
                    <a:pt x="197" y="2982"/>
                    <a:pt x="714" y="2741"/>
                    <a:pt x="1240" y="2469"/>
                  </a:cubicBezTo>
                  <a:cubicBezTo>
                    <a:pt x="2338" y="1899"/>
                    <a:pt x="2398" y="1753"/>
                    <a:pt x="2428" y="1684"/>
                  </a:cubicBezTo>
                  <a:cubicBezTo>
                    <a:pt x="2496" y="1521"/>
                    <a:pt x="2554" y="1379"/>
                    <a:pt x="2606" y="1255"/>
                  </a:cubicBezTo>
                  <a:cubicBezTo>
                    <a:pt x="2623" y="1254"/>
                    <a:pt x="2639" y="1249"/>
                    <a:pt x="2653" y="1240"/>
                  </a:cubicBezTo>
                  <a:lnTo>
                    <a:pt x="3492" y="756"/>
                  </a:lnTo>
                  <a:cubicBezTo>
                    <a:pt x="3550" y="723"/>
                    <a:pt x="3570" y="648"/>
                    <a:pt x="3537" y="590"/>
                  </a:cubicBezTo>
                  <a:cubicBezTo>
                    <a:pt x="3514" y="550"/>
                    <a:pt x="3473" y="528"/>
                    <a:pt x="3430" y="528"/>
                  </a:cubicBezTo>
                  <a:cubicBezTo>
                    <a:pt x="3410" y="528"/>
                    <a:pt x="3389" y="533"/>
                    <a:pt x="3370" y="545"/>
                  </a:cubicBezTo>
                  <a:lnTo>
                    <a:pt x="2758" y="899"/>
                  </a:lnTo>
                  <a:cubicBezTo>
                    <a:pt x="2929" y="497"/>
                    <a:pt x="2968" y="425"/>
                    <a:pt x="2970" y="422"/>
                  </a:cubicBezTo>
                  <a:cubicBezTo>
                    <a:pt x="3002" y="363"/>
                    <a:pt x="2983" y="289"/>
                    <a:pt x="2925" y="256"/>
                  </a:cubicBezTo>
                  <a:cubicBezTo>
                    <a:pt x="2905" y="245"/>
                    <a:pt x="2885" y="240"/>
                    <a:pt x="2864" y="240"/>
                  </a:cubicBezTo>
                  <a:cubicBezTo>
                    <a:pt x="2822" y="240"/>
                    <a:pt x="2780" y="262"/>
                    <a:pt x="2758" y="301"/>
                  </a:cubicBezTo>
                  <a:cubicBezTo>
                    <a:pt x="2753" y="310"/>
                    <a:pt x="2713" y="384"/>
                    <a:pt x="2533" y="805"/>
                  </a:cubicBezTo>
                  <a:lnTo>
                    <a:pt x="2293" y="84"/>
                  </a:lnTo>
                  <a:cubicBezTo>
                    <a:pt x="2276" y="33"/>
                    <a:pt x="2228" y="1"/>
                    <a:pt x="21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8"/>
            <p:cNvSpPr/>
            <p:nvPr/>
          </p:nvSpPr>
          <p:spPr>
            <a:xfrm>
              <a:off x="4985966" y="3765401"/>
              <a:ext cx="149537" cy="59219"/>
            </a:xfrm>
            <a:custGeom>
              <a:rect b="b" l="l" r="r" t="t"/>
              <a:pathLst>
                <a:path extrusionOk="0" h="1133" w="2861">
                  <a:moveTo>
                    <a:pt x="363" y="0"/>
                  </a:moveTo>
                  <a:cubicBezTo>
                    <a:pt x="360" y="0"/>
                    <a:pt x="357" y="0"/>
                    <a:pt x="355" y="1"/>
                  </a:cubicBezTo>
                  <a:cubicBezTo>
                    <a:pt x="1" y="67"/>
                    <a:pt x="33" y="1082"/>
                    <a:pt x="380" y="1126"/>
                  </a:cubicBezTo>
                  <a:cubicBezTo>
                    <a:pt x="456" y="1130"/>
                    <a:pt x="530" y="1133"/>
                    <a:pt x="602" y="1133"/>
                  </a:cubicBezTo>
                  <a:cubicBezTo>
                    <a:pt x="2112" y="1133"/>
                    <a:pt x="2861" y="184"/>
                    <a:pt x="2798" y="53"/>
                  </a:cubicBezTo>
                  <a:cubicBezTo>
                    <a:pt x="2786" y="27"/>
                    <a:pt x="2735" y="16"/>
                    <a:pt x="2658" y="16"/>
                  </a:cubicBezTo>
                  <a:cubicBezTo>
                    <a:pt x="2340" y="16"/>
                    <a:pt x="1579" y="196"/>
                    <a:pt x="1235" y="196"/>
                  </a:cubicBezTo>
                  <a:cubicBezTo>
                    <a:pt x="1226" y="196"/>
                    <a:pt x="1217" y="196"/>
                    <a:pt x="1209" y="195"/>
                  </a:cubicBezTo>
                  <a:cubicBezTo>
                    <a:pt x="812" y="184"/>
                    <a:pt x="451" y="0"/>
                    <a:pt x="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8"/>
            <p:cNvSpPr/>
            <p:nvPr/>
          </p:nvSpPr>
          <p:spPr>
            <a:xfrm>
              <a:off x="5020777" y="3723482"/>
              <a:ext cx="20646" cy="20332"/>
            </a:xfrm>
            <a:custGeom>
              <a:rect b="b" l="l" r="r" t="t"/>
              <a:pathLst>
                <a:path extrusionOk="0" h="389" w="395">
                  <a:moveTo>
                    <a:pt x="198" y="0"/>
                  </a:moveTo>
                  <a:cubicBezTo>
                    <a:pt x="196" y="0"/>
                    <a:pt x="194" y="0"/>
                    <a:pt x="192" y="0"/>
                  </a:cubicBezTo>
                  <a:cubicBezTo>
                    <a:pt x="86" y="2"/>
                    <a:pt x="0" y="91"/>
                    <a:pt x="3" y="199"/>
                  </a:cubicBezTo>
                  <a:cubicBezTo>
                    <a:pt x="5" y="304"/>
                    <a:pt x="91" y="388"/>
                    <a:pt x="196" y="388"/>
                  </a:cubicBezTo>
                  <a:cubicBezTo>
                    <a:pt x="198" y="388"/>
                    <a:pt x="200" y="388"/>
                    <a:pt x="202" y="388"/>
                  </a:cubicBezTo>
                  <a:cubicBezTo>
                    <a:pt x="309" y="386"/>
                    <a:pt x="394" y="297"/>
                    <a:pt x="391" y="190"/>
                  </a:cubicBezTo>
                  <a:cubicBezTo>
                    <a:pt x="389" y="85"/>
                    <a:pt x="303" y="0"/>
                    <a:pt x="1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8"/>
            <p:cNvSpPr/>
            <p:nvPr/>
          </p:nvSpPr>
          <p:spPr>
            <a:xfrm>
              <a:off x="4920474" y="3751080"/>
              <a:ext cx="26447" cy="23259"/>
            </a:xfrm>
            <a:custGeom>
              <a:rect b="b" l="l" r="r" t="t"/>
              <a:pathLst>
                <a:path extrusionOk="0" h="445" w="506">
                  <a:moveTo>
                    <a:pt x="254" y="0"/>
                  </a:moveTo>
                  <a:cubicBezTo>
                    <a:pt x="209" y="0"/>
                    <a:pt x="163" y="14"/>
                    <a:pt x="124" y="42"/>
                  </a:cubicBezTo>
                  <a:cubicBezTo>
                    <a:pt x="23" y="114"/>
                    <a:pt x="1" y="253"/>
                    <a:pt x="73" y="353"/>
                  </a:cubicBezTo>
                  <a:cubicBezTo>
                    <a:pt x="117" y="413"/>
                    <a:pt x="185" y="445"/>
                    <a:pt x="254" y="445"/>
                  </a:cubicBezTo>
                  <a:cubicBezTo>
                    <a:pt x="299" y="445"/>
                    <a:pt x="344" y="431"/>
                    <a:pt x="384" y="403"/>
                  </a:cubicBezTo>
                  <a:cubicBezTo>
                    <a:pt x="483" y="331"/>
                    <a:pt x="505" y="192"/>
                    <a:pt x="434" y="93"/>
                  </a:cubicBezTo>
                  <a:cubicBezTo>
                    <a:pt x="390" y="32"/>
                    <a:pt x="323"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8"/>
            <p:cNvSpPr/>
            <p:nvPr/>
          </p:nvSpPr>
          <p:spPr>
            <a:xfrm>
              <a:off x="5008442" y="3696459"/>
              <a:ext cx="31151" cy="16987"/>
            </a:xfrm>
            <a:custGeom>
              <a:rect b="b" l="l" r="r" t="t"/>
              <a:pathLst>
                <a:path extrusionOk="0" h="325" w="596">
                  <a:moveTo>
                    <a:pt x="528" y="1"/>
                  </a:moveTo>
                  <a:cubicBezTo>
                    <a:pt x="526" y="1"/>
                    <a:pt x="523" y="1"/>
                    <a:pt x="521" y="1"/>
                  </a:cubicBezTo>
                  <a:cubicBezTo>
                    <a:pt x="144" y="47"/>
                    <a:pt x="30" y="210"/>
                    <a:pt x="19" y="229"/>
                  </a:cubicBezTo>
                  <a:cubicBezTo>
                    <a:pt x="1" y="257"/>
                    <a:pt x="9" y="295"/>
                    <a:pt x="37" y="315"/>
                  </a:cubicBezTo>
                  <a:cubicBezTo>
                    <a:pt x="48" y="322"/>
                    <a:pt x="60" y="325"/>
                    <a:pt x="71" y="325"/>
                  </a:cubicBezTo>
                  <a:cubicBezTo>
                    <a:pt x="92" y="325"/>
                    <a:pt x="112" y="315"/>
                    <a:pt x="124" y="297"/>
                  </a:cubicBezTo>
                  <a:cubicBezTo>
                    <a:pt x="125" y="296"/>
                    <a:pt x="219" y="165"/>
                    <a:pt x="536" y="126"/>
                  </a:cubicBezTo>
                  <a:cubicBezTo>
                    <a:pt x="571" y="122"/>
                    <a:pt x="595" y="91"/>
                    <a:pt x="591" y="57"/>
                  </a:cubicBezTo>
                  <a:cubicBezTo>
                    <a:pt x="586" y="24"/>
                    <a:pt x="560" y="1"/>
                    <a:pt x="5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8"/>
            <p:cNvSpPr/>
            <p:nvPr/>
          </p:nvSpPr>
          <p:spPr>
            <a:xfrm>
              <a:off x="4899723" y="3738431"/>
              <a:ext cx="38051" cy="18973"/>
            </a:xfrm>
            <a:custGeom>
              <a:rect b="b" l="l" r="r" t="t"/>
              <a:pathLst>
                <a:path extrusionOk="0" h="363" w="728">
                  <a:moveTo>
                    <a:pt x="506" y="1"/>
                  </a:moveTo>
                  <a:cubicBezTo>
                    <a:pt x="177" y="1"/>
                    <a:pt x="20" y="265"/>
                    <a:pt x="18" y="268"/>
                  </a:cubicBezTo>
                  <a:cubicBezTo>
                    <a:pt x="0" y="298"/>
                    <a:pt x="11" y="336"/>
                    <a:pt x="41" y="353"/>
                  </a:cubicBezTo>
                  <a:cubicBezTo>
                    <a:pt x="51" y="359"/>
                    <a:pt x="62" y="362"/>
                    <a:pt x="72" y="362"/>
                  </a:cubicBezTo>
                  <a:cubicBezTo>
                    <a:pt x="95" y="362"/>
                    <a:pt x="115" y="351"/>
                    <a:pt x="127" y="331"/>
                  </a:cubicBezTo>
                  <a:cubicBezTo>
                    <a:pt x="128" y="328"/>
                    <a:pt x="248" y="126"/>
                    <a:pt x="504" y="126"/>
                  </a:cubicBezTo>
                  <a:cubicBezTo>
                    <a:pt x="547" y="126"/>
                    <a:pt x="593" y="131"/>
                    <a:pt x="642" y="144"/>
                  </a:cubicBezTo>
                  <a:cubicBezTo>
                    <a:pt x="648" y="145"/>
                    <a:pt x="653" y="146"/>
                    <a:pt x="658" y="146"/>
                  </a:cubicBezTo>
                  <a:cubicBezTo>
                    <a:pt x="686" y="146"/>
                    <a:pt x="712" y="128"/>
                    <a:pt x="719" y="99"/>
                  </a:cubicBezTo>
                  <a:cubicBezTo>
                    <a:pt x="727" y="65"/>
                    <a:pt x="707" y="32"/>
                    <a:pt x="674" y="22"/>
                  </a:cubicBezTo>
                  <a:cubicBezTo>
                    <a:pt x="614" y="7"/>
                    <a:pt x="558" y="1"/>
                    <a:pt x="5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8"/>
            <p:cNvSpPr/>
            <p:nvPr/>
          </p:nvSpPr>
          <p:spPr>
            <a:xfrm>
              <a:off x="5011944" y="3869886"/>
              <a:ext cx="61467" cy="22527"/>
            </a:xfrm>
            <a:custGeom>
              <a:rect b="b" l="l" r="r" t="t"/>
              <a:pathLst>
                <a:path extrusionOk="0" h="431" w="1176">
                  <a:moveTo>
                    <a:pt x="1104" y="0"/>
                  </a:moveTo>
                  <a:cubicBezTo>
                    <a:pt x="1084" y="0"/>
                    <a:pt x="1065" y="9"/>
                    <a:pt x="1052" y="27"/>
                  </a:cubicBezTo>
                  <a:cubicBezTo>
                    <a:pt x="1051" y="29"/>
                    <a:pt x="908" y="224"/>
                    <a:pt x="638" y="287"/>
                  </a:cubicBezTo>
                  <a:cubicBezTo>
                    <a:pt x="578" y="300"/>
                    <a:pt x="519" y="306"/>
                    <a:pt x="462" y="306"/>
                  </a:cubicBezTo>
                  <a:cubicBezTo>
                    <a:pt x="262" y="306"/>
                    <a:pt x="98" y="238"/>
                    <a:pt x="95" y="238"/>
                  </a:cubicBezTo>
                  <a:cubicBezTo>
                    <a:pt x="87" y="234"/>
                    <a:pt x="79" y="232"/>
                    <a:pt x="70" y="232"/>
                  </a:cubicBezTo>
                  <a:cubicBezTo>
                    <a:pt x="46" y="232"/>
                    <a:pt x="23" y="247"/>
                    <a:pt x="13" y="270"/>
                  </a:cubicBezTo>
                  <a:cubicBezTo>
                    <a:pt x="0" y="302"/>
                    <a:pt x="14" y="339"/>
                    <a:pt x="47" y="353"/>
                  </a:cubicBezTo>
                  <a:cubicBezTo>
                    <a:pt x="56" y="357"/>
                    <a:pt x="236" y="431"/>
                    <a:pt x="461" y="431"/>
                  </a:cubicBezTo>
                  <a:cubicBezTo>
                    <a:pt x="526" y="431"/>
                    <a:pt x="596" y="425"/>
                    <a:pt x="667" y="408"/>
                  </a:cubicBezTo>
                  <a:cubicBezTo>
                    <a:pt x="982" y="337"/>
                    <a:pt x="1148" y="109"/>
                    <a:pt x="1155" y="99"/>
                  </a:cubicBezTo>
                  <a:cubicBezTo>
                    <a:pt x="1175" y="72"/>
                    <a:pt x="1168" y="32"/>
                    <a:pt x="1140" y="11"/>
                  </a:cubicBezTo>
                  <a:cubicBezTo>
                    <a:pt x="1129" y="4"/>
                    <a:pt x="1117" y="0"/>
                    <a:pt x="11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8"/>
            <p:cNvSpPr/>
            <p:nvPr/>
          </p:nvSpPr>
          <p:spPr>
            <a:xfrm>
              <a:off x="5110888" y="4190137"/>
              <a:ext cx="26186" cy="26186"/>
            </a:xfrm>
            <a:custGeom>
              <a:rect b="b" l="l" r="r" t="t"/>
              <a:pathLst>
                <a:path extrusionOk="0" h="501" w="501">
                  <a:moveTo>
                    <a:pt x="251" y="1"/>
                  </a:moveTo>
                  <a:cubicBezTo>
                    <a:pt x="113" y="1"/>
                    <a:pt x="1" y="112"/>
                    <a:pt x="1" y="250"/>
                  </a:cubicBezTo>
                  <a:cubicBezTo>
                    <a:pt x="1" y="389"/>
                    <a:pt x="113" y="500"/>
                    <a:pt x="251" y="500"/>
                  </a:cubicBezTo>
                  <a:cubicBezTo>
                    <a:pt x="389" y="500"/>
                    <a:pt x="500" y="389"/>
                    <a:pt x="500" y="250"/>
                  </a:cubicBezTo>
                  <a:cubicBezTo>
                    <a:pt x="500" y="112"/>
                    <a:pt x="389" y="1"/>
                    <a:pt x="2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8"/>
            <p:cNvSpPr/>
            <p:nvPr/>
          </p:nvSpPr>
          <p:spPr>
            <a:xfrm>
              <a:off x="5123955" y="4292792"/>
              <a:ext cx="26186" cy="26134"/>
            </a:xfrm>
            <a:custGeom>
              <a:rect b="b" l="l" r="r" t="t"/>
              <a:pathLst>
                <a:path extrusionOk="0" h="500" w="501">
                  <a:moveTo>
                    <a:pt x="250" y="0"/>
                  </a:moveTo>
                  <a:cubicBezTo>
                    <a:pt x="113" y="0"/>
                    <a:pt x="1" y="113"/>
                    <a:pt x="1" y="250"/>
                  </a:cubicBezTo>
                  <a:cubicBezTo>
                    <a:pt x="1" y="388"/>
                    <a:pt x="113" y="500"/>
                    <a:pt x="250" y="500"/>
                  </a:cubicBezTo>
                  <a:cubicBezTo>
                    <a:pt x="389" y="500"/>
                    <a:pt x="500" y="388"/>
                    <a:pt x="500" y="250"/>
                  </a:cubicBezTo>
                  <a:cubicBezTo>
                    <a:pt x="500" y="113"/>
                    <a:pt x="389"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8"/>
            <p:cNvSpPr/>
            <p:nvPr/>
          </p:nvSpPr>
          <p:spPr>
            <a:xfrm>
              <a:off x="5123955" y="4404752"/>
              <a:ext cx="26186" cy="26186"/>
            </a:xfrm>
            <a:custGeom>
              <a:rect b="b" l="l" r="r" t="t"/>
              <a:pathLst>
                <a:path extrusionOk="0" h="501" w="501">
                  <a:moveTo>
                    <a:pt x="250" y="1"/>
                  </a:moveTo>
                  <a:cubicBezTo>
                    <a:pt x="113" y="1"/>
                    <a:pt x="1" y="113"/>
                    <a:pt x="1" y="250"/>
                  </a:cubicBezTo>
                  <a:cubicBezTo>
                    <a:pt x="1" y="389"/>
                    <a:pt x="113" y="500"/>
                    <a:pt x="250" y="500"/>
                  </a:cubicBezTo>
                  <a:cubicBezTo>
                    <a:pt x="389" y="500"/>
                    <a:pt x="500" y="389"/>
                    <a:pt x="500" y="250"/>
                  </a:cubicBezTo>
                  <a:cubicBezTo>
                    <a:pt x="500" y="113"/>
                    <a:pt x="389" y="1"/>
                    <a:pt x="2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8"/>
            <p:cNvSpPr/>
            <p:nvPr/>
          </p:nvSpPr>
          <p:spPr>
            <a:xfrm>
              <a:off x="4707689" y="3920848"/>
              <a:ext cx="505270" cy="515253"/>
            </a:xfrm>
            <a:custGeom>
              <a:rect b="b" l="l" r="r" t="t"/>
              <a:pathLst>
                <a:path extrusionOk="0" h="9858" w="9667">
                  <a:moveTo>
                    <a:pt x="7896" y="1"/>
                  </a:moveTo>
                  <a:cubicBezTo>
                    <a:pt x="7896" y="1"/>
                    <a:pt x="7446" y="908"/>
                    <a:pt x="6615" y="908"/>
                  </a:cubicBezTo>
                  <a:cubicBezTo>
                    <a:pt x="6425" y="908"/>
                    <a:pt x="6215" y="861"/>
                    <a:pt x="5986" y="745"/>
                  </a:cubicBezTo>
                  <a:cubicBezTo>
                    <a:pt x="5409" y="451"/>
                    <a:pt x="4557" y="202"/>
                    <a:pt x="3965" y="202"/>
                  </a:cubicBezTo>
                  <a:cubicBezTo>
                    <a:pt x="3893" y="202"/>
                    <a:pt x="3824" y="206"/>
                    <a:pt x="3760" y="213"/>
                  </a:cubicBezTo>
                  <a:cubicBezTo>
                    <a:pt x="3565" y="237"/>
                    <a:pt x="3369" y="247"/>
                    <a:pt x="3181" y="247"/>
                  </a:cubicBezTo>
                  <a:cubicBezTo>
                    <a:pt x="2468" y="247"/>
                    <a:pt x="1867" y="111"/>
                    <a:pt x="1798" y="109"/>
                  </a:cubicBezTo>
                  <a:cubicBezTo>
                    <a:pt x="1794" y="109"/>
                    <a:pt x="1789" y="109"/>
                    <a:pt x="1785" y="109"/>
                  </a:cubicBezTo>
                  <a:cubicBezTo>
                    <a:pt x="1737" y="109"/>
                    <a:pt x="1689" y="112"/>
                    <a:pt x="1641" y="112"/>
                  </a:cubicBezTo>
                  <a:cubicBezTo>
                    <a:pt x="1620" y="112"/>
                    <a:pt x="1600" y="112"/>
                    <a:pt x="1580" y="110"/>
                  </a:cubicBezTo>
                  <a:lnTo>
                    <a:pt x="1567" y="110"/>
                  </a:lnTo>
                  <a:cubicBezTo>
                    <a:pt x="1565" y="110"/>
                    <a:pt x="1564" y="109"/>
                    <a:pt x="1563" y="109"/>
                  </a:cubicBezTo>
                  <a:lnTo>
                    <a:pt x="1531" y="109"/>
                  </a:lnTo>
                  <a:cubicBezTo>
                    <a:pt x="1526" y="109"/>
                    <a:pt x="1521" y="110"/>
                    <a:pt x="1516" y="110"/>
                  </a:cubicBezTo>
                  <a:cubicBezTo>
                    <a:pt x="1510" y="110"/>
                    <a:pt x="1504" y="111"/>
                    <a:pt x="1498" y="112"/>
                  </a:cubicBezTo>
                  <a:cubicBezTo>
                    <a:pt x="1270" y="137"/>
                    <a:pt x="915" y="350"/>
                    <a:pt x="593" y="1280"/>
                  </a:cubicBezTo>
                  <a:cubicBezTo>
                    <a:pt x="1" y="2996"/>
                    <a:pt x="405" y="3121"/>
                    <a:pt x="1153" y="3176"/>
                  </a:cubicBezTo>
                  <a:cubicBezTo>
                    <a:pt x="1093" y="3908"/>
                    <a:pt x="723" y="8464"/>
                    <a:pt x="752" y="8537"/>
                  </a:cubicBezTo>
                  <a:lnTo>
                    <a:pt x="752" y="9813"/>
                  </a:lnTo>
                  <a:cubicBezTo>
                    <a:pt x="752" y="9835"/>
                    <a:pt x="769" y="9852"/>
                    <a:pt x="791" y="9852"/>
                  </a:cubicBezTo>
                  <a:cubicBezTo>
                    <a:pt x="811" y="9852"/>
                    <a:pt x="829" y="9835"/>
                    <a:pt x="829" y="9813"/>
                  </a:cubicBezTo>
                  <a:lnTo>
                    <a:pt x="829" y="8698"/>
                  </a:lnTo>
                  <a:cubicBezTo>
                    <a:pt x="847" y="8727"/>
                    <a:pt x="866" y="8756"/>
                    <a:pt x="885" y="8782"/>
                  </a:cubicBezTo>
                  <a:lnTo>
                    <a:pt x="885" y="9819"/>
                  </a:lnTo>
                  <a:cubicBezTo>
                    <a:pt x="885" y="9840"/>
                    <a:pt x="902" y="9857"/>
                    <a:pt x="924" y="9857"/>
                  </a:cubicBezTo>
                  <a:cubicBezTo>
                    <a:pt x="945" y="9857"/>
                    <a:pt x="963" y="9840"/>
                    <a:pt x="963" y="9819"/>
                  </a:cubicBezTo>
                  <a:lnTo>
                    <a:pt x="963" y="8867"/>
                  </a:lnTo>
                  <a:cubicBezTo>
                    <a:pt x="984" y="8886"/>
                    <a:pt x="1007" y="8904"/>
                    <a:pt x="1030" y="8920"/>
                  </a:cubicBezTo>
                  <a:lnTo>
                    <a:pt x="1030" y="9819"/>
                  </a:lnTo>
                  <a:cubicBezTo>
                    <a:pt x="1030" y="9840"/>
                    <a:pt x="1048" y="9857"/>
                    <a:pt x="1069" y="9857"/>
                  </a:cubicBezTo>
                  <a:cubicBezTo>
                    <a:pt x="1091" y="9857"/>
                    <a:pt x="1107" y="9840"/>
                    <a:pt x="1107" y="9819"/>
                  </a:cubicBezTo>
                  <a:lnTo>
                    <a:pt x="1107" y="8961"/>
                  </a:lnTo>
                  <a:cubicBezTo>
                    <a:pt x="1136" y="8974"/>
                    <a:pt x="1163" y="8986"/>
                    <a:pt x="1192" y="8998"/>
                  </a:cubicBezTo>
                  <a:lnTo>
                    <a:pt x="1192" y="9819"/>
                  </a:lnTo>
                  <a:cubicBezTo>
                    <a:pt x="1192" y="9840"/>
                    <a:pt x="1210" y="9857"/>
                    <a:pt x="1231" y="9857"/>
                  </a:cubicBezTo>
                  <a:cubicBezTo>
                    <a:pt x="1251" y="9857"/>
                    <a:pt x="1269" y="9840"/>
                    <a:pt x="1269" y="9819"/>
                  </a:cubicBezTo>
                  <a:lnTo>
                    <a:pt x="1269" y="9029"/>
                  </a:lnTo>
                  <a:cubicBezTo>
                    <a:pt x="1298" y="9041"/>
                    <a:pt x="1325" y="9052"/>
                    <a:pt x="1354" y="9062"/>
                  </a:cubicBezTo>
                  <a:lnTo>
                    <a:pt x="1354" y="9819"/>
                  </a:lnTo>
                  <a:cubicBezTo>
                    <a:pt x="1354" y="9840"/>
                    <a:pt x="1371" y="9857"/>
                    <a:pt x="1393" y="9857"/>
                  </a:cubicBezTo>
                  <a:cubicBezTo>
                    <a:pt x="1413" y="9857"/>
                    <a:pt x="1431" y="9840"/>
                    <a:pt x="1431" y="9819"/>
                  </a:cubicBezTo>
                  <a:lnTo>
                    <a:pt x="1431" y="9090"/>
                  </a:lnTo>
                  <a:cubicBezTo>
                    <a:pt x="1459" y="9100"/>
                    <a:pt x="1487" y="9109"/>
                    <a:pt x="1516" y="9118"/>
                  </a:cubicBezTo>
                  <a:lnTo>
                    <a:pt x="1516" y="9819"/>
                  </a:lnTo>
                  <a:cubicBezTo>
                    <a:pt x="1516" y="9840"/>
                    <a:pt x="1533" y="9857"/>
                    <a:pt x="1553" y="9857"/>
                  </a:cubicBezTo>
                  <a:cubicBezTo>
                    <a:pt x="1575" y="9857"/>
                    <a:pt x="1592" y="9840"/>
                    <a:pt x="1592" y="9819"/>
                  </a:cubicBezTo>
                  <a:lnTo>
                    <a:pt x="1592" y="9143"/>
                  </a:lnTo>
                  <a:cubicBezTo>
                    <a:pt x="1621" y="9152"/>
                    <a:pt x="1649" y="9160"/>
                    <a:pt x="1677" y="9169"/>
                  </a:cubicBezTo>
                  <a:lnTo>
                    <a:pt x="1677" y="9819"/>
                  </a:lnTo>
                  <a:cubicBezTo>
                    <a:pt x="1677" y="9840"/>
                    <a:pt x="1694" y="9856"/>
                    <a:pt x="1715" y="9856"/>
                  </a:cubicBezTo>
                  <a:cubicBezTo>
                    <a:pt x="1737" y="9856"/>
                    <a:pt x="1754" y="9840"/>
                    <a:pt x="1754" y="9819"/>
                  </a:cubicBezTo>
                  <a:lnTo>
                    <a:pt x="1754" y="9190"/>
                  </a:lnTo>
                  <a:cubicBezTo>
                    <a:pt x="1782" y="9197"/>
                    <a:pt x="1810" y="9204"/>
                    <a:pt x="1838" y="9211"/>
                  </a:cubicBezTo>
                  <a:lnTo>
                    <a:pt x="1838" y="9819"/>
                  </a:lnTo>
                  <a:cubicBezTo>
                    <a:pt x="1838" y="9840"/>
                    <a:pt x="1855" y="9856"/>
                    <a:pt x="1877" y="9856"/>
                  </a:cubicBezTo>
                  <a:cubicBezTo>
                    <a:pt x="1898" y="9856"/>
                    <a:pt x="1916" y="9840"/>
                    <a:pt x="1916" y="9819"/>
                  </a:cubicBezTo>
                  <a:lnTo>
                    <a:pt x="1916" y="9230"/>
                  </a:lnTo>
                  <a:cubicBezTo>
                    <a:pt x="1943" y="9236"/>
                    <a:pt x="1972" y="9242"/>
                    <a:pt x="2000" y="9248"/>
                  </a:cubicBezTo>
                  <a:lnTo>
                    <a:pt x="2000" y="9819"/>
                  </a:lnTo>
                  <a:cubicBezTo>
                    <a:pt x="2000" y="9840"/>
                    <a:pt x="2017" y="9856"/>
                    <a:pt x="2039" y="9856"/>
                  </a:cubicBezTo>
                  <a:cubicBezTo>
                    <a:pt x="2060" y="9856"/>
                    <a:pt x="2077" y="9840"/>
                    <a:pt x="2077" y="9819"/>
                  </a:cubicBezTo>
                  <a:lnTo>
                    <a:pt x="2077" y="9264"/>
                  </a:lnTo>
                  <a:cubicBezTo>
                    <a:pt x="2105" y="9269"/>
                    <a:pt x="2134" y="9274"/>
                    <a:pt x="2162" y="9279"/>
                  </a:cubicBezTo>
                  <a:lnTo>
                    <a:pt x="2162" y="9819"/>
                  </a:lnTo>
                  <a:cubicBezTo>
                    <a:pt x="2162" y="9840"/>
                    <a:pt x="2179" y="9856"/>
                    <a:pt x="2200" y="9856"/>
                  </a:cubicBezTo>
                  <a:cubicBezTo>
                    <a:pt x="2221" y="9856"/>
                    <a:pt x="2238" y="9840"/>
                    <a:pt x="2238" y="9819"/>
                  </a:cubicBezTo>
                  <a:lnTo>
                    <a:pt x="2238" y="9290"/>
                  </a:lnTo>
                  <a:cubicBezTo>
                    <a:pt x="2267" y="9295"/>
                    <a:pt x="2295" y="9299"/>
                    <a:pt x="2323" y="9303"/>
                  </a:cubicBezTo>
                  <a:lnTo>
                    <a:pt x="2323" y="9819"/>
                  </a:lnTo>
                  <a:cubicBezTo>
                    <a:pt x="2323" y="9840"/>
                    <a:pt x="2341" y="9856"/>
                    <a:pt x="2361" y="9856"/>
                  </a:cubicBezTo>
                  <a:cubicBezTo>
                    <a:pt x="2383" y="9856"/>
                    <a:pt x="2400" y="9840"/>
                    <a:pt x="2400" y="9819"/>
                  </a:cubicBezTo>
                  <a:lnTo>
                    <a:pt x="2400" y="9312"/>
                  </a:lnTo>
                  <a:cubicBezTo>
                    <a:pt x="2429" y="9315"/>
                    <a:pt x="2456" y="9317"/>
                    <a:pt x="2485" y="9320"/>
                  </a:cubicBezTo>
                  <a:lnTo>
                    <a:pt x="2485" y="9819"/>
                  </a:lnTo>
                  <a:cubicBezTo>
                    <a:pt x="2485" y="9840"/>
                    <a:pt x="2501" y="9856"/>
                    <a:pt x="2523" y="9856"/>
                  </a:cubicBezTo>
                  <a:cubicBezTo>
                    <a:pt x="2544" y="9856"/>
                    <a:pt x="2562" y="9840"/>
                    <a:pt x="2562" y="9819"/>
                  </a:cubicBezTo>
                  <a:lnTo>
                    <a:pt x="2562" y="9325"/>
                  </a:lnTo>
                  <a:cubicBezTo>
                    <a:pt x="2590" y="9327"/>
                    <a:pt x="2618" y="9328"/>
                    <a:pt x="2646" y="9330"/>
                  </a:cubicBezTo>
                  <a:lnTo>
                    <a:pt x="2646" y="9819"/>
                  </a:lnTo>
                  <a:cubicBezTo>
                    <a:pt x="2646" y="9840"/>
                    <a:pt x="2663" y="9856"/>
                    <a:pt x="2685" y="9856"/>
                  </a:cubicBezTo>
                  <a:cubicBezTo>
                    <a:pt x="2706" y="9856"/>
                    <a:pt x="2724" y="9840"/>
                    <a:pt x="2724" y="9819"/>
                  </a:cubicBezTo>
                  <a:lnTo>
                    <a:pt x="2724" y="9332"/>
                  </a:lnTo>
                  <a:lnTo>
                    <a:pt x="2807" y="9332"/>
                  </a:lnTo>
                  <a:lnTo>
                    <a:pt x="2807" y="9819"/>
                  </a:lnTo>
                  <a:cubicBezTo>
                    <a:pt x="2807" y="9840"/>
                    <a:pt x="2825" y="9856"/>
                    <a:pt x="2846" y="9856"/>
                  </a:cubicBezTo>
                  <a:cubicBezTo>
                    <a:pt x="2868" y="9856"/>
                    <a:pt x="2884" y="9840"/>
                    <a:pt x="2884" y="9819"/>
                  </a:cubicBezTo>
                  <a:lnTo>
                    <a:pt x="2884" y="9331"/>
                  </a:lnTo>
                  <a:cubicBezTo>
                    <a:pt x="2913" y="9330"/>
                    <a:pt x="2942" y="9328"/>
                    <a:pt x="2969" y="9327"/>
                  </a:cubicBezTo>
                  <a:lnTo>
                    <a:pt x="2969" y="9819"/>
                  </a:lnTo>
                  <a:cubicBezTo>
                    <a:pt x="2969" y="9840"/>
                    <a:pt x="2987" y="9856"/>
                    <a:pt x="3008" y="9856"/>
                  </a:cubicBezTo>
                  <a:cubicBezTo>
                    <a:pt x="3029" y="9856"/>
                    <a:pt x="3046" y="9840"/>
                    <a:pt x="3046" y="9819"/>
                  </a:cubicBezTo>
                  <a:lnTo>
                    <a:pt x="3046" y="9321"/>
                  </a:lnTo>
                  <a:cubicBezTo>
                    <a:pt x="3075" y="9318"/>
                    <a:pt x="3103" y="9315"/>
                    <a:pt x="3131" y="9311"/>
                  </a:cubicBezTo>
                  <a:lnTo>
                    <a:pt x="3131" y="9819"/>
                  </a:lnTo>
                  <a:cubicBezTo>
                    <a:pt x="3131" y="9840"/>
                    <a:pt x="3148" y="9856"/>
                    <a:pt x="3169" y="9856"/>
                  </a:cubicBezTo>
                  <a:cubicBezTo>
                    <a:pt x="3190" y="9856"/>
                    <a:pt x="3208" y="9840"/>
                    <a:pt x="3208" y="9819"/>
                  </a:cubicBezTo>
                  <a:lnTo>
                    <a:pt x="3208" y="9300"/>
                  </a:lnTo>
                  <a:cubicBezTo>
                    <a:pt x="3236" y="9295"/>
                    <a:pt x="3265" y="9289"/>
                    <a:pt x="3293" y="9284"/>
                  </a:cubicBezTo>
                  <a:lnTo>
                    <a:pt x="3293" y="9819"/>
                  </a:lnTo>
                  <a:cubicBezTo>
                    <a:pt x="3293" y="9840"/>
                    <a:pt x="3309" y="9856"/>
                    <a:pt x="3331" y="9856"/>
                  </a:cubicBezTo>
                  <a:cubicBezTo>
                    <a:pt x="3352" y="9856"/>
                    <a:pt x="3369" y="9840"/>
                    <a:pt x="3369" y="9819"/>
                  </a:cubicBezTo>
                  <a:lnTo>
                    <a:pt x="3369" y="9266"/>
                  </a:lnTo>
                  <a:cubicBezTo>
                    <a:pt x="3398" y="9258"/>
                    <a:pt x="3427" y="9249"/>
                    <a:pt x="3453" y="9240"/>
                  </a:cubicBezTo>
                  <a:lnTo>
                    <a:pt x="3453" y="9819"/>
                  </a:lnTo>
                  <a:cubicBezTo>
                    <a:pt x="3453" y="9840"/>
                    <a:pt x="3471" y="9856"/>
                    <a:pt x="3492" y="9856"/>
                  </a:cubicBezTo>
                  <a:cubicBezTo>
                    <a:pt x="3514" y="9856"/>
                    <a:pt x="3531" y="9840"/>
                    <a:pt x="3531" y="9819"/>
                  </a:cubicBezTo>
                  <a:lnTo>
                    <a:pt x="3531" y="9211"/>
                  </a:lnTo>
                  <a:cubicBezTo>
                    <a:pt x="3561" y="9199"/>
                    <a:pt x="3590" y="9186"/>
                    <a:pt x="3615" y="9172"/>
                  </a:cubicBezTo>
                  <a:lnTo>
                    <a:pt x="3615" y="9819"/>
                  </a:lnTo>
                  <a:cubicBezTo>
                    <a:pt x="3615" y="9840"/>
                    <a:pt x="3633" y="9856"/>
                    <a:pt x="3654" y="9856"/>
                  </a:cubicBezTo>
                  <a:cubicBezTo>
                    <a:pt x="3676" y="9856"/>
                    <a:pt x="3693" y="9840"/>
                    <a:pt x="3693" y="9819"/>
                  </a:cubicBezTo>
                  <a:lnTo>
                    <a:pt x="3693" y="9124"/>
                  </a:lnTo>
                  <a:cubicBezTo>
                    <a:pt x="3725" y="9101"/>
                    <a:pt x="3753" y="9075"/>
                    <a:pt x="3777" y="9049"/>
                  </a:cubicBezTo>
                  <a:lnTo>
                    <a:pt x="3777" y="9819"/>
                  </a:lnTo>
                  <a:cubicBezTo>
                    <a:pt x="3777" y="9840"/>
                    <a:pt x="3794" y="9856"/>
                    <a:pt x="3816" y="9856"/>
                  </a:cubicBezTo>
                  <a:cubicBezTo>
                    <a:pt x="3837" y="9856"/>
                    <a:pt x="3854" y="9840"/>
                    <a:pt x="3854" y="9819"/>
                  </a:cubicBezTo>
                  <a:lnTo>
                    <a:pt x="3854" y="8901"/>
                  </a:lnTo>
                  <a:cubicBezTo>
                    <a:pt x="3860" y="8874"/>
                    <a:pt x="3865" y="8841"/>
                    <a:pt x="3869" y="8802"/>
                  </a:cubicBezTo>
                  <a:cubicBezTo>
                    <a:pt x="3904" y="8809"/>
                    <a:pt x="3937" y="8814"/>
                    <a:pt x="3969" y="8820"/>
                  </a:cubicBezTo>
                  <a:lnTo>
                    <a:pt x="3969" y="9608"/>
                  </a:lnTo>
                  <a:cubicBezTo>
                    <a:pt x="3969" y="9629"/>
                    <a:pt x="4003" y="9647"/>
                    <a:pt x="4046" y="9647"/>
                  </a:cubicBezTo>
                  <a:cubicBezTo>
                    <a:pt x="4089" y="9647"/>
                    <a:pt x="4124" y="9629"/>
                    <a:pt x="4124" y="9608"/>
                  </a:cubicBezTo>
                  <a:lnTo>
                    <a:pt x="4124" y="8841"/>
                  </a:lnTo>
                  <a:cubicBezTo>
                    <a:pt x="4162" y="8845"/>
                    <a:pt x="4197" y="8847"/>
                    <a:pt x="4231" y="8847"/>
                  </a:cubicBezTo>
                  <a:cubicBezTo>
                    <a:pt x="4250" y="8847"/>
                    <a:pt x="4269" y="8846"/>
                    <a:pt x="4287" y="8845"/>
                  </a:cubicBezTo>
                  <a:lnTo>
                    <a:pt x="4287" y="9608"/>
                  </a:lnTo>
                  <a:cubicBezTo>
                    <a:pt x="4287" y="9629"/>
                    <a:pt x="4320" y="9647"/>
                    <a:pt x="4363" y="9647"/>
                  </a:cubicBezTo>
                  <a:cubicBezTo>
                    <a:pt x="4406" y="9647"/>
                    <a:pt x="4441" y="9629"/>
                    <a:pt x="4441" y="9608"/>
                  </a:cubicBezTo>
                  <a:lnTo>
                    <a:pt x="4441" y="8813"/>
                  </a:lnTo>
                  <a:cubicBezTo>
                    <a:pt x="4498" y="8792"/>
                    <a:pt x="4550" y="8761"/>
                    <a:pt x="4604" y="8717"/>
                  </a:cubicBezTo>
                  <a:lnTo>
                    <a:pt x="4604" y="9608"/>
                  </a:lnTo>
                  <a:cubicBezTo>
                    <a:pt x="4604" y="9629"/>
                    <a:pt x="4638" y="9646"/>
                    <a:pt x="4681" y="9646"/>
                  </a:cubicBezTo>
                  <a:cubicBezTo>
                    <a:pt x="4724" y="9646"/>
                    <a:pt x="4759" y="9629"/>
                    <a:pt x="4759" y="9608"/>
                  </a:cubicBezTo>
                  <a:lnTo>
                    <a:pt x="4759" y="8561"/>
                  </a:lnTo>
                  <a:cubicBezTo>
                    <a:pt x="4799" y="8499"/>
                    <a:pt x="4801" y="7818"/>
                    <a:pt x="4781" y="7622"/>
                  </a:cubicBezTo>
                  <a:cubicBezTo>
                    <a:pt x="4803" y="7580"/>
                    <a:pt x="4398" y="4965"/>
                    <a:pt x="4205" y="3722"/>
                  </a:cubicBezTo>
                  <a:cubicBezTo>
                    <a:pt x="4421" y="3700"/>
                    <a:pt x="4672" y="3679"/>
                    <a:pt x="4980" y="3679"/>
                  </a:cubicBezTo>
                  <a:cubicBezTo>
                    <a:pt x="5435" y="3679"/>
                    <a:pt x="6015" y="3724"/>
                    <a:pt x="6801" y="3880"/>
                  </a:cubicBezTo>
                  <a:cubicBezTo>
                    <a:pt x="7147" y="3949"/>
                    <a:pt x="7478" y="3979"/>
                    <a:pt x="7785" y="3979"/>
                  </a:cubicBezTo>
                  <a:cubicBezTo>
                    <a:pt x="8884" y="3979"/>
                    <a:pt x="9667" y="3591"/>
                    <a:pt x="9658" y="3195"/>
                  </a:cubicBezTo>
                  <a:cubicBezTo>
                    <a:pt x="9592" y="375"/>
                    <a:pt x="7896" y="1"/>
                    <a:pt x="78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8"/>
            <p:cNvSpPr/>
            <p:nvPr/>
          </p:nvSpPr>
          <p:spPr>
            <a:xfrm>
              <a:off x="4532432" y="3510748"/>
              <a:ext cx="468735" cy="381866"/>
            </a:xfrm>
            <a:custGeom>
              <a:rect b="b" l="l" r="r" t="t"/>
              <a:pathLst>
                <a:path extrusionOk="0" h="7306" w="8968">
                  <a:moveTo>
                    <a:pt x="6079" y="1"/>
                  </a:moveTo>
                  <a:cubicBezTo>
                    <a:pt x="6000" y="1"/>
                    <a:pt x="5918" y="5"/>
                    <a:pt x="5836" y="12"/>
                  </a:cubicBezTo>
                  <a:cubicBezTo>
                    <a:pt x="3662" y="221"/>
                    <a:pt x="2518" y="990"/>
                    <a:pt x="1981" y="3592"/>
                  </a:cubicBezTo>
                  <a:cubicBezTo>
                    <a:pt x="1594" y="5470"/>
                    <a:pt x="1527" y="6348"/>
                    <a:pt x="917" y="6348"/>
                  </a:cubicBezTo>
                  <a:cubicBezTo>
                    <a:pt x="849" y="6348"/>
                    <a:pt x="775" y="6337"/>
                    <a:pt x="693" y="6316"/>
                  </a:cubicBezTo>
                  <a:cubicBezTo>
                    <a:pt x="591" y="6290"/>
                    <a:pt x="509" y="6277"/>
                    <a:pt x="446" y="6277"/>
                  </a:cubicBezTo>
                  <a:cubicBezTo>
                    <a:pt x="1" y="6277"/>
                    <a:pt x="481" y="6878"/>
                    <a:pt x="1288" y="7241"/>
                  </a:cubicBezTo>
                  <a:cubicBezTo>
                    <a:pt x="1385" y="7284"/>
                    <a:pt x="1504" y="7305"/>
                    <a:pt x="1638" y="7305"/>
                  </a:cubicBezTo>
                  <a:cubicBezTo>
                    <a:pt x="2772" y="7305"/>
                    <a:pt x="4988" y="5803"/>
                    <a:pt x="4380" y="3892"/>
                  </a:cubicBezTo>
                  <a:lnTo>
                    <a:pt x="8967" y="1833"/>
                  </a:lnTo>
                  <a:cubicBezTo>
                    <a:pt x="8967" y="1833"/>
                    <a:pt x="7835" y="1"/>
                    <a:pt x="6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8"/>
            <p:cNvSpPr/>
            <p:nvPr/>
          </p:nvSpPr>
          <p:spPr>
            <a:xfrm>
              <a:off x="4732934" y="3595737"/>
              <a:ext cx="339896" cy="230238"/>
            </a:xfrm>
            <a:custGeom>
              <a:rect b="b" l="l" r="r" t="t"/>
              <a:pathLst>
                <a:path extrusionOk="0" h="4405" w="6503">
                  <a:moveTo>
                    <a:pt x="4828" y="0"/>
                  </a:moveTo>
                  <a:cubicBezTo>
                    <a:pt x="3409" y="0"/>
                    <a:pt x="905" y="1644"/>
                    <a:pt x="624" y="1928"/>
                  </a:cubicBezTo>
                  <a:cubicBezTo>
                    <a:pt x="137" y="2422"/>
                    <a:pt x="1" y="3942"/>
                    <a:pt x="479" y="4379"/>
                  </a:cubicBezTo>
                  <a:cubicBezTo>
                    <a:pt x="498" y="4396"/>
                    <a:pt x="519" y="4404"/>
                    <a:pt x="544" y="4404"/>
                  </a:cubicBezTo>
                  <a:cubicBezTo>
                    <a:pt x="836" y="4404"/>
                    <a:pt x="1576" y="3276"/>
                    <a:pt x="3369" y="2444"/>
                  </a:cubicBezTo>
                  <a:cubicBezTo>
                    <a:pt x="4721" y="1816"/>
                    <a:pt x="5377" y="1553"/>
                    <a:pt x="5781" y="1553"/>
                  </a:cubicBezTo>
                  <a:cubicBezTo>
                    <a:pt x="6034" y="1553"/>
                    <a:pt x="6189" y="1656"/>
                    <a:pt x="6354" y="1839"/>
                  </a:cubicBezTo>
                  <a:cubicBezTo>
                    <a:pt x="6384" y="1873"/>
                    <a:pt x="6403" y="1888"/>
                    <a:pt x="6412" y="1888"/>
                  </a:cubicBezTo>
                  <a:cubicBezTo>
                    <a:pt x="6502" y="1888"/>
                    <a:pt x="5705" y="481"/>
                    <a:pt x="5705" y="481"/>
                  </a:cubicBezTo>
                  <a:cubicBezTo>
                    <a:pt x="5555" y="137"/>
                    <a:pt x="5237" y="0"/>
                    <a:pt x="4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8"/>
            <p:cNvSpPr/>
            <p:nvPr/>
          </p:nvSpPr>
          <p:spPr>
            <a:xfrm>
              <a:off x="4519574" y="3821276"/>
              <a:ext cx="68366" cy="59899"/>
            </a:xfrm>
            <a:custGeom>
              <a:rect b="b" l="l" r="r" t="t"/>
              <a:pathLst>
                <a:path extrusionOk="0" h="1146" w="1308">
                  <a:moveTo>
                    <a:pt x="655" y="1"/>
                  </a:moveTo>
                  <a:cubicBezTo>
                    <a:pt x="452" y="1"/>
                    <a:pt x="256" y="109"/>
                    <a:pt x="152" y="299"/>
                  </a:cubicBezTo>
                  <a:cubicBezTo>
                    <a:pt x="0" y="577"/>
                    <a:pt x="103" y="924"/>
                    <a:pt x="380" y="1075"/>
                  </a:cubicBezTo>
                  <a:cubicBezTo>
                    <a:pt x="467" y="1123"/>
                    <a:pt x="561" y="1145"/>
                    <a:pt x="654" y="1145"/>
                  </a:cubicBezTo>
                  <a:cubicBezTo>
                    <a:pt x="857" y="1145"/>
                    <a:pt x="1053" y="1038"/>
                    <a:pt x="1157" y="847"/>
                  </a:cubicBezTo>
                  <a:cubicBezTo>
                    <a:pt x="1308" y="570"/>
                    <a:pt x="1206" y="223"/>
                    <a:pt x="929" y="71"/>
                  </a:cubicBezTo>
                  <a:cubicBezTo>
                    <a:pt x="842" y="24"/>
                    <a:pt x="747" y="1"/>
                    <a:pt x="6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48"/>
          <p:cNvGrpSpPr/>
          <p:nvPr/>
        </p:nvGrpSpPr>
        <p:grpSpPr>
          <a:xfrm>
            <a:off x="7540747" y="3222582"/>
            <a:ext cx="890024" cy="1086142"/>
            <a:chOff x="5761997" y="3497838"/>
            <a:chExt cx="890024" cy="1086142"/>
          </a:xfrm>
        </p:grpSpPr>
        <p:sp>
          <p:nvSpPr>
            <p:cNvPr id="2121" name="Google Shape;2121;p48"/>
            <p:cNvSpPr/>
            <p:nvPr/>
          </p:nvSpPr>
          <p:spPr>
            <a:xfrm>
              <a:off x="5924970" y="4518645"/>
              <a:ext cx="608237" cy="65334"/>
            </a:xfrm>
            <a:custGeom>
              <a:rect b="b" l="l" r="r" t="t"/>
              <a:pathLst>
                <a:path extrusionOk="0" h="1250" w="11637">
                  <a:moveTo>
                    <a:pt x="5818" y="1"/>
                  </a:moveTo>
                  <a:cubicBezTo>
                    <a:pt x="4276" y="1"/>
                    <a:pt x="2796" y="66"/>
                    <a:pt x="1705" y="183"/>
                  </a:cubicBezTo>
                  <a:cubicBezTo>
                    <a:pt x="614" y="301"/>
                    <a:pt x="1" y="460"/>
                    <a:pt x="1" y="625"/>
                  </a:cubicBezTo>
                  <a:cubicBezTo>
                    <a:pt x="1" y="791"/>
                    <a:pt x="614" y="950"/>
                    <a:pt x="1705" y="1067"/>
                  </a:cubicBezTo>
                  <a:cubicBezTo>
                    <a:pt x="2796" y="1184"/>
                    <a:pt x="4276" y="1250"/>
                    <a:pt x="5818" y="1250"/>
                  </a:cubicBezTo>
                  <a:cubicBezTo>
                    <a:pt x="7362" y="1250"/>
                    <a:pt x="8841" y="1184"/>
                    <a:pt x="9932" y="1067"/>
                  </a:cubicBezTo>
                  <a:cubicBezTo>
                    <a:pt x="11024" y="950"/>
                    <a:pt x="11637" y="791"/>
                    <a:pt x="11637" y="625"/>
                  </a:cubicBezTo>
                  <a:cubicBezTo>
                    <a:pt x="11637" y="460"/>
                    <a:pt x="11024" y="301"/>
                    <a:pt x="9932" y="183"/>
                  </a:cubicBezTo>
                  <a:cubicBezTo>
                    <a:pt x="8841" y="66"/>
                    <a:pt x="7362" y="1"/>
                    <a:pt x="5818" y="1"/>
                  </a:cubicBezTo>
                  <a:close/>
                </a:path>
              </a:pathLst>
            </a:custGeom>
            <a:solidFill>
              <a:srgbClr val="321709">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8"/>
            <p:cNvSpPr/>
            <p:nvPr/>
          </p:nvSpPr>
          <p:spPr>
            <a:xfrm>
              <a:off x="5761997" y="3905429"/>
              <a:ext cx="243044" cy="211213"/>
            </a:xfrm>
            <a:custGeom>
              <a:rect b="b" l="l" r="r" t="t"/>
              <a:pathLst>
                <a:path extrusionOk="0" h="4041" w="4650">
                  <a:moveTo>
                    <a:pt x="716" y="304"/>
                  </a:moveTo>
                  <a:cubicBezTo>
                    <a:pt x="707" y="321"/>
                    <a:pt x="693" y="339"/>
                    <a:pt x="673" y="351"/>
                  </a:cubicBezTo>
                  <a:cubicBezTo>
                    <a:pt x="692" y="339"/>
                    <a:pt x="706" y="322"/>
                    <a:pt x="716" y="304"/>
                  </a:cubicBezTo>
                  <a:close/>
                  <a:moveTo>
                    <a:pt x="1803" y="1"/>
                  </a:moveTo>
                  <a:cubicBezTo>
                    <a:pt x="1737" y="1"/>
                    <a:pt x="1680" y="51"/>
                    <a:pt x="1676" y="118"/>
                  </a:cubicBezTo>
                  <a:lnTo>
                    <a:pt x="1570" y="1718"/>
                  </a:lnTo>
                  <a:cubicBezTo>
                    <a:pt x="1165" y="1060"/>
                    <a:pt x="778" y="344"/>
                    <a:pt x="729" y="222"/>
                  </a:cubicBezTo>
                  <a:cubicBezTo>
                    <a:pt x="726" y="207"/>
                    <a:pt x="719" y="191"/>
                    <a:pt x="710" y="176"/>
                  </a:cubicBezTo>
                  <a:cubicBezTo>
                    <a:pt x="686" y="139"/>
                    <a:pt x="645" y="119"/>
                    <a:pt x="604" y="119"/>
                  </a:cubicBezTo>
                  <a:cubicBezTo>
                    <a:pt x="580" y="119"/>
                    <a:pt x="556" y="125"/>
                    <a:pt x="535" y="139"/>
                  </a:cubicBezTo>
                  <a:lnTo>
                    <a:pt x="478" y="178"/>
                  </a:lnTo>
                  <a:lnTo>
                    <a:pt x="477" y="245"/>
                  </a:lnTo>
                  <a:cubicBezTo>
                    <a:pt x="477" y="280"/>
                    <a:pt x="477" y="306"/>
                    <a:pt x="697" y="713"/>
                  </a:cubicBezTo>
                  <a:cubicBezTo>
                    <a:pt x="728" y="770"/>
                    <a:pt x="770" y="847"/>
                    <a:pt x="823" y="942"/>
                  </a:cubicBezTo>
                  <a:lnTo>
                    <a:pt x="169" y="786"/>
                  </a:lnTo>
                  <a:cubicBezTo>
                    <a:pt x="159" y="784"/>
                    <a:pt x="150" y="783"/>
                    <a:pt x="141" y="783"/>
                  </a:cubicBezTo>
                  <a:cubicBezTo>
                    <a:pt x="83" y="783"/>
                    <a:pt x="30" y="822"/>
                    <a:pt x="16" y="880"/>
                  </a:cubicBezTo>
                  <a:cubicBezTo>
                    <a:pt x="1" y="949"/>
                    <a:pt x="43" y="1016"/>
                    <a:pt x="110" y="1033"/>
                  </a:cubicBezTo>
                  <a:lnTo>
                    <a:pt x="993" y="1241"/>
                  </a:lnTo>
                  <a:cubicBezTo>
                    <a:pt x="1051" y="1344"/>
                    <a:pt x="1116" y="1454"/>
                    <a:pt x="1185" y="1571"/>
                  </a:cubicBezTo>
                  <a:cubicBezTo>
                    <a:pt x="1686" y="2414"/>
                    <a:pt x="2049" y="2915"/>
                    <a:pt x="2264" y="3062"/>
                  </a:cubicBezTo>
                  <a:cubicBezTo>
                    <a:pt x="2619" y="3304"/>
                    <a:pt x="4384" y="4001"/>
                    <a:pt x="4460" y="4031"/>
                  </a:cubicBezTo>
                  <a:cubicBezTo>
                    <a:pt x="4474" y="4037"/>
                    <a:pt x="4491" y="4040"/>
                    <a:pt x="4506" y="4040"/>
                  </a:cubicBezTo>
                  <a:cubicBezTo>
                    <a:pt x="4556" y="4040"/>
                    <a:pt x="4604" y="4009"/>
                    <a:pt x="4624" y="3960"/>
                  </a:cubicBezTo>
                  <a:cubicBezTo>
                    <a:pt x="4649" y="3895"/>
                    <a:pt x="4618" y="3821"/>
                    <a:pt x="4552" y="3795"/>
                  </a:cubicBezTo>
                  <a:cubicBezTo>
                    <a:pt x="3927" y="3549"/>
                    <a:pt x="2673" y="3034"/>
                    <a:pt x="2407" y="2853"/>
                  </a:cubicBezTo>
                  <a:cubicBezTo>
                    <a:pt x="2266" y="2756"/>
                    <a:pt x="2041" y="2452"/>
                    <a:pt x="1799" y="2082"/>
                  </a:cubicBezTo>
                  <a:lnTo>
                    <a:pt x="1928" y="136"/>
                  </a:lnTo>
                  <a:cubicBezTo>
                    <a:pt x="1932" y="66"/>
                    <a:pt x="1880" y="6"/>
                    <a:pt x="1811" y="1"/>
                  </a:cubicBezTo>
                  <a:cubicBezTo>
                    <a:pt x="1808" y="1"/>
                    <a:pt x="1806" y="1"/>
                    <a:pt x="18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8"/>
            <p:cNvSpPr/>
            <p:nvPr/>
          </p:nvSpPr>
          <p:spPr>
            <a:xfrm>
              <a:off x="6458422" y="3909140"/>
              <a:ext cx="193599" cy="162500"/>
            </a:xfrm>
            <a:custGeom>
              <a:rect b="b" l="l" r="r" t="t"/>
              <a:pathLst>
                <a:path extrusionOk="0" h="3109" w="3704">
                  <a:moveTo>
                    <a:pt x="2259" y="1"/>
                  </a:moveTo>
                  <a:cubicBezTo>
                    <a:pt x="2245" y="1"/>
                    <a:pt x="2232" y="3"/>
                    <a:pt x="2218" y="8"/>
                  </a:cubicBezTo>
                  <a:cubicBezTo>
                    <a:pt x="2151" y="29"/>
                    <a:pt x="2116" y="101"/>
                    <a:pt x="2138" y="167"/>
                  </a:cubicBezTo>
                  <a:lnTo>
                    <a:pt x="2456" y="1119"/>
                  </a:lnTo>
                  <a:cubicBezTo>
                    <a:pt x="2462" y="1139"/>
                    <a:pt x="2472" y="1155"/>
                    <a:pt x="2485" y="1168"/>
                  </a:cubicBezTo>
                  <a:cubicBezTo>
                    <a:pt x="2428" y="1306"/>
                    <a:pt x="2361" y="1464"/>
                    <a:pt x="2286" y="1648"/>
                  </a:cubicBezTo>
                  <a:cubicBezTo>
                    <a:pt x="2199" y="1811"/>
                    <a:pt x="1079" y="2408"/>
                    <a:pt x="91" y="2868"/>
                  </a:cubicBezTo>
                  <a:cubicBezTo>
                    <a:pt x="27" y="2896"/>
                    <a:pt x="1" y="2972"/>
                    <a:pt x="29" y="3036"/>
                  </a:cubicBezTo>
                  <a:cubicBezTo>
                    <a:pt x="51" y="3082"/>
                    <a:pt x="97" y="3108"/>
                    <a:pt x="145" y="3108"/>
                  </a:cubicBezTo>
                  <a:cubicBezTo>
                    <a:pt x="163" y="3108"/>
                    <a:pt x="181" y="3105"/>
                    <a:pt x="198" y="3097"/>
                  </a:cubicBezTo>
                  <a:cubicBezTo>
                    <a:pt x="203" y="3094"/>
                    <a:pt x="741" y="2844"/>
                    <a:pt x="1287" y="2562"/>
                  </a:cubicBezTo>
                  <a:cubicBezTo>
                    <a:pt x="2426" y="1971"/>
                    <a:pt x="2488" y="1819"/>
                    <a:pt x="2518" y="1747"/>
                  </a:cubicBezTo>
                  <a:cubicBezTo>
                    <a:pt x="2589" y="1578"/>
                    <a:pt x="2650" y="1431"/>
                    <a:pt x="2703" y="1302"/>
                  </a:cubicBezTo>
                  <a:cubicBezTo>
                    <a:pt x="2721" y="1300"/>
                    <a:pt x="2737" y="1295"/>
                    <a:pt x="2752" y="1286"/>
                  </a:cubicBezTo>
                  <a:lnTo>
                    <a:pt x="3622" y="785"/>
                  </a:lnTo>
                  <a:cubicBezTo>
                    <a:pt x="3683" y="750"/>
                    <a:pt x="3703" y="672"/>
                    <a:pt x="3669" y="612"/>
                  </a:cubicBezTo>
                  <a:cubicBezTo>
                    <a:pt x="3645" y="571"/>
                    <a:pt x="3603" y="549"/>
                    <a:pt x="3559" y="549"/>
                  </a:cubicBezTo>
                  <a:cubicBezTo>
                    <a:pt x="3537" y="549"/>
                    <a:pt x="3515" y="554"/>
                    <a:pt x="3496" y="565"/>
                  </a:cubicBezTo>
                  <a:lnTo>
                    <a:pt x="2861" y="932"/>
                  </a:lnTo>
                  <a:cubicBezTo>
                    <a:pt x="3039" y="516"/>
                    <a:pt x="3079" y="441"/>
                    <a:pt x="3080" y="437"/>
                  </a:cubicBezTo>
                  <a:cubicBezTo>
                    <a:pt x="3115" y="377"/>
                    <a:pt x="3094" y="299"/>
                    <a:pt x="3034" y="266"/>
                  </a:cubicBezTo>
                  <a:cubicBezTo>
                    <a:pt x="3014" y="254"/>
                    <a:pt x="2992" y="249"/>
                    <a:pt x="2970" y="249"/>
                  </a:cubicBezTo>
                  <a:cubicBezTo>
                    <a:pt x="2926" y="249"/>
                    <a:pt x="2884" y="271"/>
                    <a:pt x="2861" y="312"/>
                  </a:cubicBezTo>
                  <a:cubicBezTo>
                    <a:pt x="2856" y="321"/>
                    <a:pt x="2814" y="398"/>
                    <a:pt x="2627" y="835"/>
                  </a:cubicBezTo>
                  <a:lnTo>
                    <a:pt x="2378" y="87"/>
                  </a:lnTo>
                  <a:cubicBezTo>
                    <a:pt x="2361" y="34"/>
                    <a:pt x="2312" y="1"/>
                    <a:pt x="2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8"/>
            <p:cNvSpPr/>
            <p:nvPr/>
          </p:nvSpPr>
          <p:spPr>
            <a:xfrm>
              <a:off x="6140734" y="3497838"/>
              <a:ext cx="77042" cy="77042"/>
            </a:xfrm>
            <a:custGeom>
              <a:rect b="b" l="l" r="r" t="t"/>
              <a:pathLst>
                <a:path extrusionOk="0" h="1474" w="1474">
                  <a:moveTo>
                    <a:pt x="736" y="0"/>
                  </a:moveTo>
                  <a:cubicBezTo>
                    <a:pt x="330" y="0"/>
                    <a:pt x="0" y="330"/>
                    <a:pt x="0" y="737"/>
                  </a:cubicBezTo>
                  <a:cubicBezTo>
                    <a:pt x="0" y="1144"/>
                    <a:pt x="330" y="1474"/>
                    <a:pt x="736" y="1474"/>
                  </a:cubicBezTo>
                  <a:cubicBezTo>
                    <a:pt x="1144" y="1474"/>
                    <a:pt x="1473" y="1144"/>
                    <a:pt x="1473" y="737"/>
                  </a:cubicBezTo>
                  <a:cubicBezTo>
                    <a:pt x="1473" y="330"/>
                    <a:pt x="1144" y="0"/>
                    <a:pt x="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8"/>
            <p:cNvSpPr/>
            <p:nvPr/>
          </p:nvSpPr>
          <p:spPr>
            <a:xfrm>
              <a:off x="6063952" y="3532283"/>
              <a:ext cx="290085" cy="144624"/>
            </a:xfrm>
            <a:custGeom>
              <a:rect b="b" l="l" r="r" t="t"/>
              <a:pathLst>
                <a:path extrusionOk="0" h="2767" w="5550">
                  <a:moveTo>
                    <a:pt x="2501" y="1"/>
                  </a:moveTo>
                  <a:cubicBezTo>
                    <a:pt x="2330" y="1"/>
                    <a:pt x="2157" y="19"/>
                    <a:pt x="1982" y="58"/>
                  </a:cubicBezTo>
                  <a:cubicBezTo>
                    <a:pt x="188" y="460"/>
                    <a:pt x="0" y="2690"/>
                    <a:pt x="0" y="2690"/>
                  </a:cubicBezTo>
                  <a:lnTo>
                    <a:pt x="1982" y="2736"/>
                  </a:lnTo>
                  <a:cubicBezTo>
                    <a:pt x="1982" y="2736"/>
                    <a:pt x="2483" y="2767"/>
                    <a:pt x="3107" y="2767"/>
                  </a:cubicBezTo>
                  <a:cubicBezTo>
                    <a:pt x="4155" y="2767"/>
                    <a:pt x="5550" y="2681"/>
                    <a:pt x="5513" y="2220"/>
                  </a:cubicBezTo>
                  <a:cubicBezTo>
                    <a:pt x="5459" y="1556"/>
                    <a:pt x="4087" y="1"/>
                    <a:pt x="25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8"/>
            <p:cNvSpPr/>
            <p:nvPr/>
          </p:nvSpPr>
          <p:spPr>
            <a:xfrm>
              <a:off x="6264768" y="3514250"/>
              <a:ext cx="239228" cy="198460"/>
            </a:xfrm>
            <a:custGeom>
              <a:rect b="b" l="l" r="r" t="t"/>
              <a:pathLst>
                <a:path extrusionOk="0" h="3797" w="4577">
                  <a:moveTo>
                    <a:pt x="4146" y="1"/>
                  </a:moveTo>
                  <a:cubicBezTo>
                    <a:pt x="4114" y="1"/>
                    <a:pt x="4084" y="23"/>
                    <a:pt x="4076" y="55"/>
                  </a:cubicBezTo>
                  <a:cubicBezTo>
                    <a:pt x="3963" y="508"/>
                    <a:pt x="3804" y="950"/>
                    <a:pt x="3588" y="1356"/>
                  </a:cubicBezTo>
                  <a:cubicBezTo>
                    <a:pt x="3485" y="1562"/>
                    <a:pt x="3356" y="1752"/>
                    <a:pt x="3222" y="1935"/>
                  </a:cubicBezTo>
                  <a:cubicBezTo>
                    <a:pt x="3140" y="2043"/>
                    <a:pt x="3052" y="2144"/>
                    <a:pt x="2960" y="2242"/>
                  </a:cubicBezTo>
                  <a:cubicBezTo>
                    <a:pt x="2876" y="2119"/>
                    <a:pt x="2824" y="1973"/>
                    <a:pt x="2815" y="1815"/>
                  </a:cubicBezTo>
                  <a:cubicBezTo>
                    <a:pt x="2803" y="1650"/>
                    <a:pt x="2833" y="1476"/>
                    <a:pt x="2883" y="1307"/>
                  </a:cubicBezTo>
                  <a:cubicBezTo>
                    <a:pt x="2933" y="1138"/>
                    <a:pt x="3006" y="972"/>
                    <a:pt x="3091" y="814"/>
                  </a:cubicBezTo>
                  <a:cubicBezTo>
                    <a:pt x="3177" y="655"/>
                    <a:pt x="3274" y="499"/>
                    <a:pt x="3383" y="356"/>
                  </a:cubicBezTo>
                  <a:lnTo>
                    <a:pt x="3384" y="355"/>
                  </a:lnTo>
                  <a:cubicBezTo>
                    <a:pt x="3395" y="341"/>
                    <a:pt x="3394" y="321"/>
                    <a:pt x="3380" y="310"/>
                  </a:cubicBezTo>
                  <a:cubicBezTo>
                    <a:pt x="3374" y="304"/>
                    <a:pt x="3366" y="300"/>
                    <a:pt x="3357" y="300"/>
                  </a:cubicBezTo>
                  <a:cubicBezTo>
                    <a:pt x="3348" y="300"/>
                    <a:pt x="3340" y="304"/>
                    <a:pt x="3333" y="311"/>
                  </a:cubicBezTo>
                  <a:cubicBezTo>
                    <a:pt x="3204" y="448"/>
                    <a:pt x="3091" y="594"/>
                    <a:pt x="2985" y="749"/>
                  </a:cubicBezTo>
                  <a:cubicBezTo>
                    <a:pt x="2881" y="905"/>
                    <a:pt x="2787" y="1069"/>
                    <a:pt x="2713" y="1247"/>
                  </a:cubicBezTo>
                  <a:cubicBezTo>
                    <a:pt x="2641" y="1424"/>
                    <a:pt x="2586" y="1614"/>
                    <a:pt x="2580" y="1817"/>
                  </a:cubicBezTo>
                  <a:cubicBezTo>
                    <a:pt x="2577" y="1918"/>
                    <a:pt x="2583" y="2022"/>
                    <a:pt x="2608" y="2125"/>
                  </a:cubicBezTo>
                  <a:cubicBezTo>
                    <a:pt x="2634" y="2226"/>
                    <a:pt x="2674" y="2325"/>
                    <a:pt x="2727" y="2418"/>
                  </a:cubicBezTo>
                  <a:cubicBezTo>
                    <a:pt x="2729" y="2423"/>
                    <a:pt x="2732" y="2427"/>
                    <a:pt x="2735" y="2431"/>
                  </a:cubicBezTo>
                  <a:cubicBezTo>
                    <a:pt x="2740" y="2437"/>
                    <a:pt x="2745" y="2442"/>
                    <a:pt x="2750" y="2446"/>
                  </a:cubicBezTo>
                  <a:cubicBezTo>
                    <a:pt x="2418" y="2739"/>
                    <a:pt x="2031" y="2959"/>
                    <a:pt x="1618" y="3093"/>
                  </a:cubicBezTo>
                  <a:cubicBezTo>
                    <a:pt x="1407" y="3161"/>
                    <a:pt x="1191" y="3208"/>
                    <a:pt x="973" y="3232"/>
                  </a:cubicBezTo>
                  <a:cubicBezTo>
                    <a:pt x="864" y="3245"/>
                    <a:pt x="755" y="3251"/>
                    <a:pt x="646" y="3253"/>
                  </a:cubicBezTo>
                  <a:cubicBezTo>
                    <a:pt x="592" y="3253"/>
                    <a:pt x="538" y="3253"/>
                    <a:pt x="484" y="3250"/>
                  </a:cubicBezTo>
                  <a:cubicBezTo>
                    <a:pt x="458" y="3249"/>
                    <a:pt x="431" y="3247"/>
                    <a:pt x="405" y="3245"/>
                  </a:cubicBezTo>
                  <a:cubicBezTo>
                    <a:pt x="382" y="3243"/>
                    <a:pt x="351" y="3240"/>
                    <a:pt x="337" y="3238"/>
                  </a:cubicBezTo>
                  <a:cubicBezTo>
                    <a:pt x="329" y="3236"/>
                    <a:pt x="321" y="3235"/>
                    <a:pt x="312" y="3235"/>
                  </a:cubicBezTo>
                  <a:cubicBezTo>
                    <a:pt x="305" y="3234"/>
                    <a:pt x="297" y="3234"/>
                    <a:pt x="290" y="3234"/>
                  </a:cubicBezTo>
                  <a:cubicBezTo>
                    <a:pt x="145" y="3234"/>
                    <a:pt x="23" y="3345"/>
                    <a:pt x="12" y="3492"/>
                  </a:cubicBezTo>
                  <a:cubicBezTo>
                    <a:pt x="0" y="3646"/>
                    <a:pt x="116" y="3781"/>
                    <a:pt x="270" y="3792"/>
                  </a:cubicBezTo>
                  <a:lnTo>
                    <a:pt x="273" y="3792"/>
                  </a:lnTo>
                  <a:cubicBezTo>
                    <a:pt x="317" y="3795"/>
                    <a:pt x="347" y="3796"/>
                    <a:pt x="382" y="3796"/>
                  </a:cubicBezTo>
                  <a:cubicBezTo>
                    <a:pt x="392" y="3797"/>
                    <a:pt x="401" y="3797"/>
                    <a:pt x="411" y="3797"/>
                  </a:cubicBezTo>
                  <a:cubicBezTo>
                    <a:pt x="434" y="3797"/>
                    <a:pt x="457" y="3796"/>
                    <a:pt x="480" y="3795"/>
                  </a:cubicBezTo>
                  <a:cubicBezTo>
                    <a:pt x="545" y="3794"/>
                    <a:pt x="609" y="3790"/>
                    <a:pt x="673" y="3785"/>
                  </a:cubicBezTo>
                  <a:cubicBezTo>
                    <a:pt x="800" y="3774"/>
                    <a:pt x="926" y="3758"/>
                    <a:pt x="1049" y="3733"/>
                  </a:cubicBezTo>
                  <a:cubicBezTo>
                    <a:pt x="1298" y="3687"/>
                    <a:pt x="1541" y="3614"/>
                    <a:pt x="1774" y="3520"/>
                  </a:cubicBezTo>
                  <a:cubicBezTo>
                    <a:pt x="2241" y="3331"/>
                    <a:pt x="2664" y="3043"/>
                    <a:pt x="3009" y="2687"/>
                  </a:cubicBezTo>
                  <a:cubicBezTo>
                    <a:pt x="3180" y="2507"/>
                    <a:pt x="3332" y="2312"/>
                    <a:pt x="3467" y="2107"/>
                  </a:cubicBezTo>
                  <a:cubicBezTo>
                    <a:pt x="3491" y="2071"/>
                    <a:pt x="3513" y="2033"/>
                    <a:pt x="3536" y="1995"/>
                  </a:cubicBezTo>
                  <a:cubicBezTo>
                    <a:pt x="3539" y="1996"/>
                    <a:pt x="3542" y="1997"/>
                    <a:pt x="3545" y="1997"/>
                  </a:cubicBezTo>
                  <a:lnTo>
                    <a:pt x="3549" y="1998"/>
                  </a:lnTo>
                  <a:cubicBezTo>
                    <a:pt x="3569" y="2000"/>
                    <a:pt x="3588" y="2000"/>
                    <a:pt x="3607" y="2000"/>
                  </a:cubicBezTo>
                  <a:cubicBezTo>
                    <a:pt x="3706" y="2000"/>
                    <a:pt x="3799" y="1979"/>
                    <a:pt x="3883" y="1948"/>
                  </a:cubicBezTo>
                  <a:cubicBezTo>
                    <a:pt x="3983" y="1911"/>
                    <a:pt x="4069" y="1857"/>
                    <a:pt x="4150" y="1800"/>
                  </a:cubicBezTo>
                  <a:cubicBezTo>
                    <a:pt x="4231" y="1744"/>
                    <a:pt x="4305" y="1681"/>
                    <a:pt x="4373" y="1614"/>
                  </a:cubicBezTo>
                  <a:cubicBezTo>
                    <a:pt x="4443" y="1548"/>
                    <a:pt x="4506" y="1479"/>
                    <a:pt x="4567" y="1403"/>
                  </a:cubicBezTo>
                  <a:cubicBezTo>
                    <a:pt x="4577" y="1391"/>
                    <a:pt x="4577" y="1373"/>
                    <a:pt x="4567" y="1360"/>
                  </a:cubicBezTo>
                  <a:cubicBezTo>
                    <a:pt x="4560" y="1352"/>
                    <a:pt x="4550" y="1348"/>
                    <a:pt x="4541" y="1348"/>
                  </a:cubicBezTo>
                  <a:cubicBezTo>
                    <a:pt x="4533" y="1348"/>
                    <a:pt x="4525" y="1351"/>
                    <a:pt x="4519" y="1356"/>
                  </a:cubicBezTo>
                  <a:lnTo>
                    <a:pt x="4518" y="1357"/>
                  </a:lnTo>
                  <a:cubicBezTo>
                    <a:pt x="4448" y="1414"/>
                    <a:pt x="4372" y="1469"/>
                    <a:pt x="4296" y="1518"/>
                  </a:cubicBezTo>
                  <a:cubicBezTo>
                    <a:pt x="4220" y="1566"/>
                    <a:pt x="4141" y="1610"/>
                    <a:pt x="4060" y="1645"/>
                  </a:cubicBezTo>
                  <a:cubicBezTo>
                    <a:pt x="3980" y="1680"/>
                    <a:pt x="3898" y="1709"/>
                    <a:pt x="3818" y="1721"/>
                  </a:cubicBezTo>
                  <a:cubicBezTo>
                    <a:pt x="3789" y="1725"/>
                    <a:pt x="3760" y="1727"/>
                    <a:pt x="3732" y="1727"/>
                  </a:cubicBezTo>
                  <a:cubicBezTo>
                    <a:pt x="3717" y="1727"/>
                    <a:pt x="3702" y="1727"/>
                    <a:pt x="3687" y="1726"/>
                  </a:cubicBezTo>
                  <a:cubicBezTo>
                    <a:pt x="3732" y="1640"/>
                    <a:pt x="3773" y="1553"/>
                    <a:pt x="3810" y="1464"/>
                  </a:cubicBezTo>
                  <a:cubicBezTo>
                    <a:pt x="4006" y="1020"/>
                    <a:pt x="4135" y="555"/>
                    <a:pt x="4217" y="85"/>
                  </a:cubicBezTo>
                  <a:cubicBezTo>
                    <a:pt x="4223" y="48"/>
                    <a:pt x="4200" y="12"/>
                    <a:pt x="4163" y="3"/>
                  </a:cubicBezTo>
                  <a:cubicBezTo>
                    <a:pt x="4158" y="1"/>
                    <a:pt x="4152" y="1"/>
                    <a:pt x="4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8"/>
            <p:cNvSpPr/>
            <p:nvPr/>
          </p:nvSpPr>
          <p:spPr>
            <a:xfrm>
              <a:off x="5890420" y="3532074"/>
              <a:ext cx="244612" cy="189104"/>
            </a:xfrm>
            <a:custGeom>
              <a:rect b="b" l="l" r="r" t="t"/>
              <a:pathLst>
                <a:path extrusionOk="0" h="3618" w="4680">
                  <a:moveTo>
                    <a:pt x="370" y="0"/>
                  </a:moveTo>
                  <a:cubicBezTo>
                    <a:pt x="363" y="0"/>
                    <a:pt x="356" y="1"/>
                    <a:pt x="349" y="4"/>
                  </a:cubicBezTo>
                  <a:cubicBezTo>
                    <a:pt x="312" y="14"/>
                    <a:pt x="291" y="52"/>
                    <a:pt x="298" y="88"/>
                  </a:cubicBezTo>
                  <a:cubicBezTo>
                    <a:pt x="403" y="553"/>
                    <a:pt x="554" y="1012"/>
                    <a:pt x="770" y="1446"/>
                  </a:cubicBezTo>
                  <a:cubicBezTo>
                    <a:pt x="811" y="1533"/>
                    <a:pt x="857" y="1618"/>
                    <a:pt x="906" y="1702"/>
                  </a:cubicBezTo>
                  <a:cubicBezTo>
                    <a:pt x="884" y="1705"/>
                    <a:pt x="861" y="1706"/>
                    <a:pt x="838" y="1706"/>
                  </a:cubicBezTo>
                  <a:cubicBezTo>
                    <a:pt x="818" y="1706"/>
                    <a:pt x="796" y="1705"/>
                    <a:pt x="774" y="1703"/>
                  </a:cubicBezTo>
                  <a:cubicBezTo>
                    <a:pt x="695" y="1695"/>
                    <a:pt x="612" y="1669"/>
                    <a:pt x="530" y="1638"/>
                  </a:cubicBezTo>
                  <a:cubicBezTo>
                    <a:pt x="447" y="1608"/>
                    <a:pt x="366" y="1568"/>
                    <a:pt x="287" y="1523"/>
                  </a:cubicBezTo>
                  <a:cubicBezTo>
                    <a:pt x="209" y="1478"/>
                    <a:pt x="131" y="1428"/>
                    <a:pt x="59" y="1372"/>
                  </a:cubicBezTo>
                  <a:lnTo>
                    <a:pt x="58" y="1372"/>
                  </a:lnTo>
                  <a:cubicBezTo>
                    <a:pt x="52" y="1368"/>
                    <a:pt x="44" y="1366"/>
                    <a:pt x="37" y="1366"/>
                  </a:cubicBezTo>
                  <a:cubicBezTo>
                    <a:pt x="27" y="1366"/>
                    <a:pt x="17" y="1370"/>
                    <a:pt x="11" y="1378"/>
                  </a:cubicBezTo>
                  <a:cubicBezTo>
                    <a:pt x="1" y="1392"/>
                    <a:pt x="2" y="1409"/>
                    <a:pt x="12" y="1421"/>
                  </a:cubicBezTo>
                  <a:cubicBezTo>
                    <a:pt x="75" y="1494"/>
                    <a:pt x="143" y="1560"/>
                    <a:pt x="216" y="1623"/>
                  </a:cubicBezTo>
                  <a:cubicBezTo>
                    <a:pt x="287" y="1687"/>
                    <a:pt x="364" y="1746"/>
                    <a:pt x="448" y="1798"/>
                  </a:cubicBezTo>
                  <a:cubicBezTo>
                    <a:pt x="531" y="1850"/>
                    <a:pt x="620" y="1901"/>
                    <a:pt x="721" y="1932"/>
                  </a:cubicBezTo>
                  <a:cubicBezTo>
                    <a:pt x="796" y="1956"/>
                    <a:pt x="878" y="1973"/>
                    <a:pt x="965" y="1973"/>
                  </a:cubicBezTo>
                  <a:cubicBezTo>
                    <a:pt x="995" y="1973"/>
                    <a:pt x="1026" y="1971"/>
                    <a:pt x="1057" y="1966"/>
                  </a:cubicBezTo>
                  <a:lnTo>
                    <a:pt x="1061" y="1966"/>
                  </a:lnTo>
                  <a:cubicBezTo>
                    <a:pt x="1064" y="1965"/>
                    <a:pt x="1067" y="1964"/>
                    <a:pt x="1070" y="1964"/>
                  </a:cubicBezTo>
                  <a:cubicBezTo>
                    <a:pt x="1095" y="2000"/>
                    <a:pt x="1119" y="2037"/>
                    <a:pt x="1144" y="2073"/>
                  </a:cubicBezTo>
                  <a:cubicBezTo>
                    <a:pt x="1288" y="2270"/>
                    <a:pt x="1450" y="2457"/>
                    <a:pt x="1629" y="2628"/>
                  </a:cubicBezTo>
                  <a:cubicBezTo>
                    <a:pt x="1992" y="2968"/>
                    <a:pt x="2428" y="3236"/>
                    <a:pt x="2903" y="3403"/>
                  </a:cubicBezTo>
                  <a:cubicBezTo>
                    <a:pt x="3140" y="3486"/>
                    <a:pt x="3386" y="3547"/>
                    <a:pt x="3637" y="3581"/>
                  </a:cubicBezTo>
                  <a:cubicBezTo>
                    <a:pt x="3762" y="3599"/>
                    <a:pt x="3887" y="3610"/>
                    <a:pt x="4015" y="3615"/>
                  </a:cubicBezTo>
                  <a:cubicBezTo>
                    <a:pt x="4055" y="3616"/>
                    <a:pt x="4094" y="3617"/>
                    <a:pt x="4134" y="3617"/>
                  </a:cubicBezTo>
                  <a:cubicBezTo>
                    <a:pt x="4159" y="3617"/>
                    <a:pt x="4183" y="3617"/>
                    <a:pt x="4208" y="3616"/>
                  </a:cubicBezTo>
                  <a:cubicBezTo>
                    <a:pt x="4241" y="3616"/>
                    <a:pt x="4273" y="3615"/>
                    <a:pt x="4306" y="3613"/>
                  </a:cubicBezTo>
                  <a:cubicBezTo>
                    <a:pt x="4341" y="3610"/>
                    <a:pt x="4370" y="3609"/>
                    <a:pt x="4415" y="3603"/>
                  </a:cubicBezTo>
                  <a:lnTo>
                    <a:pt x="4418" y="3603"/>
                  </a:lnTo>
                  <a:cubicBezTo>
                    <a:pt x="4571" y="3584"/>
                    <a:pt x="4680" y="3444"/>
                    <a:pt x="4661" y="3291"/>
                  </a:cubicBezTo>
                  <a:cubicBezTo>
                    <a:pt x="4643" y="3150"/>
                    <a:pt x="4523" y="3046"/>
                    <a:pt x="4384" y="3046"/>
                  </a:cubicBezTo>
                  <a:cubicBezTo>
                    <a:pt x="4373" y="3046"/>
                    <a:pt x="4361" y="3047"/>
                    <a:pt x="4349" y="3048"/>
                  </a:cubicBezTo>
                  <a:cubicBezTo>
                    <a:pt x="4341" y="3049"/>
                    <a:pt x="4332" y="3050"/>
                    <a:pt x="4325" y="3052"/>
                  </a:cubicBezTo>
                  <a:cubicBezTo>
                    <a:pt x="4310" y="3055"/>
                    <a:pt x="4281" y="3059"/>
                    <a:pt x="4256" y="3062"/>
                  </a:cubicBezTo>
                  <a:cubicBezTo>
                    <a:pt x="4230" y="3067"/>
                    <a:pt x="4205" y="3070"/>
                    <a:pt x="4178" y="3072"/>
                  </a:cubicBezTo>
                  <a:cubicBezTo>
                    <a:pt x="4125" y="3077"/>
                    <a:pt x="4071" y="3080"/>
                    <a:pt x="4016" y="3082"/>
                  </a:cubicBezTo>
                  <a:cubicBezTo>
                    <a:pt x="3976" y="3083"/>
                    <a:pt x="3935" y="3084"/>
                    <a:pt x="3895" y="3084"/>
                  </a:cubicBezTo>
                  <a:cubicBezTo>
                    <a:pt x="3826" y="3084"/>
                    <a:pt x="3758" y="3082"/>
                    <a:pt x="3689" y="3077"/>
                  </a:cubicBezTo>
                  <a:cubicBezTo>
                    <a:pt x="3470" y="3063"/>
                    <a:pt x="3252" y="3027"/>
                    <a:pt x="3039" y="2968"/>
                  </a:cubicBezTo>
                  <a:cubicBezTo>
                    <a:pt x="2619" y="2856"/>
                    <a:pt x="2222" y="2653"/>
                    <a:pt x="1877" y="2377"/>
                  </a:cubicBezTo>
                  <a:cubicBezTo>
                    <a:pt x="1881" y="2371"/>
                    <a:pt x="1886" y="2366"/>
                    <a:pt x="1890" y="2361"/>
                  </a:cubicBezTo>
                  <a:cubicBezTo>
                    <a:pt x="1893" y="2356"/>
                    <a:pt x="1895" y="2352"/>
                    <a:pt x="1897" y="2347"/>
                  </a:cubicBezTo>
                  <a:cubicBezTo>
                    <a:pt x="1947" y="2253"/>
                    <a:pt x="1982" y="2151"/>
                    <a:pt x="2002" y="2048"/>
                  </a:cubicBezTo>
                  <a:cubicBezTo>
                    <a:pt x="2022" y="1945"/>
                    <a:pt x="2024" y="1841"/>
                    <a:pt x="2017" y="1740"/>
                  </a:cubicBezTo>
                  <a:cubicBezTo>
                    <a:pt x="2001" y="1537"/>
                    <a:pt x="1936" y="1350"/>
                    <a:pt x="1855" y="1177"/>
                  </a:cubicBezTo>
                  <a:cubicBezTo>
                    <a:pt x="1774" y="1003"/>
                    <a:pt x="1672" y="843"/>
                    <a:pt x="1561" y="693"/>
                  </a:cubicBezTo>
                  <a:cubicBezTo>
                    <a:pt x="1448" y="543"/>
                    <a:pt x="1327" y="402"/>
                    <a:pt x="1192" y="272"/>
                  </a:cubicBezTo>
                  <a:cubicBezTo>
                    <a:pt x="1185" y="265"/>
                    <a:pt x="1177" y="262"/>
                    <a:pt x="1168" y="262"/>
                  </a:cubicBezTo>
                  <a:cubicBezTo>
                    <a:pt x="1159" y="262"/>
                    <a:pt x="1151" y="265"/>
                    <a:pt x="1144" y="272"/>
                  </a:cubicBezTo>
                  <a:cubicBezTo>
                    <a:pt x="1132" y="285"/>
                    <a:pt x="1132" y="305"/>
                    <a:pt x="1143" y="317"/>
                  </a:cubicBezTo>
                  <a:lnTo>
                    <a:pt x="1144" y="319"/>
                  </a:lnTo>
                  <a:cubicBezTo>
                    <a:pt x="1260" y="456"/>
                    <a:pt x="1365" y="608"/>
                    <a:pt x="1458" y="762"/>
                  </a:cubicBezTo>
                  <a:cubicBezTo>
                    <a:pt x="1550" y="917"/>
                    <a:pt x="1631" y="1079"/>
                    <a:pt x="1690" y="1245"/>
                  </a:cubicBezTo>
                  <a:cubicBezTo>
                    <a:pt x="1747" y="1411"/>
                    <a:pt x="1786" y="1583"/>
                    <a:pt x="1781" y="1749"/>
                  </a:cubicBezTo>
                  <a:cubicBezTo>
                    <a:pt x="1780" y="1908"/>
                    <a:pt x="1736" y="2055"/>
                    <a:pt x="1657" y="2182"/>
                  </a:cubicBezTo>
                  <a:cubicBezTo>
                    <a:pt x="1561" y="2089"/>
                    <a:pt x="1468" y="1992"/>
                    <a:pt x="1380" y="1889"/>
                  </a:cubicBezTo>
                  <a:cubicBezTo>
                    <a:pt x="1238" y="1712"/>
                    <a:pt x="1101" y="1528"/>
                    <a:pt x="987" y="1327"/>
                  </a:cubicBezTo>
                  <a:cubicBezTo>
                    <a:pt x="753" y="932"/>
                    <a:pt x="573" y="499"/>
                    <a:pt x="438" y="52"/>
                  </a:cubicBezTo>
                  <a:cubicBezTo>
                    <a:pt x="429" y="20"/>
                    <a:pt x="401" y="0"/>
                    <a:pt x="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8"/>
            <p:cNvSpPr/>
            <p:nvPr/>
          </p:nvSpPr>
          <p:spPr>
            <a:xfrm>
              <a:off x="5921259" y="3947087"/>
              <a:ext cx="602801" cy="602801"/>
            </a:xfrm>
            <a:custGeom>
              <a:rect b="b" l="l" r="r" t="t"/>
              <a:pathLst>
                <a:path extrusionOk="0" h="11533" w="11533">
                  <a:moveTo>
                    <a:pt x="5767" y="0"/>
                  </a:moveTo>
                  <a:cubicBezTo>
                    <a:pt x="4237" y="0"/>
                    <a:pt x="2770" y="608"/>
                    <a:pt x="1689" y="1689"/>
                  </a:cubicBezTo>
                  <a:cubicBezTo>
                    <a:pt x="608" y="2771"/>
                    <a:pt x="0" y="4237"/>
                    <a:pt x="0" y="5766"/>
                  </a:cubicBezTo>
                  <a:cubicBezTo>
                    <a:pt x="0" y="7296"/>
                    <a:pt x="608" y="8763"/>
                    <a:pt x="1689" y="9844"/>
                  </a:cubicBezTo>
                  <a:cubicBezTo>
                    <a:pt x="2770" y="10926"/>
                    <a:pt x="4237" y="11533"/>
                    <a:pt x="5767" y="11533"/>
                  </a:cubicBezTo>
                  <a:cubicBezTo>
                    <a:pt x="7296" y="11533"/>
                    <a:pt x="8763" y="10926"/>
                    <a:pt x="9844" y="9844"/>
                  </a:cubicBezTo>
                  <a:cubicBezTo>
                    <a:pt x="10926" y="8763"/>
                    <a:pt x="11533" y="7296"/>
                    <a:pt x="11533" y="5766"/>
                  </a:cubicBezTo>
                  <a:cubicBezTo>
                    <a:pt x="11533" y="4237"/>
                    <a:pt x="10926" y="2771"/>
                    <a:pt x="9844" y="1689"/>
                  </a:cubicBezTo>
                  <a:cubicBezTo>
                    <a:pt x="8763" y="608"/>
                    <a:pt x="7296" y="0"/>
                    <a:pt x="57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8"/>
            <p:cNvSpPr/>
            <p:nvPr/>
          </p:nvSpPr>
          <p:spPr>
            <a:xfrm>
              <a:off x="6041529" y="3646072"/>
              <a:ext cx="362266" cy="362214"/>
            </a:xfrm>
            <a:custGeom>
              <a:rect b="b" l="l" r="r" t="t"/>
              <a:pathLst>
                <a:path extrusionOk="0" h="6930" w="6931">
                  <a:moveTo>
                    <a:pt x="3466" y="0"/>
                  </a:moveTo>
                  <a:cubicBezTo>
                    <a:pt x="1552" y="0"/>
                    <a:pt x="0" y="1551"/>
                    <a:pt x="0" y="3464"/>
                  </a:cubicBezTo>
                  <a:cubicBezTo>
                    <a:pt x="0" y="5378"/>
                    <a:pt x="1552" y="6929"/>
                    <a:pt x="3466" y="6929"/>
                  </a:cubicBezTo>
                  <a:cubicBezTo>
                    <a:pt x="5379" y="6929"/>
                    <a:pt x="6931" y="5378"/>
                    <a:pt x="6931" y="3464"/>
                  </a:cubicBezTo>
                  <a:cubicBezTo>
                    <a:pt x="6931" y="1551"/>
                    <a:pt x="5379" y="0"/>
                    <a:pt x="3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8"/>
            <p:cNvSpPr/>
            <p:nvPr/>
          </p:nvSpPr>
          <p:spPr>
            <a:xfrm>
              <a:off x="5906362" y="3950432"/>
              <a:ext cx="495078" cy="321027"/>
            </a:xfrm>
            <a:custGeom>
              <a:rect b="b" l="l" r="r" t="t"/>
              <a:pathLst>
                <a:path extrusionOk="0" h="6142" w="9472">
                  <a:moveTo>
                    <a:pt x="3482" y="1"/>
                  </a:moveTo>
                  <a:cubicBezTo>
                    <a:pt x="3227" y="1"/>
                    <a:pt x="2129" y="584"/>
                    <a:pt x="1844" y="982"/>
                  </a:cubicBezTo>
                  <a:cubicBezTo>
                    <a:pt x="1621" y="1294"/>
                    <a:pt x="1314" y="1585"/>
                    <a:pt x="1467" y="1833"/>
                  </a:cubicBezTo>
                  <a:cubicBezTo>
                    <a:pt x="1459" y="1837"/>
                    <a:pt x="925" y="2119"/>
                    <a:pt x="1075" y="2455"/>
                  </a:cubicBezTo>
                  <a:cubicBezTo>
                    <a:pt x="1074" y="2456"/>
                    <a:pt x="148" y="3532"/>
                    <a:pt x="13" y="4813"/>
                  </a:cubicBezTo>
                  <a:cubicBezTo>
                    <a:pt x="1" y="4926"/>
                    <a:pt x="58" y="5035"/>
                    <a:pt x="158" y="5087"/>
                  </a:cubicBezTo>
                  <a:cubicBezTo>
                    <a:pt x="405" y="5218"/>
                    <a:pt x="642" y="5357"/>
                    <a:pt x="1049" y="5440"/>
                  </a:cubicBezTo>
                  <a:cubicBezTo>
                    <a:pt x="1285" y="5489"/>
                    <a:pt x="1773" y="5605"/>
                    <a:pt x="2226" y="5700"/>
                  </a:cubicBezTo>
                  <a:cubicBezTo>
                    <a:pt x="2228" y="5793"/>
                    <a:pt x="2239" y="5854"/>
                    <a:pt x="2263" y="5874"/>
                  </a:cubicBezTo>
                  <a:cubicBezTo>
                    <a:pt x="2263" y="5874"/>
                    <a:pt x="2821" y="6139"/>
                    <a:pt x="3070" y="6139"/>
                  </a:cubicBezTo>
                  <a:cubicBezTo>
                    <a:pt x="3235" y="6139"/>
                    <a:pt x="3431" y="6124"/>
                    <a:pt x="3597" y="6124"/>
                  </a:cubicBezTo>
                  <a:cubicBezTo>
                    <a:pt x="3679" y="6124"/>
                    <a:pt x="3754" y="6128"/>
                    <a:pt x="3814" y="6139"/>
                  </a:cubicBezTo>
                  <a:cubicBezTo>
                    <a:pt x="3826" y="6141"/>
                    <a:pt x="3839" y="6142"/>
                    <a:pt x="3852" y="6142"/>
                  </a:cubicBezTo>
                  <a:cubicBezTo>
                    <a:pt x="4025" y="6142"/>
                    <a:pt x="4237" y="5951"/>
                    <a:pt x="4209" y="5534"/>
                  </a:cubicBezTo>
                  <a:cubicBezTo>
                    <a:pt x="4186" y="5200"/>
                    <a:pt x="4199" y="4144"/>
                    <a:pt x="4207" y="3618"/>
                  </a:cubicBezTo>
                  <a:lnTo>
                    <a:pt x="4207" y="3618"/>
                  </a:lnTo>
                  <a:cubicBezTo>
                    <a:pt x="4308" y="3623"/>
                    <a:pt x="4411" y="3625"/>
                    <a:pt x="4515" y="3625"/>
                  </a:cubicBezTo>
                  <a:cubicBezTo>
                    <a:pt x="6104" y="3625"/>
                    <a:pt x="7892" y="3106"/>
                    <a:pt x="9247" y="1777"/>
                  </a:cubicBezTo>
                  <a:cubicBezTo>
                    <a:pt x="9472" y="1557"/>
                    <a:pt x="9374" y="1074"/>
                    <a:pt x="9355" y="987"/>
                  </a:cubicBezTo>
                  <a:cubicBezTo>
                    <a:pt x="9354" y="982"/>
                    <a:pt x="9353" y="978"/>
                    <a:pt x="9352" y="974"/>
                  </a:cubicBezTo>
                  <a:cubicBezTo>
                    <a:pt x="9351" y="973"/>
                    <a:pt x="9351" y="973"/>
                    <a:pt x="9351" y="973"/>
                  </a:cubicBezTo>
                  <a:cubicBezTo>
                    <a:pt x="9124" y="280"/>
                    <a:pt x="8874" y="191"/>
                    <a:pt x="8650" y="191"/>
                  </a:cubicBezTo>
                  <a:cubicBezTo>
                    <a:pt x="8640" y="191"/>
                    <a:pt x="8631" y="191"/>
                    <a:pt x="8621" y="191"/>
                  </a:cubicBezTo>
                  <a:cubicBezTo>
                    <a:pt x="8401" y="199"/>
                    <a:pt x="7483" y="1113"/>
                    <a:pt x="6240" y="1113"/>
                  </a:cubicBezTo>
                  <a:cubicBezTo>
                    <a:pt x="6178" y="1113"/>
                    <a:pt x="6115" y="1111"/>
                    <a:pt x="6052" y="1106"/>
                  </a:cubicBezTo>
                  <a:cubicBezTo>
                    <a:pt x="4713" y="1006"/>
                    <a:pt x="3794" y="396"/>
                    <a:pt x="3530" y="17"/>
                  </a:cubicBezTo>
                  <a:cubicBezTo>
                    <a:pt x="3523" y="6"/>
                    <a:pt x="3506" y="1"/>
                    <a:pt x="3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8"/>
            <p:cNvSpPr/>
            <p:nvPr/>
          </p:nvSpPr>
          <p:spPr>
            <a:xfrm>
              <a:off x="6252066" y="3796606"/>
              <a:ext cx="18346" cy="16412"/>
            </a:xfrm>
            <a:custGeom>
              <a:rect b="b" l="l" r="r" t="t"/>
              <a:pathLst>
                <a:path extrusionOk="0" h="314" w="351">
                  <a:moveTo>
                    <a:pt x="175" y="1"/>
                  </a:moveTo>
                  <a:cubicBezTo>
                    <a:pt x="160" y="1"/>
                    <a:pt x="144" y="3"/>
                    <a:pt x="128" y="8"/>
                  </a:cubicBezTo>
                  <a:cubicBezTo>
                    <a:pt x="47" y="33"/>
                    <a:pt x="1" y="121"/>
                    <a:pt x="26" y="203"/>
                  </a:cubicBezTo>
                  <a:cubicBezTo>
                    <a:pt x="47" y="271"/>
                    <a:pt x="108" y="314"/>
                    <a:pt x="175" y="314"/>
                  </a:cubicBezTo>
                  <a:cubicBezTo>
                    <a:pt x="190" y="314"/>
                    <a:pt x="206" y="311"/>
                    <a:pt x="222" y="307"/>
                  </a:cubicBezTo>
                  <a:cubicBezTo>
                    <a:pt x="305" y="281"/>
                    <a:pt x="351" y="193"/>
                    <a:pt x="325" y="111"/>
                  </a:cubicBezTo>
                  <a:cubicBezTo>
                    <a:pt x="304" y="44"/>
                    <a:pt x="242" y="1"/>
                    <a:pt x="1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8"/>
            <p:cNvSpPr/>
            <p:nvPr/>
          </p:nvSpPr>
          <p:spPr>
            <a:xfrm>
              <a:off x="6250707" y="3780873"/>
              <a:ext cx="23782" cy="8101"/>
            </a:xfrm>
            <a:custGeom>
              <a:rect b="b" l="l" r="r" t="t"/>
              <a:pathLst>
                <a:path extrusionOk="0" h="155" w="455">
                  <a:moveTo>
                    <a:pt x="253" y="1"/>
                  </a:moveTo>
                  <a:cubicBezTo>
                    <a:pt x="113" y="1"/>
                    <a:pt x="28" y="70"/>
                    <a:pt x="23" y="73"/>
                  </a:cubicBezTo>
                  <a:cubicBezTo>
                    <a:pt x="4" y="90"/>
                    <a:pt x="1" y="118"/>
                    <a:pt x="17" y="138"/>
                  </a:cubicBezTo>
                  <a:cubicBezTo>
                    <a:pt x="21" y="143"/>
                    <a:pt x="27" y="146"/>
                    <a:pt x="32" y="149"/>
                  </a:cubicBezTo>
                  <a:cubicBezTo>
                    <a:pt x="38" y="153"/>
                    <a:pt x="46" y="154"/>
                    <a:pt x="53" y="154"/>
                  </a:cubicBezTo>
                  <a:cubicBezTo>
                    <a:pt x="63" y="154"/>
                    <a:pt x="74" y="151"/>
                    <a:pt x="82" y="144"/>
                  </a:cubicBezTo>
                  <a:cubicBezTo>
                    <a:pt x="86" y="142"/>
                    <a:pt x="148" y="92"/>
                    <a:pt x="254" y="92"/>
                  </a:cubicBezTo>
                  <a:cubicBezTo>
                    <a:pt x="293" y="92"/>
                    <a:pt x="337" y="99"/>
                    <a:pt x="387" y="117"/>
                  </a:cubicBezTo>
                  <a:cubicBezTo>
                    <a:pt x="392" y="119"/>
                    <a:pt x="398" y="120"/>
                    <a:pt x="403" y="120"/>
                  </a:cubicBezTo>
                  <a:cubicBezTo>
                    <a:pt x="422" y="120"/>
                    <a:pt x="439" y="109"/>
                    <a:pt x="446" y="91"/>
                  </a:cubicBezTo>
                  <a:cubicBezTo>
                    <a:pt x="454" y="66"/>
                    <a:pt x="443" y="39"/>
                    <a:pt x="419" y="31"/>
                  </a:cubicBezTo>
                  <a:cubicBezTo>
                    <a:pt x="358" y="9"/>
                    <a:pt x="302"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8"/>
            <p:cNvSpPr/>
            <p:nvPr/>
          </p:nvSpPr>
          <p:spPr>
            <a:xfrm>
              <a:off x="6159237" y="3794463"/>
              <a:ext cx="16621" cy="16412"/>
            </a:xfrm>
            <a:custGeom>
              <a:rect b="b" l="l" r="r" t="t"/>
              <a:pathLst>
                <a:path extrusionOk="0" h="314" w="318">
                  <a:moveTo>
                    <a:pt x="159" y="1"/>
                  </a:moveTo>
                  <a:cubicBezTo>
                    <a:pt x="158" y="1"/>
                    <a:pt x="156" y="1"/>
                    <a:pt x="155" y="1"/>
                  </a:cubicBezTo>
                  <a:cubicBezTo>
                    <a:pt x="68" y="4"/>
                    <a:pt x="0" y="75"/>
                    <a:pt x="3" y="161"/>
                  </a:cubicBezTo>
                  <a:cubicBezTo>
                    <a:pt x="6" y="247"/>
                    <a:pt x="75" y="314"/>
                    <a:pt x="159" y="314"/>
                  </a:cubicBezTo>
                  <a:cubicBezTo>
                    <a:pt x="161" y="314"/>
                    <a:pt x="162" y="314"/>
                    <a:pt x="163" y="314"/>
                  </a:cubicBezTo>
                  <a:cubicBezTo>
                    <a:pt x="249" y="311"/>
                    <a:pt x="318" y="239"/>
                    <a:pt x="316" y="153"/>
                  </a:cubicBezTo>
                  <a:cubicBezTo>
                    <a:pt x="313" y="67"/>
                    <a:pt x="243" y="1"/>
                    <a:pt x="1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8"/>
            <p:cNvSpPr/>
            <p:nvPr/>
          </p:nvSpPr>
          <p:spPr>
            <a:xfrm>
              <a:off x="6148366" y="3779775"/>
              <a:ext cx="23311" cy="9722"/>
            </a:xfrm>
            <a:custGeom>
              <a:rect b="b" l="l" r="r" t="t"/>
              <a:pathLst>
                <a:path extrusionOk="0" h="186" w="446">
                  <a:moveTo>
                    <a:pt x="303" y="0"/>
                  </a:moveTo>
                  <a:cubicBezTo>
                    <a:pt x="230" y="0"/>
                    <a:pt x="128" y="20"/>
                    <a:pt x="23" y="105"/>
                  </a:cubicBezTo>
                  <a:cubicBezTo>
                    <a:pt x="3" y="120"/>
                    <a:pt x="1" y="150"/>
                    <a:pt x="17" y="169"/>
                  </a:cubicBezTo>
                  <a:cubicBezTo>
                    <a:pt x="26" y="180"/>
                    <a:pt x="39" y="186"/>
                    <a:pt x="53" y="186"/>
                  </a:cubicBezTo>
                  <a:cubicBezTo>
                    <a:pt x="63" y="186"/>
                    <a:pt x="73" y="183"/>
                    <a:pt x="82" y="176"/>
                  </a:cubicBezTo>
                  <a:cubicBezTo>
                    <a:pt x="166" y="107"/>
                    <a:pt x="247" y="92"/>
                    <a:pt x="303" y="92"/>
                  </a:cubicBezTo>
                  <a:cubicBezTo>
                    <a:pt x="347" y="92"/>
                    <a:pt x="376" y="102"/>
                    <a:pt x="378" y="103"/>
                  </a:cubicBezTo>
                  <a:cubicBezTo>
                    <a:pt x="384" y="104"/>
                    <a:pt x="389" y="105"/>
                    <a:pt x="394" y="105"/>
                  </a:cubicBezTo>
                  <a:cubicBezTo>
                    <a:pt x="407" y="105"/>
                    <a:pt x="419" y="100"/>
                    <a:pt x="428" y="91"/>
                  </a:cubicBezTo>
                  <a:cubicBezTo>
                    <a:pt x="432" y="86"/>
                    <a:pt x="436" y="81"/>
                    <a:pt x="438" y="75"/>
                  </a:cubicBezTo>
                  <a:cubicBezTo>
                    <a:pt x="446" y="51"/>
                    <a:pt x="435" y="26"/>
                    <a:pt x="411" y="17"/>
                  </a:cubicBezTo>
                  <a:cubicBezTo>
                    <a:pt x="407" y="15"/>
                    <a:pt x="366"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8"/>
            <p:cNvSpPr/>
            <p:nvPr/>
          </p:nvSpPr>
          <p:spPr>
            <a:xfrm>
              <a:off x="6204502" y="3938567"/>
              <a:ext cx="51745" cy="24304"/>
            </a:xfrm>
            <a:custGeom>
              <a:rect b="b" l="l" r="r" t="t"/>
              <a:pathLst>
                <a:path extrusionOk="0" h="465" w="990">
                  <a:moveTo>
                    <a:pt x="943" y="1"/>
                  </a:moveTo>
                  <a:cubicBezTo>
                    <a:pt x="928" y="1"/>
                    <a:pt x="914" y="9"/>
                    <a:pt x="907" y="24"/>
                  </a:cubicBezTo>
                  <a:cubicBezTo>
                    <a:pt x="906" y="27"/>
                    <a:pt x="753" y="348"/>
                    <a:pt x="433" y="381"/>
                  </a:cubicBezTo>
                  <a:cubicBezTo>
                    <a:pt x="415" y="383"/>
                    <a:pt x="397" y="384"/>
                    <a:pt x="379" y="384"/>
                  </a:cubicBezTo>
                  <a:cubicBezTo>
                    <a:pt x="173" y="384"/>
                    <a:pt x="83" y="259"/>
                    <a:pt x="78" y="252"/>
                  </a:cubicBezTo>
                  <a:cubicBezTo>
                    <a:pt x="71" y="241"/>
                    <a:pt x="58" y="235"/>
                    <a:pt x="45" y="235"/>
                  </a:cubicBezTo>
                  <a:cubicBezTo>
                    <a:pt x="38" y="235"/>
                    <a:pt x="30" y="237"/>
                    <a:pt x="23" y="242"/>
                  </a:cubicBezTo>
                  <a:cubicBezTo>
                    <a:pt x="5" y="254"/>
                    <a:pt x="0" y="280"/>
                    <a:pt x="13" y="297"/>
                  </a:cubicBezTo>
                  <a:cubicBezTo>
                    <a:pt x="18" y="305"/>
                    <a:pt x="129" y="464"/>
                    <a:pt x="378" y="464"/>
                  </a:cubicBezTo>
                  <a:cubicBezTo>
                    <a:pt x="398" y="464"/>
                    <a:pt x="419" y="463"/>
                    <a:pt x="442" y="461"/>
                  </a:cubicBezTo>
                  <a:cubicBezTo>
                    <a:pt x="806" y="423"/>
                    <a:pt x="973" y="72"/>
                    <a:pt x="980" y="57"/>
                  </a:cubicBezTo>
                  <a:cubicBezTo>
                    <a:pt x="989" y="37"/>
                    <a:pt x="980" y="14"/>
                    <a:pt x="961" y="4"/>
                  </a:cubicBezTo>
                  <a:cubicBezTo>
                    <a:pt x="955" y="2"/>
                    <a:pt x="949" y="1"/>
                    <a:pt x="9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8"/>
            <p:cNvSpPr/>
            <p:nvPr/>
          </p:nvSpPr>
          <p:spPr>
            <a:xfrm>
              <a:off x="6037661" y="3613195"/>
              <a:ext cx="327717" cy="124135"/>
            </a:xfrm>
            <a:custGeom>
              <a:rect b="b" l="l" r="r" t="t"/>
              <a:pathLst>
                <a:path extrusionOk="0" h="2375" w="6270">
                  <a:moveTo>
                    <a:pt x="4108" y="1"/>
                  </a:moveTo>
                  <a:cubicBezTo>
                    <a:pt x="3227" y="1"/>
                    <a:pt x="2137" y="190"/>
                    <a:pt x="1197" y="616"/>
                  </a:cubicBezTo>
                  <a:cubicBezTo>
                    <a:pt x="1" y="1158"/>
                    <a:pt x="23" y="2375"/>
                    <a:pt x="728" y="2375"/>
                  </a:cubicBezTo>
                  <a:cubicBezTo>
                    <a:pt x="808" y="2375"/>
                    <a:pt x="896" y="2359"/>
                    <a:pt x="993" y="2325"/>
                  </a:cubicBezTo>
                  <a:cubicBezTo>
                    <a:pt x="1697" y="2079"/>
                    <a:pt x="1793" y="1916"/>
                    <a:pt x="2888" y="1720"/>
                  </a:cubicBezTo>
                  <a:cubicBezTo>
                    <a:pt x="3320" y="1643"/>
                    <a:pt x="3697" y="1614"/>
                    <a:pt x="4025" y="1614"/>
                  </a:cubicBezTo>
                  <a:cubicBezTo>
                    <a:pt x="5066" y="1614"/>
                    <a:pt x="5614" y="1910"/>
                    <a:pt x="5872" y="1910"/>
                  </a:cubicBezTo>
                  <a:cubicBezTo>
                    <a:pt x="5900" y="1910"/>
                    <a:pt x="5924" y="1907"/>
                    <a:pt x="5945" y="1899"/>
                  </a:cubicBezTo>
                  <a:cubicBezTo>
                    <a:pt x="6270" y="1785"/>
                    <a:pt x="6231" y="1430"/>
                    <a:pt x="6235" y="1188"/>
                  </a:cubicBezTo>
                  <a:cubicBezTo>
                    <a:pt x="6245" y="603"/>
                    <a:pt x="5382" y="111"/>
                    <a:pt x="4695" y="32"/>
                  </a:cubicBezTo>
                  <a:cubicBezTo>
                    <a:pt x="4514" y="12"/>
                    <a:pt x="4317" y="1"/>
                    <a:pt x="4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8"/>
            <p:cNvSpPr/>
            <p:nvPr/>
          </p:nvSpPr>
          <p:spPr>
            <a:xfrm>
              <a:off x="6222639" y="4173985"/>
              <a:ext cx="27127" cy="27127"/>
            </a:xfrm>
            <a:custGeom>
              <a:rect b="b" l="l" r="r" t="t"/>
              <a:pathLst>
                <a:path extrusionOk="0" h="519" w="519">
                  <a:moveTo>
                    <a:pt x="259" y="1"/>
                  </a:moveTo>
                  <a:cubicBezTo>
                    <a:pt x="116" y="1"/>
                    <a:pt x="1" y="116"/>
                    <a:pt x="1" y="260"/>
                  </a:cubicBezTo>
                  <a:cubicBezTo>
                    <a:pt x="1" y="403"/>
                    <a:pt x="116" y="518"/>
                    <a:pt x="259" y="518"/>
                  </a:cubicBezTo>
                  <a:cubicBezTo>
                    <a:pt x="403" y="518"/>
                    <a:pt x="518" y="403"/>
                    <a:pt x="518" y="260"/>
                  </a:cubicBezTo>
                  <a:cubicBezTo>
                    <a:pt x="518" y="116"/>
                    <a:pt x="403"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8"/>
            <p:cNvSpPr/>
            <p:nvPr/>
          </p:nvSpPr>
          <p:spPr>
            <a:xfrm>
              <a:off x="6222639" y="4280457"/>
              <a:ext cx="27127" cy="27127"/>
            </a:xfrm>
            <a:custGeom>
              <a:rect b="b" l="l" r="r" t="t"/>
              <a:pathLst>
                <a:path extrusionOk="0" h="519" w="519">
                  <a:moveTo>
                    <a:pt x="259" y="1"/>
                  </a:moveTo>
                  <a:cubicBezTo>
                    <a:pt x="116" y="1"/>
                    <a:pt x="1" y="116"/>
                    <a:pt x="1" y="260"/>
                  </a:cubicBezTo>
                  <a:cubicBezTo>
                    <a:pt x="1" y="403"/>
                    <a:pt x="116" y="519"/>
                    <a:pt x="259" y="519"/>
                  </a:cubicBezTo>
                  <a:cubicBezTo>
                    <a:pt x="403" y="519"/>
                    <a:pt x="518" y="403"/>
                    <a:pt x="518" y="260"/>
                  </a:cubicBezTo>
                  <a:cubicBezTo>
                    <a:pt x="518" y="116"/>
                    <a:pt x="403"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8"/>
            <p:cNvSpPr/>
            <p:nvPr/>
          </p:nvSpPr>
          <p:spPr>
            <a:xfrm>
              <a:off x="6222639" y="4396598"/>
              <a:ext cx="27127" cy="27179"/>
            </a:xfrm>
            <a:custGeom>
              <a:rect b="b" l="l" r="r" t="t"/>
              <a:pathLst>
                <a:path extrusionOk="0" h="520" w="519">
                  <a:moveTo>
                    <a:pt x="259" y="1"/>
                  </a:moveTo>
                  <a:cubicBezTo>
                    <a:pt x="116" y="1"/>
                    <a:pt x="1" y="118"/>
                    <a:pt x="1" y="261"/>
                  </a:cubicBezTo>
                  <a:cubicBezTo>
                    <a:pt x="1" y="403"/>
                    <a:pt x="116" y="520"/>
                    <a:pt x="259" y="520"/>
                  </a:cubicBezTo>
                  <a:cubicBezTo>
                    <a:pt x="403" y="520"/>
                    <a:pt x="518" y="403"/>
                    <a:pt x="518" y="261"/>
                  </a:cubicBezTo>
                  <a:cubicBezTo>
                    <a:pt x="518" y="118"/>
                    <a:pt x="403"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8"/>
            <p:cNvSpPr/>
            <p:nvPr/>
          </p:nvSpPr>
          <p:spPr>
            <a:xfrm>
              <a:off x="6240829" y="3819917"/>
              <a:ext cx="164643" cy="59480"/>
            </a:xfrm>
            <a:custGeom>
              <a:rect b="b" l="l" r="r" t="t"/>
              <a:pathLst>
                <a:path extrusionOk="0" h="1138" w="3150">
                  <a:moveTo>
                    <a:pt x="3115" y="1"/>
                  </a:moveTo>
                  <a:cubicBezTo>
                    <a:pt x="3107" y="1"/>
                    <a:pt x="3099" y="4"/>
                    <a:pt x="3093" y="10"/>
                  </a:cubicBezTo>
                  <a:cubicBezTo>
                    <a:pt x="2132" y="958"/>
                    <a:pt x="884" y="1075"/>
                    <a:pt x="327" y="1075"/>
                  </a:cubicBezTo>
                  <a:cubicBezTo>
                    <a:pt x="148" y="1075"/>
                    <a:pt x="41" y="1063"/>
                    <a:pt x="36" y="1062"/>
                  </a:cubicBezTo>
                  <a:cubicBezTo>
                    <a:pt x="35" y="1062"/>
                    <a:pt x="34" y="1062"/>
                    <a:pt x="33" y="1062"/>
                  </a:cubicBezTo>
                  <a:cubicBezTo>
                    <a:pt x="17" y="1062"/>
                    <a:pt x="4" y="1074"/>
                    <a:pt x="3" y="1090"/>
                  </a:cubicBezTo>
                  <a:cubicBezTo>
                    <a:pt x="1" y="1107"/>
                    <a:pt x="13" y="1122"/>
                    <a:pt x="29" y="1124"/>
                  </a:cubicBezTo>
                  <a:cubicBezTo>
                    <a:pt x="34" y="1125"/>
                    <a:pt x="143" y="1137"/>
                    <a:pt x="323" y="1137"/>
                  </a:cubicBezTo>
                  <a:cubicBezTo>
                    <a:pt x="889" y="1137"/>
                    <a:pt x="2158" y="1018"/>
                    <a:pt x="3137" y="54"/>
                  </a:cubicBezTo>
                  <a:cubicBezTo>
                    <a:pt x="3149" y="42"/>
                    <a:pt x="3149" y="22"/>
                    <a:pt x="3137" y="10"/>
                  </a:cubicBezTo>
                  <a:cubicBezTo>
                    <a:pt x="3131" y="4"/>
                    <a:pt x="3123" y="1"/>
                    <a:pt x="31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8"/>
            <p:cNvSpPr/>
            <p:nvPr/>
          </p:nvSpPr>
          <p:spPr>
            <a:xfrm>
              <a:off x="6039752" y="3831155"/>
              <a:ext cx="191247" cy="51065"/>
            </a:xfrm>
            <a:custGeom>
              <a:rect b="b" l="l" r="r" t="t"/>
              <a:pathLst>
                <a:path extrusionOk="0" h="977" w="3659">
                  <a:moveTo>
                    <a:pt x="35" y="0"/>
                  </a:moveTo>
                  <a:cubicBezTo>
                    <a:pt x="27" y="0"/>
                    <a:pt x="19" y="3"/>
                    <a:pt x="13" y="9"/>
                  </a:cubicBezTo>
                  <a:cubicBezTo>
                    <a:pt x="1" y="21"/>
                    <a:pt x="1" y="41"/>
                    <a:pt x="13" y="53"/>
                  </a:cubicBezTo>
                  <a:cubicBezTo>
                    <a:pt x="794" y="823"/>
                    <a:pt x="1945" y="976"/>
                    <a:pt x="2738" y="976"/>
                  </a:cubicBezTo>
                  <a:cubicBezTo>
                    <a:pt x="3256" y="976"/>
                    <a:pt x="3621" y="911"/>
                    <a:pt x="3631" y="909"/>
                  </a:cubicBezTo>
                  <a:cubicBezTo>
                    <a:pt x="3648" y="906"/>
                    <a:pt x="3658" y="889"/>
                    <a:pt x="3655" y="873"/>
                  </a:cubicBezTo>
                  <a:cubicBezTo>
                    <a:pt x="3652" y="858"/>
                    <a:pt x="3640" y="848"/>
                    <a:pt x="3626" y="848"/>
                  </a:cubicBezTo>
                  <a:cubicBezTo>
                    <a:pt x="3624" y="848"/>
                    <a:pt x="3622" y="848"/>
                    <a:pt x="3619" y="849"/>
                  </a:cubicBezTo>
                  <a:cubicBezTo>
                    <a:pt x="3610" y="850"/>
                    <a:pt x="3248" y="915"/>
                    <a:pt x="2735" y="915"/>
                  </a:cubicBezTo>
                  <a:cubicBezTo>
                    <a:pt x="1954" y="915"/>
                    <a:pt x="823" y="764"/>
                    <a:pt x="57" y="9"/>
                  </a:cubicBezTo>
                  <a:cubicBezTo>
                    <a:pt x="51" y="3"/>
                    <a:pt x="43" y="0"/>
                    <a:pt x="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8"/>
            <p:cNvSpPr/>
            <p:nvPr/>
          </p:nvSpPr>
          <p:spPr>
            <a:xfrm>
              <a:off x="6175127" y="3839100"/>
              <a:ext cx="75997" cy="75945"/>
            </a:xfrm>
            <a:custGeom>
              <a:rect b="b" l="l" r="r" t="t"/>
              <a:pathLst>
                <a:path extrusionOk="0" h="1453" w="1454">
                  <a:moveTo>
                    <a:pt x="726" y="0"/>
                  </a:moveTo>
                  <a:cubicBezTo>
                    <a:pt x="326" y="0"/>
                    <a:pt x="0" y="325"/>
                    <a:pt x="0" y="726"/>
                  </a:cubicBezTo>
                  <a:cubicBezTo>
                    <a:pt x="0" y="1127"/>
                    <a:pt x="326" y="1453"/>
                    <a:pt x="726" y="1453"/>
                  </a:cubicBezTo>
                  <a:cubicBezTo>
                    <a:pt x="1128" y="1453"/>
                    <a:pt x="1453" y="1127"/>
                    <a:pt x="1453" y="726"/>
                  </a:cubicBezTo>
                  <a:cubicBezTo>
                    <a:pt x="1453" y="326"/>
                    <a:pt x="1128" y="0"/>
                    <a:pt x="7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8"/>
            <p:cNvSpPr/>
            <p:nvPr/>
          </p:nvSpPr>
          <p:spPr>
            <a:xfrm>
              <a:off x="6190599" y="3862569"/>
              <a:ext cx="29008" cy="29008"/>
            </a:xfrm>
            <a:custGeom>
              <a:rect b="b" l="l" r="r" t="t"/>
              <a:pathLst>
                <a:path extrusionOk="0" h="555" w="555">
                  <a:moveTo>
                    <a:pt x="277" y="1"/>
                  </a:moveTo>
                  <a:cubicBezTo>
                    <a:pt x="124" y="1"/>
                    <a:pt x="0" y="125"/>
                    <a:pt x="0" y="277"/>
                  </a:cubicBezTo>
                  <a:cubicBezTo>
                    <a:pt x="0" y="431"/>
                    <a:pt x="124" y="555"/>
                    <a:pt x="277" y="555"/>
                  </a:cubicBezTo>
                  <a:cubicBezTo>
                    <a:pt x="430" y="555"/>
                    <a:pt x="554" y="431"/>
                    <a:pt x="554" y="277"/>
                  </a:cubicBezTo>
                  <a:cubicBezTo>
                    <a:pt x="554" y="125"/>
                    <a:pt x="430" y="1"/>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4" name="Google Shape;2144;p48"/>
          <p:cNvGrpSpPr/>
          <p:nvPr/>
        </p:nvGrpSpPr>
        <p:grpSpPr>
          <a:xfrm>
            <a:off x="5529465" y="3246806"/>
            <a:ext cx="947781" cy="1049867"/>
            <a:chOff x="4439969" y="2264453"/>
            <a:chExt cx="947781" cy="1049867"/>
          </a:xfrm>
        </p:grpSpPr>
        <p:sp>
          <p:nvSpPr>
            <p:cNvPr id="2145" name="Google Shape;2145;p48"/>
            <p:cNvSpPr/>
            <p:nvPr/>
          </p:nvSpPr>
          <p:spPr>
            <a:xfrm>
              <a:off x="4616950" y="3245955"/>
              <a:ext cx="636043" cy="68366"/>
            </a:xfrm>
            <a:custGeom>
              <a:rect b="b" l="l" r="r" t="t"/>
              <a:pathLst>
                <a:path extrusionOk="0" h="1308" w="12169">
                  <a:moveTo>
                    <a:pt x="6084" y="0"/>
                  </a:moveTo>
                  <a:cubicBezTo>
                    <a:pt x="2724" y="0"/>
                    <a:pt x="0" y="293"/>
                    <a:pt x="0" y="653"/>
                  </a:cubicBezTo>
                  <a:cubicBezTo>
                    <a:pt x="0" y="1015"/>
                    <a:pt x="2724" y="1307"/>
                    <a:pt x="6084" y="1307"/>
                  </a:cubicBezTo>
                  <a:cubicBezTo>
                    <a:pt x="9445" y="1307"/>
                    <a:pt x="12169" y="1015"/>
                    <a:pt x="12169" y="653"/>
                  </a:cubicBezTo>
                  <a:cubicBezTo>
                    <a:pt x="12169" y="293"/>
                    <a:pt x="9445" y="0"/>
                    <a:pt x="6084" y="0"/>
                  </a:cubicBezTo>
                  <a:close/>
                </a:path>
              </a:pathLst>
            </a:custGeom>
            <a:solidFill>
              <a:srgbClr val="321709">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8"/>
            <p:cNvSpPr/>
            <p:nvPr/>
          </p:nvSpPr>
          <p:spPr>
            <a:xfrm>
              <a:off x="4609894" y="2663159"/>
              <a:ext cx="631705" cy="631653"/>
            </a:xfrm>
            <a:custGeom>
              <a:rect b="b" l="l" r="r" t="t"/>
              <a:pathLst>
                <a:path extrusionOk="0" h="12085" w="12086">
                  <a:moveTo>
                    <a:pt x="6043" y="0"/>
                  </a:moveTo>
                  <a:cubicBezTo>
                    <a:pt x="4441" y="0"/>
                    <a:pt x="2903" y="637"/>
                    <a:pt x="1770" y="1770"/>
                  </a:cubicBezTo>
                  <a:cubicBezTo>
                    <a:pt x="637" y="2903"/>
                    <a:pt x="0" y="4440"/>
                    <a:pt x="0" y="6043"/>
                  </a:cubicBezTo>
                  <a:cubicBezTo>
                    <a:pt x="0" y="7645"/>
                    <a:pt x="637" y="9183"/>
                    <a:pt x="1770" y="10316"/>
                  </a:cubicBezTo>
                  <a:cubicBezTo>
                    <a:pt x="2903" y="11449"/>
                    <a:pt x="4441" y="12085"/>
                    <a:pt x="6043" y="12085"/>
                  </a:cubicBezTo>
                  <a:cubicBezTo>
                    <a:pt x="7646" y="12085"/>
                    <a:pt x="9183" y="11449"/>
                    <a:pt x="10316" y="10316"/>
                  </a:cubicBezTo>
                  <a:cubicBezTo>
                    <a:pt x="11449" y="9183"/>
                    <a:pt x="12086" y="7645"/>
                    <a:pt x="12086" y="6043"/>
                  </a:cubicBezTo>
                  <a:cubicBezTo>
                    <a:pt x="12086" y="4440"/>
                    <a:pt x="11449" y="2903"/>
                    <a:pt x="10316" y="1770"/>
                  </a:cubicBezTo>
                  <a:cubicBezTo>
                    <a:pt x="9183" y="637"/>
                    <a:pt x="7646" y="0"/>
                    <a:pt x="60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8"/>
            <p:cNvSpPr/>
            <p:nvPr/>
          </p:nvSpPr>
          <p:spPr>
            <a:xfrm>
              <a:off x="4439969" y="2619724"/>
              <a:ext cx="289980" cy="260710"/>
            </a:xfrm>
            <a:custGeom>
              <a:rect b="b" l="l" r="r" t="t"/>
              <a:pathLst>
                <a:path extrusionOk="0" h="4988" w="5548">
                  <a:moveTo>
                    <a:pt x="775" y="1"/>
                  </a:moveTo>
                  <a:cubicBezTo>
                    <a:pt x="766" y="1"/>
                    <a:pt x="756" y="1"/>
                    <a:pt x="744" y="3"/>
                  </a:cubicBezTo>
                  <a:lnTo>
                    <a:pt x="655" y="17"/>
                  </a:lnTo>
                  <a:lnTo>
                    <a:pt x="635" y="105"/>
                  </a:lnTo>
                  <a:cubicBezTo>
                    <a:pt x="622" y="163"/>
                    <a:pt x="622" y="163"/>
                    <a:pt x="954" y="743"/>
                  </a:cubicBezTo>
                  <a:cubicBezTo>
                    <a:pt x="1070" y="945"/>
                    <a:pt x="1287" y="1321"/>
                    <a:pt x="1539" y="1745"/>
                  </a:cubicBezTo>
                  <a:lnTo>
                    <a:pt x="176" y="1422"/>
                  </a:lnTo>
                  <a:cubicBezTo>
                    <a:pt x="166" y="1420"/>
                    <a:pt x="156" y="1419"/>
                    <a:pt x="146" y="1419"/>
                  </a:cubicBezTo>
                  <a:cubicBezTo>
                    <a:pt x="86" y="1419"/>
                    <a:pt x="32" y="1460"/>
                    <a:pt x="18" y="1520"/>
                  </a:cubicBezTo>
                  <a:cubicBezTo>
                    <a:pt x="0" y="1592"/>
                    <a:pt x="44" y="1663"/>
                    <a:pt x="116" y="1680"/>
                  </a:cubicBezTo>
                  <a:lnTo>
                    <a:pt x="1729" y="2062"/>
                  </a:lnTo>
                  <a:cubicBezTo>
                    <a:pt x="1956" y="2438"/>
                    <a:pt x="2145" y="2738"/>
                    <a:pt x="2300" y="2979"/>
                  </a:cubicBezTo>
                  <a:cubicBezTo>
                    <a:pt x="2302" y="3028"/>
                    <a:pt x="2331" y="3072"/>
                    <a:pt x="2374" y="3093"/>
                  </a:cubicBezTo>
                  <a:cubicBezTo>
                    <a:pt x="2861" y="3833"/>
                    <a:pt x="2998" y="3927"/>
                    <a:pt x="3054" y="3964"/>
                  </a:cubicBezTo>
                  <a:cubicBezTo>
                    <a:pt x="3424" y="4218"/>
                    <a:pt x="5270" y="4947"/>
                    <a:pt x="5349" y="4978"/>
                  </a:cubicBezTo>
                  <a:cubicBezTo>
                    <a:pt x="5365" y="4984"/>
                    <a:pt x="5382" y="4987"/>
                    <a:pt x="5397" y="4987"/>
                  </a:cubicBezTo>
                  <a:cubicBezTo>
                    <a:pt x="5450" y="4987"/>
                    <a:pt x="5500" y="4956"/>
                    <a:pt x="5521" y="4903"/>
                  </a:cubicBezTo>
                  <a:cubicBezTo>
                    <a:pt x="5547" y="4836"/>
                    <a:pt x="5514" y="4759"/>
                    <a:pt x="5446" y="4733"/>
                  </a:cubicBezTo>
                  <a:cubicBezTo>
                    <a:pt x="4791" y="4474"/>
                    <a:pt x="3480" y="3935"/>
                    <a:pt x="3202" y="3746"/>
                  </a:cubicBezTo>
                  <a:cubicBezTo>
                    <a:pt x="3089" y="3668"/>
                    <a:pt x="2851" y="3338"/>
                    <a:pt x="2569" y="2906"/>
                  </a:cubicBezTo>
                  <a:lnTo>
                    <a:pt x="2702" y="904"/>
                  </a:lnTo>
                  <a:cubicBezTo>
                    <a:pt x="2707" y="831"/>
                    <a:pt x="2651" y="768"/>
                    <a:pt x="2579" y="764"/>
                  </a:cubicBezTo>
                  <a:cubicBezTo>
                    <a:pt x="2576" y="764"/>
                    <a:pt x="2572" y="763"/>
                    <a:pt x="2569" y="763"/>
                  </a:cubicBezTo>
                  <a:cubicBezTo>
                    <a:pt x="2500" y="763"/>
                    <a:pt x="2442" y="817"/>
                    <a:pt x="2438" y="887"/>
                  </a:cubicBezTo>
                  <a:lnTo>
                    <a:pt x="2329" y="2531"/>
                  </a:lnTo>
                  <a:cubicBezTo>
                    <a:pt x="1790" y="1674"/>
                    <a:pt x="1179" y="616"/>
                    <a:pt x="961" y="222"/>
                  </a:cubicBezTo>
                  <a:cubicBezTo>
                    <a:pt x="959" y="208"/>
                    <a:pt x="954" y="194"/>
                    <a:pt x="946" y="180"/>
                  </a:cubicBezTo>
                  <a:cubicBezTo>
                    <a:pt x="870" y="48"/>
                    <a:pt x="842" y="1"/>
                    <a:pt x="7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8"/>
            <p:cNvSpPr/>
            <p:nvPr/>
          </p:nvSpPr>
          <p:spPr>
            <a:xfrm>
              <a:off x="5182234" y="2593903"/>
              <a:ext cx="205516" cy="248166"/>
            </a:xfrm>
            <a:custGeom>
              <a:rect b="b" l="l" r="r" t="t"/>
              <a:pathLst>
                <a:path extrusionOk="0" h="4748" w="3932">
                  <a:moveTo>
                    <a:pt x="3513" y="0"/>
                  </a:moveTo>
                  <a:cubicBezTo>
                    <a:pt x="3461" y="0"/>
                    <a:pt x="3411" y="32"/>
                    <a:pt x="3391" y="84"/>
                  </a:cubicBezTo>
                  <a:cubicBezTo>
                    <a:pt x="3387" y="93"/>
                    <a:pt x="3072" y="890"/>
                    <a:pt x="2657" y="1904"/>
                  </a:cubicBezTo>
                  <a:lnTo>
                    <a:pt x="2556" y="796"/>
                  </a:lnTo>
                  <a:cubicBezTo>
                    <a:pt x="2550" y="727"/>
                    <a:pt x="2491" y="676"/>
                    <a:pt x="2424" y="676"/>
                  </a:cubicBezTo>
                  <a:cubicBezTo>
                    <a:pt x="2420" y="676"/>
                    <a:pt x="2416" y="676"/>
                    <a:pt x="2412" y="676"/>
                  </a:cubicBezTo>
                  <a:cubicBezTo>
                    <a:pt x="2339" y="684"/>
                    <a:pt x="2286" y="747"/>
                    <a:pt x="2292" y="821"/>
                  </a:cubicBezTo>
                  <a:lnTo>
                    <a:pt x="2439" y="2424"/>
                  </a:lnTo>
                  <a:cubicBezTo>
                    <a:pt x="2286" y="2653"/>
                    <a:pt x="1137" y="3646"/>
                    <a:pt x="66" y="4512"/>
                  </a:cubicBezTo>
                  <a:cubicBezTo>
                    <a:pt x="10" y="4558"/>
                    <a:pt x="0" y="4642"/>
                    <a:pt x="46" y="4698"/>
                  </a:cubicBezTo>
                  <a:cubicBezTo>
                    <a:pt x="73" y="4731"/>
                    <a:pt x="111" y="4747"/>
                    <a:pt x="150" y="4747"/>
                  </a:cubicBezTo>
                  <a:cubicBezTo>
                    <a:pt x="179" y="4747"/>
                    <a:pt x="208" y="4738"/>
                    <a:pt x="233" y="4718"/>
                  </a:cubicBezTo>
                  <a:cubicBezTo>
                    <a:pt x="621" y="4404"/>
                    <a:pt x="2565" y="2820"/>
                    <a:pt x="2697" y="2503"/>
                  </a:cubicBezTo>
                  <a:cubicBezTo>
                    <a:pt x="2809" y="2231"/>
                    <a:pt x="2917" y="1968"/>
                    <a:pt x="3017" y="1723"/>
                  </a:cubicBezTo>
                  <a:lnTo>
                    <a:pt x="3819" y="1509"/>
                  </a:lnTo>
                  <a:cubicBezTo>
                    <a:pt x="3889" y="1490"/>
                    <a:pt x="3931" y="1417"/>
                    <a:pt x="3913" y="1347"/>
                  </a:cubicBezTo>
                  <a:cubicBezTo>
                    <a:pt x="3897" y="1288"/>
                    <a:pt x="3844" y="1249"/>
                    <a:pt x="3786" y="1249"/>
                  </a:cubicBezTo>
                  <a:cubicBezTo>
                    <a:pt x="3775" y="1249"/>
                    <a:pt x="3763" y="1250"/>
                    <a:pt x="3751" y="1254"/>
                  </a:cubicBezTo>
                  <a:lnTo>
                    <a:pt x="3142" y="1415"/>
                  </a:lnTo>
                  <a:cubicBezTo>
                    <a:pt x="3434" y="696"/>
                    <a:pt x="3633" y="188"/>
                    <a:pt x="3636" y="181"/>
                  </a:cubicBezTo>
                  <a:cubicBezTo>
                    <a:pt x="3663" y="113"/>
                    <a:pt x="3630" y="37"/>
                    <a:pt x="3562" y="10"/>
                  </a:cubicBezTo>
                  <a:cubicBezTo>
                    <a:pt x="3546" y="3"/>
                    <a:pt x="3529" y="0"/>
                    <a:pt x="35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8"/>
            <p:cNvSpPr/>
            <p:nvPr/>
          </p:nvSpPr>
          <p:spPr>
            <a:xfrm>
              <a:off x="4642144" y="2264453"/>
              <a:ext cx="538408" cy="318727"/>
            </a:xfrm>
            <a:custGeom>
              <a:rect b="b" l="l" r="r" t="t"/>
              <a:pathLst>
                <a:path extrusionOk="0" h="6098" w="10301">
                  <a:moveTo>
                    <a:pt x="5083" y="0"/>
                  </a:moveTo>
                  <a:cubicBezTo>
                    <a:pt x="4871" y="0"/>
                    <a:pt x="4656" y="15"/>
                    <a:pt x="4438" y="44"/>
                  </a:cubicBezTo>
                  <a:cubicBezTo>
                    <a:pt x="3869" y="121"/>
                    <a:pt x="3341" y="330"/>
                    <a:pt x="2869" y="665"/>
                  </a:cubicBezTo>
                  <a:cubicBezTo>
                    <a:pt x="2492" y="934"/>
                    <a:pt x="2150" y="1283"/>
                    <a:pt x="1853" y="1703"/>
                  </a:cubicBezTo>
                  <a:cubicBezTo>
                    <a:pt x="1356" y="2407"/>
                    <a:pt x="1155" y="3061"/>
                    <a:pt x="1142" y="3108"/>
                  </a:cubicBezTo>
                  <a:cubicBezTo>
                    <a:pt x="973" y="3055"/>
                    <a:pt x="797" y="3016"/>
                    <a:pt x="639" y="3016"/>
                  </a:cubicBezTo>
                  <a:cubicBezTo>
                    <a:pt x="382" y="3016"/>
                    <a:pt x="174" y="3119"/>
                    <a:pt x="131" y="3425"/>
                  </a:cubicBezTo>
                  <a:cubicBezTo>
                    <a:pt x="1" y="4345"/>
                    <a:pt x="245" y="5846"/>
                    <a:pt x="716" y="5998"/>
                  </a:cubicBezTo>
                  <a:cubicBezTo>
                    <a:pt x="872" y="6048"/>
                    <a:pt x="1029" y="6074"/>
                    <a:pt x="1171" y="6087"/>
                  </a:cubicBezTo>
                  <a:cubicBezTo>
                    <a:pt x="1257" y="6094"/>
                    <a:pt x="1337" y="6097"/>
                    <a:pt x="1407" y="6097"/>
                  </a:cubicBezTo>
                  <a:cubicBezTo>
                    <a:pt x="1569" y="6097"/>
                    <a:pt x="1676" y="6083"/>
                    <a:pt x="1676" y="6083"/>
                  </a:cubicBezTo>
                  <a:cubicBezTo>
                    <a:pt x="1676" y="6083"/>
                    <a:pt x="1460" y="4358"/>
                    <a:pt x="1868" y="3425"/>
                  </a:cubicBezTo>
                  <a:cubicBezTo>
                    <a:pt x="1868" y="3425"/>
                    <a:pt x="1758" y="3363"/>
                    <a:pt x="1594" y="3287"/>
                  </a:cubicBezTo>
                  <a:lnTo>
                    <a:pt x="1266" y="3147"/>
                  </a:lnTo>
                  <a:cubicBezTo>
                    <a:pt x="1268" y="3140"/>
                    <a:pt x="1469" y="2472"/>
                    <a:pt x="1962" y="1775"/>
                  </a:cubicBezTo>
                  <a:cubicBezTo>
                    <a:pt x="2414" y="1136"/>
                    <a:pt x="3215" y="339"/>
                    <a:pt x="4455" y="173"/>
                  </a:cubicBezTo>
                  <a:cubicBezTo>
                    <a:pt x="4662" y="145"/>
                    <a:pt x="4866" y="132"/>
                    <a:pt x="5066" y="132"/>
                  </a:cubicBezTo>
                  <a:cubicBezTo>
                    <a:pt x="6898" y="132"/>
                    <a:pt x="8420" y="1266"/>
                    <a:pt x="9036" y="3148"/>
                  </a:cubicBezTo>
                  <a:lnTo>
                    <a:pt x="9099" y="3127"/>
                  </a:lnTo>
                  <a:lnTo>
                    <a:pt x="9099" y="3127"/>
                  </a:lnTo>
                  <a:cubicBezTo>
                    <a:pt x="8947" y="3180"/>
                    <a:pt x="8803" y="3241"/>
                    <a:pt x="8689" y="3294"/>
                  </a:cubicBezTo>
                  <a:cubicBezTo>
                    <a:pt x="8535" y="3367"/>
                    <a:pt x="8432" y="3425"/>
                    <a:pt x="8432" y="3425"/>
                  </a:cubicBezTo>
                  <a:cubicBezTo>
                    <a:pt x="8841" y="4358"/>
                    <a:pt x="8625" y="6083"/>
                    <a:pt x="8625" y="6083"/>
                  </a:cubicBezTo>
                  <a:cubicBezTo>
                    <a:pt x="8625" y="6083"/>
                    <a:pt x="8733" y="6097"/>
                    <a:pt x="8897" y="6097"/>
                  </a:cubicBezTo>
                  <a:cubicBezTo>
                    <a:pt x="8961" y="6097"/>
                    <a:pt x="9033" y="6095"/>
                    <a:pt x="9110" y="6089"/>
                  </a:cubicBezTo>
                  <a:cubicBezTo>
                    <a:pt x="9257" y="6076"/>
                    <a:pt x="9421" y="6051"/>
                    <a:pt x="9585" y="5998"/>
                  </a:cubicBezTo>
                  <a:cubicBezTo>
                    <a:pt x="10057" y="5846"/>
                    <a:pt x="10301" y="4345"/>
                    <a:pt x="10171" y="3425"/>
                  </a:cubicBezTo>
                  <a:cubicBezTo>
                    <a:pt x="10127" y="3119"/>
                    <a:pt x="9919" y="3016"/>
                    <a:pt x="9662" y="3016"/>
                  </a:cubicBezTo>
                  <a:cubicBezTo>
                    <a:pt x="9504" y="3016"/>
                    <a:pt x="9328" y="3055"/>
                    <a:pt x="9159" y="3108"/>
                  </a:cubicBezTo>
                  <a:cubicBezTo>
                    <a:pt x="8821" y="2073"/>
                    <a:pt x="8212" y="1237"/>
                    <a:pt x="7401" y="690"/>
                  </a:cubicBezTo>
                  <a:cubicBezTo>
                    <a:pt x="6724" y="234"/>
                    <a:pt x="5933" y="0"/>
                    <a:pt x="50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8"/>
            <p:cNvSpPr/>
            <p:nvPr/>
          </p:nvSpPr>
          <p:spPr>
            <a:xfrm>
              <a:off x="4577697" y="2594478"/>
              <a:ext cx="679791" cy="473439"/>
            </a:xfrm>
            <a:custGeom>
              <a:rect b="b" l="l" r="r" t="t"/>
              <a:pathLst>
                <a:path extrusionOk="0" h="9058" w="13006">
                  <a:moveTo>
                    <a:pt x="9942" y="0"/>
                  </a:moveTo>
                  <a:cubicBezTo>
                    <a:pt x="9859" y="0"/>
                    <a:pt x="9780" y="38"/>
                    <a:pt x="9709" y="122"/>
                  </a:cubicBezTo>
                  <a:cubicBezTo>
                    <a:pt x="9419" y="467"/>
                    <a:pt x="9337" y="1648"/>
                    <a:pt x="6797" y="1648"/>
                  </a:cubicBezTo>
                  <a:cubicBezTo>
                    <a:pt x="6791" y="1648"/>
                    <a:pt x="6784" y="1648"/>
                    <a:pt x="6778" y="1648"/>
                  </a:cubicBezTo>
                  <a:cubicBezTo>
                    <a:pt x="4639" y="1644"/>
                    <a:pt x="3372" y="360"/>
                    <a:pt x="2743" y="360"/>
                  </a:cubicBezTo>
                  <a:cubicBezTo>
                    <a:pt x="2581" y="360"/>
                    <a:pt x="2461" y="446"/>
                    <a:pt x="2380" y="661"/>
                  </a:cubicBezTo>
                  <a:cubicBezTo>
                    <a:pt x="2380" y="661"/>
                    <a:pt x="2115" y="1243"/>
                    <a:pt x="2079" y="1832"/>
                  </a:cubicBezTo>
                  <a:cubicBezTo>
                    <a:pt x="1990" y="2201"/>
                    <a:pt x="1846" y="2951"/>
                    <a:pt x="1917" y="3089"/>
                  </a:cubicBezTo>
                  <a:cubicBezTo>
                    <a:pt x="1962" y="3177"/>
                    <a:pt x="2027" y="3259"/>
                    <a:pt x="2108" y="3336"/>
                  </a:cubicBezTo>
                  <a:cubicBezTo>
                    <a:pt x="2034" y="3363"/>
                    <a:pt x="1967" y="3406"/>
                    <a:pt x="1933" y="3452"/>
                  </a:cubicBezTo>
                  <a:cubicBezTo>
                    <a:pt x="1599" y="3913"/>
                    <a:pt x="1452" y="4152"/>
                    <a:pt x="1193" y="4635"/>
                  </a:cubicBezTo>
                  <a:cubicBezTo>
                    <a:pt x="1167" y="4683"/>
                    <a:pt x="1190" y="4720"/>
                    <a:pt x="1245" y="4734"/>
                  </a:cubicBezTo>
                  <a:cubicBezTo>
                    <a:pt x="1185" y="4773"/>
                    <a:pt x="1135" y="4819"/>
                    <a:pt x="1109" y="4864"/>
                  </a:cubicBezTo>
                  <a:cubicBezTo>
                    <a:pt x="827" y="5336"/>
                    <a:pt x="579" y="5858"/>
                    <a:pt x="393" y="6374"/>
                  </a:cubicBezTo>
                  <a:cubicBezTo>
                    <a:pt x="376" y="6421"/>
                    <a:pt x="390" y="6454"/>
                    <a:pt x="427" y="6470"/>
                  </a:cubicBezTo>
                  <a:cubicBezTo>
                    <a:pt x="388" y="6508"/>
                    <a:pt x="359" y="6552"/>
                    <a:pt x="345" y="6597"/>
                  </a:cubicBezTo>
                  <a:cubicBezTo>
                    <a:pt x="148" y="7230"/>
                    <a:pt x="43" y="7796"/>
                    <a:pt x="6" y="8412"/>
                  </a:cubicBezTo>
                  <a:cubicBezTo>
                    <a:pt x="0" y="8529"/>
                    <a:pt x="98" y="8694"/>
                    <a:pt x="240" y="8753"/>
                  </a:cubicBezTo>
                  <a:cubicBezTo>
                    <a:pt x="747" y="8923"/>
                    <a:pt x="1281" y="8986"/>
                    <a:pt x="1829" y="8986"/>
                  </a:cubicBezTo>
                  <a:cubicBezTo>
                    <a:pt x="3371" y="8986"/>
                    <a:pt x="5021" y="8489"/>
                    <a:pt x="6502" y="8489"/>
                  </a:cubicBezTo>
                  <a:cubicBezTo>
                    <a:pt x="6522" y="8489"/>
                    <a:pt x="6542" y="8489"/>
                    <a:pt x="6562" y="8489"/>
                  </a:cubicBezTo>
                  <a:cubicBezTo>
                    <a:pt x="8041" y="8502"/>
                    <a:pt x="9715" y="9058"/>
                    <a:pt x="11260" y="9058"/>
                  </a:cubicBezTo>
                  <a:cubicBezTo>
                    <a:pt x="11778" y="9058"/>
                    <a:pt x="12282" y="8995"/>
                    <a:pt x="12759" y="8829"/>
                  </a:cubicBezTo>
                  <a:cubicBezTo>
                    <a:pt x="12893" y="8770"/>
                    <a:pt x="12992" y="8604"/>
                    <a:pt x="12988" y="8486"/>
                  </a:cubicBezTo>
                  <a:cubicBezTo>
                    <a:pt x="12968" y="7864"/>
                    <a:pt x="12884" y="7302"/>
                    <a:pt x="12711" y="6686"/>
                  </a:cubicBezTo>
                  <a:cubicBezTo>
                    <a:pt x="12702" y="6652"/>
                    <a:pt x="12671" y="6582"/>
                    <a:pt x="12629" y="6499"/>
                  </a:cubicBezTo>
                  <a:lnTo>
                    <a:pt x="12629" y="6499"/>
                  </a:lnTo>
                  <a:cubicBezTo>
                    <a:pt x="12669" y="6514"/>
                    <a:pt x="12709" y="6528"/>
                    <a:pt x="12749" y="6543"/>
                  </a:cubicBezTo>
                  <a:cubicBezTo>
                    <a:pt x="12803" y="6563"/>
                    <a:pt x="12852" y="6572"/>
                    <a:pt x="12891" y="6572"/>
                  </a:cubicBezTo>
                  <a:cubicBezTo>
                    <a:pt x="12966" y="6572"/>
                    <a:pt x="13006" y="6536"/>
                    <a:pt x="12983" y="6471"/>
                  </a:cubicBezTo>
                  <a:cubicBezTo>
                    <a:pt x="12814" y="5960"/>
                    <a:pt x="12585" y="5440"/>
                    <a:pt x="12323" y="4969"/>
                  </a:cubicBezTo>
                  <a:cubicBezTo>
                    <a:pt x="12284" y="4897"/>
                    <a:pt x="12188" y="4823"/>
                    <a:pt x="12083" y="4779"/>
                  </a:cubicBezTo>
                  <a:lnTo>
                    <a:pt x="12083" y="4779"/>
                  </a:lnTo>
                  <a:cubicBezTo>
                    <a:pt x="12093" y="4780"/>
                    <a:pt x="12103" y="4783"/>
                    <a:pt x="12112" y="4785"/>
                  </a:cubicBezTo>
                  <a:cubicBezTo>
                    <a:pt x="12138" y="4789"/>
                    <a:pt x="12162" y="4791"/>
                    <a:pt x="12183" y="4791"/>
                  </a:cubicBezTo>
                  <a:cubicBezTo>
                    <a:pt x="12282" y="4791"/>
                    <a:pt x="12333" y="4749"/>
                    <a:pt x="12299" y="4684"/>
                  </a:cubicBezTo>
                  <a:cubicBezTo>
                    <a:pt x="12044" y="4199"/>
                    <a:pt x="11898" y="3958"/>
                    <a:pt x="11568" y="3495"/>
                  </a:cubicBezTo>
                  <a:cubicBezTo>
                    <a:pt x="11515" y="3419"/>
                    <a:pt x="11375" y="3353"/>
                    <a:pt x="11257" y="3347"/>
                  </a:cubicBezTo>
                  <a:cubicBezTo>
                    <a:pt x="11220" y="3343"/>
                    <a:pt x="11184" y="3340"/>
                    <a:pt x="11147" y="3336"/>
                  </a:cubicBezTo>
                  <a:cubicBezTo>
                    <a:pt x="11634" y="2755"/>
                    <a:pt x="10842" y="1090"/>
                    <a:pt x="10837" y="1078"/>
                  </a:cubicBezTo>
                  <a:cubicBezTo>
                    <a:pt x="10599" y="497"/>
                    <a:pt x="10242" y="0"/>
                    <a:pt x="9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8"/>
            <p:cNvSpPr/>
            <p:nvPr/>
          </p:nvSpPr>
          <p:spPr>
            <a:xfrm>
              <a:off x="4917181" y="2815731"/>
              <a:ext cx="52" cy="213304"/>
            </a:xfrm>
            <a:custGeom>
              <a:rect b="b" l="l" r="r" t="t"/>
              <a:pathLst>
                <a:path extrusionOk="0" fill="none" h="4081" w="1">
                  <a:moveTo>
                    <a:pt x="0" y="1"/>
                  </a:moveTo>
                  <a:lnTo>
                    <a:pt x="0" y="4080"/>
                  </a:lnTo>
                </a:path>
              </a:pathLst>
            </a:custGeom>
            <a:solidFill>
              <a:schemeClr val="dk2"/>
            </a:solidFill>
            <a:ln cap="flat" cmpd="sng" w="4175">
              <a:solidFill>
                <a:srgbClr val="782228"/>
              </a:solidFill>
              <a:prstDash val="solid"/>
              <a:miter lim="10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8"/>
            <p:cNvSpPr/>
            <p:nvPr/>
          </p:nvSpPr>
          <p:spPr>
            <a:xfrm>
              <a:off x="4680404" y="2832719"/>
              <a:ext cx="90214" cy="31988"/>
            </a:xfrm>
            <a:custGeom>
              <a:rect b="b" l="l" r="r" t="t"/>
              <a:pathLst>
                <a:path extrusionOk="0" h="612" w="1726">
                  <a:moveTo>
                    <a:pt x="1725" y="0"/>
                  </a:moveTo>
                  <a:lnTo>
                    <a:pt x="0" y="261"/>
                  </a:lnTo>
                  <a:lnTo>
                    <a:pt x="386" y="611"/>
                  </a:lnTo>
                  <a:lnTo>
                    <a:pt x="1684" y="395"/>
                  </a:lnTo>
                  <a:lnTo>
                    <a:pt x="1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8"/>
            <p:cNvSpPr/>
            <p:nvPr/>
          </p:nvSpPr>
          <p:spPr>
            <a:xfrm>
              <a:off x="4721122" y="2303864"/>
              <a:ext cx="379619" cy="411554"/>
            </a:xfrm>
            <a:custGeom>
              <a:rect b="b" l="l" r="r" t="t"/>
              <a:pathLst>
                <a:path extrusionOk="0" h="7874" w="7263">
                  <a:moveTo>
                    <a:pt x="3306" y="1"/>
                  </a:moveTo>
                  <a:cubicBezTo>
                    <a:pt x="3302" y="1"/>
                    <a:pt x="3298" y="1"/>
                    <a:pt x="3295" y="2"/>
                  </a:cubicBezTo>
                  <a:cubicBezTo>
                    <a:pt x="3287" y="5"/>
                    <a:pt x="3117" y="51"/>
                    <a:pt x="2944" y="177"/>
                  </a:cubicBezTo>
                  <a:cubicBezTo>
                    <a:pt x="2750" y="318"/>
                    <a:pt x="2633" y="502"/>
                    <a:pt x="2600" y="715"/>
                  </a:cubicBezTo>
                  <a:cubicBezTo>
                    <a:pt x="2487" y="569"/>
                    <a:pt x="2356" y="531"/>
                    <a:pt x="2249" y="531"/>
                  </a:cubicBezTo>
                  <a:cubicBezTo>
                    <a:pt x="2135" y="531"/>
                    <a:pt x="2049" y="575"/>
                    <a:pt x="2048" y="576"/>
                  </a:cubicBezTo>
                  <a:cubicBezTo>
                    <a:pt x="2027" y="586"/>
                    <a:pt x="2019" y="612"/>
                    <a:pt x="2030" y="631"/>
                  </a:cubicBezTo>
                  <a:cubicBezTo>
                    <a:pt x="2038" y="646"/>
                    <a:pt x="2053" y="654"/>
                    <a:pt x="2068" y="654"/>
                  </a:cubicBezTo>
                  <a:cubicBezTo>
                    <a:pt x="2074" y="654"/>
                    <a:pt x="2081" y="652"/>
                    <a:pt x="2087" y="649"/>
                  </a:cubicBezTo>
                  <a:cubicBezTo>
                    <a:pt x="2092" y="646"/>
                    <a:pt x="2158" y="614"/>
                    <a:pt x="2245" y="614"/>
                  </a:cubicBezTo>
                  <a:cubicBezTo>
                    <a:pt x="2334" y="614"/>
                    <a:pt x="2446" y="647"/>
                    <a:pt x="2542" y="778"/>
                  </a:cubicBezTo>
                  <a:cubicBezTo>
                    <a:pt x="1069" y="1241"/>
                    <a:pt x="1" y="2617"/>
                    <a:pt x="1" y="4244"/>
                  </a:cubicBezTo>
                  <a:cubicBezTo>
                    <a:pt x="1" y="6248"/>
                    <a:pt x="1626" y="7873"/>
                    <a:pt x="3631" y="7873"/>
                  </a:cubicBezTo>
                  <a:cubicBezTo>
                    <a:pt x="5637" y="7873"/>
                    <a:pt x="7262" y="6248"/>
                    <a:pt x="7262" y="4244"/>
                  </a:cubicBezTo>
                  <a:cubicBezTo>
                    <a:pt x="7262" y="2238"/>
                    <a:pt x="5637" y="613"/>
                    <a:pt x="3631" y="613"/>
                  </a:cubicBezTo>
                  <a:cubicBezTo>
                    <a:pt x="3303" y="613"/>
                    <a:pt x="2983" y="657"/>
                    <a:pt x="2680" y="739"/>
                  </a:cubicBezTo>
                  <a:cubicBezTo>
                    <a:pt x="2707" y="543"/>
                    <a:pt x="2811" y="377"/>
                    <a:pt x="2991" y="245"/>
                  </a:cubicBezTo>
                  <a:cubicBezTo>
                    <a:pt x="3151" y="128"/>
                    <a:pt x="3315" y="83"/>
                    <a:pt x="3316" y="82"/>
                  </a:cubicBezTo>
                  <a:cubicBezTo>
                    <a:pt x="3339" y="77"/>
                    <a:pt x="3352" y="54"/>
                    <a:pt x="3346" y="31"/>
                  </a:cubicBezTo>
                  <a:cubicBezTo>
                    <a:pt x="3341" y="13"/>
                    <a:pt x="3324" y="1"/>
                    <a:pt x="3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8"/>
            <p:cNvSpPr/>
            <p:nvPr/>
          </p:nvSpPr>
          <p:spPr>
            <a:xfrm>
              <a:off x="4924446" y="2484818"/>
              <a:ext cx="151942" cy="73645"/>
            </a:xfrm>
            <a:custGeom>
              <a:rect b="b" l="l" r="r" t="t"/>
              <a:pathLst>
                <a:path extrusionOk="0" h="1409" w="2907">
                  <a:moveTo>
                    <a:pt x="1262" y="0"/>
                  </a:moveTo>
                  <a:cubicBezTo>
                    <a:pt x="865" y="0"/>
                    <a:pt x="480" y="26"/>
                    <a:pt x="223" y="100"/>
                  </a:cubicBezTo>
                  <a:cubicBezTo>
                    <a:pt x="87" y="139"/>
                    <a:pt x="0" y="270"/>
                    <a:pt x="18" y="410"/>
                  </a:cubicBezTo>
                  <a:cubicBezTo>
                    <a:pt x="62" y="747"/>
                    <a:pt x="164" y="1377"/>
                    <a:pt x="324" y="1407"/>
                  </a:cubicBezTo>
                  <a:cubicBezTo>
                    <a:pt x="328" y="1408"/>
                    <a:pt x="332" y="1408"/>
                    <a:pt x="337" y="1408"/>
                  </a:cubicBezTo>
                  <a:cubicBezTo>
                    <a:pt x="621" y="1408"/>
                    <a:pt x="2907" y="226"/>
                    <a:pt x="2848" y="144"/>
                  </a:cubicBezTo>
                  <a:cubicBezTo>
                    <a:pt x="2813" y="95"/>
                    <a:pt x="2017" y="0"/>
                    <a:pt x="1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8"/>
            <p:cNvSpPr/>
            <p:nvPr/>
          </p:nvSpPr>
          <p:spPr>
            <a:xfrm>
              <a:off x="4858640" y="2458841"/>
              <a:ext cx="20698" cy="20750"/>
            </a:xfrm>
            <a:custGeom>
              <a:rect b="b" l="l" r="r" t="t"/>
              <a:pathLst>
                <a:path extrusionOk="0" h="397" w="396">
                  <a:moveTo>
                    <a:pt x="198" y="1"/>
                  </a:moveTo>
                  <a:cubicBezTo>
                    <a:pt x="88" y="1"/>
                    <a:pt x="0" y="90"/>
                    <a:pt x="0" y="199"/>
                  </a:cubicBezTo>
                  <a:cubicBezTo>
                    <a:pt x="0" y="308"/>
                    <a:pt x="88" y="396"/>
                    <a:pt x="198" y="396"/>
                  </a:cubicBezTo>
                  <a:cubicBezTo>
                    <a:pt x="307" y="396"/>
                    <a:pt x="395" y="308"/>
                    <a:pt x="395" y="199"/>
                  </a:cubicBezTo>
                  <a:cubicBezTo>
                    <a:pt x="395" y="89"/>
                    <a:pt x="307" y="1"/>
                    <a:pt x="1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8"/>
            <p:cNvSpPr/>
            <p:nvPr/>
          </p:nvSpPr>
          <p:spPr>
            <a:xfrm>
              <a:off x="4970756" y="2448544"/>
              <a:ext cx="20750" cy="20698"/>
            </a:xfrm>
            <a:custGeom>
              <a:rect b="b" l="l" r="r" t="t"/>
              <a:pathLst>
                <a:path extrusionOk="0" h="396" w="397">
                  <a:moveTo>
                    <a:pt x="198" y="0"/>
                  </a:moveTo>
                  <a:cubicBezTo>
                    <a:pt x="89" y="0"/>
                    <a:pt x="1" y="88"/>
                    <a:pt x="1" y="198"/>
                  </a:cubicBezTo>
                  <a:cubicBezTo>
                    <a:pt x="1" y="308"/>
                    <a:pt x="89" y="396"/>
                    <a:pt x="198" y="396"/>
                  </a:cubicBezTo>
                  <a:cubicBezTo>
                    <a:pt x="308" y="396"/>
                    <a:pt x="396" y="308"/>
                    <a:pt x="396" y="198"/>
                  </a:cubicBezTo>
                  <a:cubicBezTo>
                    <a:pt x="396" y="88"/>
                    <a:pt x="308" y="0"/>
                    <a:pt x="1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8"/>
            <p:cNvSpPr/>
            <p:nvPr/>
          </p:nvSpPr>
          <p:spPr>
            <a:xfrm>
              <a:off x="4914986" y="2610681"/>
              <a:ext cx="39985" cy="27284"/>
            </a:xfrm>
            <a:custGeom>
              <a:rect b="b" l="l" r="r" t="t"/>
              <a:pathLst>
                <a:path extrusionOk="0" fill="none" h="522" w="765">
                  <a:moveTo>
                    <a:pt x="765" y="0"/>
                  </a:moveTo>
                  <a:cubicBezTo>
                    <a:pt x="765" y="0"/>
                    <a:pt x="765" y="351"/>
                    <a:pt x="390" y="461"/>
                  </a:cubicBezTo>
                  <a:cubicBezTo>
                    <a:pt x="181" y="521"/>
                    <a:pt x="0" y="447"/>
                    <a:pt x="0" y="447"/>
                  </a:cubicBezTo>
                </a:path>
              </a:pathLst>
            </a:custGeom>
            <a:solidFill>
              <a:schemeClr val="accent6"/>
            </a:solidFill>
            <a:ln cap="rnd" cmpd="sng" w="2100">
              <a:solidFill>
                <a:schemeClr val="accent6"/>
              </a:solidFill>
              <a:prstDash val="solid"/>
              <a:miter lim="10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 name="Google Shape;2158;p48"/>
          <p:cNvGrpSpPr/>
          <p:nvPr/>
        </p:nvGrpSpPr>
        <p:grpSpPr>
          <a:xfrm>
            <a:off x="6601226" y="3203580"/>
            <a:ext cx="815541" cy="1093094"/>
            <a:chOff x="5727761" y="2221175"/>
            <a:chExt cx="815541" cy="1093094"/>
          </a:xfrm>
        </p:grpSpPr>
        <p:sp>
          <p:nvSpPr>
            <p:cNvPr id="2159" name="Google Shape;2159;p48"/>
            <p:cNvSpPr/>
            <p:nvPr/>
          </p:nvSpPr>
          <p:spPr>
            <a:xfrm>
              <a:off x="5833448" y="3251286"/>
              <a:ext cx="586232" cy="62982"/>
            </a:xfrm>
            <a:custGeom>
              <a:rect b="b" l="l" r="r" t="t"/>
              <a:pathLst>
                <a:path extrusionOk="0" h="1205" w="11216">
                  <a:moveTo>
                    <a:pt x="5608" y="0"/>
                  </a:moveTo>
                  <a:cubicBezTo>
                    <a:pt x="4121" y="0"/>
                    <a:pt x="2695" y="64"/>
                    <a:pt x="1643" y="178"/>
                  </a:cubicBezTo>
                  <a:cubicBezTo>
                    <a:pt x="591" y="290"/>
                    <a:pt x="0" y="443"/>
                    <a:pt x="0" y="602"/>
                  </a:cubicBezTo>
                  <a:cubicBezTo>
                    <a:pt x="0" y="762"/>
                    <a:pt x="591" y="916"/>
                    <a:pt x="1643" y="1028"/>
                  </a:cubicBezTo>
                  <a:cubicBezTo>
                    <a:pt x="2695" y="1142"/>
                    <a:pt x="4121" y="1204"/>
                    <a:pt x="5608" y="1204"/>
                  </a:cubicBezTo>
                  <a:cubicBezTo>
                    <a:pt x="7095" y="1204"/>
                    <a:pt x="8521" y="1142"/>
                    <a:pt x="9574" y="1028"/>
                  </a:cubicBezTo>
                  <a:cubicBezTo>
                    <a:pt x="10625" y="916"/>
                    <a:pt x="11216" y="762"/>
                    <a:pt x="11216" y="602"/>
                  </a:cubicBezTo>
                  <a:cubicBezTo>
                    <a:pt x="11216" y="443"/>
                    <a:pt x="10625" y="290"/>
                    <a:pt x="9574" y="178"/>
                  </a:cubicBezTo>
                  <a:cubicBezTo>
                    <a:pt x="8521" y="64"/>
                    <a:pt x="7095" y="0"/>
                    <a:pt x="5608" y="0"/>
                  </a:cubicBezTo>
                  <a:close/>
                </a:path>
              </a:pathLst>
            </a:custGeom>
            <a:solidFill>
              <a:srgbClr val="321709">
                <a:alpha val="43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8"/>
            <p:cNvSpPr/>
            <p:nvPr/>
          </p:nvSpPr>
          <p:spPr>
            <a:xfrm>
              <a:off x="6309457" y="2558726"/>
              <a:ext cx="233845" cy="293848"/>
            </a:xfrm>
            <a:custGeom>
              <a:rect b="b" l="l" r="r" t="t"/>
              <a:pathLst>
                <a:path extrusionOk="0" h="5622" w="4474">
                  <a:moveTo>
                    <a:pt x="3651" y="1"/>
                  </a:moveTo>
                  <a:cubicBezTo>
                    <a:pt x="3603" y="1"/>
                    <a:pt x="3556" y="26"/>
                    <a:pt x="3532" y="71"/>
                  </a:cubicBezTo>
                  <a:cubicBezTo>
                    <a:pt x="3521" y="89"/>
                    <a:pt x="3515" y="109"/>
                    <a:pt x="3514" y="128"/>
                  </a:cubicBezTo>
                  <a:cubicBezTo>
                    <a:pt x="3483" y="249"/>
                    <a:pt x="3214" y="1003"/>
                    <a:pt x="2899" y="1868"/>
                  </a:cubicBezTo>
                  <a:lnTo>
                    <a:pt x="2496" y="1306"/>
                  </a:lnTo>
                  <a:cubicBezTo>
                    <a:pt x="2469" y="1269"/>
                    <a:pt x="2427" y="1249"/>
                    <a:pt x="2385" y="1249"/>
                  </a:cubicBezTo>
                  <a:cubicBezTo>
                    <a:pt x="2357" y="1249"/>
                    <a:pt x="2330" y="1257"/>
                    <a:pt x="2306" y="1275"/>
                  </a:cubicBezTo>
                  <a:cubicBezTo>
                    <a:pt x="2245" y="1319"/>
                    <a:pt x="2230" y="1404"/>
                    <a:pt x="2274" y="1465"/>
                  </a:cubicBezTo>
                  <a:lnTo>
                    <a:pt x="2785" y="2179"/>
                  </a:lnTo>
                  <a:cubicBezTo>
                    <a:pt x="2610" y="2660"/>
                    <a:pt x="2428" y="3155"/>
                    <a:pt x="2270" y="3581"/>
                  </a:cubicBezTo>
                  <a:cubicBezTo>
                    <a:pt x="1854" y="3914"/>
                    <a:pt x="86" y="5364"/>
                    <a:pt x="67" y="5378"/>
                  </a:cubicBezTo>
                  <a:cubicBezTo>
                    <a:pt x="9" y="5427"/>
                    <a:pt x="1" y="5513"/>
                    <a:pt x="49" y="5571"/>
                  </a:cubicBezTo>
                  <a:cubicBezTo>
                    <a:pt x="76" y="5604"/>
                    <a:pt x="115" y="5621"/>
                    <a:pt x="154" y="5621"/>
                  </a:cubicBezTo>
                  <a:cubicBezTo>
                    <a:pt x="184" y="5621"/>
                    <a:pt x="215" y="5611"/>
                    <a:pt x="240" y="5589"/>
                  </a:cubicBezTo>
                  <a:cubicBezTo>
                    <a:pt x="259" y="5574"/>
                    <a:pt x="2120" y="4048"/>
                    <a:pt x="2470" y="3771"/>
                  </a:cubicBezTo>
                  <a:lnTo>
                    <a:pt x="2500" y="3747"/>
                  </a:lnTo>
                  <a:lnTo>
                    <a:pt x="2513" y="3711"/>
                  </a:lnTo>
                  <a:cubicBezTo>
                    <a:pt x="2516" y="3703"/>
                    <a:pt x="2841" y="2823"/>
                    <a:pt x="3158" y="1953"/>
                  </a:cubicBezTo>
                  <a:cubicBezTo>
                    <a:pt x="3209" y="1813"/>
                    <a:pt x="3257" y="1681"/>
                    <a:pt x="3302" y="1556"/>
                  </a:cubicBezTo>
                  <a:cubicBezTo>
                    <a:pt x="3304" y="1556"/>
                    <a:pt x="3307" y="1557"/>
                    <a:pt x="3309" y="1557"/>
                  </a:cubicBezTo>
                  <a:cubicBezTo>
                    <a:pt x="3331" y="1557"/>
                    <a:pt x="3352" y="1552"/>
                    <a:pt x="3373" y="1542"/>
                  </a:cubicBezTo>
                  <a:lnTo>
                    <a:pt x="4380" y="1016"/>
                  </a:lnTo>
                  <a:cubicBezTo>
                    <a:pt x="4447" y="981"/>
                    <a:pt x="4473" y="899"/>
                    <a:pt x="4438" y="832"/>
                  </a:cubicBezTo>
                  <a:cubicBezTo>
                    <a:pt x="4414" y="785"/>
                    <a:pt x="4366" y="759"/>
                    <a:pt x="4317" y="759"/>
                  </a:cubicBezTo>
                  <a:cubicBezTo>
                    <a:pt x="4296" y="759"/>
                    <a:pt x="4274" y="764"/>
                    <a:pt x="4254" y="774"/>
                  </a:cubicBezTo>
                  <a:lnTo>
                    <a:pt x="3429" y="1205"/>
                  </a:lnTo>
                  <a:cubicBezTo>
                    <a:pt x="3493" y="1028"/>
                    <a:pt x="3548" y="872"/>
                    <a:pt x="3594" y="741"/>
                  </a:cubicBezTo>
                  <a:cubicBezTo>
                    <a:pt x="3656" y="566"/>
                    <a:pt x="3703" y="430"/>
                    <a:pt x="3734" y="337"/>
                  </a:cubicBezTo>
                  <a:cubicBezTo>
                    <a:pt x="3793" y="163"/>
                    <a:pt x="3821" y="76"/>
                    <a:pt x="3717" y="18"/>
                  </a:cubicBezTo>
                  <a:cubicBezTo>
                    <a:pt x="3696" y="6"/>
                    <a:pt x="3673" y="1"/>
                    <a:pt x="36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8"/>
            <p:cNvSpPr/>
            <p:nvPr/>
          </p:nvSpPr>
          <p:spPr>
            <a:xfrm>
              <a:off x="5727761" y="2533689"/>
              <a:ext cx="227468" cy="288151"/>
            </a:xfrm>
            <a:custGeom>
              <a:rect b="b" l="l" r="r" t="t"/>
              <a:pathLst>
                <a:path extrusionOk="0" h="5513" w="4352">
                  <a:moveTo>
                    <a:pt x="498" y="0"/>
                  </a:moveTo>
                  <a:cubicBezTo>
                    <a:pt x="480" y="0"/>
                    <a:pt x="462" y="4"/>
                    <a:pt x="445" y="11"/>
                  </a:cubicBezTo>
                  <a:cubicBezTo>
                    <a:pt x="342" y="55"/>
                    <a:pt x="359" y="158"/>
                    <a:pt x="372" y="233"/>
                  </a:cubicBezTo>
                  <a:cubicBezTo>
                    <a:pt x="379" y="279"/>
                    <a:pt x="392" y="344"/>
                    <a:pt x="410" y="433"/>
                  </a:cubicBezTo>
                  <a:cubicBezTo>
                    <a:pt x="443" y="599"/>
                    <a:pt x="490" y="825"/>
                    <a:pt x="544" y="1087"/>
                  </a:cubicBezTo>
                  <a:cubicBezTo>
                    <a:pt x="571" y="1214"/>
                    <a:pt x="601" y="1361"/>
                    <a:pt x="633" y="1516"/>
                  </a:cubicBezTo>
                  <a:lnTo>
                    <a:pt x="250" y="1113"/>
                  </a:lnTo>
                  <a:cubicBezTo>
                    <a:pt x="224" y="1085"/>
                    <a:pt x="188" y="1070"/>
                    <a:pt x="151" y="1070"/>
                  </a:cubicBezTo>
                  <a:cubicBezTo>
                    <a:pt x="118" y="1070"/>
                    <a:pt x="84" y="1083"/>
                    <a:pt x="58" y="1108"/>
                  </a:cubicBezTo>
                  <a:cubicBezTo>
                    <a:pt x="4" y="1160"/>
                    <a:pt x="1" y="1246"/>
                    <a:pt x="53" y="1300"/>
                  </a:cubicBezTo>
                  <a:lnTo>
                    <a:pt x="736" y="2021"/>
                  </a:lnTo>
                  <a:cubicBezTo>
                    <a:pt x="834" y="2512"/>
                    <a:pt x="925" y="2994"/>
                    <a:pt x="946" y="3199"/>
                  </a:cubicBezTo>
                  <a:cubicBezTo>
                    <a:pt x="940" y="3204"/>
                    <a:pt x="936" y="3210"/>
                    <a:pt x="931" y="3216"/>
                  </a:cubicBezTo>
                  <a:cubicBezTo>
                    <a:pt x="908" y="3248"/>
                    <a:pt x="865" y="3333"/>
                    <a:pt x="979" y="3427"/>
                  </a:cubicBezTo>
                  <a:cubicBezTo>
                    <a:pt x="1003" y="3446"/>
                    <a:pt x="1028" y="3457"/>
                    <a:pt x="1056" y="3460"/>
                  </a:cubicBezTo>
                  <a:cubicBezTo>
                    <a:pt x="1413" y="3678"/>
                    <a:pt x="3032" y="4758"/>
                    <a:pt x="4120" y="5489"/>
                  </a:cubicBezTo>
                  <a:cubicBezTo>
                    <a:pt x="4143" y="5504"/>
                    <a:pt x="4170" y="5513"/>
                    <a:pt x="4196" y="5513"/>
                  </a:cubicBezTo>
                  <a:cubicBezTo>
                    <a:pt x="4240" y="5513"/>
                    <a:pt x="4283" y="5491"/>
                    <a:pt x="4309" y="5452"/>
                  </a:cubicBezTo>
                  <a:cubicBezTo>
                    <a:pt x="4351" y="5390"/>
                    <a:pt x="4335" y="5305"/>
                    <a:pt x="4272" y="5263"/>
                  </a:cubicBezTo>
                  <a:cubicBezTo>
                    <a:pt x="4264" y="5258"/>
                    <a:pt x="3479" y="4730"/>
                    <a:pt x="2702" y="4212"/>
                  </a:cubicBezTo>
                  <a:cubicBezTo>
                    <a:pt x="2246" y="3908"/>
                    <a:pt x="1880" y="3668"/>
                    <a:pt x="1617" y="3496"/>
                  </a:cubicBezTo>
                  <a:cubicBezTo>
                    <a:pt x="1460" y="3394"/>
                    <a:pt x="1339" y="3316"/>
                    <a:pt x="1255" y="3264"/>
                  </a:cubicBezTo>
                  <a:cubicBezTo>
                    <a:pt x="1243" y="3256"/>
                    <a:pt x="1232" y="3249"/>
                    <a:pt x="1222" y="3243"/>
                  </a:cubicBezTo>
                  <a:cubicBezTo>
                    <a:pt x="1220" y="3194"/>
                    <a:pt x="1213" y="3135"/>
                    <a:pt x="1203" y="3066"/>
                  </a:cubicBezTo>
                  <a:cubicBezTo>
                    <a:pt x="1186" y="2940"/>
                    <a:pt x="1157" y="2770"/>
                    <a:pt x="1116" y="2547"/>
                  </a:cubicBezTo>
                  <a:lnTo>
                    <a:pt x="2307" y="1485"/>
                  </a:lnTo>
                  <a:cubicBezTo>
                    <a:pt x="2363" y="1435"/>
                    <a:pt x="2368" y="1349"/>
                    <a:pt x="2318" y="1293"/>
                  </a:cubicBezTo>
                  <a:cubicBezTo>
                    <a:pt x="2291" y="1263"/>
                    <a:pt x="2254" y="1247"/>
                    <a:pt x="2216" y="1247"/>
                  </a:cubicBezTo>
                  <a:cubicBezTo>
                    <a:pt x="2184" y="1247"/>
                    <a:pt x="2152" y="1259"/>
                    <a:pt x="2126" y="1282"/>
                  </a:cubicBezTo>
                  <a:lnTo>
                    <a:pt x="1056" y="2235"/>
                  </a:lnTo>
                  <a:cubicBezTo>
                    <a:pt x="979" y="1843"/>
                    <a:pt x="888" y="1400"/>
                    <a:pt x="811" y="1032"/>
                  </a:cubicBezTo>
                  <a:cubicBezTo>
                    <a:pt x="730" y="637"/>
                    <a:pt x="645" y="229"/>
                    <a:pt x="634" y="146"/>
                  </a:cubicBezTo>
                  <a:cubicBezTo>
                    <a:pt x="635" y="126"/>
                    <a:pt x="632" y="104"/>
                    <a:pt x="624" y="83"/>
                  </a:cubicBezTo>
                  <a:cubicBezTo>
                    <a:pt x="602" y="32"/>
                    <a:pt x="551" y="0"/>
                    <a:pt x="4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8"/>
            <p:cNvSpPr/>
            <p:nvPr/>
          </p:nvSpPr>
          <p:spPr>
            <a:xfrm>
              <a:off x="5815467" y="2647792"/>
              <a:ext cx="636148" cy="636148"/>
            </a:xfrm>
            <a:custGeom>
              <a:rect b="b" l="l" r="r" t="t"/>
              <a:pathLst>
                <a:path extrusionOk="0" h="12171" w="12171">
                  <a:moveTo>
                    <a:pt x="6085" y="1"/>
                  </a:moveTo>
                  <a:cubicBezTo>
                    <a:pt x="4472" y="1"/>
                    <a:pt x="2924" y="642"/>
                    <a:pt x="1783" y="1783"/>
                  </a:cubicBezTo>
                  <a:cubicBezTo>
                    <a:pt x="641" y="2924"/>
                    <a:pt x="0" y="4472"/>
                    <a:pt x="0" y="6086"/>
                  </a:cubicBezTo>
                  <a:cubicBezTo>
                    <a:pt x="0" y="7700"/>
                    <a:pt x="641" y="9247"/>
                    <a:pt x="1783" y="10389"/>
                  </a:cubicBezTo>
                  <a:cubicBezTo>
                    <a:pt x="2924" y="11530"/>
                    <a:pt x="4472" y="12171"/>
                    <a:pt x="6085" y="12171"/>
                  </a:cubicBezTo>
                  <a:cubicBezTo>
                    <a:pt x="7699" y="12171"/>
                    <a:pt x="9247" y="11530"/>
                    <a:pt x="10389" y="10389"/>
                  </a:cubicBezTo>
                  <a:cubicBezTo>
                    <a:pt x="11529" y="9247"/>
                    <a:pt x="12171" y="7700"/>
                    <a:pt x="12171" y="6086"/>
                  </a:cubicBezTo>
                  <a:cubicBezTo>
                    <a:pt x="12171" y="4472"/>
                    <a:pt x="11529" y="2924"/>
                    <a:pt x="10389" y="1783"/>
                  </a:cubicBezTo>
                  <a:cubicBezTo>
                    <a:pt x="9247" y="642"/>
                    <a:pt x="7699" y="1"/>
                    <a:pt x="60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8"/>
            <p:cNvSpPr/>
            <p:nvPr/>
          </p:nvSpPr>
          <p:spPr>
            <a:xfrm>
              <a:off x="5987797" y="2407826"/>
              <a:ext cx="311044" cy="283394"/>
            </a:xfrm>
            <a:custGeom>
              <a:rect b="b" l="l" r="r" t="t"/>
              <a:pathLst>
                <a:path extrusionOk="0" h="5422" w="5951">
                  <a:moveTo>
                    <a:pt x="2976" y="1"/>
                  </a:moveTo>
                  <a:cubicBezTo>
                    <a:pt x="2282" y="1"/>
                    <a:pt x="1588" y="266"/>
                    <a:pt x="1059" y="795"/>
                  </a:cubicBezTo>
                  <a:cubicBezTo>
                    <a:pt x="1" y="1853"/>
                    <a:pt x="1" y="3569"/>
                    <a:pt x="1059" y="4627"/>
                  </a:cubicBezTo>
                  <a:cubicBezTo>
                    <a:pt x="1588" y="5157"/>
                    <a:pt x="2282" y="5421"/>
                    <a:pt x="2976" y="5421"/>
                  </a:cubicBezTo>
                  <a:cubicBezTo>
                    <a:pt x="3669" y="5421"/>
                    <a:pt x="4363" y="5157"/>
                    <a:pt x="4892" y="4627"/>
                  </a:cubicBezTo>
                  <a:cubicBezTo>
                    <a:pt x="5950" y="3569"/>
                    <a:pt x="5950" y="1853"/>
                    <a:pt x="4892" y="795"/>
                  </a:cubicBezTo>
                  <a:cubicBezTo>
                    <a:pt x="4363" y="266"/>
                    <a:pt x="3669" y="1"/>
                    <a:pt x="2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8"/>
            <p:cNvSpPr/>
            <p:nvPr/>
          </p:nvSpPr>
          <p:spPr>
            <a:xfrm>
              <a:off x="6140578" y="2911540"/>
              <a:ext cx="19025" cy="18712"/>
            </a:xfrm>
            <a:custGeom>
              <a:rect b="b" l="l" r="r" t="t"/>
              <a:pathLst>
                <a:path extrusionOk="0" h="358" w="364">
                  <a:moveTo>
                    <a:pt x="182" y="0"/>
                  </a:moveTo>
                  <a:cubicBezTo>
                    <a:pt x="86" y="0"/>
                    <a:pt x="6" y="77"/>
                    <a:pt x="3" y="173"/>
                  </a:cubicBezTo>
                  <a:cubicBezTo>
                    <a:pt x="0" y="271"/>
                    <a:pt x="78" y="354"/>
                    <a:pt x="176" y="357"/>
                  </a:cubicBezTo>
                  <a:cubicBezTo>
                    <a:pt x="178" y="358"/>
                    <a:pt x="180" y="358"/>
                    <a:pt x="182" y="358"/>
                  </a:cubicBezTo>
                  <a:cubicBezTo>
                    <a:pt x="278" y="358"/>
                    <a:pt x="358" y="282"/>
                    <a:pt x="361" y="184"/>
                  </a:cubicBezTo>
                  <a:cubicBezTo>
                    <a:pt x="364" y="86"/>
                    <a:pt x="286" y="3"/>
                    <a:pt x="188" y="0"/>
                  </a:cubicBezTo>
                  <a:cubicBezTo>
                    <a:pt x="186" y="0"/>
                    <a:pt x="184" y="0"/>
                    <a:pt x="1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8"/>
            <p:cNvSpPr/>
            <p:nvPr/>
          </p:nvSpPr>
          <p:spPr>
            <a:xfrm>
              <a:off x="6122440" y="3021147"/>
              <a:ext cx="55299" cy="54358"/>
            </a:xfrm>
            <a:custGeom>
              <a:rect b="b" l="l" r="r" t="t"/>
              <a:pathLst>
                <a:path extrusionOk="0" h="1040" w="1058">
                  <a:moveTo>
                    <a:pt x="529" y="0"/>
                  </a:moveTo>
                  <a:cubicBezTo>
                    <a:pt x="249" y="0"/>
                    <a:pt x="18" y="222"/>
                    <a:pt x="9" y="503"/>
                  </a:cubicBezTo>
                  <a:cubicBezTo>
                    <a:pt x="0" y="791"/>
                    <a:pt x="225" y="1030"/>
                    <a:pt x="512" y="1040"/>
                  </a:cubicBezTo>
                  <a:cubicBezTo>
                    <a:pt x="518" y="1040"/>
                    <a:pt x="523" y="1040"/>
                    <a:pt x="529" y="1040"/>
                  </a:cubicBezTo>
                  <a:cubicBezTo>
                    <a:pt x="808" y="1040"/>
                    <a:pt x="1039" y="818"/>
                    <a:pt x="1048" y="537"/>
                  </a:cubicBezTo>
                  <a:cubicBezTo>
                    <a:pt x="1058" y="249"/>
                    <a:pt x="832" y="10"/>
                    <a:pt x="546" y="1"/>
                  </a:cubicBezTo>
                  <a:cubicBezTo>
                    <a:pt x="540" y="0"/>
                    <a:pt x="534" y="0"/>
                    <a:pt x="5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8"/>
            <p:cNvSpPr/>
            <p:nvPr/>
          </p:nvSpPr>
          <p:spPr>
            <a:xfrm>
              <a:off x="6117161" y="2626048"/>
              <a:ext cx="42284" cy="19182"/>
            </a:xfrm>
            <a:custGeom>
              <a:rect b="b" l="l" r="r" t="t"/>
              <a:pathLst>
                <a:path extrusionOk="0" fill="none" h="367" w="809">
                  <a:moveTo>
                    <a:pt x="809" y="211"/>
                  </a:moveTo>
                  <a:cubicBezTo>
                    <a:pt x="809" y="211"/>
                    <a:pt x="391" y="366"/>
                    <a:pt x="1" y="1"/>
                  </a:cubicBezTo>
                </a:path>
              </a:pathLst>
            </a:custGeom>
            <a:solidFill>
              <a:schemeClr val="accent6"/>
            </a:solidFill>
            <a:ln cap="rnd" cmpd="sng" w="3400">
              <a:solidFill>
                <a:schemeClr val="accent6"/>
              </a:solidFill>
              <a:prstDash val="solid"/>
              <a:miter lim="10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8"/>
            <p:cNvSpPr/>
            <p:nvPr/>
          </p:nvSpPr>
          <p:spPr>
            <a:xfrm>
              <a:off x="6177584" y="2479905"/>
              <a:ext cx="14426" cy="13590"/>
            </a:xfrm>
            <a:custGeom>
              <a:rect b="b" l="l" r="r" t="t"/>
              <a:pathLst>
                <a:path extrusionOk="0" h="260" w="276">
                  <a:moveTo>
                    <a:pt x="138" y="0"/>
                  </a:moveTo>
                  <a:cubicBezTo>
                    <a:pt x="133" y="0"/>
                    <a:pt x="127" y="1"/>
                    <a:pt x="122" y="1"/>
                  </a:cubicBezTo>
                  <a:cubicBezTo>
                    <a:pt x="52" y="11"/>
                    <a:pt x="1" y="75"/>
                    <a:pt x="10" y="146"/>
                  </a:cubicBezTo>
                  <a:cubicBezTo>
                    <a:pt x="17" y="212"/>
                    <a:pt x="73" y="259"/>
                    <a:pt x="137" y="259"/>
                  </a:cubicBezTo>
                  <a:cubicBezTo>
                    <a:pt x="143" y="259"/>
                    <a:pt x="149" y="259"/>
                    <a:pt x="154" y="258"/>
                  </a:cubicBezTo>
                  <a:cubicBezTo>
                    <a:pt x="225" y="250"/>
                    <a:pt x="276" y="185"/>
                    <a:pt x="267" y="114"/>
                  </a:cubicBezTo>
                  <a:cubicBezTo>
                    <a:pt x="258" y="48"/>
                    <a:pt x="202" y="0"/>
                    <a:pt x="1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8"/>
            <p:cNvSpPr/>
            <p:nvPr/>
          </p:nvSpPr>
          <p:spPr>
            <a:xfrm>
              <a:off x="6094947" y="2498147"/>
              <a:ext cx="14374" cy="13590"/>
            </a:xfrm>
            <a:custGeom>
              <a:rect b="b" l="l" r="r" t="t"/>
              <a:pathLst>
                <a:path extrusionOk="0" h="260" w="275">
                  <a:moveTo>
                    <a:pt x="138" y="0"/>
                  </a:moveTo>
                  <a:cubicBezTo>
                    <a:pt x="132" y="0"/>
                    <a:pt x="127" y="1"/>
                    <a:pt x="121" y="1"/>
                  </a:cubicBezTo>
                  <a:cubicBezTo>
                    <a:pt x="50" y="10"/>
                    <a:pt x="0" y="75"/>
                    <a:pt x="9" y="146"/>
                  </a:cubicBezTo>
                  <a:cubicBezTo>
                    <a:pt x="17" y="211"/>
                    <a:pt x="72" y="259"/>
                    <a:pt x="137" y="259"/>
                  </a:cubicBezTo>
                  <a:cubicBezTo>
                    <a:pt x="142" y="259"/>
                    <a:pt x="148" y="259"/>
                    <a:pt x="154" y="258"/>
                  </a:cubicBezTo>
                  <a:cubicBezTo>
                    <a:pt x="224" y="249"/>
                    <a:pt x="274" y="185"/>
                    <a:pt x="266" y="114"/>
                  </a:cubicBezTo>
                  <a:cubicBezTo>
                    <a:pt x="258" y="48"/>
                    <a:pt x="202" y="0"/>
                    <a:pt x="1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8"/>
            <p:cNvSpPr/>
            <p:nvPr/>
          </p:nvSpPr>
          <p:spPr>
            <a:xfrm>
              <a:off x="6352997" y="3201108"/>
              <a:ext cx="52" cy="52"/>
            </a:xfrm>
            <a:custGeom>
              <a:rect b="b" l="l" r="r" t="t"/>
              <a:pathLst>
                <a:path extrusionOk="0" fill="none" h="1" w="1">
                  <a:moveTo>
                    <a:pt x="0" y="0"/>
                  </a:moveTo>
                  <a:close/>
                </a:path>
              </a:pathLst>
            </a:custGeom>
            <a:noFill/>
            <a:ln cap="flat" cmpd="sng" w="2150">
              <a:solidFill>
                <a:srgbClr val="60595A"/>
              </a:solidFill>
              <a:prstDash val="solid"/>
              <a:miter lim="10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8"/>
            <p:cNvSpPr/>
            <p:nvPr/>
          </p:nvSpPr>
          <p:spPr>
            <a:xfrm>
              <a:off x="5915196" y="2621658"/>
              <a:ext cx="492046" cy="404080"/>
            </a:xfrm>
            <a:custGeom>
              <a:rect b="b" l="l" r="r" t="t"/>
              <a:pathLst>
                <a:path extrusionOk="0" h="7731" w="9414">
                  <a:moveTo>
                    <a:pt x="1826" y="0"/>
                  </a:moveTo>
                  <a:cubicBezTo>
                    <a:pt x="1282" y="0"/>
                    <a:pt x="542" y="1030"/>
                    <a:pt x="170" y="1604"/>
                  </a:cubicBezTo>
                  <a:cubicBezTo>
                    <a:pt x="1" y="1867"/>
                    <a:pt x="24" y="2211"/>
                    <a:pt x="228" y="2449"/>
                  </a:cubicBezTo>
                  <a:cubicBezTo>
                    <a:pt x="667" y="2961"/>
                    <a:pt x="1719" y="4036"/>
                    <a:pt x="4262" y="4036"/>
                  </a:cubicBezTo>
                  <a:cubicBezTo>
                    <a:pt x="4854" y="4036"/>
                    <a:pt x="5445" y="3952"/>
                    <a:pt x="5990" y="3810"/>
                  </a:cubicBezTo>
                  <a:cubicBezTo>
                    <a:pt x="5994" y="3836"/>
                    <a:pt x="6425" y="6776"/>
                    <a:pt x="6403" y="7206"/>
                  </a:cubicBezTo>
                  <a:cubicBezTo>
                    <a:pt x="6388" y="7483"/>
                    <a:pt x="7076" y="7731"/>
                    <a:pt x="7772" y="7731"/>
                  </a:cubicBezTo>
                  <a:cubicBezTo>
                    <a:pt x="8158" y="7731"/>
                    <a:pt x="8546" y="7654"/>
                    <a:pt x="8817" y="7465"/>
                  </a:cubicBezTo>
                  <a:cubicBezTo>
                    <a:pt x="9413" y="7049"/>
                    <a:pt x="8519" y="4012"/>
                    <a:pt x="8106" y="2720"/>
                  </a:cubicBezTo>
                  <a:cubicBezTo>
                    <a:pt x="8261" y="2554"/>
                    <a:pt x="8367" y="2383"/>
                    <a:pt x="8410" y="2212"/>
                  </a:cubicBezTo>
                  <a:cubicBezTo>
                    <a:pt x="8640" y="1308"/>
                    <a:pt x="6518" y="268"/>
                    <a:pt x="6518" y="268"/>
                  </a:cubicBezTo>
                  <a:cubicBezTo>
                    <a:pt x="5580" y="872"/>
                    <a:pt x="4809" y="1091"/>
                    <a:pt x="4176" y="1091"/>
                  </a:cubicBezTo>
                  <a:cubicBezTo>
                    <a:pt x="3194" y="1091"/>
                    <a:pt x="2544" y="564"/>
                    <a:pt x="2115" y="127"/>
                  </a:cubicBezTo>
                  <a:cubicBezTo>
                    <a:pt x="2029" y="39"/>
                    <a:pt x="1931" y="0"/>
                    <a:pt x="18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8"/>
            <p:cNvSpPr/>
            <p:nvPr/>
          </p:nvSpPr>
          <p:spPr>
            <a:xfrm>
              <a:off x="5909655" y="2221175"/>
              <a:ext cx="438106" cy="567468"/>
            </a:xfrm>
            <a:custGeom>
              <a:rect b="b" l="l" r="r" t="t"/>
              <a:pathLst>
                <a:path extrusionOk="0" h="10857" w="8382">
                  <a:moveTo>
                    <a:pt x="2442" y="8849"/>
                  </a:moveTo>
                  <a:cubicBezTo>
                    <a:pt x="2495" y="8849"/>
                    <a:pt x="2543" y="8866"/>
                    <a:pt x="2582" y="8899"/>
                  </a:cubicBezTo>
                  <a:cubicBezTo>
                    <a:pt x="2655" y="8961"/>
                    <a:pt x="2688" y="9077"/>
                    <a:pt x="2659" y="9167"/>
                  </a:cubicBezTo>
                  <a:cubicBezTo>
                    <a:pt x="2645" y="9210"/>
                    <a:pt x="2610" y="9261"/>
                    <a:pt x="2533" y="9266"/>
                  </a:cubicBezTo>
                  <a:cubicBezTo>
                    <a:pt x="2504" y="9268"/>
                    <a:pt x="2476" y="9269"/>
                    <a:pt x="2449" y="9269"/>
                  </a:cubicBezTo>
                  <a:cubicBezTo>
                    <a:pt x="2273" y="9269"/>
                    <a:pt x="2138" y="9231"/>
                    <a:pt x="2045" y="9156"/>
                  </a:cubicBezTo>
                  <a:cubicBezTo>
                    <a:pt x="2096" y="9040"/>
                    <a:pt x="2169" y="8949"/>
                    <a:pt x="2260" y="8901"/>
                  </a:cubicBezTo>
                  <a:cubicBezTo>
                    <a:pt x="2326" y="8866"/>
                    <a:pt x="2387" y="8849"/>
                    <a:pt x="2442" y="8849"/>
                  </a:cubicBezTo>
                  <a:close/>
                  <a:moveTo>
                    <a:pt x="4800" y="1"/>
                  </a:moveTo>
                  <a:cubicBezTo>
                    <a:pt x="2853" y="1"/>
                    <a:pt x="0" y="1307"/>
                    <a:pt x="583" y="4923"/>
                  </a:cubicBezTo>
                  <a:cubicBezTo>
                    <a:pt x="1053" y="7846"/>
                    <a:pt x="1296" y="8521"/>
                    <a:pt x="1714" y="8521"/>
                  </a:cubicBezTo>
                  <a:cubicBezTo>
                    <a:pt x="1752" y="8521"/>
                    <a:pt x="1791" y="8515"/>
                    <a:pt x="1832" y="8505"/>
                  </a:cubicBezTo>
                  <a:lnTo>
                    <a:pt x="1832" y="8505"/>
                  </a:lnTo>
                  <a:cubicBezTo>
                    <a:pt x="1790" y="8704"/>
                    <a:pt x="1778" y="8954"/>
                    <a:pt x="1903" y="9133"/>
                  </a:cubicBezTo>
                  <a:cubicBezTo>
                    <a:pt x="1914" y="9149"/>
                    <a:pt x="1927" y="9165"/>
                    <a:pt x="1940" y="9179"/>
                  </a:cubicBezTo>
                  <a:cubicBezTo>
                    <a:pt x="1896" y="9305"/>
                    <a:pt x="1877" y="9451"/>
                    <a:pt x="1890" y="9605"/>
                  </a:cubicBezTo>
                  <a:cubicBezTo>
                    <a:pt x="1933" y="10162"/>
                    <a:pt x="2351" y="10630"/>
                    <a:pt x="3010" y="10855"/>
                  </a:cubicBezTo>
                  <a:cubicBezTo>
                    <a:pt x="3016" y="10857"/>
                    <a:pt x="3023" y="10857"/>
                    <a:pt x="3030" y="10857"/>
                  </a:cubicBezTo>
                  <a:cubicBezTo>
                    <a:pt x="3047" y="10854"/>
                    <a:pt x="3061" y="10843"/>
                    <a:pt x="3067" y="10826"/>
                  </a:cubicBezTo>
                  <a:cubicBezTo>
                    <a:pt x="3074" y="10803"/>
                    <a:pt x="3062" y="10777"/>
                    <a:pt x="3038" y="10769"/>
                  </a:cubicBezTo>
                  <a:cubicBezTo>
                    <a:pt x="2416" y="10556"/>
                    <a:pt x="2020" y="10118"/>
                    <a:pt x="1979" y="9598"/>
                  </a:cubicBezTo>
                  <a:cubicBezTo>
                    <a:pt x="1970" y="9473"/>
                    <a:pt x="1982" y="9352"/>
                    <a:pt x="2014" y="9245"/>
                  </a:cubicBezTo>
                  <a:cubicBezTo>
                    <a:pt x="2120" y="9321"/>
                    <a:pt x="2265" y="9359"/>
                    <a:pt x="2447" y="9359"/>
                  </a:cubicBezTo>
                  <a:cubicBezTo>
                    <a:pt x="2477" y="9359"/>
                    <a:pt x="2507" y="9358"/>
                    <a:pt x="2539" y="9356"/>
                  </a:cubicBezTo>
                  <a:cubicBezTo>
                    <a:pt x="2639" y="9349"/>
                    <a:pt x="2713" y="9291"/>
                    <a:pt x="2745" y="9195"/>
                  </a:cubicBezTo>
                  <a:cubicBezTo>
                    <a:pt x="2785" y="9071"/>
                    <a:pt x="2741" y="8916"/>
                    <a:pt x="2640" y="8830"/>
                  </a:cubicBezTo>
                  <a:cubicBezTo>
                    <a:pt x="2602" y="8798"/>
                    <a:pt x="2537" y="8759"/>
                    <a:pt x="2442" y="8759"/>
                  </a:cubicBezTo>
                  <a:cubicBezTo>
                    <a:pt x="2380" y="8759"/>
                    <a:pt x="2306" y="8776"/>
                    <a:pt x="2218" y="8822"/>
                  </a:cubicBezTo>
                  <a:cubicBezTo>
                    <a:pt x="2118" y="8875"/>
                    <a:pt x="2036" y="8967"/>
                    <a:pt x="1979" y="9084"/>
                  </a:cubicBezTo>
                  <a:cubicBezTo>
                    <a:pt x="1978" y="9084"/>
                    <a:pt x="1978" y="9083"/>
                    <a:pt x="1978" y="9082"/>
                  </a:cubicBezTo>
                  <a:cubicBezTo>
                    <a:pt x="1860" y="8914"/>
                    <a:pt x="1887" y="8663"/>
                    <a:pt x="1933" y="8475"/>
                  </a:cubicBezTo>
                  <a:cubicBezTo>
                    <a:pt x="1973" y="8460"/>
                    <a:pt x="2014" y="8443"/>
                    <a:pt x="2057" y="8424"/>
                  </a:cubicBezTo>
                  <a:cubicBezTo>
                    <a:pt x="3260" y="7884"/>
                    <a:pt x="839" y="4947"/>
                    <a:pt x="3004" y="4647"/>
                  </a:cubicBezTo>
                  <a:cubicBezTo>
                    <a:pt x="3394" y="4594"/>
                    <a:pt x="3844" y="3545"/>
                    <a:pt x="4778" y="3545"/>
                  </a:cubicBezTo>
                  <a:cubicBezTo>
                    <a:pt x="4950" y="3545"/>
                    <a:pt x="5137" y="3580"/>
                    <a:pt x="5344" y="3664"/>
                  </a:cubicBezTo>
                  <a:cubicBezTo>
                    <a:pt x="8182" y="4807"/>
                    <a:pt x="6411" y="7527"/>
                    <a:pt x="7369" y="7775"/>
                  </a:cubicBezTo>
                  <a:cubicBezTo>
                    <a:pt x="7291" y="8020"/>
                    <a:pt x="7209" y="8499"/>
                    <a:pt x="7540" y="8959"/>
                  </a:cubicBezTo>
                  <a:cubicBezTo>
                    <a:pt x="7918" y="9482"/>
                    <a:pt x="7754" y="9713"/>
                    <a:pt x="7456" y="10133"/>
                  </a:cubicBezTo>
                  <a:lnTo>
                    <a:pt x="7421" y="10183"/>
                  </a:lnTo>
                  <a:cubicBezTo>
                    <a:pt x="7406" y="10204"/>
                    <a:pt x="7410" y="10232"/>
                    <a:pt x="7431" y="10247"/>
                  </a:cubicBezTo>
                  <a:cubicBezTo>
                    <a:pt x="7439" y="10252"/>
                    <a:pt x="7448" y="10255"/>
                    <a:pt x="7457" y="10255"/>
                  </a:cubicBezTo>
                  <a:cubicBezTo>
                    <a:pt x="7459" y="10255"/>
                    <a:pt x="7461" y="10254"/>
                    <a:pt x="7464" y="10254"/>
                  </a:cubicBezTo>
                  <a:cubicBezTo>
                    <a:pt x="7475" y="10253"/>
                    <a:pt x="7486" y="10246"/>
                    <a:pt x="7494" y="10235"/>
                  </a:cubicBezTo>
                  <a:lnTo>
                    <a:pt x="7529" y="10185"/>
                  </a:lnTo>
                  <a:cubicBezTo>
                    <a:pt x="7830" y="9762"/>
                    <a:pt x="8029" y="9482"/>
                    <a:pt x="7613" y="8907"/>
                  </a:cubicBezTo>
                  <a:cubicBezTo>
                    <a:pt x="7298" y="8470"/>
                    <a:pt x="7384" y="8013"/>
                    <a:pt x="7458" y="7790"/>
                  </a:cubicBezTo>
                  <a:lnTo>
                    <a:pt x="7458" y="7790"/>
                  </a:lnTo>
                  <a:cubicBezTo>
                    <a:pt x="7480" y="7792"/>
                    <a:pt x="7503" y="7793"/>
                    <a:pt x="7526" y="7793"/>
                  </a:cubicBezTo>
                  <a:cubicBezTo>
                    <a:pt x="7569" y="7793"/>
                    <a:pt x="7615" y="7790"/>
                    <a:pt x="7665" y="7784"/>
                  </a:cubicBezTo>
                  <a:cubicBezTo>
                    <a:pt x="8382" y="7692"/>
                    <a:pt x="8352" y="4354"/>
                    <a:pt x="8303" y="3841"/>
                  </a:cubicBezTo>
                  <a:cubicBezTo>
                    <a:pt x="8260" y="3405"/>
                    <a:pt x="8352" y="1173"/>
                    <a:pt x="5929" y="188"/>
                  </a:cubicBezTo>
                  <a:cubicBezTo>
                    <a:pt x="5632" y="67"/>
                    <a:pt x="5239" y="1"/>
                    <a:pt x="48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8"/>
            <p:cNvSpPr/>
            <p:nvPr/>
          </p:nvSpPr>
          <p:spPr>
            <a:xfrm>
              <a:off x="6141362" y="2458632"/>
              <a:ext cx="127219" cy="113264"/>
            </a:xfrm>
            <a:custGeom>
              <a:rect b="b" l="l" r="r" t="t"/>
              <a:pathLst>
                <a:path extrusionOk="0" h="2167" w="2434">
                  <a:moveTo>
                    <a:pt x="2316" y="1"/>
                  </a:moveTo>
                  <a:cubicBezTo>
                    <a:pt x="2154" y="1"/>
                    <a:pt x="1596" y="411"/>
                    <a:pt x="1248" y="671"/>
                  </a:cubicBezTo>
                  <a:cubicBezTo>
                    <a:pt x="866" y="958"/>
                    <a:pt x="261" y="1139"/>
                    <a:pt x="112" y="1288"/>
                  </a:cubicBezTo>
                  <a:cubicBezTo>
                    <a:pt x="1" y="1399"/>
                    <a:pt x="277" y="1861"/>
                    <a:pt x="422" y="2085"/>
                  </a:cubicBezTo>
                  <a:cubicBezTo>
                    <a:pt x="456" y="2137"/>
                    <a:pt x="514" y="2167"/>
                    <a:pt x="574" y="2167"/>
                  </a:cubicBezTo>
                  <a:cubicBezTo>
                    <a:pt x="599" y="2167"/>
                    <a:pt x="624" y="2162"/>
                    <a:pt x="648" y="2152"/>
                  </a:cubicBezTo>
                  <a:cubicBezTo>
                    <a:pt x="1952" y="1597"/>
                    <a:pt x="2434" y="106"/>
                    <a:pt x="2352" y="13"/>
                  </a:cubicBezTo>
                  <a:cubicBezTo>
                    <a:pt x="2344" y="5"/>
                    <a:pt x="2332" y="1"/>
                    <a:pt x="23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8"/>
            <p:cNvSpPr/>
            <p:nvPr/>
          </p:nvSpPr>
          <p:spPr>
            <a:xfrm>
              <a:off x="5966680" y="2321113"/>
              <a:ext cx="320504" cy="186334"/>
            </a:xfrm>
            <a:custGeom>
              <a:rect b="b" l="l" r="r" t="t"/>
              <a:pathLst>
                <a:path extrusionOk="0" h="3565" w="6132">
                  <a:moveTo>
                    <a:pt x="5004" y="1"/>
                  </a:moveTo>
                  <a:cubicBezTo>
                    <a:pt x="4815" y="1"/>
                    <a:pt x="4542" y="114"/>
                    <a:pt x="3769" y="273"/>
                  </a:cubicBezTo>
                  <a:cubicBezTo>
                    <a:pt x="2742" y="484"/>
                    <a:pt x="2653" y="400"/>
                    <a:pt x="1995" y="592"/>
                  </a:cubicBezTo>
                  <a:cubicBezTo>
                    <a:pt x="1150" y="837"/>
                    <a:pt x="717" y="963"/>
                    <a:pt x="460" y="1365"/>
                  </a:cubicBezTo>
                  <a:cubicBezTo>
                    <a:pt x="0" y="2082"/>
                    <a:pt x="325" y="3330"/>
                    <a:pt x="903" y="3538"/>
                  </a:cubicBezTo>
                  <a:cubicBezTo>
                    <a:pt x="955" y="3556"/>
                    <a:pt x="1004" y="3565"/>
                    <a:pt x="1052" y="3565"/>
                  </a:cubicBezTo>
                  <a:cubicBezTo>
                    <a:pt x="1386" y="3565"/>
                    <a:pt x="1666" y="3153"/>
                    <a:pt x="2427" y="2844"/>
                  </a:cubicBezTo>
                  <a:cubicBezTo>
                    <a:pt x="2911" y="2647"/>
                    <a:pt x="3340" y="2592"/>
                    <a:pt x="3719" y="2592"/>
                  </a:cubicBezTo>
                  <a:cubicBezTo>
                    <a:pt x="4192" y="2592"/>
                    <a:pt x="4588" y="2677"/>
                    <a:pt x="4915" y="2677"/>
                  </a:cubicBezTo>
                  <a:cubicBezTo>
                    <a:pt x="5173" y="2677"/>
                    <a:pt x="5389" y="2624"/>
                    <a:pt x="5567" y="2434"/>
                  </a:cubicBezTo>
                  <a:cubicBezTo>
                    <a:pt x="6131" y="1831"/>
                    <a:pt x="5838" y="357"/>
                    <a:pt x="5191" y="46"/>
                  </a:cubicBezTo>
                  <a:cubicBezTo>
                    <a:pt x="5127" y="15"/>
                    <a:pt x="5071" y="1"/>
                    <a:pt x="50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7" name="Shape 2177"/>
        <p:cNvGrpSpPr/>
        <p:nvPr/>
      </p:nvGrpSpPr>
      <p:grpSpPr>
        <a:xfrm>
          <a:off x="0" y="0"/>
          <a:ext cx="0" cy="0"/>
          <a:chOff x="0" y="0"/>
          <a:chExt cx="0" cy="0"/>
        </a:xfrm>
      </p:grpSpPr>
      <p:sp>
        <p:nvSpPr>
          <p:cNvPr id="2178" name="Google Shape;2178;p49"/>
          <p:cNvSpPr txBox="1"/>
          <p:nvPr>
            <p:ph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179" name="Google Shape;2179;p49"/>
          <p:cNvSpPr txBox="1"/>
          <p:nvPr>
            <p:ph idx="1" type="body"/>
          </p:nvPr>
        </p:nvSpPr>
        <p:spPr>
          <a:xfrm>
            <a:off x="720000" y="1468375"/>
            <a:ext cx="3852000" cy="313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for free at our other websites:</a:t>
            </a:r>
            <a:endParaRPr/>
          </a:p>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Vectors</a:t>
            </a:r>
            <a:endParaRPr sz="2400">
              <a:solidFill>
                <a:schemeClr val="dk2"/>
              </a:solidFill>
              <a:latin typeface="Figtree Light"/>
              <a:ea typeface="Figtree Light"/>
              <a:cs typeface="Figtree Light"/>
              <a:sym typeface="Figtree Light"/>
            </a:endParaRPr>
          </a:p>
          <a:p>
            <a:pPr indent="-317500" lvl="0" marL="457200" rtl="0" algn="l">
              <a:spcBef>
                <a:spcPts val="0"/>
              </a:spcBef>
              <a:spcAft>
                <a:spcPts val="0"/>
              </a:spcAft>
              <a:buSzPts val="1400"/>
              <a:buChar char="●"/>
            </a:pPr>
            <a:r>
              <a:rPr lang="en">
                <a:uFill>
                  <a:noFill/>
                </a:uFill>
                <a:hlinkClick r:id="rId3"/>
              </a:rPr>
              <a:t>Cartoon snowman character collection</a:t>
            </a:r>
            <a:endParaRPr/>
          </a:p>
          <a:p>
            <a:pPr indent="-317500" lvl="0" marL="457200" rtl="0" algn="l">
              <a:spcBef>
                <a:spcPts val="0"/>
              </a:spcBef>
              <a:spcAft>
                <a:spcPts val="0"/>
              </a:spcAft>
              <a:buSzPts val="1400"/>
              <a:buChar char="●"/>
            </a:pPr>
            <a:r>
              <a:rPr lang="en">
                <a:uFill>
                  <a:noFill/>
                </a:uFill>
                <a:hlinkClick r:id="rId4"/>
              </a:rPr>
              <a:t>Cute snowmen christmas collection in flat design</a:t>
            </a:r>
            <a:endParaRPr/>
          </a:p>
          <a:p>
            <a:pPr indent="-317500" lvl="0" marL="457200" rtl="0" algn="l">
              <a:spcBef>
                <a:spcPts val="0"/>
              </a:spcBef>
              <a:spcAft>
                <a:spcPts val="0"/>
              </a:spcAft>
              <a:buSzPts val="1400"/>
              <a:buChar char="●"/>
            </a:pPr>
            <a:r>
              <a:rPr lang="en">
                <a:uFill>
                  <a:noFill/>
                </a:uFill>
                <a:hlinkClick r:id="rId5"/>
              </a:rPr>
              <a:t>Flat christmas minimalist greeting cards set</a:t>
            </a:r>
            <a:endParaRPr/>
          </a:p>
          <a:p>
            <a:pPr indent="-317500" lvl="0" marL="457200" rtl="0" algn="l">
              <a:spcBef>
                <a:spcPts val="0"/>
              </a:spcBef>
              <a:spcAft>
                <a:spcPts val="0"/>
              </a:spcAft>
              <a:buSzPts val="1400"/>
              <a:buChar char="●"/>
            </a:pPr>
            <a:r>
              <a:rPr lang="en">
                <a:uFill>
                  <a:noFill/>
                </a:uFill>
                <a:hlinkClick r:id="rId6"/>
              </a:rPr>
              <a:t>Flat christmas minimalist greeting cards set 1</a:t>
            </a:r>
            <a:endParaRPr/>
          </a:p>
          <a:p>
            <a:pPr indent="-317500" lvl="0" marL="457200" rtl="0" algn="l">
              <a:spcBef>
                <a:spcPts val="0"/>
              </a:spcBef>
              <a:spcAft>
                <a:spcPts val="0"/>
              </a:spcAft>
              <a:buSzPts val="1400"/>
              <a:buChar char="●"/>
            </a:pPr>
            <a:r>
              <a:rPr lang="en">
                <a:uFill>
                  <a:noFill/>
                </a:uFill>
                <a:hlinkClick r:id="rId7"/>
              </a:rPr>
              <a:t>Cartoon christmas characters collection</a:t>
            </a:r>
            <a:endParaRPr/>
          </a:p>
        </p:txBody>
      </p:sp>
      <p:sp>
        <p:nvSpPr>
          <p:cNvPr id="2180" name="Google Shape;2180;p49"/>
          <p:cNvSpPr txBox="1"/>
          <p:nvPr>
            <p:ph idx="2" type="body"/>
          </p:nvPr>
        </p:nvSpPr>
        <p:spPr>
          <a:xfrm>
            <a:off x="4572000" y="1468375"/>
            <a:ext cx="3852000" cy="313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Photos</a:t>
            </a:r>
            <a:endParaRPr>
              <a:solidFill>
                <a:schemeClr val="dk2"/>
              </a:solidFill>
            </a:endParaRPr>
          </a:p>
          <a:p>
            <a:pPr indent="-317500" lvl="0" marL="457200" rtl="0" algn="l">
              <a:spcBef>
                <a:spcPts val="0"/>
              </a:spcBef>
              <a:spcAft>
                <a:spcPts val="0"/>
              </a:spcAft>
              <a:buSzPts val="1400"/>
              <a:buFont typeface="Figtree"/>
              <a:buChar char="●"/>
            </a:pPr>
            <a:r>
              <a:rPr lang="en">
                <a:uFill>
                  <a:noFill/>
                </a:uFill>
                <a:hlinkClick r:id="rId8"/>
              </a:rPr>
              <a:t>Innocent girl touching snowman in winter</a:t>
            </a:r>
            <a:endParaRPr/>
          </a:p>
          <a:p>
            <a:pPr indent="-317500" lvl="0" marL="457200" rtl="0" algn="l">
              <a:spcBef>
                <a:spcPts val="0"/>
              </a:spcBef>
              <a:spcAft>
                <a:spcPts val="0"/>
              </a:spcAft>
              <a:buSzPts val="1400"/>
              <a:buFont typeface="Figtree"/>
              <a:buChar char="●"/>
            </a:pPr>
            <a:r>
              <a:rPr lang="en">
                <a:solidFill>
                  <a:schemeClr val="hlink"/>
                </a:solidFill>
                <a:uFill>
                  <a:noFill/>
                </a:uFill>
                <a:hlinkClick r:id="rId9"/>
              </a:rPr>
              <a:t>Close-up view of snowman winter concept</a:t>
            </a:r>
            <a:endParaRPr/>
          </a:p>
          <a:p>
            <a:pPr indent="0" lvl="0" marL="0" rtl="0" algn="l">
              <a:spcBef>
                <a:spcPts val="0"/>
              </a:spcBef>
              <a:spcAft>
                <a:spcPts val="0"/>
              </a:spcAft>
              <a:buNone/>
            </a:pPr>
            <a:r>
              <a:rPr lang="en" sz="2400">
                <a:solidFill>
                  <a:schemeClr val="dk2"/>
                </a:solidFill>
                <a:latin typeface="Figtree Light"/>
                <a:ea typeface="Figtree Light"/>
                <a:cs typeface="Figtree Light"/>
                <a:sym typeface="Figtree Light"/>
              </a:rPr>
              <a:t>Icons</a:t>
            </a:r>
            <a:endParaRPr sz="2400">
              <a:solidFill>
                <a:schemeClr val="dk2"/>
              </a:solidFill>
              <a:latin typeface="Figtree Light"/>
              <a:ea typeface="Figtree Light"/>
              <a:cs typeface="Figtree Light"/>
              <a:sym typeface="Figtree Light"/>
            </a:endParaRPr>
          </a:p>
          <a:p>
            <a:pPr indent="-317500" lvl="0" marL="457200" rtl="0" algn="l">
              <a:spcBef>
                <a:spcPts val="0"/>
              </a:spcBef>
              <a:spcAft>
                <a:spcPts val="0"/>
              </a:spcAft>
              <a:buSzPts val="1400"/>
              <a:buFont typeface="Figtree"/>
              <a:buChar char="●"/>
            </a:pPr>
            <a:r>
              <a:rPr lang="en">
                <a:uFill>
                  <a:noFill/>
                </a:uFill>
                <a:hlinkClick r:id="rId10"/>
              </a:rPr>
              <a:t>Icon Pack: Christmas | Lineal</a:t>
            </a:r>
            <a:endParaRPr/>
          </a:p>
        </p:txBody>
      </p:sp>
      <p:grpSp>
        <p:nvGrpSpPr>
          <p:cNvPr id="2181" name="Google Shape;2181;p49"/>
          <p:cNvGrpSpPr/>
          <p:nvPr/>
        </p:nvGrpSpPr>
        <p:grpSpPr>
          <a:xfrm>
            <a:off x="6983719" y="3016175"/>
            <a:ext cx="1748883" cy="1915207"/>
            <a:chOff x="2000400" y="3481075"/>
            <a:chExt cx="396150" cy="433825"/>
          </a:xfrm>
        </p:grpSpPr>
        <p:sp>
          <p:nvSpPr>
            <p:cNvPr id="2182" name="Google Shape;2182;p49"/>
            <p:cNvSpPr/>
            <p:nvPr/>
          </p:nvSpPr>
          <p:spPr>
            <a:xfrm>
              <a:off x="2056050" y="3541150"/>
              <a:ext cx="178550" cy="149825"/>
            </a:xfrm>
            <a:custGeom>
              <a:rect b="b" l="l" r="r" t="t"/>
              <a:pathLst>
                <a:path extrusionOk="0" h="5993" w="7142">
                  <a:moveTo>
                    <a:pt x="4140" y="1"/>
                  </a:moveTo>
                  <a:cubicBezTo>
                    <a:pt x="2159" y="1"/>
                    <a:pt x="949" y="1261"/>
                    <a:pt x="529" y="2172"/>
                  </a:cubicBezTo>
                  <a:cubicBezTo>
                    <a:pt x="75" y="3154"/>
                    <a:pt x="1" y="5992"/>
                    <a:pt x="2890" y="5992"/>
                  </a:cubicBezTo>
                  <a:cubicBezTo>
                    <a:pt x="2939" y="5992"/>
                    <a:pt x="2989" y="5991"/>
                    <a:pt x="3040" y="5990"/>
                  </a:cubicBezTo>
                  <a:cubicBezTo>
                    <a:pt x="6082" y="5889"/>
                    <a:pt x="7095" y="3861"/>
                    <a:pt x="7141" y="2732"/>
                  </a:cubicBezTo>
                  <a:cubicBezTo>
                    <a:pt x="7141" y="2732"/>
                    <a:pt x="7049" y="312"/>
                    <a:pt x="4721" y="36"/>
                  </a:cubicBezTo>
                  <a:cubicBezTo>
                    <a:pt x="4521" y="12"/>
                    <a:pt x="4327" y="1"/>
                    <a:pt x="4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9"/>
            <p:cNvSpPr/>
            <p:nvPr/>
          </p:nvSpPr>
          <p:spPr>
            <a:xfrm>
              <a:off x="2088275" y="3659675"/>
              <a:ext cx="295525" cy="255225"/>
            </a:xfrm>
            <a:custGeom>
              <a:rect b="b" l="l" r="r" t="t"/>
              <a:pathLst>
                <a:path extrusionOk="0" h="10209" w="11821">
                  <a:moveTo>
                    <a:pt x="6314" y="0"/>
                  </a:moveTo>
                  <a:cubicBezTo>
                    <a:pt x="6298" y="0"/>
                    <a:pt x="6283" y="1"/>
                    <a:pt x="6267" y="2"/>
                  </a:cubicBezTo>
                  <a:cubicBezTo>
                    <a:pt x="4840" y="90"/>
                    <a:pt x="2535" y="1333"/>
                    <a:pt x="1590" y="3890"/>
                  </a:cubicBezTo>
                  <a:cubicBezTo>
                    <a:pt x="645" y="6448"/>
                    <a:pt x="0" y="9421"/>
                    <a:pt x="2742" y="9950"/>
                  </a:cubicBezTo>
                  <a:cubicBezTo>
                    <a:pt x="3595" y="10115"/>
                    <a:pt x="4587" y="10208"/>
                    <a:pt x="5580" y="10208"/>
                  </a:cubicBezTo>
                  <a:cubicBezTo>
                    <a:pt x="7780" y="10208"/>
                    <a:pt x="9991" y="9750"/>
                    <a:pt x="10737" y="8590"/>
                  </a:cubicBezTo>
                  <a:cubicBezTo>
                    <a:pt x="11820" y="6908"/>
                    <a:pt x="10530" y="3890"/>
                    <a:pt x="10530" y="3890"/>
                  </a:cubicBezTo>
                  <a:cubicBezTo>
                    <a:pt x="10530" y="3890"/>
                    <a:pt x="7757" y="0"/>
                    <a:pt x="63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9"/>
            <p:cNvSpPr/>
            <p:nvPr/>
          </p:nvSpPr>
          <p:spPr>
            <a:xfrm>
              <a:off x="2038150" y="3637500"/>
              <a:ext cx="99675" cy="70500"/>
            </a:xfrm>
            <a:custGeom>
              <a:rect b="b" l="l" r="r" t="t"/>
              <a:pathLst>
                <a:path extrusionOk="0" h="2820" w="3987">
                  <a:moveTo>
                    <a:pt x="3147" y="1"/>
                  </a:moveTo>
                  <a:cubicBezTo>
                    <a:pt x="2669" y="1"/>
                    <a:pt x="2574" y="329"/>
                    <a:pt x="2574" y="329"/>
                  </a:cubicBezTo>
                  <a:cubicBezTo>
                    <a:pt x="2574" y="329"/>
                    <a:pt x="2449" y="652"/>
                    <a:pt x="2397" y="768"/>
                  </a:cubicBezTo>
                  <a:cubicBezTo>
                    <a:pt x="2345" y="883"/>
                    <a:pt x="2125" y="1187"/>
                    <a:pt x="1832" y="1688"/>
                  </a:cubicBezTo>
                  <a:cubicBezTo>
                    <a:pt x="1539" y="2191"/>
                    <a:pt x="1403" y="2347"/>
                    <a:pt x="818" y="2494"/>
                  </a:cubicBezTo>
                  <a:cubicBezTo>
                    <a:pt x="231" y="2640"/>
                    <a:pt x="1" y="2776"/>
                    <a:pt x="1" y="2776"/>
                  </a:cubicBezTo>
                  <a:cubicBezTo>
                    <a:pt x="1" y="2776"/>
                    <a:pt x="278" y="2820"/>
                    <a:pt x="661" y="2820"/>
                  </a:cubicBezTo>
                  <a:cubicBezTo>
                    <a:pt x="698" y="2820"/>
                    <a:pt x="736" y="2819"/>
                    <a:pt x="776" y="2818"/>
                  </a:cubicBezTo>
                  <a:cubicBezTo>
                    <a:pt x="1215" y="2808"/>
                    <a:pt x="1947" y="2316"/>
                    <a:pt x="2386" y="2138"/>
                  </a:cubicBezTo>
                  <a:cubicBezTo>
                    <a:pt x="2826" y="1960"/>
                    <a:pt x="3673" y="1071"/>
                    <a:pt x="3830" y="768"/>
                  </a:cubicBezTo>
                  <a:cubicBezTo>
                    <a:pt x="3987" y="464"/>
                    <a:pt x="3788" y="46"/>
                    <a:pt x="3234" y="4"/>
                  </a:cubicBezTo>
                  <a:cubicBezTo>
                    <a:pt x="3204" y="2"/>
                    <a:pt x="3175" y="1"/>
                    <a:pt x="31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9"/>
            <p:cNvSpPr/>
            <p:nvPr/>
          </p:nvSpPr>
          <p:spPr>
            <a:xfrm>
              <a:off x="2098725" y="3650025"/>
              <a:ext cx="32100" cy="12850"/>
            </a:xfrm>
            <a:custGeom>
              <a:rect b="b" l="l" r="r" t="t"/>
              <a:pathLst>
                <a:path extrusionOk="0" h="514" w="1284">
                  <a:moveTo>
                    <a:pt x="564" y="1"/>
                  </a:moveTo>
                  <a:cubicBezTo>
                    <a:pt x="258" y="1"/>
                    <a:pt x="29" y="113"/>
                    <a:pt x="17" y="120"/>
                  </a:cubicBezTo>
                  <a:cubicBezTo>
                    <a:pt x="5" y="125"/>
                    <a:pt x="1" y="139"/>
                    <a:pt x="6" y="151"/>
                  </a:cubicBezTo>
                  <a:cubicBezTo>
                    <a:pt x="10" y="159"/>
                    <a:pt x="19" y="164"/>
                    <a:pt x="27" y="164"/>
                  </a:cubicBezTo>
                  <a:cubicBezTo>
                    <a:pt x="31" y="164"/>
                    <a:pt x="34" y="163"/>
                    <a:pt x="38" y="162"/>
                  </a:cubicBezTo>
                  <a:cubicBezTo>
                    <a:pt x="41" y="160"/>
                    <a:pt x="268" y="49"/>
                    <a:pt x="568" y="49"/>
                  </a:cubicBezTo>
                  <a:cubicBezTo>
                    <a:pt x="650" y="49"/>
                    <a:pt x="738" y="57"/>
                    <a:pt x="828" y="79"/>
                  </a:cubicBezTo>
                  <a:cubicBezTo>
                    <a:pt x="1233" y="176"/>
                    <a:pt x="1230" y="477"/>
                    <a:pt x="1230" y="489"/>
                  </a:cubicBezTo>
                  <a:cubicBezTo>
                    <a:pt x="1229" y="502"/>
                    <a:pt x="1240" y="513"/>
                    <a:pt x="1253" y="514"/>
                  </a:cubicBezTo>
                  <a:lnTo>
                    <a:pt x="1254" y="514"/>
                  </a:lnTo>
                  <a:cubicBezTo>
                    <a:pt x="1267" y="514"/>
                    <a:pt x="1277" y="503"/>
                    <a:pt x="1277" y="490"/>
                  </a:cubicBezTo>
                  <a:cubicBezTo>
                    <a:pt x="1277" y="487"/>
                    <a:pt x="1283" y="139"/>
                    <a:pt x="838" y="33"/>
                  </a:cubicBezTo>
                  <a:cubicBezTo>
                    <a:pt x="743" y="10"/>
                    <a:pt x="650" y="1"/>
                    <a:pt x="5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9"/>
            <p:cNvSpPr/>
            <p:nvPr/>
          </p:nvSpPr>
          <p:spPr>
            <a:xfrm>
              <a:off x="2091375" y="3664800"/>
              <a:ext cx="26000" cy="12475"/>
            </a:xfrm>
            <a:custGeom>
              <a:rect b="b" l="l" r="r" t="t"/>
              <a:pathLst>
                <a:path extrusionOk="0" h="499" w="1040">
                  <a:moveTo>
                    <a:pt x="332" y="0"/>
                  </a:moveTo>
                  <a:cubicBezTo>
                    <a:pt x="148" y="0"/>
                    <a:pt x="27" y="42"/>
                    <a:pt x="19" y="45"/>
                  </a:cubicBezTo>
                  <a:cubicBezTo>
                    <a:pt x="7" y="49"/>
                    <a:pt x="0" y="63"/>
                    <a:pt x="5" y="75"/>
                  </a:cubicBezTo>
                  <a:cubicBezTo>
                    <a:pt x="8" y="85"/>
                    <a:pt x="17" y="91"/>
                    <a:pt x="27" y="91"/>
                  </a:cubicBezTo>
                  <a:cubicBezTo>
                    <a:pt x="30" y="91"/>
                    <a:pt x="32" y="90"/>
                    <a:pt x="35" y="90"/>
                  </a:cubicBezTo>
                  <a:cubicBezTo>
                    <a:pt x="37" y="89"/>
                    <a:pt x="157" y="48"/>
                    <a:pt x="336" y="48"/>
                  </a:cubicBezTo>
                  <a:cubicBezTo>
                    <a:pt x="427" y="48"/>
                    <a:pt x="532" y="59"/>
                    <a:pt x="646" y="90"/>
                  </a:cubicBezTo>
                  <a:cubicBezTo>
                    <a:pt x="976" y="181"/>
                    <a:pt x="991" y="464"/>
                    <a:pt x="991" y="476"/>
                  </a:cubicBezTo>
                  <a:cubicBezTo>
                    <a:pt x="992" y="490"/>
                    <a:pt x="1002" y="499"/>
                    <a:pt x="1014" y="499"/>
                  </a:cubicBezTo>
                  <a:lnTo>
                    <a:pt x="1015" y="499"/>
                  </a:lnTo>
                  <a:cubicBezTo>
                    <a:pt x="1029" y="499"/>
                    <a:pt x="1039" y="488"/>
                    <a:pt x="1038" y="474"/>
                  </a:cubicBezTo>
                  <a:cubicBezTo>
                    <a:pt x="1038" y="471"/>
                    <a:pt x="1023" y="144"/>
                    <a:pt x="659" y="45"/>
                  </a:cubicBezTo>
                  <a:cubicBezTo>
                    <a:pt x="538" y="11"/>
                    <a:pt x="427" y="0"/>
                    <a:pt x="33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9"/>
            <p:cNvSpPr/>
            <p:nvPr/>
          </p:nvSpPr>
          <p:spPr>
            <a:xfrm>
              <a:off x="2081425" y="3682300"/>
              <a:ext cx="17075" cy="9250"/>
            </a:xfrm>
            <a:custGeom>
              <a:rect b="b" l="l" r="r" t="t"/>
              <a:pathLst>
                <a:path extrusionOk="0" h="370" w="683">
                  <a:moveTo>
                    <a:pt x="25" y="1"/>
                  </a:moveTo>
                  <a:cubicBezTo>
                    <a:pt x="12" y="1"/>
                    <a:pt x="1" y="11"/>
                    <a:pt x="1" y="24"/>
                  </a:cubicBezTo>
                  <a:cubicBezTo>
                    <a:pt x="1" y="38"/>
                    <a:pt x="11" y="48"/>
                    <a:pt x="24" y="48"/>
                  </a:cubicBezTo>
                  <a:cubicBezTo>
                    <a:pt x="154" y="51"/>
                    <a:pt x="502" y="82"/>
                    <a:pt x="559" y="199"/>
                  </a:cubicBezTo>
                  <a:lnTo>
                    <a:pt x="634" y="356"/>
                  </a:lnTo>
                  <a:cubicBezTo>
                    <a:pt x="639" y="364"/>
                    <a:pt x="647" y="369"/>
                    <a:pt x="656" y="369"/>
                  </a:cubicBezTo>
                  <a:cubicBezTo>
                    <a:pt x="659" y="369"/>
                    <a:pt x="662" y="368"/>
                    <a:pt x="666" y="367"/>
                  </a:cubicBezTo>
                  <a:cubicBezTo>
                    <a:pt x="677" y="361"/>
                    <a:pt x="683" y="347"/>
                    <a:pt x="676" y="335"/>
                  </a:cubicBezTo>
                  <a:lnTo>
                    <a:pt x="602" y="179"/>
                  </a:lnTo>
                  <a:cubicBezTo>
                    <a:pt x="522" y="14"/>
                    <a:pt x="76" y="2"/>
                    <a:pt x="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9"/>
            <p:cNvSpPr/>
            <p:nvPr/>
          </p:nvSpPr>
          <p:spPr>
            <a:xfrm>
              <a:off x="2133975" y="3619425"/>
              <a:ext cx="15800" cy="10350"/>
            </a:xfrm>
            <a:custGeom>
              <a:rect b="b" l="l" r="r" t="t"/>
              <a:pathLst>
                <a:path extrusionOk="0" h="414" w="632">
                  <a:moveTo>
                    <a:pt x="217" y="1"/>
                  </a:moveTo>
                  <a:cubicBezTo>
                    <a:pt x="198" y="1"/>
                    <a:pt x="179" y="2"/>
                    <a:pt x="158" y="7"/>
                  </a:cubicBezTo>
                  <a:cubicBezTo>
                    <a:pt x="0" y="39"/>
                    <a:pt x="69" y="352"/>
                    <a:pt x="228" y="405"/>
                  </a:cubicBezTo>
                  <a:cubicBezTo>
                    <a:pt x="245" y="411"/>
                    <a:pt x="264" y="413"/>
                    <a:pt x="283" y="413"/>
                  </a:cubicBezTo>
                  <a:cubicBezTo>
                    <a:pt x="439" y="413"/>
                    <a:pt x="632" y="239"/>
                    <a:pt x="422" y="83"/>
                  </a:cubicBezTo>
                  <a:cubicBezTo>
                    <a:pt x="422" y="83"/>
                    <a:pt x="342" y="1"/>
                    <a:pt x="2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9"/>
            <p:cNvSpPr/>
            <p:nvPr/>
          </p:nvSpPr>
          <p:spPr>
            <a:xfrm>
              <a:off x="2139500" y="3646650"/>
              <a:ext cx="14175" cy="15400"/>
            </a:xfrm>
            <a:custGeom>
              <a:rect b="b" l="l" r="r" t="t"/>
              <a:pathLst>
                <a:path extrusionOk="0" h="616" w="567">
                  <a:moveTo>
                    <a:pt x="447" y="0"/>
                  </a:moveTo>
                  <a:cubicBezTo>
                    <a:pt x="445" y="0"/>
                    <a:pt x="443" y="0"/>
                    <a:pt x="442" y="1"/>
                  </a:cubicBezTo>
                  <a:cubicBezTo>
                    <a:pt x="428" y="3"/>
                    <a:pt x="420" y="16"/>
                    <a:pt x="423" y="28"/>
                  </a:cubicBezTo>
                  <a:cubicBezTo>
                    <a:pt x="449" y="147"/>
                    <a:pt x="488" y="472"/>
                    <a:pt x="366" y="548"/>
                  </a:cubicBezTo>
                  <a:cubicBezTo>
                    <a:pt x="345" y="562"/>
                    <a:pt x="323" y="568"/>
                    <a:pt x="302" y="568"/>
                  </a:cubicBezTo>
                  <a:cubicBezTo>
                    <a:pt x="177" y="568"/>
                    <a:pt x="48" y="381"/>
                    <a:pt x="48" y="379"/>
                  </a:cubicBezTo>
                  <a:cubicBezTo>
                    <a:pt x="42" y="372"/>
                    <a:pt x="35" y="368"/>
                    <a:pt x="27" y="368"/>
                  </a:cubicBezTo>
                  <a:cubicBezTo>
                    <a:pt x="22" y="368"/>
                    <a:pt x="18" y="370"/>
                    <a:pt x="14" y="372"/>
                  </a:cubicBezTo>
                  <a:cubicBezTo>
                    <a:pt x="4" y="380"/>
                    <a:pt x="1" y="395"/>
                    <a:pt x="8" y="406"/>
                  </a:cubicBezTo>
                  <a:cubicBezTo>
                    <a:pt x="15" y="416"/>
                    <a:pt x="152" y="616"/>
                    <a:pt x="301" y="616"/>
                  </a:cubicBezTo>
                  <a:cubicBezTo>
                    <a:pt x="331" y="616"/>
                    <a:pt x="362" y="608"/>
                    <a:pt x="392" y="589"/>
                  </a:cubicBezTo>
                  <a:cubicBezTo>
                    <a:pt x="567" y="479"/>
                    <a:pt x="473" y="38"/>
                    <a:pt x="469" y="19"/>
                  </a:cubicBezTo>
                  <a:cubicBezTo>
                    <a:pt x="468" y="8"/>
                    <a:pt x="458" y="0"/>
                    <a:pt x="4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9"/>
            <p:cNvSpPr/>
            <p:nvPr/>
          </p:nvSpPr>
          <p:spPr>
            <a:xfrm>
              <a:off x="2097300" y="3530475"/>
              <a:ext cx="80400" cy="24450"/>
            </a:xfrm>
            <a:custGeom>
              <a:rect b="b" l="l" r="r" t="t"/>
              <a:pathLst>
                <a:path extrusionOk="0" h="978" w="3216">
                  <a:moveTo>
                    <a:pt x="1609" y="0"/>
                  </a:moveTo>
                  <a:cubicBezTo>
                    <a:pt x="720" y="0"/>
                    <a:pt x="1" y="219"/>
                    <a:pt x="1" y="490"/>
                  </a:cubicBezTo>
                  <a:cubicBezTo>
                    <a:pt x="1" y="759"/>
                    <a:pt x="720" y="978"/>
                    <a:pt x="1609" y="978"/>
                  </a:cubicBezTo>
                  <a:cubicBezTo>
                    <a:pt x="2496" y="978"/>
                    <a:pt x="3216" y="759"/>
                    <a:pt x="3216" y="490"/>
                  </a:cubicBezTo>
                  <a:cubicBezTo>
                    <a:pt x="3216" y="219"/>
                    <a:pt x="2496" y="0"/>
                    <a:pt x="16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9"/>
            <p:cNvSpPr/>
            <p:nvPr/>
          </p:nvSpPr>
          <p:spPr>
            <a:xfrm>
              <a:off x="2122250" y="3519475"/>
              <a:ext cx="30625" cy="21725"/>
            </a:xfrm>
            <a:custGeom>
              <a:rect b="b" l="l" r="r" t="t"/>
              <a:pathLst>
                <a:path extrusionOk="0" h="869" w="1225">
                  <a:moveTo>
                    <a:pt x="1" y="0"/>
                  </a:moveTo>
                  <a:lnTo>
                    <a:pt x="61" y="702"/>
                  </a:lnTo>
                  <a:lnTo>
                    <a:pt x="1119" y="868"/>
                  </a:lnTo>
                  <a:lnTo>
                    <a:pt x="1225" y="172"/>
                  </a:lnTo>
                  <a:cubicBezTo>
                    <a:pt x="817" y="119"/>
                    <a:pt x="409" y="47"/>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9"/>
            <p:cNvSpPr/>
            <p:nvPr/>
          </p:nvSpPr>
          <p:spPr>
            <a:xfrm>
              <a:off x="2118975" y="3481075"/>
              <a:ext cx="39850" cy="42725"/>
            </a:xfrm>
            <a:custGeom>
              <a:rect b="b" l="l" r="r" t="t"/>
              <a:pathLst>
                <a:path extrusionOk="0" h="1709" w="1594">
                  <a:moveTo>
                    <a:pt x="1" y="1"/>
                  </a:moveTo>
                  <a:lnTo>
                    <a:pt x="132" y="1536"/>
                  </a:lnTo>
                  <a:cubicBezTo>
                    <a:pt x="540" y="1583"/>
                    <a:pt x="947" y="1655"/>
                    <a:pt x="1356" y="1708"/>
                  </a:cubicBezTo>
                  <a:lnTo>
                    <a:pt x="1593" y="142"/>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9"/>
            <p:cNvSpPr/>
            <p:nvPr/>
          </p:nvSpPr>
          <p:spPr>
            <a:xfrm>
              <a:off x="2092650" y="3621150"/>
              <a:ext cx="14000" cy="10100"/>
            </a:xfrm>
            <a:custGeom>
              <a:rect b="b" l="l" r="r" t="t"/>
              <a:pathLst>
                <a:path extrusionOk="0" h="404" w="560">
                  <a:moveTo>
                    <a:pt x="364" y="1"/>
                  </a:moveTo>
                  <a:cubicBezTo>
                    <a:pt x="337" y="1"/>
                    <a:pt x="305" y="5"/>
                    <a:pt x="270" y="15"/>
                  </a:cubicBezTo>
                  <a:cubicBezTo>
                    <a:pt x="108" y="66"/>
                    <a:pt x="0" y="325"/>
                    <a:pt x="211" y="392"/>
                  </a:cubicBezTo>
                  <a:cubicBezTo>
                    <a:pt x="235" y="400"/>
                    <a:pt x="258" y="403"/>
                    <a:pt x="279" y="403"/>
                  </a:cubicBezTo>
                  <a:cubicBezTo>
                    <a:pt x="451" y="403"/>
                    <a:pt x="559" y="187"/>
                    <a:pt x="519" y="56"/>
                  </a:cubicBezTo>
                  <a:cubicBezTo>
                    <a:pt x="519" y="56"/>
                    <a:pt x="466" y="1"/>
                    <a:pt x="3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9"/>
            <p:cNvSpPr/>
            <p:nvPr/>
          </p:nvSpPr>
          <p:spPr>
            <a:xfrm>
              <a:off x="2138325" y="3686725"/>
              <a:ext cx="39000" cy="29975"/>
            </a:xfrm>
            <a:custGeom>
              <a:rect b="b" l="l" r="r" t="t"/>
              <a:pathLst>
                <a:path extrusionOk="0" h="1199" w="1560">
                  <a:moveTo>
                    <a:pt x="744" y="1"/>
                  </a:moveTo>
                  <a:cubicBezTo>
                    <a:pt x="511" y="69"/>
                    <a:pt x="264" y="122"/>
                    <a:pt x="0" y="153"/>
                  </a:cubicBezTo>
                  <a:cubicBezTo>
                    <a:pt x="0" y="153"/>
                    <a:pt x="94" y="1183"/>
                    <a:pt x="1320" y="1198"/>
                  </a:cubicBezTo>
                  <a:cubicBezTo>
                    <a:pt x="1330" y="1199"/>
                    <a:pt x="1340" y="1199"/>
                    <a:pt x="1350" y="1199"/>
                  </a:cubicBezTo>
                  <a:cubicBezTo>
                    <a:pt x="1420" y="1199"/>
                    <a:pt x="1490" y="1196"/>
                    <a:pt x="1559" y="1190"/>
                  </a:cubicBezTo>
                  <a:cubicBezTo>
                    <a:pt x="1205" y="865"/>
                    <a:pt x="927" y="443"/>
                    <a:pt x="7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9"/>
            <p:cNvSpPr/>
            <p:nvPr/>
          </p:nvSpPr>
          <p:spPr>
            <a:xfrm>
              <a:off x="2156900" y="3669075"/>
              <a:ext cx="47425" cy="47450"/>
            </a:xfrm>
            <a:custGeom>
              <a:rect b="b" l="l" r="r" t="t"/>
              <a:pathLst>
                <a:path extrusionOk="0" h="1898" w="1897">
                  <a:moveTo>
                    <a:pt x="1414" y="0"/>
                  </a:moveTo>
                  <a:cubicBezTo>
                    <a:pt x="1021" y="289"/>
                    <a:pt x="552" y="544"/>
                    <a:pt x="1" y="707"/>
                  </a:cubicBezTo>
                  <a:cubicBezTo>
                    <a:pt x="184" y="1149"/>
                    <a:pt x="462" y="1571"/>
                    <a:pt x="816" y="1897"/>
                  </a:cubicBezTo>
                  <a:cubicBezTo>
                    <a:pt x="1192" y="1870"/>
                    <a:pt x="1559" y="1767"/>
                    <a:pt x="1896" y="1618"/>
                  </a:cubicBezTo>
                  <a:cubicBezTo>
                    <a:pt x="1548" y="1186"/>
                    <a:pt x="1445" y="580"/>
                    <a:pt x="1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9"/>
            <p:cNvSpPr/>
            <p:nvPr/>
          </p:nvSpPr>
          <p:spPr>
            <a:xfrm>
              <a:off x="2192225" y="3639500"/>
              <a:ext cx="36250" cy="70025"/>
            </a:xfrm>
            <a:custGeom>
              <a:rect b="b" l="l" r="r" t="t"/>
              <a:pathLst>
                <a:path extrusionOk="0" h="2801" w="1450">
                  <a:moveTo>
                    <a:pt x="1163" y="0"/>
                  </a:moveTo>
                  <a:cubicBezTo>
                    <a:pt x="897" y="368"/>
                    <a:pt x="514" y="806"/>
                    <a:pt x="0" y="1183"/>
                  </a:cubicBezTo>
                  <a:cubicBezTo>
                    <a:pt x="32" y="1762"/>
                    <a:pt x="135" y="2369"/>
                    <a:pt x="483" y="2801"/>
                  </a:cubicBezTo>
                  <a:cubicBezTo>
                    <a:pt x="785" y="2667"/>
                    <a:pt x="1065" y="2493"/>
                    <a:pt x="1306" y="2298"/>
                  </a:cubicBezTo>
                  <a:cubicBezTo>
                    <a:pt x="1450" y="1527"/>
                    <a:pt x="1351" y="740"/>
                    <a:pt x="11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9"/>
            <p:cNvSpPr/>
            <p:nvPr/>
          </p:nvSpPr>
          <p:spPr>
            <a:xfrm>
              <a:off x="2221300" y="3619425"/>
              <a:ext cx="32175" cy="77550"/>
            </a:xfrm>
            <a:custGeom>
              <a:rect b="b" l="l" r="r" t="t"/>
              <a:pathLst>
                <a:path extrusionOk="0" h="3102" w="1287">
                  <a:moveTo>
                    <a:pt x="479" y="1"/>
                  </a:moveTo>
                  <a:cubicBezTo>
                    <a:pt x="479" y="1"/>
                    <a:pt x="328" y="350"/>
                    <a:pt x="0" y="803"/>
                  </a:cubicBezTo>
                  <a:cubicBezTo>
                    <a:pt x="188" y="1543"/>
                    <a:pt x="286" y="2330"/>
                    <a:pt x="143" y="3101"/>
                  </a:cubicBezTo>
                  <a:cubicBezTo>
                    <a:pt x="449" y="2855"/>
                    <a:pt x="693" y="2573"/>
                    <a:pt x="847" y="2290"/>
                  </a:cubicBezTo>
                  <a:cubicBezTo>
                    <a:pt x="1287" y="1485"/>
                    <a:pt x="741" y="105"/>
                    <a:pt x="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9"/>
            <p:cNvSpPr/>
            <p:nvPr/>
          </p:nvSpPr>
          <p:spPr>
            <a:xfrm>
              <a:off x="2220375" y="3680600"/>
              <a:ext cx="30500" cy="37900"/>
            </a:xfrm>
            <a:custGeom>
              <a:rect b="b" l="l" r="r" t="t"/>
              <a:pathLst>
                <a:path extrusionOk="0" h="1516" w="1220">
                  <a:moveTo>
                    <a:pt x="743" y="0"/>
                  </a:moveTo>
                  <a:lnTo>
                    <a:pt x="0" y="791"/>
                  </a:lnTo>
                  <a:cubicBezTo>
                    <a:pt x="0" y="791"/>
                    <a:pt x="7" y="1087"/>
                    <a:pt x="19" y="1515"/>
                  </a:cubicBezTo>
                  <a:cubicBezTo>
                    <a:pt x="415" y="1513"/>
                    <a:pt x="839" y="1465"/>
                    <a:pt x="1219" y="1335"/>
                  </a:cubicBezTo>
                  <a:cubicBezTo>
                    <a:pt x="1043" y="781"/>
                    <a:pt x="743" y="0"/>
                    <a:pt x="7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9"/>
            <p:cNvSpPr/>
            <p:nvPr/>
          </p:nvSpPr>
          <p:spPr>
            <a:xfrm>
              <a:off x="2222600" y="3783550"/>
              <a:ext cx="34975" cy="21950"/>
            </a:xfrm>
            <a:custGeom>
              <a:rect b="b" l="l" r="r" t="t"/>
              <a:pathLst>
                <a:path extrusionOk="0" h="878" w="1399">
                  <a:moveTo>
                    <a:pt x="0" y="0"/>
                  </a:moveTo>
                  <a:lnTo>
                    <a:pt x="0" y="0"/>
                  </a:lnTo>
                  <a:cubicBezTo>
                    <a:pt x="9" y="244"/>
                    <a:pt x="16" y="433"/>
                    <a:pt x="21" y="531"/>
                  </a:cubicBezTo>
                  <a:cubicBezTo>
                    <a:pt x="35" y="778"/>
                    <a:pt x="312" y="878"/>
                    <a:pt x="613" y="878"/>
                  </a:cubicBezTo>
                  <a:cubicBezTo>
                    <a:pt x="972" y="878"/>
                    <a:pt x="1366" y="735"/>
                    <a:pt x="1390" y="531"/>
                  </a:cubicBezTo>
                  <a:cubicBezTo>
                    <a:pt x="1399" y="459"/>
                    <a:pt x="1399" y="322"/>
                    <a:pt x="1395" y="146"/>
                  </a:cubicBezTo>
                  <a:lnTo>
                    <a:pt x="1395" y="146"/>
                  </a:lnTo>
                  <a:cubicBezTo>
                    <a:pt x="1303" y="154"/>
                    <a:pt x="1210" y="158"/>
                    <a:pt x="1116" y="158"/>
                  </a:cubicBezTo>
                  <a:cubicBezTo>
                    <a:pt x="747" y="158"/>
                    <a:pt x="362" y="9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9"/>
            <p:cNvSpPr/>
            <p:nvPr/>
          </p:nvSpPr>
          <p:spPr>
            <a:xfrm>
              <a:off x="2221850" y="3756625"/>
              <a:ext cx="35625" cy="30875"/>
            </a:xfrm>
            <a:custGeom>
              <a:rect b="b" l="l" r="r" t="t"/>
              <a:pathLst>
                <a:path extrusionOk="0" h="1235" w="1425">
                  <a:moveTo>
                    <a:pt x="1359" y="0"/>
                  </a:moveTo>
                  <a:cubicBezTo>
                    <a:pt x="1107" y="71"/>
                    <a:pt x="844" y="107"/>
                    <a:pt x="583" y="107"/>
                  </a:cubicBezTo>
                  <a:cubicBezTo>
                    <a:pt x="387" y="107"/>
                    <a:pt x="192" y="87"/>
                    <a:pt x="1" y="45"/>
                  </a:cubicBezTo>
                  <a:lnTo>
                    <a:pt x="1" y="45"/>
                  </a:lnTo>
                  <a:cubicBezTo>
                    <a:pt x="11" y="426"/>
                    <a:pt x="21" y="790"/>
                    <a:pt x="30" y="1077"/>
                  </a:cubicBezTo>
                  <a:cubicBezTo>
                    <a:pt x="392" y="1174"/>
                    <a:pt x="776" y="1235"/>
                    <a:pt x="1145" y="1235"/>
                  </a:cubicBezTo>
                  <a:cubicBezTo>
                    <a:pt x="1240" y="1235"/>
                    <a:pt x="1333" y="1231"/>
                    <a:pt x="1425" y="1223"/>
                  </a:cubicBezTo>
                  <a:cubicBezTo>
                    <a:pt x="1415" y="896"/>
                    <a:pt x="1388" y="435"/>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9"/>
            <p:cNvSpPr/>
            <p:nvPr/>
          </p:nvSpPr>
          <p:spPr>
            <a:xfrm>
              <a:off x="2220825" y="3713950"/>
              <a:ext cx="35025" cy="45350"/>
            </a:xfrm>
            <a:custGeom>
              <a:rect b="b" l="l" r="r" t="t"/>
              <a:pathLst>
                <a:path extrusionOk="0" h="1814" w="1401">
                  <a:moveTo>
                    <a:pt x="1201" y="1"/>
                  </a:moveTo>
                  <a:cubicBezTo>
                    <a:pt x="821" y="131"/>
                    <a:pt x="397" y="179"/>
                    <a:pt x="1" y="181"/>
                  </a:cubicBezTo>
                  <a:cubicBezTo>
                    <a:pt x="11" y="622"/>
                    <a:pt x="26" y="1205"/>
                    <a:pt x="42" y="1752"/>
                  </a:cubicBezTo>
                  <a:cubicBezTo>
                    <a:pt x="233" y="1794"/>
                    <a:pt x="428" y="1814"/>
                    <a:pt x="623" y="1814"/>
                  </a:cubicBezTo>
                  <a:cubicBezTo>
                    <a:pt x="885" y="1814"/>
                    <a:pt x="1147" y="1778"/>
                    <a:pt x="1400" y="1707"/>
                  </a:cubicBezTo>
                  <a:cubicBezTo>
                    <a:pt x="1363" y="1144"/>
                    <a:pt x="1325" y="625"/>
                    <a:pt x="1325" y="502"/>
                  </a:cubicBezTo>
                  <a:cubicBezTo>
                    <a:pt x="1326" y="422"/>
                    <a:pt x="1274" y="231"/>
                    <a:pt x="1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9"/>
            <p:cNvSpPr/>
            <p:nvPr/>
          </p:nvSpPr>
          <p:spPr>
            <a:xfrm>
              <a:off x="2290425" y="3583525"/>
              <a:ext cx="106125" cy="117200"/>
            </a:xfrm>
            <a:custGeom>
              <a:rect b="b" l="l" r="r" t="t"/>
              <a:pathLst>
                <a:path extrusionOk="0" h="4688" w="4245">
                  <a:moveTo>
                    <a:pt x="2195" y="0"/>
                  </a:moveTo>
                  <a:cubicBezTo>
                    <a:pt x="2171" y="0"/>
                    <a:pt x="2150" y="18"/>
                    <a:pt x="2148" y="43"/>
                  </a:cubicBezTo>
                  <a:cubicBezTo>
                    <a:pt x="2147" y="54"/>
                    <a:pt x="2044" y="1102"/>
                    <a:pt x="1945" y="1422"/>
                  </a:cubicBezTo>
                  <a:cubicBezTo>
                    <a:pt x="1855" y="1714"/>
                    <a:pt x="1661" y="2085"/>
                    <a:pt x="1298" y="2660"/>
                  </a:cubicBezTo>
                  <a:cubicBezTo>
                    <a:pt x="976" y="3170"/>
                    <a:pt x="24" y="4600"/>
                    <a:pt x="14" y="4613"/>
                  </a:cubicBezTo>
                  <a:cubicBezTo>
                    <a:pt x="0" y="4635"/>
                    <a:pt x="6" y="4665"/>
                    <a:pt x="28" y="4679"/>
                  </a:cubicBezTo>
                  <a:cubicBezTo>
                    <a:pt x="36" y="4685"/>
                    <a:pt x="45" y="4688"/>
                    <a:pt x="54" y="4688"/>
                  </a:cubicBezTo>
                  <a:cubicBezTo>
                    <a:pt x="70" y="4688"/>
                    <a:pt x="84" y="4679"/>
                    <a:pt x="93" y="4666"/>
                  </a:cubicBezTo>
                  <a:cubicBezTo>
                    <a:pt x="103" y="4652"/>
                    <a:pt x="1055" y="3222"/>
                    <a:pt x="1379" y="2710"/>
                  </a:cubicBezTo>
                  <a:cubicBezTo>
                    <a:pt x="1405" y="2669"/>
                    <a:pt x="1429" y="2629"/>
                    <a:pt x="1454" y="2590"/>
                  </a:cubicBezTo>
                  <a:cubicBezTo>
                    <a:pt x="1539" y="2571"/>
                    <a:pt x="1877" y="2480"/>
                    <a:pt x="2361" y="2200"/>
                  </a:cubicBezTo>
                  <a:cubicBezTo>
                    <a:pt x="2557" y="2088"/>
                    <a:pt x="2735" y="1927"/>
                    <a:pt x="2890" y="1763"/>
                  </a:cubicBezTo>
                  <a:cubicBezTo>
                    <a:pt x="2955" y="1788"/>
                    <a:pt x="3109" y="1840"/>
                    <a:pt x="3269" y="1840"/>
                  </a:cubicBezTo>
                  <a:cubicBezTo>
                    <a:pt x="3376" y="1840"/>
                    <a:pt x="3486" y="1815"/>
                    <a:pt x="3571" y="1743"/>
                  </a:cubicBezTo>
                  <a:cubicBezTo>
                    <a:pt x="3782" y="1562"/>
                    <a:pt x="4197" y="1484"/>
                    <a:pt x="4201" y="1484"/>
                  </a:cubicBezTo>
                  <a:cubicBezTo>
                    <a:pt x="4227" y="1479"/>
                    <a:pt x="4244" y="1454"/>
                    <a:pt x="4239" y="1428"/>
                  </a:cubicBezTo>
                  <a:cubicBezTo>
                    <a:pt x="4235" y="1406"/>
                    <a:pt x="4215" y="1390"/>
                    <a:pt x="4193" y="1390"/>
                  </a:cubicBezTo>
                  <a:cubicBezTo>
                    <a:pt x="4190" y="1390"/>
                    <a:pt x="4187" y="1390"/>
                    <a:pt x="4184" y="1390"/>
                  </a:cubicBezTo>
                  <a:cubicBezTo>
                    <a:pt x="4165" y="1394"/>
                    <a:pt x="3741" y="1473"/>
                    <a:pt x="3509" y="1671"/>
                  </a:cubicBezTo>
                  <a:cubicBezTo>
                    <a:pt x="3444" y="1726"/>
                    <a:pt x="3357" y="1745"/>
                    <a:pt x="3269" y="1745"/>
                  </a:cubicBezTo>
                  <a:cubicBezTo>
                    <a:pt x="3151" y="1745"/>
                    <a:pt x="3030" y="1711"/>
                    <a:pt x="2959" y="1687"/>
                  </a:cubicBezTo>
                  <a:cubicBezTo>
                    <a:pt x="3105" y="1525"/>
                    <a:pt x="3226" y="1365"/>
                    <a:pt x="3311" y="1250"/>
                  </a:cubicBezTo>
                  <a:cubicBezTo>
                    <a:pt x="3360" y="1185"/>
                    <a:pt x="3411" y="1116"/>
                    <a:pt x="3426" y="1105"/>
                  </a:cubicBezTo>
                  <a:cubicBezTo>
                    <a:pt x="3447" y="1090"/>
                    <a:pt x="3451" y="1060"/>
                    <a:pt x="3435" y="1038"/>
                  </a:cubicBezTo>
                  <a:cubicBezTo>
                    <a:pt x="3426" y="1026"/>
                    <a:pt x="3412" y="1020"/>
                    <a:pt x="3398" y="1020"/>
                  </a:cubicBezTo>
                  <a:cubicBezTo>
                    <a:pt x="3388" y="1020"/>
                    <a:pt x="3378" y="1023"/>
                    <a:pt x="3369" y="1029"/>
                  </a:cubicBezTo>
                  <a:cubicBezTo>
                    <a:pt x="3344" y="1048"/>
                    <a:pt x="3310" y="1093"/>
                    <a:pt x="3235" y="1193"/>
                  </a:cubicBezTo>
                  <a:cubicBezTo>
                    <a:pt x="3142" y="1318"/>
                    <a:pt x="3008" y="1496"/>
                    <a:pt x="2845" y="1672"/>
                  </a:cubicBezTo>
                  <a:cubicBezTo>
                    <a:pt x="2845" y="1673"/>
                    <a:pt x="2844" y="1673"/>
                    <a:pt x="2844" y="1674"/>
                  </a:cubicBezTo>
                  <a:cubicBezTo>
                    <a:pt x="2689" y="1841"/>
                    <a:pt x="2509" y="2006"/>
                    <a:pt x="2314" y="2118"/>
                  </a:cubicBezTo>
                  <a:cubicBezTo>
                    <a:pt x="1953" y="2326"/>
                    <a:pt x="1673" y="2427"/>
                    <a:pt x="1526" y="2471"/>
                  </a:cubicBezTo>
                  <a:cubicBezTo>
                    <a:pt x="1801" y="2021"/>
                    <a:pt x="1956" y="1708"/>
                    <a:pt x="2036" y="1451"/>
                  </a:cubicBezTo>
                  <a:cubicBezTo>
                    <a:pt x="2138" y="1121"/>
                    <a:pt x="2238" y="96"/>
                    <a:pt x="2242" y="53"/>
                  </a:cubicBezTo>
                  <a:cubicBezTo>
                    <a:pt x="2245" y="26"/>
                    <a:pt x="2225" y="2"/>
                    <a:pt x="2199" y="0"/>
                  </a:cubicBezTo>
                  <a:cubicBezTo>
                    <a:pt x="2198" y="0"/>
                    <a:pt x="2196" y="0"/>
                    <a:pt x="2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9"/>
            <p:cNvSpPr/>
            <p:nvPr/>
          </p:nvSpPr>
          <p:spPr>
            <a:xfrm>
              <a:off x="2000400" y="3712775"/>
              <a:ext cx="130975" cy="38100"/>
            </a:xfrm>
            <a:custGeom>
              <a:rect b="b" l="l" r="r" t="t"/>
              <a:pathLst>
                <a:path extrusionOk="0" h="1524" w="5239">
                  <a:moveTo>
                    <a:pt x="54" y="1"/>
                  </a:moveTo>
                  <a:cubicBezTo>
                    <a:pt x="44" y="1"/>
                    <a:pt x="33" y="4"/>
                    <a:pt x="24" y="11"/>
                  </a:cubicBezTo>
                  <a:cubicBezTo>
                    <a:pt x="4" y="27"/>
                    <a:pt x="1" y="57"/>
                    <a:pt x="16" y="78"/>
                  </a:cubicBezTo>
                  <a:cubicBezTo>
                    <a:pt x="32" y="96"/>
                    <a:pt x="376" y="525"/>
                    <a:pt x="928" y="832"/>
                  </a:cubicBezTo>
                  <a:cubicBezTo>
                    <a:pt x="1295" y="1036"/>
                    <a:pt x="1702" y="1037"/>
                    <a:pt x="2134" y="1039"/>
                  </a:cubicBezTo>
                  <a:lnTo>
                    <a:pt x="2151" y="1039"/>
                  </a:lnTo>
                  <a:cubicBezTo>
                    <a:pt x="2075" y="1141"/>
                    <a:pt x="1891" y="1324"/>
                    <a:pt x="1531" y="1324"/>
                  </a:cubicBezTo>
                  <a:cubicBezTo>
                    <a:pt x="1485" y="1324"/>
                    <a:pt x="1437" y="1321"/>
                    <a:pt x="1385" y="1314"/>
                  </a:cubicBezTo>
                  <a:cubicBezTo>
                    <a:pt x="1383" y="1314"/>
                    <a:pt x="1381" y="1314"/>
                    <a:pt x="1379" y="1314"/>
                  </a:cubicBezTo>
                  <a:cubicBezTo>
                    <a:pt x="1356" y="1314"/>
                    <a:pt x="1335" y="1331"/>
                    <a:pt x="1332" y="1355"/>
                  </a:cubicBezTo>
                  <a:cubicBezTo>
                    <a:pt x="1329" y="1382"/>
                    <a:pt x="1347" y="1405"/>
                    <a:pt x="1374" y="1408"/>
                  </a:cubicBezTo>
                  <a:cubicBezTo>
                    <a:pt x="1429" y="1416"/>
                    <a:pt x="1481" y="1419"/>
                    <a:pt x="1530" y="1419"/>
                  </a:cubicBezTo>
                  <a:cubicBezTo>
                    <a:pt x="2000" y="1419"/>
                    <a:pt x="2208" y="1132"/>
                    <a:pt x="2263" y="1040"/>
                  </a:cubicBezTo>
                  <a:cubicBezTo>
                    <a:pt x="2462" y="1041"/>
                    <a:pt x="2667" y="1046"/>
                    <a:pt x="2883" y="1073"/>
                  </a:cubicBezTo>
                  <a:cubicBezTo>
                    <a:pt x="3626" y="1165"/>
                    <a:pt x="5161" y="1518"/>
                    <a:pt x="5177" y="1521"/>
                  </a:cubicBezTo>
                  <a:cubicBezTo>
                    <a:pt x="5180" y="1522"/>
                    <a:pt x="5184" y="1523"/>
                    <a:pt x="5187" y="1523"/>
                  </a:cubicBezTo>
                  <a:cubicBezTo>
                    <a:pt x="5208" y="1523"/>
                    <a:pt x="5228" y="1508"/>
                    <a:pt x="5233" y="1486"/>
                  </a:cubicBezTo>
                  <a:cubicBezTo>
                    <a:pt x="5239" y="1461"/>
                    <a:pt x="5223" y="1435"/>
                    <a:pt x="5198" y="1429"/>
                  </a:cubicBezTo>
                  <a:cubicBezTo>
                    <a:pt x="5182" y="1425"/>
                    <a:pt x="3642" y="1071"/>
                    <a:pt x="2894" y="978"/>
                  </a:cubicBezTo>
                  <a:cubicBezTo>
                    <a:pt x="2625" y="946"/>
                    <a:pt x="2376" y="945"/>
                    <a:pt x="2134" y="944"/>
                  </a:cubicBezTo>
                  <a:cubicBezTo>
                    <a:pt x="1697" y="943"/>
                    <a:pt x="1319" y="941"/>
                    <a:pt x="974" y="749"/>
                  </a:cubicBezTo>
                  <a:cubicBezTo>
                    <a:pt x="439" y="451"/>
                    <a:pt x="94" y="22"/>
                    <a:pt x="91" y="18"/>
                  </a:cubicBezTo>
                  <a:cubicBezTo>
                    <a:pt x="82" y="7"/>
                    <a:pt x="68" y="1"/>
                    <a:pt x="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07" name="Shape 2207"/>
        <p:cNvGrpSpPr/>
        <p:nvPr/>
      </p:nvGrpSpPr>
      <p:grpSpPr>
        <a:xfrm>
          <a:off x="0" y="0"/>
          <a:ext cx="0" cy="0"/>
          <a:chOff x="0" y="0"/>
          <a:chExt cx="0" cy="0"/>
        </a:xfrm>
      </p:grpSpPr>
      <p:sp>
        <p:nvSpPr>
          <p:cNvPr id="2208" name="Google Shape;2208;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209" name="Google Shape;2209;p5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13" name="Shape 2213"/>
        <p:cNvGrpSpPr/>
        <p:nvPr/>
      </p:nvGrpSpPr>
      <p:grpSpPr>
        <a:xfrm>
          <a:off x="0" y="0"/>
          <a:ext cx="0" cy="0"/>
          <a:chOff x="0" y="0"/>
          <a:chExt cx="0" cy="0"/>
        </a:xfrm>
      </p:grpSpPr>
      <p:sp>
        <p:nvSpPr>
          <p:cNvPr id="2214" name="Google Shape;2214;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215" name="Google Shape;2215;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19" name="Shape 2219"/>
        <p:cNvGrpSpPr/>
        <p:nvPr/>
      </p:nvGrpSpPr>
      <p:grpSpPr>
        <a:xfrm>
          <a:off x="0" y="0"/>
          <a:ext cx="0" cy="0"/>
          <a:chOff x="0" y="0"/>
          <a:chExt cx="0" cy="0"/>
        </a:xfrm>
      </p:grpSpPr>
      <p:sp>
        <p:nvSpPr>
          <p:cNvPr id="2220" name="Google Shape;2220;p52"/>
          <p:cNvSpPr txBox="1"/>
          <p:nvPr/>
        </p:nvSpPr>
        <p:spPr>
          <a:xfrm>
            <a:off x="716700" y="118795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Bigelow Rules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https://fonts.google.com/specimen/Bigelow+Rules</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Figtree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https://fonts.google.com/specimen/Figtree</a:t>
            </a:r>
            <a:r>
              <a:rPr lang="en" sz="1100">
                <a:solidFill>
                  <a:schemeClr val="lt1"/>
                </a:solidFill>
              </a:rPr>
              <a:t>)</a:t>
            </a:r>
            <a:endParaRPr sz="1100">
              <a:solidFill>
                <a:schemeClr val="lt1"/>
              </a:solidFill>
            </a:endParaRPr>
          </a:p>
        </p:txBody>
      </p:sp>
      <p:sp>
        <p:nvSpPr>
          <p:cNvPr id="2221" name="Google Shape;2221;p52"/>
          <p:cNvSpPr/>
          <p:nvPr/>
        </p:nvSpPr>
        <p:spPr>
          <a:xfrm>
            <a:off x="2052650"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2"/>
          <p:cNvSpPr/>
          <p:nvPr/>
        </p:nvSpPr>
        <p:spPr>
          <a:xfrm>
            <a:off x="3114470" y="2947800"/>
            <a:ext cx="791400" cy="754200"/>
          </a:xfrm>
          <a:prstGeom prst="roundRect">
            <a:avLst>
              <a:gd fmla="val 16667" name="adj"/>
            </a:avLst>
          </a:prstGeom>
          <a:solidFill>
            <a:srgbClr val="F2E4D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2"/>
          <p:cNvSpPr/>
          <p:nvPr/>
        </p:nvSpPr>
        <p:spPr>
          <a:xfrm>
            <a:off x="4176289" y="2947800"/>
            <a:ext cx="791400" cy="754200"/>
          </a:xfrm>
          <a:prstGeom prst="roundRect">
            <a:avLst>
              <a:gd fmla="val 16667" name="adj"/>
            </a:avLst>
          </a:prstGeom>
          <a:solidFill>
            <a:srgbClr val="78222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2"/>
          <p:cNvSpPr txBox="1"/>
          <p:nvPr/>
        </p:nvSpPr>
        <p:spPr>
          <a:xfrm>
            <a:off x="20526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225" name="Google Shape;2225;p52"/>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#f2e4d3</a:t>
            </a:r>
            <a:endParaRPr sz="1000">
              <a:solidFill>
                <a:schemeClr val="dk1"/>
              </a:solidFill>
            </a:endParaRPr>
          </a:p>
        </p:txBody>
      </p:sp>
      <p:sp>
        <p:nvSpPr>
          <p:cNvPr id="2226" name="Google Shape;2226;p52"/>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#782228</a:t>
            </a:r>
            <a:endParaRPr sz="1000">
              <a:solidFill>
                <a:srgbClr val="FFFFFF"/>
              </a:solidFill>
            </a:endParaRPr>
          </a:p>
        </p:txBody>
      </p:sp>
      <p:sp>
        <p:nvSpPr>
          <p:cNvPr id="2227" name="Google Shape;2227;p52"/>
          <p:cNvSpPr/>
          <p:nvPr/>
        </p:nvSpPr>
        <p:spPr>
          <a:xfrm>
            <a:off x="5238125" y="2947800"/>
            <a:ext cx="791400" cy="754200"/>
          </a:xfrm>
          <a:prstGeom prst="roundRect">
            <a:avLst>
              <a:gd fmla="val 16667" name="adj"/>
            </a:avLst>
          </a:prstGeom>
          <a:solidFill>
            <a:srgbClr val="3F423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2"/>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#3f4237</a:t>
            </a:r>
            <a:endParaRPr sz="1000">
              <a:solidFill>
                <a:srgbClr val="FFFFFF"/>
              </a:solidFill>
            </a:endParaRPr>
          </a:p>
        </p:txBody>
      </p:sp>
      <p:sp>
        <p:nvSpPr>
          <p:cNvPr id="2229" name="Google Shape;2229;p52"/>
          <p:cNvSpPr/>
          <p:nvPr/>
        </p:nvSpPr>
        <p:spPr>
          <a:xfrm>
            <a:off x="2052650" y="3878900"/>
            <a:ext cx="791400" cy="754200"/>
          </a:xfrm>
          <a:prstGeom prst="roundRect">
            <a:avLst>
              <a:gd fmla="val 16667" name="adj"/>
            </a:avLst>
          </a:prstGeom>
          <a:solidFill>
            <a:srgbClr val="B7955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2"/>
          <p:cNvSpPr/>
          <p:nvPr/>
        </p:nvSpPr>
        <p:spPr>
          <a:xfrm>
            <a:off x="3114470" y="3878900"/>
            <a:ext cx="791400" cy="754200"/>
          </a:xfrm>
          <a:prstGeom prst="roundRect">
            <a:avLst>
              <a:gd fmla="val 16667" name="adj"/>
            </a:avLst>
          </a:prstGeom>
          <a:solidFill>
            <a:srgbClr val="78A7A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2"/>
          <p:cNvSpPr/>
          <p:nvPr/>
        </p:nvSpPr>
        <p:spPr>
          <a:xfrm>
            <a:off x="4176289" y="3878900"/>
            <a:ext cx="791400" cy="754200"/>
          </a:xfrm>
          <a:prstGeom prst="roundRect">
            <a:avLst>
              <a:gd fmla="val 16667" name="adj"/>
            </a:avLst>
          </a:prstGeom>
          <a:solidFill>
            <a:srgbClr val="5F74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2"/>
          <p:cNvSpPr txBox="1"/>
          <p:nvPr/>
        </p:nvSpPr>
        <p:spPr>
          <a:xfrm>
            <a:off x="20526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#b7955e</a:t>
            </a:r>
            <a:endParaRPr sz="1000">
              <a:solidFill>
                <a:srgbClr val="FFFFFF"/>
              </a:solidFill>
            </a:endParaRPr>
          </a:p>
        </p:txBody>
      </p:sp>
      <p:sp>
        <p:nvSpPr>
          <p:cNvPr id="2233" name="Google Shape;2233;p52"/>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#78a7a1</a:t>
            </a:r>
            <a:endParaRPr sz="1000">
              <a:solidFill>
                <a:srgbClr val="FFFFFF"/>
              </a:solidFill>
            </a:endParaRPr>
          </a:p>
        </p:txBody>
      </p:sp>
      <p:sp>
        <p:nvSpPr>
          <p:cNvPr id="2234" name="Google Shape;2234;p52"/>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#5f7459</a:t>
            </a:r>
            <a:endParaRPr sz="1000">
              <a:solidFill>
                <a:srgbClr val="FFFFFF"/>
              </a:solidFill>
            </a:endParaRPr>
          </a:p>
        </p:txBody>
      </p:sp>
      <p:sp>
        <p:nvSpPr>
          <p:cNvPr id="2235" name="Google Shape;2235;p52"/>
          <p:cNvSpPr/>
          <p:nvPr/>
        </p:nvSpPr>
        <p:spPr>
          <a:xfrm>
            <a:off x="5238125" y="3878900"/>
            <a:ext cx="791400" cy="754200"/>
          </a:xfrm>
          <a:prstGeom prst="roundRect">
            <a:avLst>
              <a:gd fmla="val 16667" name="adj"/>
            </a:avLst>
          </a:prstGeom>
          <a:solidFill>
            <a:srgbClr val="F7897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2"/>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#f78972</a:t>
            </a:r>
            <a:endParaRPr sz="1000">
              <a:solidFill>
                <a:schemeClr val="dk1"/>
              </a:solidFill>
            </a:endParaRPr>
          </a:p>
        </p:txBody>
      </p:sp>
      <p:sp>
        <p:nvSpPr>
          <p:cNvPr id="2237" name="Google Shape;2237;p52"/>
          <p:cNvSpPr/>
          <p:nvPr/>
        </p:nvSpPr>
        <p:spPr>
          <a:xfrm>
            <a:off x="6299950" y="2947800"/>
            <a:ext cx="791400" cy="754200"/>
          </a:xfrm>
          <a:prstGeom prst="roundRect">
            <a:avLst>
              <a:gd fmla="val 16667" name="adj"/>
            </a:avLst>
          </a:prstGeom>
          <a:solidFill>
            <a:srgbClr val="C6C6C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2"/>
          <p:cNvSpPr txBox="1"/>
          <p:nvPr/>
        </p:nvSpPr>
        <p:spPr>
          <a:xfrm>
            <a:off x="62999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#c6c6c6</a:t>
            </a:r>
            <a:endParaRPr sz="1000">
              <a:solidFill>
                <a:schemeClr val="dk1"/>
              </a:solidFill>
            </a:endParaRPr>
          </a:p>
        </p:txBody>
      </p:sp>
      <p:sp>
        <p:nvSpPr>
          <p:cNvPr id="2239" name="Google Shape;2239;p52"/>
          <p:cNvSpPr/>
          <p:nvPr/>
        </p:nvSpPr>
        <p:spPr>
          <a:xfrm>
            <a:off x="6299950" y="3878900"/>
            <a:ext cx="791400" cy="754200"/>
          </a:xfrm>
          <a:prstGeom prst="roundRect">
            <a:avLst>
              <a:gd fmla="val 16667" name="adj"/>
            </a:avLst>
          </a:prstGeom>
          <a:solidFill>
            <a:srgbClr val="32170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2"/>
          <p:cNvSpPr txBox="1"/>
          <p:nvPr/>
        </p:nvSpPr>
        <p:spPr>
          <a:xfrm>
            <a:off x="62999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#321709</a:t>
            </a:r>
            <a:endParaRPr sz="1000">
              <a:solidFill>
                <a:srgbClr val="FFFFFF"/>
              </a:solidFill>
            </a:endParaRPr>
          </a:p>
        </p:txBody>
      </p:sp>
      <p:sp>
        <p:nvSpPr>
          <p:cNvPr id="2241" name="Google Shape;2241;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45" name="Shape 2245"/>
        <p:cNvGrpSpPr/>
        <p:nvPr/>
      </p:nvGrpSpPr>
      <p:grpSpPr>
        <a:xfrm>
          <a:off x="0" y="0"/>
          <a:ext cx="0" cy="0"/>
          <a:chOff x="0" y="0"/>
          <a:chExt cx="0" cy="0"/>
        </a:xfrm>
      </p:grpSpPr>
      <p:sp>
        <p:nvSpPr>
          <p:cNvPr id="2246" name="Google Shape;2246;p53"/>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247" name="Google Shape;2247;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248" name="Google Shape;2248;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249" name="Google Shape;2249;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250" name="Google Shape;2250;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251" name="Google Shape;2251;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252" name="Google Shape;2252;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253" name="Google Shape;2253;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254" name="Google Shape;2254;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255" name="Google Shape;2255;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256" name="Google Shape;2256;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257" name="Google Shape;2257;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61" name="Shape 2261"/>
        <p:cNvGrpSpPr/>
        <p:nvPr/>
      </p:nvGrpSpPr>
      <p:grpSpPr>
        <a:xfrm>
          <a:off x="0" y="0"/>
          <a:ext cx="0" cy="0"/>
          <a:chOff x="0" y="0"/>
          <a:chExt cx="0" cy="0"/>
        </a:xfrm>
      </p:grpSpPr>
      <p:sp>
        <p:nvSpPr>
          <p:cNvPr id="2262" name="Google Shape;2262;p54"/>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2263" name="Google Shape;2263;p54"/>
          <p:cNvGrpSpPr/>
          <p:nvPr/>
        </p:nvGrpSpPr>
        <p:grpSpPr>
          <a:xfrm>
            <a:off x="5117640" y="3085736"/>
            <a:ext cx="474294" cy="551291"/>
            <a:chOff x="4727025" y="1332775"/>
            <a:chExt cx="59900" cy="69625"/>
          </a:xfrm>
        </p:grpSpPr>
        <p:sp>
          <p:nvSpPr>
            <p:cNvPr id="2264" name="Google Shape;2264;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6" name="Google Shape;2266;p54"/>
          <p:cNvGrpSpPr/>
          <p:nvPr/>
        </p:nvGrpSpPr>
        <p:grpSpPr>
          <a:xfrm>
            <a:off x="5731296" y="2314340"/>
            <a:ext cx="555653" cy="557031"/>
            <a:chOff x="4820425" y="1329900"/>
            <a:chExt cx="70175" cy="70350"/>
          </a:xfrm>
        </p:grpSpPr>
        <p:sp>
          <p:nvSpPr>
            <p:cNvPr id="2267" name="Google Shape;2267;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1" name="Google Shape;2271;p54"/>
          <p:cNvGrpSpPr/>
          <p:nvPr/>
        </p:nvGrpSpPr>
        <p:grpSpPr>
          <a:xfrm>
            <a:off x="6357664" y="2318845"/>
            <a:ext cx="582574" cy="533871"/>
            <a:chOff x="4903200" y="1331525"/>
            <a:chExt cx="73575" cy="67425"/>
          </a:xfrm>
        </p:grpSpPr>
        <p:sp>
          <p:nvSpPr>
            <p:cNvPr id="2272" name="Google Shape;2272;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4" name="Google Shape;2274;p54"/>
          <p:cNvGrpSpPr/>
          <p:nvPr/>
        </p:nvGrpSpPr>
        <p:grpSpPr>
          <a:xfrm>
            <a:off x="5717142" y="3078709"/>
            <a:ext cx="583960" cy="565345"/>
            <a:chOff x="4815575" y="1416800"/>
            <a:chExt cx="73750" cy="71400"/>
          </a:xfrm>
        </p:grpSpPr>
        <p:sp>
          <p:nvSpPr>
            <p:cNvPr id="2275" name="Google Shape;2275;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 name="Google Shape;2278;p54"/>
          <p:cNvGrpSpPr/>
          <p:nvPr/>
        </p:nvGrpSpPr>
        <p:grpSpPr>
          <a:xfrm>
            <a:off x="6351924" y="3108896"/>
            <a:ext cx="589898" cy="504970"/>
            <a:chOff x="4902475" y="1418875"/>
            <a:chExt cx="74500" cy="63775"/>
          </a:xfrm>
        </p:grpSpPr>
        <p:sp>
          <p:nvSpPr>
            <p:cNvPr id="2279" name="Google Shape;2279;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1" name="Google Shape;2281;p54"/>
          <p:cNvGrpSpPr/>
          <p:nvPr/>
        </p:nvGrpSpPr>
        <p:grpSpPr>
          <a:xfrm>
            <a:off x="5727139" y="3826000"/>
            <a:ext cx="563967" cy="567127"/>
            <a:chOff x="4818100" y="1507675"/>
            <a:chExt cx="71225" cy="71625"/>
          </a:xfrm>
        </p:grpSpPr>
        <p:sp>
          <p:nvSpPr>
            <p:cNvPr id="2282" name="Google Shape;2282;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6" name="Google Shape;2286;p54"/>
          <p:cNvGrpSpPr/>
          <p:nvPr/>
        </p:nvGrpSpPr>
        <p:grpSpPr>
          <a:xfrm>
            <a:off x="5040636" y="3829461"/>
            <a:ext cx="628301" cy="588505"/>
            <a:chOff x="4721450" y="1509475"/>
            <a:chExt cx="79350" cy="74325"/>
          </a:xfrm>
        </p:grpSpPr>
        <p:sp>
          <p:nvSpPr>
            <p:cNvPr id="2287" name="Google Shape;2287;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1" name="Google Shape;2291;p54"/>
          <p:cNvGrpSpPr/>
          <p:nvPr/>
        </p:nvGrpSpPr>
        <p:grpSpPr>
          <a:xfrm>
            <a:off x="6386170" y="3814027"/>
            <a:ext cx="557038" cy="562772"/>
            <a:chOff x="4906800" y="1507500"/>
            <a:chExt cx="70350" cy="71075"/>
          </a:xfrm>
        </p:grpSpPr>
        <p:sp>
          <p:nvSpPr>
            <p:cNvPr id="2292" name="Google Shape;2292;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7" name="Google Shape;2297;p54"/>
          <p:cNvGrpSpPr/>
          <p:nvPr/>
        </p:nvGrpSpPr>
        <p:grpSpPr>
          <a:xfrm>
            <a:off x="4423778" y="2340963"/>
            <a:ext cx="517934" cy="517934"/>
            <a:chOff x="3736598" y="2170606"/>
            <a:chExt cx="404889" cy="404889"/>
          </a:xfrm>
        </p:grpSpPr>
        <p:sp>
          <p:nvSpPr>
            <p:cNvPr id="2298" name="Google Shape;2298;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2" name="Google Shape;2302;p54"/>
          <p:cNvGrpSpPr/>
          <p:nvPr/>
        </p:nvGrpSpPr>
        <p:grpSpPr>
          <a:xfrm>
            <a:off x="3690839" y="2341061"/>
            <a:ext cx="586986" cy="517740"/>
            <a:chOff x="3161917" y="2170682"/>
            <a:chExt cx="458870" cy="404737"/>
          </a:xfrm>
        </p:grpSpPr>
        <p:sp>
          <p:nvSpPr>
            <p:cNvPr id="2303" name="Google Shape;2303;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6" name="Google Shape;2306;p54"/>
          <p:cNvGrpSpPr/>
          <p:nvPr/>
        </p:nvGrpSpPr>
        <p:grpSpPr>
          <a:xfrm>
            <a:off x="3713860" y="3102400"/>
            <a:ext cx="540943" cy="517963"/>
            <a:chOff x="3179914" y="2889488"/>
            <a:chExt cx="422876" cy="404911"/>
          </a:xfrm>
        </p:grpSpPr>
        <p:sp>
          <p:nvSpPr>
            <p:cNvPr id="2307" name="Google Shape;2307;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3" name="Google Shape;2313;p54"/>
          <p:cNvGrpSpPr/>
          <p:nvPr/>
        </p:nvGrpSpPr>
        <p:grpSpPr>
          <a:xfrm>
            <a:off x="4414654" y="3102358"/>
            <a:ext cx="536180" cy="518047"/>
            <a:chOff x="3729467" y="2889422"/>
            <a:chExt cx="419153" cy="404977"/>
          </a:xfrm>
        </p:grpSpPr>
        <p:sp>
          <p:nvSpPr>
            <p:cNvPr id="2314" name="Google Shape;2314;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1" name="Google Shape;2321;p54"/>
          <p:cNvGrpSpPr/>
          <p:nvPr/>
        </p:nvGrpSpPr>
        <p:grpSpPr>
          <a:xfrm>
            <a:off x="1951688" y="3445787"/>
            <a:ext cx="965351" cy="134611"/>
            <a:chOff x="4411970" y="2962952"/>
            <a:chExt cx="706544" cy="104212"/>
          </a:xfrm>
        </p:grpSpPr>
        <p:sp>
          <p:nvSpPr>
            <p:cNvPr id="2322" name="Google Shape;2322;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6" name="Google Shape;2326;p54"/>
          <p:cNvGrpSpPr/>
          <p:nvPr/>
        </p:nvGrpSpPr>
        <p:grpSpPr>
          <a:xfrm>
            <a:off x="1951688" y="3041077"/>
            <a:ext cx="960158" cy="289172"/>
            <a:chOff x="4411970" y="2726085"/>
            <a:chExt cx="643107" cy="193659"/>
          </a:xfrm>
        </p:grpSpPr>
        <p:sp>
          <p:nvSpPr>
            <p:cNvPr id="2327" name="Google Shape;2327;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0" name="Google Shape;2330;p54"/>
          <p:cNvGrpSpPr/>
          <p:nvPr/>
        </p:nvGrpSpPr>
        <p:grpSpPr>
          <a:xfrm>
            <a:off x="960185" y="3295400"/>
            <a:ext cx="811503" cy="252584"/>
            <a:chOff x="4411970" y="4340222"/>
            <a:chExt cx="779467" cy="242683"/>
          </a:xfrm>
        </p:grpSpPr>
        <p:sp>
          <p:nvSpPr>
            <p:cNvPr id="2331" name="Google Shape;2331;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4" name="Google Shape;2334;p54"/>
          <p:cNvGrpSpPr/>
          <p:nvPr/>
        </p:nvGrpSpPr>
        <p:grpSpPr>
          <a:xfrm>
            <a:off x="1951688" y="2709308"/>
            <a:ext cx="965160" cy="216230"/>
            <a:chOff x="4411970" y="2468674"/>
            <a:chExt cx="747317" cy="167425"/>
          </a:xfrm>
        </p:grpSpPr>
        <p:sp>
          <p:nvSpPr>
            <p:cNvPr id="2335" name="Google Shape;2335;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7" name="Google Shape;2337;p5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8" name="Google Shape;2338;p54"/>
          <p:cNvGrpSpPr/>
          <p:nvPr/>
        </p:nvGrpSpPr>
        <p:grpSpPr>
          <a:xfrm>
            <a:off x="959254" y="2334687"/>
            <a:ext cx="1959041" cy="208784"/>
            <a:chOff x="6336019" y="3733725"/>
            <a:chExt cx="2566206" cy="351310"/>
          </a:xfrm>
        </p:grpSpPr>
        <p:sp>
          <p:nvSpPr>
            <p:cNvPr id="2339" name="Google Shape;2339;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3" name="Google Shape;2343;p54"/>
          <p:cNvGrpSpPr/>
          <p:nvPr/>
        </p:nvGrpSpPr>
        <p:grpSpPr>
          <a:xfrm>
            <a:off x="1951688" y="3950602"/>
            <a:ext cx="946551" cy="153200"/>
            <a:chOff x="4404545" y="3301592"/>
            <a:chExt cx="782403" cy="129272"/>
          </a:xfrm>
        </p:grpSpPr>
        <p:sp>
          <p:nvSpPr>
            <p:cNvPr id="2344" name="Google Shape;2344;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6" name="Google Shape;2346;p54"/>
          <p:cNvGrpSpPr/>
          <p:nvPr/>
        </p:nvGrpSpPr>
        <p:grpSpPr>
          <a:xfrm>
            <a:off x="1951688" y="3695937"/>
            <a:ext cx="962257" cy="139127"/>
            <a:chOff x="4411970" y="3131459"/>
            <a:chExt cx="710520" cy="117397"/>
          </a:xfrm>
        </p:grpSpPr>
        <p:sp>
          <p:nvSpPr>
            <p:cNvPr id="2347" name="Google Shape;2347;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349" name="Google Shape;2349;p5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0" name="Google Shape;2350;p54"/>
          <p:cNvGrpSpPr/>
          <p:nvPr/>
        </p:nvGrpSpPr>
        <p:grpSpPr>
          <a:xfrm>
            <a:off x="951833" y="3621603"/>
            <a:ext cx="823838" cy="458988"/>
            <a:chOff x="4411970" y="1801825"/>
            <a:chExt cx="734586" cy="409262"/>
          </a:xfrm>
        </p:grpSpPr>
        <p:sp>
          <p:nvSpPr>
            <p:cNvPr id="2351" name="Google Shape;2351;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3" name="Google Shape;2353;p54"/>
          <p:cNvGrpSpPr/>
          <p:nvPr/>
        </p:nvGrpSpPr>
        <p:grpSpPr>
          <a:xfrm>
            <a:off x="3056804" y="2339173"/>
            <a:ext cx="521514" cy="521514"/>
            <a:chOff x="5681300" y="2527788"/>
            <a:chExt cx="805800" cy="805800"/>
          </a:xfrm>
        </p:grpSpPr>
        <p:sp>
          <p:nvSpPr>
            <p:cNvPr id="2354" name="Google Shape;2354;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6" name="Google Shape;2356;p54"/>
          <p:cNvGrpSpPr/>
          <p:nvPr/>
        </p:nvGrpSpPr>
        <p:grpSpPr>
          <a:xfrm>
            <a:off x="3051044" y="3094865"/>
            <a:ext cx="533033" cy="533033"/>
            <a:chOff x="4049800" y="640400"/>
            <a:chExt cx="858900" cy="858900"/>
          </a:xfrm>
        </p:grpSpPr>
        <p:sp>
          <p:nvSpPr>
            <p:cNvPr id="2357" name="Google Shape;2357;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54"/>
          <p:cNvGrpSpPr/>
          <p:nvPr/>
        </p:nvGrpSpPr>
        <p:grpSpPr>
          <a:xfrm>
            <a:off x="2976527" y="3772543"/>
            <a:ext cx="682068" cy="682068"/>
            <a:chOff x="5080188" y="927900"/>
            <a:chExt cx="961200" cy="961200"/>
          </a:xfrm>
        </p:grpSpPr>
        <p:sp>
          <p:nvSpPr>
            <p:cNvPr id="2360" name="Google Shape;2360;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54"/>
          <p:cNvGrpSpPr/>
          <p:nvPr/>
        </p:nvGrpSpPr>
        <p:grpSpPr>
          <a:xfrm>
            <a:off x="4440026" y="3869234"/>
            <a:ext cx="505650" cy="504006"/>
            <a:chOff x="6039282" y="1042577"/>
            <a:chExt cx="734315" cy="731929"/>
          </a:xfrm>
        </p:grpSpPr>
        <p:sp>
          <p:nvSpPr>
            <p:cNvPr id="2369" name="Google Shape;2369;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0" name="Google Shape;2390;p54"/>
          <p:cNvGrpSpPr/>
          <p:nvPr/>
        </p:nvGrpSpPr>
        <p:grpSpPr>
          <a:xfrm>
            <a:off x="5052628" y="2298862"/>
            <a:ext cx="567744" cy="602136"/>
            <a:chOff x="1825800" y="1651625"/>
            <a:chExt cx="539989" cy="571775"/>
          </a:xfrm>
        </p:grpSpPr>
        <p:sp>
          <p:nvSpPr>
            <p:cNvPr id="2391" name="Google Shape;2391;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 name="Google Shape;2395;p54"/>
          <p:cNvGrpSpPr/>
          <p:nvPr/>
        </p:nvGrpSpPr>
        <p:grpSpPr>
          <a:xfrm>
            <a:off x="3727557" y="3855579"/>
            <a:ext cx="508123" cy="507955"/>
            <a:chOff x="1897577" y="2802432"/>
            <a:chExt cx="492176" cy="492014"/>
          </a:xfrm>
        </p:grpSpPr>
        <p:sp>
          <p:nvSpPr>
            <p:cNvPr id="2396" name="Google Shape;2396;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54"/>
          <p:cNvGrpSpPr/>
          <p:nvPr/>
        </p:nvGrpSpPr>
        <p:grpSpPr>
          <a:xfrm>
            <a:off x="959087" y="4169123"/>
            <a:ext cx="809227" cy="200842"/>
            <a:chOff x="2013045" y="4813233"/>
            <a:chExt cx="921986" cy="228854"/>
          </a:xfrm>
        </p:grpSpPr>
        <p:sp>
          <p:nvSpPr>
            <p:cNvPr id="2409" name="Google Shape;2409;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54"/>
          <p:cNvGrpSpPr/>
          <p:nvPr/>
        </p:nvGrpSpPr>
        <p:grpSpPr>
          <a:xfrm>
            <a:off x="967547" y="2656004"/>
            <a:ext cx="792421" cy="269941"/>
            <a:chOff x="1046767" y="4756633"/>
            <a:chExt cx="859646" cy="292841"/>
          </a:xfrm>
        </p:grpSpPr>
        <p:sp>
          <p:nvSpPr>
            <p:cNvPr id="2412" name="Google Shape;2412;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5" name="Google Shape;2415;p5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9" name="Google Shape;2419;p54"/>
          <p:cNvGrpSpPr/>
          <p:nvPr/>
        </p:nvGrpSpPr>
        <p:grpSpPr>
          <a:xfrm>
            <a:off x="7103403" y="2550562"/>
            <a:ext cx="166473" cy="141497"/>
            <a:chOff x="4660325" y="1866850"/>
            <a:chExt cx="68350" cy="58100"/>
          </a:xfrm>
        </p:grpSpPr>
        <p:sp>
          <p:nvSpPr>
            <p:cNvPr id="2420" name="Google Shape;2420;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2" name="Google Shape;2422;p54"/>
          <p:cNvGrpSpPr/>
          <p:nvPr/>
        </p:nvGrpSpPr>
        <p:grpSpPr>
          <a:xfrm>
            <a:off x="7412747" y="2576286"/>
            <a:ext cx="162515" cy="90049"/>
            <a:chOff x="4791775" y="1877500"/>
            <a:chExt cx="66725" cy="36975"/>
          </a:xfrm>
        </p:grpSpPr>
        <p:sp>
          <p:nvSpPr>
            <p:cNvPr id="2423" name="Google Shape;2423;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5" name="Google Shape;2425;p54"/>
          <p:cNvGrpSpPr/>
          <p:nvPr/>
        </p:nvGrpSpPr>
        <p:grpSpPr>
          <a:xfrm>
            <a:off x="7734460" y="2576286"/>
            <a:ext cx="144979" cy="90049"/>
            <a:chOff x="4923925" y="1877500"/>
            <a:chExt cx="59525" cy="36975"/>
          </a:xfrm>
        </p:grpSpPr>
        <p:sp>
          <p:nvSpPr>
            <p:cNvPr id="2426" name="Google Shape;2426;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8" name="Google Shape;2428;p54"/>
          <p:cNvGrpSpPr/>
          <p:nvPr/>
        </p:nvGrpSpPr>
        <p:grpSpPr>
          <a:xfrm>
            <a:off x="8028952" y="2558477"/>
            <a:ext cx="141447" cy="125667"/>
            <a:chOff x="5058450" y="1870100"/>
            <a:chExt cx="58075" cy="51600"/>
          </a:xfrm>
        </p:grpSpPr>
        <p:sp>
          <p:nvSpPr>
            <p:cNvPr id="2429" name="Google Shape;2429;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54"/>
          <p:cNvGrpSpPr/>
          <p:nvPr/>
        </p:nvGrpSpPr>
        <p:grpSpPr>
          <a:xfrm>
            <a:off x="7443466" y="2980885"/>
            <a:ext cx="101077" cy="107645"/>
            <a:chOff x="4811425" y="2065025"/>
            <a:chExt cx="41500" cy="44200"/>
          </a:xfrm>
        </p:grpSpPr>
        <p:sp>
          <p:nvSpPr>
            <p:cNvPr id="2432" name="Google Shape;2432;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54"/>
          <p:cNvGrpSpPr/>
          <p:nvPr/>
        </p:nvGrpSpPr>
        <p:grpSpPr>
          <a:xfrm>
            <a:off x="7735904" y="2981098"/>
            <a:ext cx="120867" cy="107218"/>
            <a:chOff x="4929875" y="2065025"/>
            <a:chExt cx="49625" cy="44025"/>
          </a:xfrm>
        </p:grpSpPr>
        <p:sp>
          <p:nvSpPr>
            <p:cNvPr id="2435" name="Google Shape;2435;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54"/>
          <p:cNvGrpSpPr/>
          <p:nvPr/>
        </p:nvGrpSpPr>
        <p:grpSpPr>
          <a:xfrm>
            <a:off x="8064572" y="2984112"/>
            <a:ext cx="70206" cy="101191"/>
            <a:chOff x="5083925" y="2066350"/>
            <a:chExt cx="28825" cy="41550"/>
          </a:xfrm>
        </p:grpSpPr>
        <p:sp>
          <p:nvSpPr>
            <p:cNvPr id="2438" name="Google Shape;2438;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0" name="Google Shape;2440;p54"/>
          <p:cNvGrpSpPr/>
          <p:nvPr/>
        </p:nvGrpSpPr>
        <p:grpSpPr>
          <a:xfrm>
            <a:off x="7096126" y="2999759"/>
            <a:ext cx="181026" cy="69896"/>
            <a:chOff x="4659775" y="2072775"/>
            <a:chExt cx="74325" cy="28700"/>
          </a:xfrm>
        </p:grpSpPr>
        <p:sp>
          <p:nvSpPr>
            <p:cNvPr id="2441" name="Google Shape;2441;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 name="Google Shape;2444;p54"/>
          <p:cNvGrpSpPr/>
          <p:nvPr/>
        </p:nvGrpSpPr>
        <p:grpSpPr>
          <a:xfrm>
            <a:off x="8015982" y="2790324"/>
            <a:ext cx="167387" cy="89197"/>
            <a:chOff x="4662475" y="1976500"/>
            <a:chExt cx="68725" cy="36625"/>
          </a:xfrm>
        </p:grpSpPr>
        <p:sp>
          <p:nvSpPr>
            <p:cNvPr id="2445" name="Google Shape;2445;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54"/>
          <p:cNvGrpSpPr/>
          <p:nvPr/>
        </p:nvGrpSpPr>
        <p:grpSpPr>
          <a:xfrm>
            <a:off x="7712887" y="2793764"/>
            <a:ext cx="166899" cy="82317"/>
            <a:chOff x="4920150" y="1977875"/>
            <a:chExt cx="68525" cy="33800"/>
          </a:xfrm>
        </p:grpSpPr>
        <p:sp>
          <p:nvSpPr>
            <p:cNvPr id="2449" name="Google Shape;2449;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2" name="Google Shape;2452;p54"/>
          <p:cNvGrpSpPr/>
          <p:nvPr/>
        </p:nvGrpSpPr>
        <p:grpSpPr>
          <a:xfrm>
            <a:off x="7124044" y="3197682"/>
            <a:ext cx="125190" cy="127859"/>
            <a:chOff x="4676550" y="2160575"/>
            <a:chExt cx="51400" cy="52500"/>
          </a:xfrm>
        </p:grpSpPr>
        <p:sp>
          <p:nvSpPr>
            <p:cNvPr id="2453" name="Google Shape;2453;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 name="Google Shape;2456;p54"/>
          <p:cNvGrpSpPr/>
          <p:nvPr/>
        </p:nvGrpSpPr>
        <p:grpSpPr>
          <a:xfrm>
            <a:off x="7421302" y="3204714"/>
            <a:ext cx="145405" cy="113794"/>
            <a:chOff x="4768325" y="2163475"/>
            <a:chExt cx="59700" cy="46725"/>
          </a:xfrm>
        </p:grpSpPr>
        <p:sp>
          <p:nvSpPr>
            <p:cNvPr id="2457" name="Google Shape;2457;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9" name="Google Shape;2459;p5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5" name="Google Shape;2465;p54"/>
          <p:cNvGrpSpPr/>
          <p:nvPr/>
        </p:nvGrpSpPr>
        <p:grpSpPr>
          <a:xfrm>
            <a:off x="7437621" y="3459808"/>
            <a:ext cx="112768" cy="106853"/>
            <a:chOff x="4768575" y="2253950"/>
            <a:chExt cx="46300" cy="43875"/>
          </a:xfrm>
        </p:grpSpPr>
        <p:sp>
          <p:nvSpPr>
            <p:cNvPr id="2466" name="Google Shape;2466;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 name="Google Shape;2468;p54"/>
          <p:cNvGrpSpPr/>
          <p:nvPr/>
        </p:nvGrpSpPr>
        <p:grpSpPr>
          <a:xfrm>
            <a:off x="7737243" y="3948834"/>
            <a:ext cx="118187" cy="146246"/>
            <a:chOff x="4960900" y="2433225"/>
            <a:chExt cx="48525" cy="60050"/>
          </a:xfrm>
        </p:grpSpPr>
        <p:sp>
          <p:nvSpPr>
            <p:cNvPr id="2469" name="Google Shape;2469;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 name="Google Shape;2471;p54"/>
          <p:cNvGrpSpPr/>
          <p:nvPr/>
        </p:nvGrpSpPr>
        <p:grpSpPr>
          <a:xfrm>
            <a:off x="7425808" y="4212895"/>
            <a:ext cx="136394" cy="143810"/>
            <a:chOff x="4854075" y="2527625"/>
            <a:chExt cx="56000" cy="59050"/>
          </a:xfrm>
        </p:grpSpPr>
        <p:sp>
          <p:nvSpPr>
            <p:cNvPr id="2472" name="Google Shape;2472;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4" name="Google Shape;2474;p5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7" name="Google Shape;2477;p54"/>
          <p:cNvGrpSpPr/>
          <p:nvPr/>
        </p:nvGrpSpPr>
        <p:grpSpPr>
          <a:xfrm>
            <a:off x="8050020" y="3676639"/>
            <a:ext cx="99312" cy="160797"/>
            <a:chOff x="5059700" y="2334775"/>
            <a:chExt cx="40775" cy="66025"/>
          </a:xfrm>
        </p:grpSpPr>
        <p:sp>
          <p:nvSpPr>
            <p:cNvPr id="2478" name="Google Shape;2478;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7" name="Google Shape;2487;p54"/>
          <p:cNvGrpSpPr/>
          <p:nvPr/>
        </p:nvGrpSpPr>
        <p:grpSpPr>
          <a:xfrm>
            <a:off x="8007184" y="3941771"/>
            <a:ext cx="184984" cy="160371"/>
            <a:chOff x="5037700" y="2430325"/>
            <a:chExt cx="75950" cy="65850"/>
          </a:xfrm>
        </p:grpSpPr>
        <p:sp>
          <p:nvSpPr>
            <p:cNvPr id="2488" name="Google Shape;2488;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 name="Google Shape;2490;p54"/>
          <p:cNvGrpSpPr/>
          <p:nvPr/>
        </p:nvGrpSpPr>
        <p:grpSpPr>
          <a:xfrm>
            <a:off x="7426689" y="3708223"/>
            <a:ext cx="173014" cy="97629"/>
            <a:chOff x="4756975" y="2341800"/>
            <a:chExt cx="91975" cy="51925"/>
          </a:xfrm>
        </p:grpSpPr>
        <p:sp>
          <p:nvSpPr>
            <p:cNvPr id="2491" name="Google Shape;2491;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1" name="Google Shape;2511;p54"/>
          <p:cNvGrpSpPr/>
          <p:nvPr/>
        </p:nvGrpSpPr>
        <p:grpSpPr>
          <a:xfrm>
            <a:off x="7693626" y="4196920"/>
            <a:ext cx="212497" cy="175761"/>
            <a:chOff x="4943575" y="2516350"/>
            <a:chExt cx="98675" cy="81700"/>
          </a:xfrm>
        </p:grpSpPr>
        <p:sp>
          <p:nvSpPr>
            <p:cNvPr id="2512" name="Google Shape;2512;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0" name="Google Shape;2590;p5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8" name="Shape 2598"/>
        <p:cNvGrpSpPr/>
        <p:nvPr/>
      </p:nvGrpSpPr>
      <p:grpSpPr>
        <a:xfrm>
          <a:off x="0" y="0"/>
          <a:ext cx="0" cy="0"/>
          <a:chOff x="0" y="0"/>
          <a:chExt cx="0" cy="0"/>
        </a:xfrm>
      </p:grpSpPr>
      <p:grpSp>
        <p:nvGrpSpPr>
          <p:cNvPr id="2599" name="Google Shape;2599;p55"/>
          <p:cNvGrpSpPr/>
          <p:nvPr/>
        </p:nvGrpSpPr>
        <p:grpSpPr>
          <a:xfrm>
            <a:off x="6681268" y="3584496"/>
            <a:ext cx="560636" cy="516497"/>
            <a:chOff x="6652051" y="3714143"/>
            <a:chExt cx="560636" cy="516497"/>
          </a:xfrm>
        </p:grpSpPr>
        <p:grpSp>
          <p:nvGrpSpPr>
            <p:cNvPr id="2600" name="Google Shape;2600;p55"/>
            <p:cNvGrpSpPr/>
            <p:nvPr/>
          </p:nvGrpSpPr>
          <p:grpSpPr>
            <a:xfrm>
              <a:off x="6669657" y="3716715"/>
              <a:ext cx="466768" cy="464314"/>
              <a:chOff x="3139766" y="765669"/>
              <a:chExt cx="886380" cy="881888"/>
            </a:xfrm>
          </p:grpSpPr>
          <p:grpSp>
            <p:nvGrpSpPr>
              <p:cNvPr id="2601" name="Google Shape;2601;p55"/>
              <p:cNvGrpSpPr/>
              <p:nvPr/>
            </p:nvGrpSpPr>
            <p:grpSpPr>
              <a:xfrm>
                <a:off x="3139766" y="765669"/>
                <a:ext cx="886380" cy="881888"/>
                <a:chOff x="3139766" y="765669"/>
                <a:chExt cx="886380" cy="881888"/>
              </a:xfrm>
            </p:grpSpPr>
            <p:sp>
              <p:nvSpPr>
                <p:cNvPr id="2602" name="Google Shape;2602;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1" name="Google Shape;2611;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5" name="Google Shape;2615;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6" name="Google Shape;2616;p55"/>
          <p:cNvGrpSpPr/>
          <p:nvPr/>
        </p:nvGrpSpPr>
        <p:grpSpPr>
          <a:xfrm>
            <a:off x="7679978" y="3065079"/>
            <a:ext cx="104231" cy="320340"/>
            <a:chOff x="7564426" y="3224343"/>
            <a:chExt cx="119985" cy="368801"/>
          </a:xfrm>
        </p:grpSpPr>
        <p:sp>
          <p:nvSpPr>
            <p:cNvPr id="2617" name="Google Shape;2617;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9" name="Google Shape;2619;p55"/>
          <p:cNvGrpSpPr/>
          <p:nvPr/>
        </p:nvGrpSpPr>
        <p:grpSpPr>
          <a:xfrm>
            <a:off x="7379466" y="3059180"/>
            <a:ext cx="189489" cy="332132"/>
            <a:chOff x="8370831" y="3202002"/>
            <a:chExt cx="218129" cy="382376"/>
          </a:xfrm>
        </p:grpSpPr>
        <p:sp>
          <p:nvSpPr>
            <p:cNvPr id="2620" name="Google Shape;2620;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2" name="Google Shape;2622;p55"/>
          <p:cNvGrpSpPr/>
          <p:nvPr/>
        </p:nvGrpSpPr>
        <p:grpSpPr>
          <a:xfrm>
            <a:off x="8102855" y="3470312"/>
            <a:ext cx="309429" cy="267000"/>
            <a:chOff x="6742064" y="3750480"/>
            <a:chExt cx="399315" cy="344560"/>
          </a:xfrm>
        </p:grpSpPr>
        <p:sp>
          <p:nvSpPr>
            <p:cNvPr id="2623" name="Google Shape;2623;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5" name="Google Shape;2625;p55"/>
          <p:cNvGrpSpPr/>
          <p:nvPr/>
        </p:nvGrpSpPr>
        <p:grpSpPr>
          <a:xfrm>
            <a:off x="7641874" y="3821360"/>
            <a:ext cx="180437" cy="281608"/>
            <a:chOff x="7248525" y="3739696"/>
            <a:chExt cx="230531" cy="359790"/>
          </a:xfrm>
        </p:grpSpPr>
        <p:sp>
          <p:nvSpPr>
            <p:cNvPr id="2626" name="Google Shape;2626;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8" name="Google Shape;2628;p55"/>
          <p:cNvGrpSpPr/>
          <p:nvPr/>
        </p:nvGrpSpPr>
        <p:grpSpPr>
          <a:xfrm>
            <a:off x="7887794" y="3464584"/>
            <a:ext cx="162896" cy="278710"/>
            <a:chOff x="7601242" y="3729267"/>
            <a:chExt cx="222566" cy="380803"/>
          </a:xfrm>
        </p:grpSpPr>
        <p:sp>
          <p:nvSpPr>
            <p:cNvPr id="2629" name="Google Shape;2629;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1" name="Google Shape;2631;p5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2" name="Google Shape;2632;p55"/>
          <p:cNvGrpSpPr/>
          <p:nvPr/>
        </p:nvGrpSpPr>
        <p:grpSpPr>
          <a:xfrm>
            <a:off x="7377439" y="3465724"/>
            <a:ext cx="193543" cy="275990"/>
            <a:chOff x="8304647" y="3738687"/>
            <a:chExt cx="225076" cy="320956"/>
          </a:xfrm>
        </p:grpSpPr>
        <p:sp>
          <p:nvSpPr>
            <p:cNvPr id="2633" name="Google Shape;2633;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6" name="Google Shape;2636;p55"/>
          <p:cNvGrpSpPr/>
          <p:nvPr/>
        </p:nvGrpSpPr>
        <p:grpSpPr>
          <a:xfrm>
            <a:off x="7649932" y="3465724"/>
            <a:ext cx="178492" cy="275990"/>
            <a:chOff x="8615101" y="3738687"/>
            <a:chExt cx="207573" cy="320956"/>
          </a:xfrm>
        </p:grpSpPr>
        <p:sp>
          <p:nvSpPr>
            <p:cNvPr id="2637" name="Google Shape;2637;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0" name="Google Shape;2640;p5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1" name="Google Shape;2641;p55"/>
          <p:cNvGrpSpPr/>
          <p:nvPr/>
        </p:nvGrpSpPr>
        <p:grpSpPr>
          <a:xfrm>
            <a:off x="7875463" y="3868385"/>
            <a:ext cx="187557" cy="187557"/>
            <a:chOff x="8565775" y="671075"/>
            <a:chExt cx="441000" cy="441000"/>
          </a:xfrm>
        </p:grpSpPr>
        <p:sp>
          <p:nvSpPr>
            <p:cNvPr id="2642" name="Google Shape;2642;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4" name="Google Shape;2644;p5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6" name="Google Shape;2646;p55"/>
          <p:cNvGrpSpPr/>
          <p:nvPr/>
        </p:nvGrpSpPr>
        <p:grpSpPr>
          <a:xfrm>
            <a:off x="6029935" y="2940910"/>
            <a:ext cx="587865" cy="517731"/>
            <a:chOff x="6000718" y="3070557"/>
            <a:chExt cx="587865" cy="517731"/>
          </a:xfrm>
        </p:grpSpPr>
        <p:sp>
          <p:nvSpPr>
            <p:cNvPr id="2647" name="Google Shape;2647;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7" name="Google Shape;2657;p55"/>
          <p:cNvGrpSpPr/>
          <p:nvPr/>
        </p:nvGrpSpPr>
        <p:grpSpPr>
          <a:xfrm>
            <a:off x="6044740" y="3584570"/>
            <a:ext cx="557665" cy="516387"/>
            <a:chOff x="6015523" y="3714217"/>
            <a:chExt cx="557665" cy="516387"/>
          </a:xfrm>
        </p:grpSpPr>
        <p:grpSp>
          <p:nvGrpSpPr>
            <p:cNvPr id="2658" name="Google Shape;2658;p55"/>
            <p:cNvGrpSpPr/>
            <p:nvPr/>
          </p:nvGrpSpPr>
          <p:grpSpPr>
            <a:xfrm>
              <a:off x="6036094" y="3716980"/>
              <a:ext cx="529822" cy="510480"/>
              <a:chOff x="3148311" y="-545634"/>
              <a:chExt cx="1006118" cy="969572"/>
            </a:xfrm>
          </p:grpSpPr>
          <p:sp>
            <p:nvSpPr>
              <p:cNvPr id="2659" name="Google Shape;2659;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9" name="Google Shape;2669;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0" name="Google Shape;2670;p55"/>
          <p:cNvGrpSpPr/>
          <p:nvPr/>
        </p:nvGrpSpPr>
        <p:grpSpPr>
          <a:xfrm>
            <a:off x="6673522" y="2943981"/>
            <a:ext cx="576302" cy="511871"/>
            <a:chOff x="6644304" y="3073628"/>
            <a:chExt cx="576302" cy="511871"/>
          </a:xfrm>
        </p:grpSpPr>
        <p:grpSp>
          <p:nvGrpSpPr>
            <p:cNvPr id="2671" name="Google Shape;2671;p55"/>
            <p:cNvGrpSpPr/>
            <p:nvPr/>
          </p:nvGrpSpPr>
          <p:grpSpPr>
            <a:xfrm>
              <a:off x="6712169" y="3073651"/>
              <a:ext cx="481611" cy="506713"/>
              <a:chOff x="1833536" y="-546641"/>
              <a:chExt cx="914567" cy="962419"/>
            </a:xfrm>
          </p:grpSpPr>
          <p:grpSp>
            <p:nvGrpSpPr>
              <p:cNvPr id="2672" name="Google Shape;2672;p55"/>
              <p:cNvGrpSpPr/>
              <p:nvPr/>
            </p:nvGrpSpPr>
            <p:grpSpPr>
              <a:xfrm>
                <a:off x="1833536" y="-524249"/>
                <a:ext cx="914567" cy="940027"/>
                <a:chOff x="1833536" y="-524249"/>
                <a:chExt cx="914567" cy="940027"/>
              </a:xfrm>
            </p:grpSpPr>
            <p:sp>
              <p:nvSpPr>
                <p:cNvPr id="2673" name="Google Shape;2673;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8" name="Google Shape;2678;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2" name="Google Shape;2682;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55"/>
          <p:cNvGrpSpPr/>
          <p:nvPr/>
        </p:nvGrpSpPr>
        <p:grpSpPr>
          <a:xfrm>
            <a:off x="752796" y="2869970"/>
            <a:ext cx="2622876" cy="1333540"/>
            <a:chOff x="238125" y="1038125"/>
            <a:chExt cx="7146800" cy="3633625"/>
          </a:xfrm>
        </p:grpSpPr>
        <p:sp>
          <p:nvSpPr>
            <p:cNvPr id="2684" name="Google Shape;2684;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55"/>
          <p:cNvGrpSpPr/>
          <p:nvPr/>
        </p:nvGrpSpPr>
        <p:grpSpPr>
          <a:xfrm>
            <a:off x="5938558" y="1033351"/>
            <a:ext cx="2435960" cy="1297725"/>
            <a:chOff x="233350" y="949250"/>
            <a:chExt cx="7137300" cy="3802300"/>
          </a:xfrm>
        </p:grpSpPr>
        <p:sp>
          <p:nvSpPr>
            <p:cNvPr id="4257" name="Google Shape;4257;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8" name="Google Shape;4308;p55"/>
          <p:cNvGrpSpPr/>
          <p:nvPr/>
        </p:nvGrpSpPr>
        <p:grpSpPr>
          <a:xfrm>
            <a:off x="731715" y="995041"/>
            <a:ext cx="2665073" cy="1317140"/>
            <a:chOff x="793334" y="1192826"/>
            <a:chExt cx="2665073" cy="1317140"/>
          </a:xfrm>
        </p:grpSpPr>
        <p:sp>
          <p:nvSpPr>
            <p:cNvPr id="4309" name="Google Shape;4309;p55"/>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5"/>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5"/>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5"/>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5"/>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5"/>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5"/>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5"/>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5"/>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5"/>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5"/>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5"/>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5"/>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5"/>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5"/>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5"/>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5"/>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5"/>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5"/>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5"/>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5"/>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5"/>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5"/>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5"/>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5"/>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5"/>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5"/>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5"/>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5"/>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5"/>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5"/>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5"/>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5"/>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5"/>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5"/>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5"/>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5"/>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5"/>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5"/>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5"/>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5"/>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5"/>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5"/>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5"/>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5"/>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5"/>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5"/>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5"/>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5"/>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5"/>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5"/>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5"/>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5"/>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5"/>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5"/>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5"/>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5"/>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5"/>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5"/>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5"/>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5"/>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5"/>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5"/>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5"/>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5"/>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5"/>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5"/>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5"/>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5"/>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5"/>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5"/>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5"/>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5"/>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5"/>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5"/>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5"/>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5"/>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5"/>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5"/>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5"/>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5"/>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5"/>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5"/>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5"/>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5"/>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5"/>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5"/>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5"/>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5"/>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5"/>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5"/>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5"/>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5"/>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5"/>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5"/>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5"/>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5"/>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5"/>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5"/>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5"/>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5"/>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5"/>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5"/>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5"/>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5"/>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5"/>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5"/>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5"/>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5"/>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5"/>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5"/>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5"/>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5"/>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5"/>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5"/>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5"/>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5"/>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5"/>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5"/>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5"/>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5"/>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5"/>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5"/>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5"/>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5"/>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5"/>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5"/>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5"/>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5"/>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5"/>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5"/>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5"/>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5"/>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5"/>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5"/>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5"/>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5"/>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5"/>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5"/>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5"/>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5"/>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5"/>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5"/>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5"/>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5"/>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5"/>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5"/>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5"/>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5"/>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5"/>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5"/>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5"/>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5"/>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5"/>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5"/>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5"/>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5"/>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5"/>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5"/>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5"/>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5"/>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5"/>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5"/>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5"/>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5"/>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5"/>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5"/>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5"/>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5"/>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5"/>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5"/>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5"/>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5"/>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5"/>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5"/>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5"/>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5"/>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5"/>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5"/>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5"/>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5"/>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5"/>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5"/>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5"/>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5"/>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5"/>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5"/>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5"/>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5"/>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5"/>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5"/>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5"/>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5"/>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5"/>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5"/>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5"/>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5"/>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5"/>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5"/>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5"/>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5"/>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5"/>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5"/>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5"/>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5"/>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5"/>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5"/>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5"/>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5"/>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5"/>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5"/>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5"/>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5"/>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5"/>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5"/>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5"/>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5"/>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5"/>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5"/>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5"/>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5"/>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5"/>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5"/>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5"/>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5"/>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5"/>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5"/>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5"/>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5"/>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5"/>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5"/>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5"/>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5"/>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5"/>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5"/>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5"/>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5"/>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5"/>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5"/>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5"/>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5"/>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5"/>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5"/>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5"/>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5"/>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5"/>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5"/>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5"/>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5"/>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5"/>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5"/>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5"/>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5"/>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5"/>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5"/>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5"/>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5"/>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5"/>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5"/>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5"/>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5"/>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5"/>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5"/>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5"/>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5"/>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5"/>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5"/>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5"/>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5"/>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5"/>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5"/>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5"/>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5"/>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5"/>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5"/>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5"/>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5"/>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5"/>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5"/>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5"/>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5"/>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5"/>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5"/>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5"/>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5"/>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5"/>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5"/>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5"/>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5"/>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5"/>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5"/>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5"/>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5"/>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5"/>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5"/>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5"/>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5"/>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5"/>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5"/>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5"/>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5"/>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5"/>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5"/>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5"/>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5"/>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5"/>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5"/>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5"/>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5"/>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5"/>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5"/>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5"/>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5"/>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5"/>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5"/>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5"/>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5"/>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5"/>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5"/>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5"/>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5"/>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5"/>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5"/>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5"/>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5"/>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5"/>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5"/>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5"/>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5"/>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5"/>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5"/>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5"/>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5"/>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5"/>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5"/>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5"/>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5"/>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5"/>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5"/>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5"/>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5"/>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5"/>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5"/>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5"/>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5"/>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5"/>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5"/>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5"/>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5"/>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5"/>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5"/>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5"/>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5"/>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5"/>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5"/>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5"/>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5"/>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5"/>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5"/>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5"/>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5"/>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5"/>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5"/>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5"/>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5"/>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5"/>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5"/>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5"/>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5"/>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5"/>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5"/>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5"/>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5"/>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5"/>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5"/>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5"/>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5"/>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5"/>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5"/>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5"/>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5"/>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5"/>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5"/>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5"/>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5"/>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5"/>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5"/>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5"/>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5"/>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5"/>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5"/>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5"/>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5"/>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5"/>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5"/>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5"/>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5"/>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5"/>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5"/>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5"/>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5"/>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5"/>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5"/>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5"/>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5"/>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5"/>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5"/>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5"/>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5"/>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5"/>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5"/>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5"/>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5"/>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5"/>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5"/>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5"/>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5"/>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5"/>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5"/>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5"/>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5"/>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5"/>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5"/>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5"/>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5"/>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5"/>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5"/>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5"/>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5"/>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5"/>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5"/>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5"/>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5"/>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5"/>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5"/>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5"/>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5"/>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5"/>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5"/>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5"/>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5"/>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5"/>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5"/>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5"/>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5"/>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5"/>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5"/>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5"/>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5"/>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5"/>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5"/>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5"/>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5"/>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5"/>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5"/>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5"/>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5"/>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5"/>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55"/>
          <p:cNvGrpSpPr/>
          <p:nvPr/>
        </p:nvGrpSpPr>
        <p:grpSpPr>
          <a:xfrm>
            <a:off x="3450485" y="919691"/>
            <a:ext cx="2310381" cy="1488888"/>
            <a:chOff x="229225" y="549050"/>
            <a:chExt cx="7161750" cy="4615275"/>
          </a:xfrm>
        </p:grpSpPr>
        <p:sp>
          <p:nvSpPr>
            <p:cNvPr id="8277" name="Google Shape;8277;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55"/>
          <p:cNvGrpSpPr/>
          <p:nvPr/>
        </p:nvGrpSpPr>
        <p:grpSpPr>
          <a:xfrm>
            <a:off x="3548403" y="2849588"/>
            <a:ext cx="2310282" cy="1374222"/>
            <a:chOff x="238125" y="732525"/>
            <a:chExt cx="7130500" cy="4241425"/>
          </a:xfrm>
        </p:grpSpPr>
        <p:sp>
          <p:nvSpPr>
            <p:cNvPr id="8395" name="Google Shape;8395;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87" name="Shape 687"/>
        <p:cNvGrpSpPr/>
        <p:nvPr/>
      </p:nvGrpSpPr>
      <p:grpSpPr>
        <a:xfrm>
          <a:off x="0" y="0"/>
          <a:ext cx="0" cy="0"/>
          <a:chOff x="0" y="0"/>
          <a:chExt cx="0" cy="0"/>
        </a:xfrm>
      </p:grpSpPr>
      <p:sp>
        <p:nvSpPr>
          <p:cNvPr id="688" name="Google Shape;688;p29"/>
          <p:cNvSpPr txBox="1"/>
          <p:nvPr>
            <p:ph idx="15"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Table of </a:t>
            </a:r>
            <a:r>
              <a:rPr lang="en"/>
              <a:t>c</a:t>
            </a:r>
            <a:r>
              <a:rPr b="0" lang="en"/>
              <a:t>ontents</a:t>
            </a:r>
            <a:r>
              <a:rPr b="0" lang="en"/>
              <a:t> </a:t>
            </a:r>
            <a:endParaRPr b="0"/>
          </a:p>
        </p:txBody>
      </p:sp>
      <p:sp>
        <p:nvSpPr>
          <p:cNvPr id="689" name="Google Shape;689;p29"/>
          <p:cNvSpPr txBox="1"/>
          <p:nvPr>
            <p:ph idx="1" type="subTitle"/>
          </p:nvPr>
        </p:nvSpPr>
        <p:spPr>
          <a:xfrm>
            <a:off x="4407263" y="1694967"/>
            <a:ext cx="40233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90" name="Google Shape;690;p29"/>
          <p:cNvSpPr txBox="1"/>
          <p:nvPr>
            <p:ph idx="2" type="subTitle"/>
          </p:nvPr>
        </p:nvSpPr>
        <p:spPr>
          <a:xfrm>
            <a:off x="4407263" y="2526601"/>
            <a:ext cx="40233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91" name="Google Shape;691;p29"/>
          <p:cNvSpPr txBox="1"/>
          <p:nvPr>
            <p:ph idx="3" type="subTitle"/>
          </p:nvPr>
        </p:nvSpPr>
        <p:spPr>
          <a:xfrm>
            <a:off x="4407263" y="3358234"/>
            <a:ext cx="40233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92" name="Google Shape;692;p29"/>
          <p:cNvSpPr txBox="1"/>
          <p:nvPr>
            <p:ph idx="4" type="subTitle"/>
          </p:nvPr>
        </p:nvSpPr>
        <p:spPr>
          <a:xfrm>
            <a:off x="4407263" y="4189868"/>
            <a:ext cx="40233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693" name="Google Shape;693;p29"/>
          <p:cNvSpPr txBox="1"/>
          <p:nvPr>
            <p:ph type="title"/>
          </p:nvPr>
        </p:nvSpPr>
        <p:spPr>
          <a:xfrm>
            <a:off x="3875375" y="1313968"/>
            <a:ext cx="531900" cy="733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694" name="Google Shape;694;p29"/>
          <p:cNvSpPr txBox="1"/>
          <p:nvPr>
            <p:ph idx="5" type="title"/>
          </p:nvPr>
        </p:nvSpPr>
        <p:spPr>
          <a:xfrm>
            <a:off x="3876875" y="2977936"/>
            <a:ext cx="530400" cy="731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695" name="Google Shape;695;p29"/>
          <p:cNvSpPr txBox="1"/>
          <p:nvPr>
            <p:ph idx="6" type="title"/>
          </p:nvPr>
        </p:nvSpPr>
        <p:spPr>
          <a:xfrm>
            <a:off x="3876875" y="2147002"/>
            <a:ext cx="530400" cy="731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696" name="Google Shape;696;p29"/>
          <p:cNvSpPr txBox="1"/>
          <p:nvPr>
            <p:ph idx="7" type="title"/>
          </p:nvPr>
        </p:nvSpPr>
        <p:spPr>
          <a:xfrm>
            <a:off x="3876875" y="3808871"/>
            <a:ext cx="530400" cy="731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697" name="Google Shape;697;p29"/>
          <p:cNvSpPr txBox="1"/>
          <p:nvPr>
            <p:ph idx="8" type="subTitle"/>
          </p:nvPr>
        </p:nvSpPr>
        <p:spPr>
          <a:xfrm>
            <a:off x="4407263" y="1391459"/>
            <a:ext cx="4023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a:t>
            </a:r>
            <a:r>
              <a:rPr lang="en"/>
              <a:t>the</a:t>
            </a:r>
            <a:r>
              <a:rPr lang="en"/>
              <a:t> section</a:t>
            </a:r>
            <a:endParaRPr/>
          </a:p>
        </p:txBody>
      </p:sp>
      <p:sp>
        <p:nvSpPr>
          <p:cNvPr id="698" name="Google Shape;698;p29"/>
          <p:cNvSpPr txBox="1"/>
          <p:nvPr>
            <p:ph idx="9" type="subTitle"/>
          </p:nvPr>
        </p:nvSpPr>
        <p:spPr>
          <a:xfrm>
            <a:off x="4407263" y="3054728"/>
            <a:ext cx="4023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699" name="Google Shape;699;p29"/>
          <p:cNvSpPr txBox="1"/>
          <p:nvPr>
            <p:ph idx="13" type="subTitle"/>
          </p:nvPr>
        </p:nvSpPr>
        <p:spPr>
          <a:xfrm>
            <a:off x="4407263" y="2223094"/>
            <a:ext cx="4023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700" name="Google Shape;700;p29"/>
          <p:cNvSpPr txBox="1"/>
          <p:nvPr>
            <p:ph idx="14" type="subTitle"/>
          </p:nvPr>
        </p:nvSpPr>
        <p:spPr>
          <a:xfrm>
            <a:off x="4407263" y="3886362"/>
            <a:ext cx="4023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701" name="Google Shape;701;p29"/>
          <p:cNvSpPr/>
          <p:nvPr/>
        </p:nvSpPr>
        <p:spPr>
          <a:xfrm>
            <a:off x="2521925" y="160345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9"/>
          <p:cNvSpPr/>
          <p:nvPr/>
        </p:nvSpPr>
        <p:spPr>
          <a:xfrm>
            <a:off x="2956025" y="2094778"/>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9"/>
          <p:cNvSpPr/>
          <p:nvPr/>
        </p:nvSpPr>
        <p:spPr>
          <a:xfrm>
            <a:off x="2013900" y="1931650"/>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9"/>
          <p:cNvSpPr/>
          <p:nvPr/>
        </p:nvSpPr>
        <p:spPr>
          <a:xfrm>
            <a:off x="2505900" y="2157272"/>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9"/>
          <p:cNvSpPr/>
          <p:nvPr/>
        </p:nvSpPr>
        <p:spPr>
          <a:xfrm>
            <a:off x="3548663" y="17691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 name="Google Shape;706;p29"/>
          <p:cNvGrpSpPr/>
          <p:nvPr/>
        </p:nvGrpSpPr>
        <p:grpSpPr>
          <a:xfrm>
            <a:off x="273842" y="1514499"/>
            <a:ext cx="2648553" cy="3174657"/>
            <a:chOff x="1549400" y="951650"/>
            <a:chExt cx="1028125" cy="1232350"/>
          </a:xfrm>
        </p:grpSpPr>
        <p:sp>
          <p:nvSpPr>
            <p:cNvPr id="707" name="Google Shape;707;p29"/>
            <p:cNvSpPr/>
            <p:nvPr/>
          </p:nvSpPr>
          <p:spPr>
            <a:xfrm>
              <a:off x="1989650" y="2028500"/>
              <a:ext cx="123925" cy="155500"/>
            </a:xfrm>
            <a:custGeom>
              <a:rect b="b" l="l" r="r" t="t"/>
              <a:pathLst>
                <a:path extrusionOk="0" h="6220" w="4957">
                  <a:moveTo>
                    <a:pt x="1" y="0"/>
                  </a:moveTo>
                  <a:cubicBezTo>
                    <a:pt x="1" y="1"/>
                    <a:pt x="157" y="3130"/>
                    <a:pt x="817" y="3732"/>
                  </a:cubicBezTo>
                  <a:cubicBezTo>
                    <a:pt x="1478" y="4335"/>
                    <a:pt x="1924" y="4646"/>
                    <a:pt x="1924" y="4646"/>
                  </a:cubicBezTo>
                  <a:lnTo>
                    <a:pt x="1011" y="6219"/>
                  </a:lnTo>
                  <a:lnTo>
                    <a:pt x="1011" y="6219"/>
                  </a:lnTo>
                  <a:lnTo>
                    <a:pt x="2761" y="5559"/>
                  </a:lnTo>
                  <a:lnTo>
                    <a:pt x="2936" y="4859"/>
                  </a:lnTo>
                  <a:cubicBezTo>
                    <a:pt x="2936" y="4859"/>
                    <a:pt x="3196" y="4881"/>
                    <a:pt x="3515" y="4881"/>
                  </a:cubicBezTo>
                  <a:cubicBezTo>
                    <a:pt x="3794" y="4881"/>
                    <a:pt x="4119" y="4864"/>
                    <a:pt x="4355" y="4800"/>
                  </a:cubicBezTo>
                  <a:cubicBezTo>
                    <a:pt x="4859" y="4665"/>
                    <a:pt x="4957" y="603"/>
                    <a:pt x="4957" y="603"/>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9"/>
            <p:cNvSpPr/>
            <p:nvPr/>
          </p:nvSpPr>
          <p:spPr>
            <a:xfrm>
              <a:off x="2125225" y="1999200"/>
              <a:ext cx="150150" cy="182350"/>
            </a:xfrm>
            <a:custGeom>
              <a:rect b="b" l="l" r="r" t="t"/>
              <a:pathLst>
                <a:path extrusionOk="0" h="7294" w="6006">
                  <a:moveTo>
                    <a:pt x="5962" y="0"/>
                  </a:moveTo>
                  <a:cubicBezTo>
                    <a:pt x="5557" y="0"/>
                    <a:pt x="0" y="1503"/>
                    <a:pt x="0" y="1503"/>
                  </a:cubicBezTo>
                  <a:cubicBezTo>
                    <a:pt x="0" y="1503"/>
                    <a:pt x="310" y="5176"/>
                    <a:pt x="583" y="5448"/>
                  </a:cubicBezTo>
                  <a:cubicBezTo>
                    <a:pt x="795" y="5660"/>
                    <a:pt x="1276" y="5684"/>
                    <a:pt x="1480" y="5684"/>
                  </a:cubicBezTo>
                  <a:cubicBezTo>
                    <a:pt x="1538" y="5684"/>
                    <a:pt x="1574" y="5682"/>
                    <a:pt x="1574" y="5682"/>
                  </a:cubicBezTo>
                  <a:lnTo>
                    <a:pt x="1671" y="6575"/>
                  </a:lnTo>
                  <a:lnTo>
                    <a:pt x="3187" y="7294"/>
                  </a:lnTo>
                  <a:lnTo>
                    <a:pt x="2623" y="5584"/>
                  </a:lnTo>
                  <a:cubicBezTo>
                    <a:pt x="2623" y="5584"/>
                    <a:pt x="4664" y="5338"/>
                    <a:pt x="5130" y="4547"/>
                  </a:cubicBezTo>
                  <a:cubicBezTo>
                    <a:pt x="5597" y="3757"/>
                    <a:pt x="6005" y="123"/>
                    <a:pt x="5986" y="7"/>
                  </a:cubicBezTo>
                  <a:cubicBezTo>
                    <a:pt x="5985" y="2"/>
                    <a:pt x="5977" y="0"/>
                    <a:pt x="59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9"/>
            <p:cNvSpPr/>
            <p:nvPr/>
          </p:nvSpPr>
          <p:spPr>
            <a:xfrm>
              <a:off x="1717975" y="1902250"/>
              <a:ext cx="130300" cy="103775"/>
            </a:xfrm>
            <a:custGeom>
              <a:rect b="b" l="l" r="r" t="t"/>
              <a:pathLst>
                <a:path extrusionOk="0" h="4151" w="5212">
                  <a:moveTo>
                    <a:pt x="706" y="1"/>
                  </a:moveTo>
                  <a:cubicBezTo>
                    <a:pt x="275" y="1"/>
                    <a:pt x="0" y="112"/>
                    <a:pt x="40" y="410"/>
                  </a:cubicBezTo>
                  <a:cubicBezTo>
                    <a:pt x="182" y="1472"/>
                    <a:pt x="2435" y="4151"/>
                    <a:pt x="3338" y="4151"/>
                  </a:cubicBezTo>
                  <a:cubicBezTo>
                    <a:pt x="3424" y="4151"/>
                    <a:pt x="3497" y="4126"/>
                    <a:pt x="3556" y="4074"/>
                  </a:cubicBezTo>
                  <a:cubicBezTo>
                    <a:pt x="4228" y="3472"/>
                    <a:pt x="3453" y="1491"/>
                    <a:pt x="3453" y="1490"/>
                  </a:cubicBezTo>
                  <a:lnTo>
                    <a:pt x="3453" y="1490"/>
                  </a:lnTo>
                  <a:cubicBezTo>
                    <a:pt x="3453" y="1491"/>
                    <a:pt x="3939" y="2508"/>
                    <a:pt x="4445" y="2508"/>
                  </a:cubicBezTo>
                  <a:cubicBezTo>
                    <a:pt x="4511" y="2508"/>
                    <a:pt x="4577" y="2491"/>
                    <a:pt x="4642" y="2452"/>
                  </a:cubicBezTo>
                  <a:cubicBezTo>
                    <a:pt x="5211" y="2117"/>
                    <a:pt x="4513" y="933"/>
                    <a:pt x="4513" y="933"/>
                  </a:cubicBezTo>
                  <a:cubicBezTo>
                    <a:pt x="4513" y="933"/>
                    <a:pt x="1955" y="1"/>
                    <a:pt x="7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9"/>
            <p:cNvSpPr/>
            <p:nvPr/>
          </p:nvSpPr>
          <p:spPr>
            <a:xfrm>
              <a:off x="2336550" y="1840700"/>
              <a:ext cx="130300" cy="103775"/>
            </a:xfrm>
            <a:custGeom>
              <a:rect b="b" l="l" r="r" t="t"/>
              <a:pathLst>
                <a:path extrusionOk="0" h="4151" w="5212">
                  <a:moveTo>
                    <a:pt x="4506" y="1"/>
                  </a:moveTo>
                  <a:cubicBezTo>
                    <a:pt x="3257" y="1"/>
                    <a:pt x="699" y="933"/>
                    <a:pt x="699" y="933"/>
                  </a:cubicBezTo>
                  <a:cubicBezTo>
                    <a:pt x="699" y="933"/>
                    <a:pt x="1" y="2117"/>
                    <a:pt x="570" y="2453"/>
                  </a:cubicBezTo>
                  <a:cubicBezTo>
                    <a:pt x="635" y="2491"/>
                    <a:pt x="701" y="2508"/>
                    <a:pt x="766" y="2508"/>
                  </a:cubicBezTo>
                  <a:cubicBezTo>
                    <a:pt x="1272" y="2508"/>
                    <a:pt x="1758" y="1491"/>
                    <a:pt x="1758" y="1490"/>
                  </a:cubicBezTo>
                  <a:lnTo>
                    <a:pt x="1758" y="1490"/>
                  </a:lnTo>
                  <a:cubicBezTo>
                    <a:pt x="1758" y="1491"/>
                    <a:pt x="984" y="3471"/>
                    <a:pt x="1655" y="4074"/>
                  </a:cubicBezTo>
                  <a:cubicBezTo>
                    <a:pt x="1713" y="4126"/>
                    <a:pt x="1787" y="4151"/>
                    <a:pt x="1873" y="4151"/>
                  </a:cubicBezTo>
                  <a:cubicBezTo>
                    <a:pt x="2776" y="4151"/>
                    <a:pt x="5030" y="1472"/>
                    <a:pt x="5171" y="410"/>
                  </a:cubicBezTo>
                  <a:cubicBezTo>
                    <a:pt x="5211" y="112"/>
                    <a:pt x="4936" y="1"/>
                    <a:pt x="45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9"/>
            <p:cNvSpPr/>
            <p:nvPr/>
          </p:nvSpPr>
          <p:spPr>
            <a:xfrm>
              <a:off x="1549400" y="1190100"/>
              <a:ext cx="1028125" cy="860350"/>
            </a:xfrm>
            <a:custGeom>
              <a:rect b="b" l="l" r="r" t="t"/>
              <a:pathLst>
                <a:path extrusionOk="0" h="34414" w="41125">
                  <a:moveTo>
                    <a:pt x="20453" y="1"/>
                  </a:moveTo>
                  <a:cubicBezTo>
                    <a:pt x="17565" y="1"/>
                    <a:pt x="14856" y="291"/>
                    <a:pt x="14856" y="291"/>
                  </a:cubicBezTo>
                  <a:cubicBezTo>
                    <a:pt x="14856" y="291"/>
                    <a:pt x="3383" y="6148"/>
                    <a:pt x="1692" y="10135"/>
                  </a:cubicBezTo>
                  <a:cubicBezTo>
                    <a:pt x="1" y="14120"/>
                    <a:pt x="786" y="20158"/>
                    <a:pt x="2236" y="23118"/>
                  </a:cubicBezTo>
                  <a:cubicBezTo>
                    <a:pt x="3684" y="26077"/>
                    <a:pt x="3926" y="26198"/>
                    <a:pt x="3926" y="26198"/>
                  </a:cubicBezTo>
                  <a:lnTo>
                    <a:pt x="11655" y="26198"/>
                  </a:lnTo>
                  <a:lnTo>
                    <a:pt x="11837" y="24024"/>
                  </a:lnTo>
                  <a:cubicBezTo>
                    <a:pt x="11837" y="24024"/>
                    <a:pt x="13286" y="25715"/>
                    <a:pt x="15762" y="26198"/>
                  </a:cubicBezTo>
                  <a:lnTo>
                    <a:pt x="16004" y="32961"/>
                  </a:lnTo>
                  <a:cubicBezTo>
                    <a:pt x="16004" y="32961"/>
                    <a:pt x="18668" y="34414"/>
                    <a:pt x="22045" y="34414"/>
                  </a:cubicBezTo>
                  <a:cubicBezTo>
                    <a:pt x="22438" y="34414"/>
                    <a:pt x="22841" y="34394"/>
                    <a:pt x="23250" y="34350"/>
                  </a:cubicBezTo>
                  <a:cubicBezTo>
                    <a:pt x="27175" y="33928"/>
                    <a:pt x="29530" y="32055"/>
                    <a:pt x="29530" y="32055"/>
                  </a:cubicBezTo>
                  <a:lnTo>
                    <a:pt x="29530" y="24507"/>
                  </a:lnTo>
                  <a:lnTo>
                    <a:pt x="31101" y="22755"/>
                  </a:lnTo>
                  <a:lnTo>
                    <a:pt x="31524" y="25050"/>
                  </a:lnTo>
                  <a:lnTo>
                    <a:pt x="38045" y="24628"/>
                  </a:lnTo>
                  <a:cubicBezTo>
                    <a:pt x="38045" y="24628"/>
                    <a:pt x="41124" y="14482"/>
                    <a:pt x="40460" y="9591"/>
                  </a:cubicBezTo>
                  <a:cubicBezTo>
                    <a:pt x="39797" y="4699"/>
                    <a:pt x="29229" y="2163"/>
                    <a:pt x="26269" y="774"/>
                  </a:cubicBezTo>
                  <a:cubicBezTo>
                    <a:pt x="24985" y="171"/>
                    <a:pt x="22666" y="1"/>
                    <a:pt x="204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9"/>
            <p:cNvSpPr/>
            <p:nvPr/>
          </p:nvSpPr>
          <p:spPr>
            <a:xfrm>
              <a:off x="1602400" y="1775900"/>
              <a:ext cx="254825" cy="149675"/>
            </a:xfrm>
            <a:custGeom>
              <a:rect b="b" l="l" r="r" t="t"/>
              <a:pathLst>
                <a:path extrusionOk="0" h="5987" w="10193">
                  <a:moveTo>
                    <a:pt x="8470" y="0"/>
                  </a:moveTo>
                  <a:cubicBezTo>
                    <a:pt x="8083" y="0"/>
                    <a:pt x="7633" y="17"/>
                    <a:pt x="7133" y="37"/>
                  </a:cubicBezTo>
                  <a:cubicBezTo>
                    <a:pt x="6690" y="55"/>
                    <a:pt x="5981" y="57"/>
                    <a:pt x="5185" y="57"/>
                  </a:cubicBezTo>
                  <a:cubicBezTo>
                    <a:pt x="4858" y="57"/>
                    <a:pt x="4515" y="57"/>
                    <a:pt x="4171" y="57"/>
                  </a:cubicBezTo>
                  <a:cubicBezTo>
                    <a:pt x="2413" y="57"/>
                    <a:pt x="595" y="68"/>
                    <a:pt x="373" y="208"/>
                  </a:cubicBezTo>
                  <a:cubicBezTo>
                    <a:pt x="1" y="440"/>
                    <a:pt x="373" y="998"/>
                    <a:pt x="373" y="998"/>
                  </a:cubicBezTo>
                  <a:cubicBezTo>
                    <a:pt x="373" y="998"/>
                    <a:pt x="2479" y="5397"/>
                    <a:pt x="2851" y="5614"/>
                  </a:cubicBezTo>
                  <a:cubicBezTo>
                    <a:pt x="3154" y="5790"/>
                    <a:pt x="7116" y="5987"/>
                    <a:pt x="8843" y="5987"/>
                  </a:cubicBezTo>
                  <a:cubicBezTo>
                    <a:pt x="9235" y="5987"/>
                    <a:pt x="9512" y="5976"/>
                    <a:pt x="9604" y="5954"/>
                  </a:cubicBezTo>
                  <a:cubicBezTo>
                    <a:pt x="10099" y="5830"/>
                    <a:pt x="10007" y="4498"/>
                    <a:pt x="10099" y="3940"/>
                  </a:cubicBezTo>
                  <a:cubicBezTo>
                    <a:pt x="10193" y="3383"/>
                    <a:pt x="10131" y="750"/>
                    <a:pt x="9945" y="347"/>
                  </a:cubicBezTo>
                  <a:cubicBezTo>
                    <a:pt x="9818" y="74"/>
                    <a:pt x="9285" y="0"/>
                    <a:pt x="8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9"/>
            <p:cNvSpPr/>
            <p:nvPr/>
          </p:nvSpPr>
          <p:spPr>
            <a:xfrm>
              <a:off x="1988250" y="1726175"/>
              <a:ext cx="140100" cy="134875"/>
            </a:xfrm>
            <a:custGeom>
              <a:rect b="b" l="l" r="r" t="t"/>
              <a:pathLst>
                <a:path extrusionOk="0" h="5395" w="5604">
                  <a:moveTo>
                    <a:pt x="5468" y="1"/>
                  </a:moveTo>
                  <a:lnTo>
                    <a:pt x="1" y="340"/>
                  </a:lnTo>
                  <a:cubicBezTo>
                    <a:pt x="1" y="340"/>
                    <a:pt x="3403" y="5248"/>
                    <a:pt x="4046" y="5350"/>
                  </a:cubicBezTo>
                  <a:cubicBezTo>
                    <a:pt x="4260" y="5383"/>
                    <a:pt x="4505" y="5395"/>
                    <a:pt x="4736" y="5395"/>
                  </a:cubicBezTo>
                  <a:cubicBezTo>
                    <a:pt x="5197" y="5395"/>
                    <a:pt x="5603" y="5350"/>
                    <a:pt x="5603" y="5350"/>
                  </a:cubicBezTo>
                  <a:lnTo>
                    <a:pt x="54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9"/>
            <p:cNvSpPr/>
            <p:nvPr/>
          </p:nvSpPr>
          <p:spPr>
            <a:xfrm>
              <a:off x="2321675" y="1753100"/>
              <a:ext cx="201925" cy="116975"/>
            </a:xfrm>
            <a:custGeom>
              <a:rect b="b" l="l" r="r" t="t"/>
              <a:pathLst>
                <a:path extrusionOk="0" h="4679" w="8077">
                  <a:moveTo>
                    <a:pt x="7438" y="0"/>
                  </a:moveTo>
                  <a:cubicBezTo>
                    <a:pt x="6026" y="0"/>
                    <a:pt x="261" y="514"/>
                    <a:pt x="261" y="514"/>
                  </a:cubicBezTo>
                  <a:cubicBezTo>
                    <a:pt x="261" y="514"/>
                    <a:pt x="219" y="489"/>
                    <a:pt x="172" y="489"/>
                  </a:cubicBezTo>
                  <a:cubicBezTo>
                    <a:pt x="94" y="489"/>
                    <a:pt x="0" y="556"/>
                    <a:pt x="53" y="913"/>
                  </a:cubicBezTo>
                  <a:lnTo>
                    <a:pt x="561" y="4318"/>
                  </a:lnTo>
                  <a:cubicBezTo>
                    <a:pt x="561" y="4318"/>
                    <a:pt x="798" y="4679"/>
                    <a:pt x="1001" y="4679"/>
                  </a:cubicBezTo>
                  <a:lnTo>
                    <a:pt x="5808" y="4679"/>
                  </a:lnTo>
                  <a:cubicBezTo>
                    <a:pt x="5808" y="4679"/>
                    <a:pt x="6351" y="4645"/>
                    <a:pt x="6553" y="4171"/>
                  </a:cubicBezTo>
                  <a:cubicBezTo>
                    <a:pt x="6757" y="3697"/>
                    <a:pt x="8077" y="684"/>
                    <a:pt x="8043" y="380"/>
                  </a:cubicBezTo>
                  <a:cubicBezTo>
                    <a:pt x="8009" y="75"/>
                    <a:pt x="8009" y="175"/>
                    <a:pt x="7739" y="23"/>
                  </a:cubicBezTo>
                  <a:cubicBezTo>
                    <a:pt x="7710" y="7"/>
                    <a:pt x="7604" y="0"/>
                    <a:pt x="7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9"/>
            <p:cNvSpPr/>
            <p:nvPr/>
          </p:nvSpPr>
          <p:spPr>
            <a:xfrm>
              <a:off x="1943450" y="1800375"/>
              <a:ext cx="346350" cy="151850"/>
            </a:xfrm>
            <a:custGeom>
              <a:rect b="b" l="l" r="r" t="t"/>
              <a:pathLst>
                <a:path extrusionOk="0" h="6074" w="13854">
                  <a:moveTo>
                    <a:pt x="13853" y="1"/>
                  </a:moveTo>
                  <a:lnTo>
                    <a:pt x="13853" y="1"/>
                  </a:lnTo>
                  <a:cubicBezTo>
                    <a:pt x="13853" y="1"/>
                    <a:pt x="12693" y="1034"/>
                    <a:pt x="9061" y="2015"/>
                  </a:cubicBezTo>
                  <a:cubicBezTo>
                    <a:pt x="8013" y="2298"/>
                    <a:pt x="6815" y="2398"/>
                    <a:pt x="5642" y="2398"/>
                  </a:cubicBezTo>
                  <a:cubicBezTo>
                    <a:pt x="2748" y="2398"/>
                    <a:pt x="0" y="1787"/>
                    <a:pt x="0" y="1787"/>
                  </a:cubicBezTo>
                  <a:lnTo>
                    <a:pt x="0" y="1787"/>
                  </a:lnTo>
                  <a:lnTo>
                    <a:pt x="104" y="4692"/>
                  </a:lnTo>
                  <a:cubicBezTo>
                    <a:pt x="104" y="4692"/>
                    <a:pt x="1980" y="6073"/>
                    <a:pt x="5680" y="6073"/>
                  </a:cubicBezTo>
                  <a:cubicBezTo>
                    <a:pt x="5800" y="6073"/>
                    <a:pt x="5921" y="6072"/>
                    <a:pt x="6045" y="6069"/>
                  </a:cubicBezTo>
                  <a:cubicBezTo>
                    <a:pt x="9986" y="5974"/>
                    <a:pt x="13768" y="3623"/>
                    <a:pt x="13768" y="3623"/>
                  </a:cubicBezTo>
                  <a:lnTo>
                    <a:pt x="138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9"/>
            <p:cNvSpPr/>
            <p:nvPr/>
          </p:nvSpPr>
          <p:spPr>
            <a:xfrm>
              <a:off x="2067050" y="1861025"/>
              <a:ext cx="97525" cy="83450"/>
            </a:xfrm>
            <a:custGeom>
              <a:rect b="b" l="l" r="r" t="t"/>
              <a:pathLst>
                <a:path extrusionOk="0" h="3338" w="3901">
                  <a:moveTo>
                    <a:pt x="3627" y="1"/>
                  </a:moveTo>
                  <a:lnTo>
                    <a:pt x="1" y="362"/>
                  </a:lnTo>
                  <a:lnTo>
                    <a:pt x="374" y="3338"/>
                  </a:lnTo>
                  <a:lnTo>
                    <a:pt x="3901" y="3021"/>
                  </a:lnTo>
                  <a:lnTo>
                    <a:pt x="3901" y="2531"/>
                  </a:lnTo>
                  <a:lnTo>
                    <a:pt x="1036" y="2747"/>
                  </a:lnTo>
                  <a:lnTo>
                    <a:pt x="735" y="819"/>
                  </a:lnTo>
                  <a:lnTo>
                    <a:pt x="3713" y="445"/>
                  </a:lnTo>
                  <a:lnTo>
                    <a:pt x="36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9"/>
            <p:cNvSpPr/>
            <p:nvPr/>
          </p:nvSpPr>
          <p:spPr>
            <a:xfrm>
              <a:off x="1943450" y="1939500"/>
              <a:ext cx="230450" cy="129200"/>
            </a:xfrm>
            <a:custGeom>
              <a:rect b="b" l="l" r="r" t="t"/>
              <a:pathLst>
                <a:path extrusionOk="0" h="5168" w="9218">
                  <a:moveTo>
                    <a:pt x="9217" y="0"/>
                  </a:moveTo>
                  <a:lnTo>
                    <a:pt x="7140" y="422"/>
                  </a:lnTo>
                  <a:cubicBezTo>
                    <a:pt x="7140" y="422"/>
                    <a:pt x="6477" y="3682"/>
                    <a:pt x="5352" y="3682"/>
                  </a:cubicBezTo>
                  <a:cubicBezTo>
                    <a:pt x="5334" y="3682"/>
                    <a:pt x="5316" y="3681"/>
                    <a:pt x="5298" y="3679"/>
                  </a:cubicBezTo>
                  <a:cubicBezTo>
                    <a:pt x="4139" y="3572"/>
                    <a:pt x="231" y="2669"/>
                    <a:pt x="231" y="2669"/>
                  </a:cubicBezTo>
                  <a:lnTo>
                    <a:pt x="0" y="3830"/>
                  </a:lnTo>
                  <a:cubicBezTo>
                    <a:pt x="0" y="3830"/>
                    <a:pt x="921" y="4388"/>
                    <a:pt x="2959" y="4881"/>
                  </a:cubicBezTo>
                  <a:cubicBezTo>
                    <a:pt x="3840" y="5094"/>
                    <a:pt x="4810" y="5167"/>
                    <a:pt x="5648" y="5167"/>
                  </a:cubicBezTo>
                  <a:cubicBezTo>
                    <a:pt x="6747" y="5167"/>
                    <a:pt x="7618" y="5042"/>
                    <a:pt x="7765" y="4944"/>
                  </a:cubicBezTo>
                  <a:cubicBezTo>
                    <a:pt x="8022" y="4774"/>
                    <a:pt x="9217" y="0"/>
                    <a:pt x="9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9"/>
            <p:cNvSpPr/>
            <p:nvPr/>
          </p:nvSpPr>
          <p:spPr>
            <a:xfrm>
              <a:off x="2135950" y="1968625"/>
              <a:ext cx="159875" cy="93000"/>
            </a:xfrm>
            <a:custGeom>
              <a:rect b="b" l="l" r="r" t="t"/>
              <a:pathLst>
                <a:path extrusionOk="0" h="3720" w="6395">
                  <a:moveTo>
                    <a:pt x="6153" y="0"/>
                  </a:moveTo>
                  <a:cubicBezTo>
                    <a:pt x="6153" y="0"/>
                    <a:pt x="429" y="1892"/>
                    <a:pt x="343" y="1913"/>
                  </a:cubicBezTo>
                  <a:lnTo>
                    <a:pt x="0" y="3200"/>
                  </a:lnTo>
                  <a:cubicBezTo>
                    <a:pt x="0" y="3200"/>
                    <a:pt x="327" y="3720"/>
                    <a:pt x="726" y="3720"/>
                  </a:cubicBezTo>
                  <a:cubicBezTo>
                    <a:pt x="749" y="3720"/>
                    <a:pt x="771" y="3718"/>
                    <a:pt x="794" y="3715"/>
                  </a:cubicBezTo>
                  <a:cubicBezTo>
                    <a:pt x="1224" y="3652"/>
                    <a:pt x="6179" y="1763"/>
                    <a:pt x="6287" y="1591"/>
                  </a:cubicBezTo>
                  <a:cubicBezTo>
                    <a:pt x="6394" y="1420"/>
                    <a:pt x="6153" y="0"/>
                    <a:pt x="6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9"/>
            <p:cNvSpPr/>
            <p:nvPr/>
          </p:nvSpPr>
          <p:spPr>
            <a:xfrm>
              <a:off x="1861225" y="1114425"/>
              <a:ext cx="96100" cy="108500"/>
            </a:xfrm>
            <a:custGeom>
              <a:rect b="b" l="l" r="r" t="t"/>
              <a:pathLst>
                <a:path extrusionOk="0" h="4340" w="3844">
                  <a:moveTo>
                    <a:pt x="3266" y="0"/>
                  </a:moveTo>
                  <a:cubicBezTo>
                    <a:pt x="3266" y="0"/>
                    <a:pt x="2398" y="738"/>
                    <a:pt x="1538" y="738"/>
                  </a:cubicBezTo>
                  <a:cubicBezTo>
                    <a:pt x="1509" y="738"/>
                    <a:pt x="1480" y="737"/>
                    <a:pt x="1451" y="735"/>
                  </a:cubicBezTo>
                  <a:cubicBezTo>
                    <a:pt x="1166" y="718"/>
                    <a:pt x="964" y="712"/>
                    <a:pt x="822" y="712"/>
                  </a:cubicBezTo>
                  <a:cubicBezTo>
                    <a:pt x="521" y="712"/>
                    <a:pt x="483" y="738"/>
                    <a:pt x="483" y="738"/>
                  </a:cubicBezTo>
                  <a:lnTo>
                    <a:pt x="1532" y="1084"/>
                  </a:lnTo>
                  <a:cubicBezTo>
                    <a:pt x="1532" y="1084"/>
                    <a:pt x="108" y="1687"/>
                    <a:pt x="53" y="2380"/>
                  </a:cubicBezTo>
                  <a:cubicBezTo>
                    <a:pt x="0" y="3073"/>
                    <a:pt x="1209" y="4340"/>
                    <a:pt x="1209" y="4340"/>
                  </a:cubicBezTo>
                  <a:cubicBezTo>
                    <a:pt x="1209" y="4340"/>
                    <a:pt x="3755" y="1945"/>
                    <a:pt x="3799" y="1838"/>
                  </a:cubicBezTo>
                  <a:cubicBezTo>
                    <a:pt x="3843" y="1729"/>
                    <a:pt x="3266" y="0"/>
                    <a:pt x="32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9"/>
            <p:cNvSpPr/>
            <p:nvPr/>
          </p:nvSpPr>
          <p:spPr>
            <a:xfrm>
              <a:off x="2049475" y="1031525"/>
              <a:ext cx="113150" cy="78450"/>
            </a:xfrm>
            <a:custGeom>
              <a:rect b="b" l="l" r="r" t="t"/>
              <a:pathLst>
                <a:path extrusionOk="0" h="3138" w="4526">
                  <a:moveTo>
                    <a:pt x="2486" y="1"/>
                  </a:moveTo>
                  <a:cubicBezTo>
                    <a:pt x="2486" y="1"/>
                    <a:pt x="2388" y="18"/>
                    <a:pt x="1801" y="685"/>
                  </a:cubicBezTo>
                  <a:cubicBezTo>
                    <a:pt x="1213" y="1352"/>
                    <a:pt x="0" y="1453"/>
                    <a:pt x="0" y="1453"/>
                  </a:cubicBezTo>
                  <a:cubicBezTo>
                    <a:pt x="0" y="1453"/>
                    <a:pt x="819" y="3082"/>
                    <a:pt x="926" y="3127"/>
                  </a:cubicBezTo>
                  <a:cubicBezTo>
                    <a:pt x="943" y="3134"/>
                    <a:pt x="1049" y="3137"/>
                    <a:pt x="1214" y="3137"/>
                  </a:cubicBezTo>
                  <a:cubicBezTo>
                    <a:pt x="2072" y="3137"/>
                    <a:pt x="4526" y="3055"/>
                    <a:pt x="4526" y="3055"/>
                  </a:cubicBezTo>
                  <a:cubicBezTo>
                    <a:pt x="4526" y="3055"/>
                    <a:pt x="4483" y="1306"/>
                    <a:pt x="3954" y="854"/>
                  </a:cubicBezTo>
                  <a:cubicBezTo>
                    <a:pt x="3806" y="729"/>
                    <a:pt x="3589" y="684"/>
                    <a:pt x="3352" y="684"/>
                  </a:cubicBezTo>
                  <a:cubicBezTo>
                    <a:pt x="2738" y="684"/>
                    <a:pt x="1992" y="988"/>
                    <a:pt x="1992" y="988"/>
                  </a:cubicBezTo>
                  <a:lnTo>
                    <a:pt x="24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9"/>
            <p:cNvSpPr/>
            <p:nvPr/>
          </p:nvSpPr>
          <p:spPr>
            <a:xfrm>
              <a:off x="2142075" y="1074525"/>
              <a:ext cx="4750" cy="1650"/>
            </a:xfrm>
            <a:custGeom>
              <a:rect b="b" l="l" r="r" t="t"/>
              <a:pathLst>
                <a:path extrusionOk="0" h="66" w="190">
                  <a:moveTo>
                    <a:pt x="1" y="0"/>
                  </a:moveTo>
                  <a:lnTo>
                    <a:pt x="1" y="0"/>
                  </a:lnTo>
                  <a:cubicBezTo>
                    <a:pt x="35" y="21"/>
                    <a:pt x="68" y="42"/>
                    <a:pt x="101" y="66"/>
                  </a:cubicBezTo>
                  <a:cubicBezTo>
                    <a:pt x="189" y="66"/>
                    <a:pt x="122" y="27"/>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9"/>
            <p:cNvSpPr/>
            <p:nvPr/>
          </p:nvSpPr>
          <p:spPr>
            <a:xfrm>
              <a:off x="1778675" y="1173925"/>
              <a:ext cx="611850" cy="607000"/>
            </a:xfrm>
            <a:custGeom>
              <a:rect b="b" l="l" r="r" t="t"/>
              <a:pathLst>
                <a:path extrusionOk="0" h="24280" w="24474">
                  <a:moveTo>
                    <a:pt x="9856" y="1"/>
                  </a:moveTo>
                  <a:cubicBezTo>
                    <a:pt x="9838" y="1"/>
                    <a:pt x="9827" y="2"/>
                    <a:pt x="9823" y="4"/>
                  </a:cubicBezTo>
                  <a:cubicBezTo>
                    <a:pt x="9693" y="90"/>
                    <a:pt x="996" y="5023"/>
                    <a:pt x="996" y="5023"/>
                  </a:cubicBezTo>
                  <a:cubicBezTo>
                    <a:pt x="996" y="5023"/>
                    <a:pt x="1" y="7966"/>
                    <a:pt x="87" y="9048"/>
                  </a:cubicBezTo>
                  <a:cubicBezTo>
                    <a:pt x="174" y="10129"/>
                    <a:pt x="520" y="11687"/>
                    <a:pt x="520" y="11687"/>
                  </a:cubicBezTo>
                  <a:lnTo>
                    <a:pt x="538" y="10086"/>
                  </a:lnTo>
                  <a:cubicBezTo>
                    <a:pt x="538" y="10086"/>
                    <a:pt x="1558" y="16490"/>
                    <a:pt x="5020" y="19823"/>
                  </a:cubicBezTo>
                  <a:cubicBezTo>
                    <a:pt x="8482" y="23155"/>
                    <a:pt x="12246" y="24280"/>
                    <a:pt x="12246" y="24280"/>
                  </a:cubicBezTo>
                  <a:cubicBezTo>
                    <a:pt x="12246" y="24280"/>
                    <a:pt x="18737" y="20126"/>
                    <a:pt x="19603" y="18525"/>
                  </a:cubicBezTo>
                  <a:cubicBezTo>
                    <a:pt x="20468" y="16924"/>
                    <a:pt x="20684" y="16664"/>
                    <a:pt x="20684" y="16663"/>
                  </a:cubicBezTo>
                  <a:lnTo>
                    <a:pt x="20684" y="16663"/>
                  </a:lnTo>
                  <a:lnTo>
                    <a:pt x="20468" y="18394"/>
                  </a:lnTo>
                  <a:cubicBezTo>
                    <a:pt x="20468" y="18394"/>
                    <a:pt x="21507" y="17963"/>
                    <a:pt x="22285" y="15668"/>
                  </a:cubicBezTo>
                  <a:cubicBezTo>
                    <a:pt x="23064" y="13375"/>
                    <a:pt x="24233" y="10216"/>
                    <a:pt x="23843" y="9004"/>
                  </a:cubicBezTo>
                  <a:cubicBezTo>
                    <a:pt x="23454" y="7794"/>
                    <a:pt x="23423" y="7543"/>
                    <a:pt x="23423" y="7543"/>
                  </a:cubicBezTo>
                  <a:lnTo>
                    <a:pt x="23423" y="7543"/>
                  </a:lnTo>
                  <a:lnTo>
                    <a:pt x="24233" y="8269"/>
                  </a:lnTo>
                  <a:cubicBezTo>
                    <a:pt x="24233" y="8269"/>
                    <a:pt x="24474" y="7230"/>
                    <a:pt x="23921" y="6062"/>
                  </a:cubicBezTo>
                  <a:cubicBezTo>
                    <a:pt x="23367" y="4894"/>
                    <a:pt x="19300" y="2038"/>
                    <a:pt x="18910" y="1691"/>
                  </a:cubicBezTo>
                  <a:cubicBezTo>
                    <a:pt x="18532" y="1356"/>
                    <a:pt x="10451" y="1"/>
                    <a:pt x="98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9"/>
            <p:cNvSpPr/>
            <p:nvPr/>
          </p:nvSpPr>
          <p:spPr>
            <a:xfrm>
              <a:off x="1937900" y="960275"/>
              <a:ext cx="127175" cy="109350"/>
            </a:xfrm>
            <a:custGeom>
              <a:rect b="b" l="l" r="r" t="t"/>
              <a:pathLst>
                <a:path extrusionOk="0" h="4374" w="5087">
                  <a:moveTo>
                    <a:pt x="2996" y="0"/>
                  </a:moveTo>
                  <a:cubicBezTo>
                    <a:pt x="2679" y="0"/>
                    <a:pt x="2376" y="38"/>
                    <a:pt x="2376" y="38"/>
                  </a:cubicBezTo>
                  <a:lnTo>
                    <a:pt x="2404" y="162"/>
                  </a:lnTo>
                  <a:cubicBezTo>
                    <a:pt x="2404" y="162"/>
                    <a:pt x="2515" y="144"/>
                    <a:pt x="2717" y="144"/>
                  </a:cubicBezTo>
                  <a:cubicBezTo>
                    <a:pt x="2818" y="144"/>
                    <a:pt x="2942" y="149"/>
                    <a:pt x="3085" y="162"/>
                  </a:cubicBezTo>
                  <a:cubicBezTo>
                    <a:pt x="3516" y="204"/>
                    <a:pt x="3557" y="357"/>
                    <a:pt x="3572" y="802"/>
                  </a:cubicBezTo>
                  <a:cubicBezTo>
                    <a:pt x="3585" y="1247"/>
                    <a:pt x="1222" y="1942"/>
                    <a:pt x="611" y="2248"/>
                  </a:cubicBezTo>
                  <a:cubicBezTo>
                    <a:pt x="0" y="2553"/>
                    <a:pt x="361" y="4374"/>
                    <a:pt x="361" y="4374"/>
                  </a:cubicBezTo>
                  <a:lnTo>
                    <a:pt x="4447" y="3651"/>
                  </a:lnTo>
                  <a:cubicBezTo>
                    <a:pt x="4447" y="3651"/>
                    <a:pt x="4447" y="3651"/>
                    <a:pt x="4502" y="3415"/>
                  </a:cubicBezTo>
                  <a:cubicBezTo>
                    <a:pt x="4558" y="3178"/>
                    <a:pt x="4100" y="2191"/>
                    <a:pt x="4113" y="1997"/>
                  </a:cubicBezTo>
                  <a:cubicBezTo>
                    <a:pt x="4128" y="1802"/>
                    <a:pt x="4335" y="1914"/>
                    <a:pt x="4711" y="1496"/>
                  </a:cubicBezTo>
                  <a:cubicBezTo>
                    <a:pt x="5087" y="1080"/>
                    <a:pt x="3836" y="121"/>
                    <a:pt x="3447" y="38"/>
                  </a:cubicBezTo>
                  <a:cubicBezTo>
                    <a:pt x="3317" y="10"/>
                    <a:pt x="3154" y="0"/>
                    <a:pt x="29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9"/>
            <p:cNvSpPr/>
            <p:nvPr/>
          </p:nvSpPr>
          <p:spPr>
            <a:xfrm>
              <a:off x="1969700" y="951650"/>
              <a:ext cx="34300" cy="30650"/>
            </a:xfrm>
            <a:custGeom>
              <a:rect b="b" l="l" r="r" t="t"/>
              <a:pathLst>
                <a:path extrusionOk="0" h="1226" w="1372">
                  <a:moveTo>
                    <a:pt x="847" y="0"/>
                  </a:moveTo>
                  <a:cubicBezTo>
                    <a:pt x="369" y="0"/>
                    <a:pt x="167" y="258"/>
                    <a:pt x="84" y="566"/>
                  </a:cubicBezTo>
                  <a:cubicBezTo>
                    <a:pt x="1" y="880"/>
                    <a:pt x="84" y="1205"/>
                    <a:pt x="498" y="1225"/>
                  </a:cubicBezTo>
                  <a:cubicBezTo>
                    <a:pt x="510" y="1226"/>
                    <a:pt x="522" y="1226"/>
                    <a:pt x="533" y="1226"/>
                  </a:cubicBezTo>
                  <a:cubicBezTo>
                    <a:pt x="935" y="1226"/>
                    <a:pt x="1336" y="875"/>
                    <a:pt x="1356" y="539"/>
                  </a:cubicBezTo>
                  <a:cubicBezTo>
                    <a:pt x="1356" y="539"/>
                    <a:pt x="1371" y="11"/>
                    <a:pt x="875" y="1"/>
                  </a:cubicBezTo>
                  <a:cubicBezTo>
                    <a:pt x="865" y="1"/>
                    <a:pt x="856" y="0"/>
                    <a:pt x="8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9"/>
            <p:cNvSpPr/>
            <p:nvPr/>
          </p:nvSpPr>
          <p:spPr>
            <a:xfrm>
              <a:off x="1900650" y="1046025"/>
              <a:ext cx="205425" cy="140125"/>
            </a:xfrm>
            <a:custGeom>
              <a:rect b="b" l="l" r="r" t="t"/>
              <a:pathLst>
                <a:path extrusionOk="0" h="5605" w="8217">
                  <a:moveTo>
                    <a:pt x="5120" y="1"/>
                  </a:moveTo>
                  <a:cubicBezTo>
                    <a:pt x="5096" y="1"/>
                    <a:pt x="5072" y="1"/>
                    <a:pt x="5047" y="2"/>
                  </a:cubicBezTo>
                  <a:cubicBezTo>
                    <a:pt x="4224" y="38"/>
                    <a:pt x="2270" y="400"/>
                    <a:pt x="1851" y="944"/>
                  </a:cubicBezTo>
                  <a:lnTo>
                    <a:pt x="1851" y="2293"/>
                  </a:lnTo>
                  <a:cubicBezTo>
                    <a:pt x="1851" y="2293"/>
                    <a:pt x="1551" y="1942"/>
                    <a:pt x="1153" y="1942"/>
                  </a:cubicBezTo>
                  <a:cubicBezTo>
                    <a:pt x="989" y="1942"/>
                    <a:pt x="810" y="2001"/>
                    <a:pt x="627" y="2168"/>
                  </a:cubicBezTo>
                  <a:cubicBezTo>
                    <a:pt x="1" y="2740"/>
                    <a:pt x="573" y="3421"/>
                    <a:pt x="949" y="3421"/>
                  </a:cubicBezTo>
                  <a:cubicBezTo>
                    <a:pt x="1325" y="3421"/>
                    <a:pt x="1665" y="3170"/>
                    <a:pt x="1665" y="3170"/>
                  </a:cubicBezTo>
                  <a:lnTo>
                    <a:pt x="1665" y="3170"/>
                  </a:lnTo>
                  <a:lnTo>
                    <a:pt x="1522" y="3886"/>
                  </a:lnTo>
                  <a:lnTo>
                    <a:pt x="3903" y="3778"/>
                  </a:lnTo>
                  <a:cubicBezTo>
                    <a:pt x="3903" y="3778"/>
                    <a:pt x="5030" y="5605"/>
                    <a:pt x="5102" y="5605"/>
                  </a:cubicBezTo>
                  <a:cubicBezTo>
                    <a:pt x="5173" y="5605"/>
                    <a:pt x="6641" y="5390"/>
                    <a:pt x="6641" y="5390"/>
                  </a:cubicBezTo>
                  <a:cubicBezTo>
                    <a:pt x="6641" y="5390"/>
                    <a:pt x="7232" y="3599"/>
                    <a:pt x="7142" y="2955"/>
                  </a:cubicBezTo>
                  <a:cubicBezTo>
                    <a:pt x="7053" y="2310"/>
                    <a:pt x="6999" y="2132"/>
                    <a:pt x="6999" y="2132"/>
                  </a:cubicBezTo>
                  <a:lnTo>
                    <a:pt x="8217" y="1756"/>
                  </a:lnTo>
                  <a:lnTo>
                    <a:pt x="7697" y="1434"/>
                  </a:lnTo>
                  <a:cubicBezTo>
                    <a:pt x="7697" y="1434"/>
                    <a:pt x="8217" y="1057"/>
                    <a:pt x="7804" y="557"/>
                  </a:cubicBezTo>
                  <a:cubicBezTo>
                    <a:pt x="7600" y="308"/>
                    <a:pt x="7401" y="188"/>
                    <a:pt x="7223" y="188"/>
                  </a:cubicBezTo>
                  <a:cubicBezTo>
                    <a:pt x="7042" y="188"/>
                    <a:pt x="6883" y="313"/>
                    <a:pt x="6766" y="557"/>
                  </a:cubicBezTo>
                  <a:cubicBezTo>
                    <a:pt x="6766" y="557"/>
                    <a:pt x="5923" y="1"/>
                    <a:pt x="5120" y="1"/>
                  </a:cubicBezTo>
                  <a:close/>
                </a:path>
              </a:pathLst>
            </a:custGeom>
            <a:solidFill>
              <a:srgbClr val="FA92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9"/>
            <p:cNvSpPr/>
            <p:nvPr/>
          </p:nvSpPr>
          <p:spPr>
            <a:xfrm>
              <a:off x="1938350" y="1021225"/>
              <a:ext cx="116350" cy="51250"/>
            </a:xfrm>
            <a:custGeom>
              <a:rect b="b" l="l" r="r" t="t"/>
              <a:pathLst>
                <a:path extrusionOk="0" h="2050" w="4654">
                  <a:moveTo>
                    <a:pt x="4057" y="1"/>
                  </a:moveTo>
                  <a:cubicBezTo>
                    <a:pt x="3377" y="1"/>
                    <a:pt x="1632" y="149"/>
                    <a:pt x="1028" y="400"/>
                  </a:cubicBezTo>
                  <a:cubicBezTo>
                    <a:pt x="573" y="591"/>
                    <a:pt x="119" y="942"/>
                    <a:pt x="119" y="942"/>
                  </a:cubicBezTo>
                  <a:cubicBezTo>
                    <a:pt x="1" y="1094"/>
                    <a:pt x="150" y="1994"/>
                    <a:pt x="342" y="2045"/>
                  </a:cubicBezTo>
                  <a:cubicBezTo>
                    <a:pt x="352" y="2048"/>
                    <a:pt x="363" y="2049"/>
                    <a:pt x="376" y="2049"/>
                  </a:cubicBezTo>
                  <a:cubicBezTo>
                    <a:pt x="610" y="2049"/>
                    <a:pt x="1309" y="1609"/>
                    <a:pt x="2183" y="1269"/>
                  </a:cubicBezTo>
                  <a:cubicBezTo>
                    <a:pt x="2533" y="1133"/>
                    <a:pt x="2963" y="1091"/>
                    <a:pt x="3361" y="1091"/>
                  </a:cubicBezTo>
                  <a:cubicBezTo>
                    <a:pt x="4010" y="1091"/>
                    <a:pt x="4575" y="1203"/>
                    <a:pt x="4575" y="1203"/>
                  </a:cubicBezTo>
                  <a:lnTo>
                    <a:pt x="4614" y="992"/>
                  </a:lnTo>
                  <a:cubicBezTo>
                    <a:pt x="4653" y="782"/>
                    <a:pt x="4461" y="105"/>
                    <a:pt x="4328" y="23"/>
                  </a:cubicBezTo>
                  <a:cubicBezTo>
                    <a:pt x="4304" y="8"/>
                    <a:pt x="4206" y="1"/>
                    <a:pt x="4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9"/>
            <p:cNvSpPr/>
            <p:nvPr/>
          </p:nvSpPr>
          <p:spPr>
            <a:xfrm>
              <a:off x="1989575" y="1020425"/>
              <a:ext cx="50600" cy="47600"/>
            </a:xfrm>
            <a:custGeom>
              <a:rect b="b" l="l" r="r" t="t"/>
              <a:pathLst>
                <a:path extrusionOk="0" h="1904" w="2024">
                  <a:moveTo>
                    <a:pt x="849" y="0"/>
                  </a:moveTo>
                  <a:cubicBezTo>
                    <a:pt x="797" y="0"/>
                    <a:pt x="743" y="10"/>
                    <a:pt x="686" y="33"/>
                  </a:cubicBezTo>
                  <a:cubicBezTo>
                    <a:pt x="307" y="185"/>
                    <a:pt x="246" y="719"/>
                    <a:pt x="246" y="719"/>
                  </a:cubicBezTo>
                  <a:cubicBezTo>
                    <a:pt x="246" y="719"/>
                    <a:pt x="189" y="666"/>
                    <a:pt x="135" y="666"/>
                  </a:cubicBezTo>
                  <a:cubicBezTo>
                    <a:pt x="96" y="666"/>
                    <a:pt x="59" y="692"/>
                    <a:pt x="42" y="780"/>
                  </a:cubicBezTo>
                  <a:cubicBezTo>
                    <a:pt x="1" y="994"/>
                    <a:pt x="317" y="1720"/>
                    <a:pt x="358" y="1741"/>
                  </a:cubicBezTo>
                  <a:lnTo>
                    <a:pt x="450" y="1903"/>
                  </a:lnTo>
                  <a:cubicBezTo>
                    <a:pt x="450" y="1903"/>
                    <a:pt x="583" y="1700"/>
                    <a:pt x="920" y="1362"/>
                  </a:cubicBezTo>
                  <a:cubicBezTo>
                    <a:pt x="1257" y="1025"/>
                    <a:pt x="1962" y="719"/>
                    <a:pt x="1993" y="709"/>
                  </a:cubicBezTo>
                  <a:cubicBezTo>
                    <a:pt x="2024" y="699"/>
                    <a:pt x="1819" y="555"/>
                    <a:pt x="1677" y="432"/>
                  </a:cubicBezTo>
                  <a:cubicBezTo>
                    <a:pt x="1533" y="310"/>
                    <a:pt x="1339" y="310"/>
                    <a:pt x="1339" y="310"/>
                  </a:cubicBezTo>
                  <a:cubicBezTo>
                    <a:pt x="1339" y="310"/>
                    <a:pt x="1140" y="0"/>
                    <a:pt x="8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9"/>
            <p:cNvSpPr/>
            <p:nvPr/>
          </p:nvSpPr>
          <p:spPr>
            <a:xfrm>
              <a:off x="1937725" y="1050225"/>
              <a:ext cx="63125" cy="38000"/>
            </a:xfrm>
            <a:custGeom>
              <a:rect b="b" l="l" r="r" t="t"/>
              <a:pathLst>
                <a:path extrusionOk="0" h="1520" w="2525">
                  <a:moveTo>
                    <a:pt x="1252" y="1"/>
                  </a:moveTo>
                  <a:cubicBezTo>
                    <a:pt x="1225" y="1"/>
                    <a:pt x="1227" y="7"/>
                    <a:pt x="1227" y="7"/>
                  </a:cubicBezTo>
                  <a:lnTo>
                    <a:pt x="1334" y="253"/>
                  </a:lnTo>
                  <a:cubicBezTo>
                    <a:pt x="1334" y="253"/>
                    <a:pt x="1220" y="229"/>
                    <a:pt x="1063" y="229"/>
                  </a:cubicBezTo>
                  <a:cubicBezTo>
                    <a:pt x="902" y="229"/>
                    <a:pt x="695" y="254"/>
                    <a:pt x="522" y="356"/>
                  </a:cubicBezTo>
                  <a:cubicBezTo>
                    <a:pt x="181" y="557"/>
                    <a:pt x="83" y="781"/>
                    <a:pt x="42" y="889"/>
                  </a:cubicBezTo>
                  <a:cubicBezTo>
                    <a:pt x="1" y="998"/>
                    <a:pt x="102" y="1519"/>
                    <a:pt x="102" y="1519"/>
                  </a:cubicBezTo>
                  <a:cubicBezTo>
                    <a:pt x="102" y="1519"/>
                    <a:pt x="1438" y="710"/>
                    <a:pt x="2452" y="710"/>
                  </a:cubicBezTo>
                  <a:cubicBezTo>
                    <a:pt x="2476" y="710"/>
                    <a:pt x="2500" y="710"/>
                    <a:pt x="2524" y="711"/>
                  </a:cubicBezTo>
                  <a:cubicBezTo>
                    <a:pt x="2524" y="711"/>
                    <a:pt x="1810" y="120"/>
                    <a:pt x="1513" y="48"/>
                  </a:cubicBezTo>
                  <a:cubicBezTo>
                    <a:pt x="1354" y="9"/>
                    <a:pt x="1283" y="1"/>
                    <a:pt x="12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9"/>
            <p:cNvSpPr/>
            <p:nvPr/>
          </p:nvSpPr>
          <p:spPr>
            <a:xfrm>
              <a:off x="1978975" y="1072800"/>
              <a:ext cx="18175" cy="13300"/>
            </a:xfrm>
            <a:custGeom>
              <a:rect b="b" l="l" r="r" t="t"/>
              <a:pathLst>
                <a:path extrusionOk="0" h="532" w="727">
                  <a:moveTo>
                    <a:pt x="278" y="1"/>
                  </a:moveTo>
                  <a:cubicBezTo>
                    <a:pt x="250" y="1"/>
                    <a:pt x="223" y="4"/>
                    <a:pt x="196" y="13"/>
                  </a:cubicBezTo>
                  <a:cubicBezTo>
                    <a:pt x="9" y="73"/>
                    <a:pt x="0" y="446"/>
                    <a:pt x="193" y="512"/>
                  </a:cubicBezTo>
                  <a:cubicBezTo>
                    <a:pt x="231" y="525"/>
                    <a:pt x="276" y="532"/>
                    <a:pt x="323" y="532"/>
                  </a:cubicBezTo>
                  <a:cubicBezTo>
                    <a:pt x="512" y="532"/>
                    <a:pt x="727" y="417"/>
                    <a:pt x="606" y="128"/>
                  </a:cubicBezTo>
                  <a:cubicBezTo>
                    <a:pt x="606" y="128"/>
                    <a:pt x="442"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9"/>
            <p:cNvSpPr/>
            <p:nvPr/>
          </p:nvSpPr>
          <p:spPr>
            <a:xfrm>
              <a:off x="2002000" y="1059875"/>
              <a:ext cx="14500" cy="10875"/>
            </a:xfrm>
            <a:custGeom>
              <a:rect b="b" l="l" r="r" t="t"/>
              <a:pathLst>
                <a:path extrusionOk="0" h="435" w="580">
                  <a:moveTo>
                    <a:pt x="217" y="1"/>
                  </a:moveTo>
                  <a:cubicBezTo>
                    <a:pt x="199" y="1"/>
                    <a:pt x="180" y="3"/>
                    <a:pt x="163" y="8"/>
                  </a:cubicBezTo>
                  <a:cubicBezTo>
                    <a:pt x="31" y="47"/>
                    <a:pt x="0" y="356"/>
                    <a:pt x="210" y="423"/>
                  </a:cubicBezTo>
                  <a:cubicBezTo>
                    <a:pt x="238" y="431"/>
                    <a:pt x="264" y="435"/>
                    <a:pt x="290" y="435"/>
                  </a:cubicBezTo>
                  <a:cubicBezTo>
                    <a:pt x="461" y="435"/>
                    <a:pt x="580" y="258"/>
                    <a:pt x="474" y="98"/>
                  </a:cubicBezTo>
                  <a:cubicBezTo>
                    <a:pt x="474" y="98"/>
                    <a:pt x="339" y="1"/>
                    <a:pt x="2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9"/>
            <p:cNvSpPr/>
            <p:nvPr/>
          </p:nvSpPr>
          <p:spPr>
            <a:xfrm>
              <a:off x="1942700" y="1079950"/>
              <a:ext cx="14250" cy="44400"/>
            </a:xfrm>
            <a:custGeom>
              <a:rect b="b" l="l" r="r" t="t"/>
              <a:pathLst>
                <a:path extrusionOk="0" h="1776" w="570">
                  <a:moveTo>
                    <a:pt x="532" y="0"/>
                  </a:moveTo>
                  <a:cubicBezTo>
                    <a:pt x="532" y="0"/>
                    <a:pt x="14" y="266"/>
                    <a:pt x="8" y="270"/>
                  </a:cubicBezTo>
                  <a:cubicBezTo>
                    <a:pt x="1" y="273"/>
                    <a:pt x="80" y="800"/>
                    <a:pt x="169" y="936"/>
                  </a:cubicBezTo>
                  <a:cubicBezTo>
                    <a:pt x="258" y="1072"/>
                    <a:pt x="14" y="1671"/>
                    <a:pt x="8" y="1700"/>
                  </a:cubicBezTo>
                  <a:cubicBezTo>
                    <a:pt x="3" y="1724"/>
                    <a:pt x="57" y="1776"/>
                    <a:pt x="177" y="1776"/>
                  </a:cubicBezTo>
                  <a:cubicBezTo>
                    <a:pt x="198" y="1776"/>
                    <a:pt x="222" y="1774"/>
                    <a:pt x="248" y="1770"/>
                  </a:cubicBezTo>
                  <a:cubicBezTo>
                    <a:pt x="417" y="1745"/>
                    <a:pt x="401" y="975"/>
                    <a:pt x="485" y="704"/>
                  </a:cubicBezTo>
                  <a:cubicBezTo>
                    <a:pt x="570" y="433"/>
                    <a:pt x="532" y="0"/>
                    <a:pt x="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9"/>
            <p:cNvSpPr/>
            <p:nvPr/>
          </p:nvSpPr>
          <p:spPr>
            <a:xfrm>
              <a:off x="2031300" y="1048125"/>
              <a:ext cx="51800" cy="27225"/>
            </a:xfrm>
            <a:custGeom>
              <a:rect b="b" l="l" r="r" t="t"/>
              <a:pathLst>
                <a:path extrusionOk="0" h="1089" w="2072">
                  <a:moveTo>
                    <a:pt x="143" y="1"/>
                  </a:moveTo>
                  <a:cubicBezTo>
                    <a:pt x="81" y="1"/>
                    <a:pt x="31" y="8"/>
                    <a:pt x="0" y="26"/>
                  </a:cubicBezTo>
                  <a:cubicBezTo>
                    <a:pt x="0" y="26"/>
                    <a:pt x="947" y="434"/>
                    <a:pt x="1196" y="547"/>
                  </a:cubicBezTo>
                  <a:cubicBezTo>
                    <a:pt x="1438" y="656"/>
                    <a:pt x="1841" y="1089"/>
                    <a:pt x="1934" y="1089"/>
                  </a:cubicBezTo>
                  <a:cubicBezTo>
                    <a:pt x="1936" y="1089"/>
                    <a:pt x="1938" y="1089"/>
                    <a:pt x="1940" y="1088"/>
                  </a:cubicBezTo>
                  <a:cubicBezTo>
                    <a:pt x="2019" y="1066"/>
                    <a:pt x="2071" y="973"/>
                    <a:pt x="2071" y="973"/>
                  </a:cubicBezTo>
                  <a:lnTo>
                    <a:pt x="1571" y="423"/>
                  </a:lnTo>
                  <a:cubicBezTo>
                    <a:pt x="1521" y="366"/>
                    <a:pt x="1456" y="324"/>
                    <a:pt x="1385" y="301"/>
                  </a:cubicBezTo>
                  <a:lnTo>
                    <a:pt x="857" y="127"/>
                  </a:lnTo>
                  <a:cubicBezTo>
                    <a:pt x="857" y="127"/>
                    <a:pt x="402"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9"/>
            <p:cNvSpPr/>
            <p:nvPr/>
          </p:nvSpPr>
          <p:spPr>
            <a:xfrm>
              <a:off x="1734200" y="1083325"/>
              <a:ext cx="630075" cy="279175"/>
            </a:xfrm>
            <a:custGeom>
              <a:rect b="b" l="l" r="r" t="t"/>
              <a:pathLst>
                <a:path extrusionOk="0" h="11167" w="25203">
                  <a:moveTo>
                    <a:pt x="14519" y="0"/>
                  </a:moveTo>
                  <a:cubicBezTo>
                    <a:pt x="13729" y="0"/>
                    <a:pt x="13075" y="394"/>
                    <a:pt x="13075" y="394"/>
                  </a:cubicBezTo>
                  <a:lnTo>
                    <a:pt x="10432" y="682"/>
                  </a:lnTo>
                  <a:cubicBezTo>
                    <a:pt x="10432" y="682"/>
                    <a:pt x="9470" y="1022"/>
                    <a:pt x="8880" y="1244"/>
                  </a:cubicBezTo>
                  <a:cubicBezTo>
                    <a:pt x="8290" y="1466"/>
                    <a:pt x="7812" y="1888"/>
                    <a:pt x="7912" y="1964"/>
                  </a:cubicBezTo>
                  <a:cubicBezTo>
                    <a:pt x="7930" y="1977"/>
                    <a:pt x="7960" y="1983"/>
                    <a:pt x="7999" y="1983"/>
                  </a:cubicBezTo>
                  <a:cubicBezTo>
                    <a:pt x="8174" y="1983"/>
                    <a:pt x="8509" y="1869"/>
                    <a:pt x="8509" y="1869"/>
                  </a:cubicBezTo>
                  <a:lnTo>
                    <a:pt x="8509" y="1869"/>
                  </a:lnTo>
                  <a:cubicBezTo>
                    <a:pt x="8509" y="1869"/>
                    <a:pt x="6704" y="3408"/>
                    <a:pt x="6301" y="4806"/>
                  </a:cubicBezTo>
                  <a:cubicBezTo>
                    <a:pt x="5898" y="6203"/>
                    <a:pt x="5259" y="6677"/>
                    <a:pt x="4549" y="6747"/>
                  </a:cubicBezTo>
                  <a:cubicBezTo>
                    <a:pt x="4506" y="6752"/>
                    <a:pt x="4461" y="6754"/>
                    <a:pt x="4413" y="6754"/>
                  </a:cubicBezTo>
                  <a:cubicBezTo>
                    <a:pt x="3671" y="6754"/>
                    <a:pt x="2402" y="6250"/>
                    <a:pt x="2180" y="5871"/>
                  </a:cubicBezTo>
                  <a:cubicBezTo>
                    <a:pt x="2051" y="5651"/>
                    <a:pt x="1970" y="5601"/>
                    <a:pt x="1925" y="5601"/>
                  </a:cubicBezTo>
                  <a:cubicBezTo>
                    <a:pt x="1887" y="5601"/>
                    <a:pt x="1872" y="5635"/>
                    <a:pt x="1872" y="5635"/>
                  </a:cubicBezTo>
                  <a:lnTo>
                    <a:pt x="2038" y="6014"/>
                  </a:lnTo>
                  <a:cubicBezTo>
                    <a:pt x="2038" y="6014"/>
                    <a:pt x="1517" y="5588"/>
                    <a:pt x="1493" y="5019"/>
                  </a:cubicBezTo>
                  <a:cubicBezTo>
                    <a:pt x="1470" y="4450"/>
                    <a:pt x="1091" y="4001"/>
                    <a:pt x="1091" y="4001"/>
                  </a:cubicBezTo>
                  <a:cubicBezTo>
                    <a:pt x="1091" y="4001"/>
                    <a:pt x="1" y="6322"/>
                    <a:pt x="641" y="7885"/>
                  </a:cubicBezTo>
                  <a:cubicBezTo>
                    <a:pt x="1188" y="9222"/>
                    <a:pt x="2099" y="11166"/>
                    <a:pt x="4590" y="11166"/>
                  </a:cubicBezTo>
                  <a:cubicBezTo>
                    <a:pt x="5011" y="11166"/>
                    <a:pt x="5476" y="11111"/>
                    <a:pt x="5993" y="10988"/>
                  </a:cubicBezTo>
                  <a:cubicBezTo>
                    <a:pt x="9570" y="10135"/>
                    <a:pt x="10666" y="8051"/>
                    <a:pt x="10666" y="8051"/>
                  </a:cubicBezTo>
                  <a:lnTo>
                    <a:pt x="10666" y="8051"/>
                  </a:lnTo>
                  <a:lnTo>
                    <a:pt x="10541" y="9022"/>
                  </a:lnTo>
                  <a:cubicBezTo>
                    <a:pt x="10541" y="9022"/>
                    <a:pt x="11180" y="8453"/>
                    <a:pt x="11299" y="7695"/>
                  </a:cubicBezTo>
                  <a:cubicBezTo>
                    <a:pt x="11418" y="6937"/>
                    <a:pt x="11990" y="5848"/>
                    <a:pt x="12011" y="5658"/>
                  </a:cubicBezTo>
                  <a:cubicBezTo>
                    <a:pt x="12033" y="5469"/>
                    <a:pt x="12507" y="4113"/>
                    <a:pt x="12507" y="4113"/>
                  </a:cubicBezTo>
                  <a:cubicBezTo>
                    <a:pt x="12507" y="4113"/>
                    <a:pt x="14591" y="6179"/>
                    <a:pt x="15467" y="6605"/>
                  </a:cubicBezTo>
                  <a:cubicBezTo>
                    <a:pt x="16344" y="7032"/>
                    <a:pt x="16344" y="7032"/>
                    <a:pt x="16344" y="7032"/>
                  </a:cubicBezTo>
                  <a:cubicBezTo>
                    <a:pt x="16344" y="7032"/>
                    <a:pt x="18254" y="8387"/>
                    <a:pt x="20677" y="8387"/>
                  </a:cubicBezTo>
                  <a:cubicBezTo>
                    <a:pt x="20756" y="8387"/>
                    <a:pt x="20835" y="8385"/>
                    <a:pt x="20915" y="8382"/>
                  </a:cubicBezTo>
                  <a:cubicBezTo>
                    <a:pt x="23449" y="8287"/>
                    <a:pt x="25202" y="4925"/>
                    <a:pt x="25202" y="4924"/>
                  </a:cubicBezTo>
                  <a:lnTo>
                    <a:pt x="25202" y="4924"/>
                  </a:lnTo>
                  <a:cubicBezTo>
                    <a:pt x="25202" y="4924"/>
                    <a:pt x="23795" y="5657"/>
                    <a:pt x="22490" y="5657"/>
                  </a:cubicBezTo>
                  <a:cubicBezTo>
                    <a:pt x="22119" y="5657"/>
                    <a:pt x="21756" y="5597"/>
                    <a:pt x="21436" y="5445"/>
                  </a:cubicBezTo>
                  <a:cubicBezTo>
                    <a:pt x="19991" y="4759"/>
                    <a:pt x="18570" y="2559"/>
                    <a:pt x="18025" y="2095"/>
                  </a:cubicBezTo>
                  <a:lnTo>
                    <a:pt x="17481" y="1632"/>
                  </a:lnTo>
                  <a:lnTo>
                    <a:pt x="17481" y="1632"/>
                  </a:lnTo>
                  <a:cubicBezTo>
                    <a:pt x="17481" y="1632"/>
                    <a:pt x="18200" y="1954"/>
                    <a:pt x="18336" y="1954"/>
                  </a:cubicBezTo>
                  <a:cubicBezTo>
                    <a:pt x="18352" y="1954"/>
                    <a:pt x="18360" y="1949"/>
                    <a:pt x="18357" y="1939"/>
                  </a:cubicBezTo>
                  <a:cubicBezTo>
                    <a:pt x="18334" y="1845"/>
                    <a:pt x="16265" y="473"/>
                    <a:pt x="15207" y="111"/>
                  </a:cubicBezTo>
                  <a:cubicBezTo>
                    <a:pt x="14975" y="31"/>
                    <a:pt x="14742" y="0"/>
                    <a:pt x="14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9"/>
            <p:cNvSpPr/>
            <p:nvPr/>
          </p:nvSpPr>
          <p:spPr>
            <a:xfrm>
              <a:off x="1967800" y="1202650"/>
              <a:ext cx="8050" cy="4500"/>
            </a:xfrm>
            <a:custGeom>
              <a:rect b="b" l="l" r="r" t="t"/>
              <a:pathLst>
                <a:path extrusionOk="0" h="180" w="322">
                  <a:moveTo>
                    <a:pt x="321" y="1"/>
                  </a:moveTo>
                  <a:cubicBezTo>
                    <a:pt x="209" y="54"/>
                    <a:pt x="102" y="114"/>
                    <a:pt x="1" y="179"/>
                  </a:cubicBezTo>
                  <a:cubicBezTo>
                    <a:pt x="5" y="179"/>
                    <a:pt x="10" y="180"/>
                    <a:pt x="15" y="180"/>
                  </a:cubicBezTo>
                  <a:cubicBezTo>
                    <a:pt x="117" y="180"/>
                    <a:pt x="218" y="76"/>
                    <a:pt x="3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9"/>
            <p:cNvSpPr/>
            <p:nvPr/>
          </p:nvSpPr>
          <p:spPr>
            <a:xfrm>
              <a:off x="1975825" y="1200775"/>
              <a:ext cx="4325" cy="1900"/>
            </a:xfrm>
            <a:custGeom>
              <a:rect b="b" l="l" r="r" t="t"/>
              <a:pathLst>
                <a:path extrusionOk="0" h="76" w="173">
                  <a:moveTo>
                    <a:pt x="172" y="0"/>
                  </a:moveTo>
                  <a:cubicBezTo>
                    <a:pt x="115" y="0"/>
                    <a:pt x="58" y="34"/>
                    <a:pt x="0" y="76"/>
                  </a:cubicBezTo>
                  <a:cubicBezTo>
                    <a:pt x="55" y="49"/>
                    <a:pt x="113" y="24"/>
                    <a:pt x="1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9"/>
            <p:cNvSpPr/>
            <p:nvPr/>
          </p:nvSpPr>
          <p:spPr>
            <a:xfrm>
              <a:off x="1750725" y="1083325"/>
              <a:ext cx="613525" cy="225575"/>
            </a:xfrm>
            <a:custGeom>
              <a:rect b="b" l="l" r="r" t="t"/>
              <a:pathLst>
                <a:path extrusionOk="0" h="9023" w="24541">
                  <a:moveTo>
                    <a:pt x="13858" y="0"/>
                  </a:moveTo>
                  <a:cubicBezTo>
                    <a:pt x="13068" y="0"/>
                    <a:pt x="12414" y="394"/>
                    <a:pt x="12414" y="394"/>
                  </a:cubicBezTo>
                  <a:lnTo>
                    <a:pt x="9771" y="682"/>
                  </a:lnTo>
                  <a:cubicBezTo>
                    <a:pt x="9771" y="682"/>
                    <a:pt x="8809" y="1022"/>
                    <a:pt x="8219" y="1244"/>
                  </a:cubicBezTo>
                  <a:cubicBezTo>
                    <a:pt x="7629" y="1466"/>
                    <a:pt x="7151" y="1888"/>
                    <a:pt x="7251" y="1964"/>
                  </a:cubicBezTo>
                  <a:cubicBezTo>
                    <a:pt x="7269" y="1977"/>
                    <a:pt x="7299" y="1983"/>
                    <a:pt x="7338" y="1983"/>
                  </a:cubicBezTo>
                  <a:cubicBezTo>
                    <a:pt x="7513" y="1983"/>
                    <a:pt x="7847" y="1869"/>
                    <a:pt x="7847" y="1869"/>
                  </a:cubicBezTo>
                  <a:lnTo>
                    <a:pt x="7847" y="1869"/>
                  </a:lnTo>
                  <a:cubicBezTo>
                    <a:pt x="7847" y="1869"/>
                    <a:pt x="6043" y="3408"/>
                    <a:pt x="5640" y="4806"/>
                  </a:cubicBezTo>
                  <a:cubicBezTo>
                    <a:pt x="5237" y="6203"/>
                    <a:pt x="4598" y="6677"/>
                    <a:pt x="3888" y="6747"/>
                  </a:cubicBezTo>
                  <a:cubicBezTo>
                    <a:pt x="3845" y="6752"/>
                    <a:pt x="3799" y="6754"/>
                    <a:pt x="3752" y="6754"/>
                  </a:cubicBezTo>
                  <a:cubicBezTo>
                    <a:pt x="3009" y="6754"/>
                    <a:pt x="1741" y="6250"/>
                    <a:pt x="1519" y="5871"/>
                  </a:cubicBezTo>
                  <a:cubicBezTo>
                    <a:pt x="1389" y="5651"/>
                    <a:pt x="1309" y="5601"/>
                    <a:pt x="1263" y="5601"/>
                  </a:cubicBezTo>
                  <a:cubicBezTo>
                    <a:pt x="1225" y="5601"/>
                    <a:pt x="1211" y="5635"/>
                    <a:pt x="1211" y="5635"/>
                  </a:cubicBezTo>
                  <a:lnTo>
                    <a:pt x="1377" y="6014"/>
                  </a:lnTo>
                  <a:cubicBezTo>
                    <a:pt x="1377" y="6014"/>
                    <a:pt x="856" y="5588"/>
                    <a:pt x="832" y="5019"/>
                  </a:cubicBezTo>
                  <a:cubicBezTo>
                    <a:pt x="809" y="4450"/>
                    <a:pt x="430" y="4000"/>
                    <a:pt x="430" y="4000"/>
                  </a:cubicBezTo>
                  <a:cubicBezTo>
                    <a:pt x="430" y="4000"/>
                    <a:pt x="189" y="4513"/>
                    <a:pt x="0" y="5218"/>
                  </a:cubicBezTo>
                  <a:cubicBezTo>
                    <a:pt x="533" y="7287"/>
                    <a:pt x="2125" y="9022"/>
                    <a:pt x="4289" y="9022"/>
                  </a:cubicBezTo>
                  <a:cubicBezTo>
                    <a:pt x="4823" y="9022"/>
                    <a:pt x="5391" y="8917"/>
                    <a:pt x="5986" y="8685"/>
                  </a:cubicBezTo>
                  <a:cubicBezTo>
                    <a:pt x="5587" y="8287"/>
                    <a:pt x="5189" y="8487"/>
                    <a:pt x="4790" y="8287"/>
                  </a:cubicBezTo>
                  <a:cubicBezTo>
                    <a:pt x="6787" y="8105"/>
                    <a:pt x="7132" y="5940"/>
                    <a:pt x="8684" y="4952"/>
                  </a:cubicBezTo>
                  <a:cubicBezTo>
                    <a:pt x="8648" y="4949"/>
                    <a:pt x="8613" y="4933"/>
                    <a:pt x="8578" y="4898"/>
                  </a:cubicBezTo>
                  <a:cubicBezTo>
                    <a:pt x="9574" y="4100"/>
                    <a:pt x="10571" y="2904"/>
                    <a:pt x="11568" y="2505"/>
                  </a:cubicBezTo>
                  <a:cubicBezTo>
                    <a:pt x="11747" y="2439"/>
                    <a:pt x="11920" y="2409"/>
                    <a:pt x="12089" y="2409"/>
                  </a:cubicBezTo>
                  <a:cubicBezTo>
                    <a:pt x="13377" y="2409"/>
                    <a:pt x="14458" y="4112"/>
                    <a:pt x="15941" y="4112"/>
                  </a:cubicBezTo>
                  <a:cubicBezTo>
                    <a:pt x="16011" y="4112"/>
                    <a:pt x="16082" y="4108"/>
                    <a:pt x="16154" y="4100"/>
                  </a:cubicBezTo>
                  <a:lnTo>
                    <a:pt x="16154" y="4100"/>
                  </a:lnTo>
                  <a:cubicBezTo>
                    <a:pt x="16007" y="4247"/>
                    <a:pt x="15860" y="4286"/>
                    <a:pt x="15712" y="4286"/>
                  </a:cubicBezTo>
                  <a:cubicBezTo>
                    <a:pt x="15551" y="4286"/>
                    <a:pt x="15391" y="4240"/>
                    <a:pt x="15230" y="4240"/>
                  </a:cubicBezTo>
                  <a:cubicBezTo>
                    <a:pt x="15139" y="4240"/>
                    <a:pt x="15048" y="4255"/>
                    <a:pt x="14958" y="4300"/>
                  </a:cubicBezTo>
                  <a:cubicBezTo>
                    <a:pt x="16752" y="5895"/>
                    <a:pt x="19145" y="6293"/>
                    <a:pt x="21537" y="6293"/>
                  </a:cubicBezTo>
                  <a:cubicBezTo>
                    <a:pt x="21139" y="6493"/>
                    <a:pt x="20739" y="6692"/>
                    <a:pt x="20340" y="6692"/>
                  </a:cubicBezTo>
                  <a:cubicBezTo>
                    <a:pt x="20724" y="6735"/>
                    <a:pt x="21108" y="6759"/>
                    <a:pt x="21490" y="6759"/>
                  </a:cubicBezTo>
                  <a:cubicBezTo>
                    <a:pt x="22148" y="6759"/>
                    <a:pt x="22801" y="6687"/>
                    <a:pt x="23437" y="6514"/>
                  </a:cubicBezTo>
                  <a:cubicBezTo>
                    <a:pt x="24137" y="5698"/>
                    <a:pt x="24540" y="4924"/>
                    <a:pt x="24540" y="4924"/>
                  </a:cubicBezTo>
                  <a:lnTo>
                    <a:pt x="24540" y="4924"/>
                  </a:lnTo>
                  <a:cubicBezTo>
                    <a:pt x="24540" y="4924"/>
                    <a:pt x="23133" y="5657"/>
                    <a:pt x="21829" y="5657"/>
                  </a:cubicBezTo>
                  <a:cubicBezTo>
                    <a:pt x="21458" y="5657"/>
                    <a:pt x="21095" y="5597"/>
                    <a:pt x="20775" y="5445"/>
                  </a:cubicBezTo>
                  <a:cubicBezTo>
                    <a:pt x="19330" y="4759"/>
                    <a:pt x="17909" y="2559"/>
                    <a:pt x="17364" y="2095"/>
                  </a:cubicBezTo>
                  <a:lnTo>
                    <a:pt x="16820" y="1632"/>
                  </a:lnTo>
                  <a:lnTo>
                    <a:pt x="16820" y="1632"/>
                  </a:lnTo>
                  <a:cubicBezTo>
                    <a:pt x="16820" y="1632"/>
                    <a:pt x="17539" y="1954"/>
                    <a:pt x="17675" y="1954"/>
                  </a:cubicBezTo>
                  <a:cubicBezTo>
                    <a:pt x="17691" y="1954"/>
                    <a:pt x="17699" y="1949"/>
                    <a:pt x="17696" y="1939"/>
                  </a:cubicBezTo>
                  <a:cubicBezTo>
                    <a:pt x="17673" y="1845"/>
                    <a:pt x="15604" y="473"/>
                    <a:pt x="14545" y="111"/>
                  </a:cubicBezTo>
                  <a:cubicBezTo>
                    <a:pt x="14313" y="31"/>
                    <a:pt x="14080" y="0"/>
                    <a:pt x="13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9"/>
            <p:cNvSpPr/>
            <p:nvPr/>
          </p:nvSpPr>
          <p:spPr>
            <a:xfrm>
              <a:off x="1986000" y="1065300"/>
              <a:ext cx="95550" cy="122900"/>
            </a:xfrm>
            <a:custGeom>
              <a:rect b="b" l="l" r="r" t="t"/>
              <a:pathLst>
                <a:path extrusionOk="0" h="4916" w="3822">
                  <a:moveTo>
                    <a:pt x="593" y="1"/>
                  </a:moveTo>
                  <a:lnTo>
                    <a:pt x="493" y="26"/>
                  </a:lnTo>
                  <a:cubicBezTo>
                    <a:pt x="493" y="26"/>
                    <a:pt x="721" y="793"/>
                    <a:pt x="868" y="964"/>
                  </a:cubicBezTo>
                  <a:cubicBezTo>
                    <a:pt x="1015" y="1136"/>
                    <a:pt x="1154" y="1325"/>
                    <a:pt x="1154" y="1325"/>
                  </a:cubicBezTo>
                  <a:cubicBezTo>
                    <a:pt x="1154" y="1325"/>
                    <a:pt x="950" y="1102"/>
                    <a:pt x="815" y="1102"/>
                  </a:cubicBezTo>
                  <a:cubicBezTo>
                    <a:pt x="800" y="1102"/>
                    <a:pt x="786" y="1105"/>
                    <a:pt x="773" y="1111"/>
                  </a:cubicBezTo>
                  <a:cubicBezTo>
                    <a:pt x="644" y="1171"/>
                    <a:pt x="206" y="1497"/>
                    <a:pt x="181" y="1600"/>
                  </a:cubicBezTo>
                  <a:cubicBezTo>
                    <a:pt x="156" y="1703"/>
                    <a:pt x="1" y="2390"/>
                    <a:pt x="360" y="3163"/>
                  </a:cubicBezTo>
                  <a:cubicBezTo>
                    <a:pt x="720" y="3936"/>
                    <a:pt x="1606" y="4906"/>
                    <a:pt x="1658" y="4915"/>
                  </a:cubicBezTo>
                  <a:cubicBezTo>
                    <a:pt x="1659" y="4916"/>
                    <a:pt x="1660" y="4916"/>
                    <a:pt x="1661" y="4916"/>
                  </a:cubicBezTo>
                  <a:cubicBezTo>
                    <a:pt x="1753" y="4916"/>
                    <a:pt x="3290" y="4632"/>
                    <a:pt x="3290" y="4632"/>
                  </a:cubicBezTo>
                  <a:cubicBezTo>
                    <a:pt x="3290" y="4632"/>
                    <a:pt x="3358" y="4554"/>
                    <a:pt x="3452" y="4237"/>
                  </a:cubicBezTo>
                  <a:cubicBezTo>
                    <a:pt x="3547" y="3919"/>
                    <a:pt x="3822" y="2167"/>
                    <a:pt x="3736" y="1557"/>
                  </a:cubicBezTo>
                  <a:cubicBezTo>
                    <a:pt x="3650" y="948"/>
                    <a:pt x="2774" y="613"/>
                    <a:pt x="1838" y="527"/>
                  </a:cubicBezTo>
                  <a:cubicBezTo>
                    <a:pt x="901" y="441"/>
                    <a:pt x="593" y="1"/>
                    <a:pt x="593" y="1"/>
                  </a:cubicBezTo>
                  <a:close/>
                </a:path>
              </a:pathLst>
            </a:custGeom>
            <a:solidFill>
              <a:srgbClr val="D767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9"/>
            <p:cNvSpPr/>
            <p:nvPr/>
          </p:nvSpPr>
          <p:spPr>
            <a:xfrm>
              <a:off x="1921050" y="1101200"/>
              <a:ext cx="25200" cy="21800"/>
            </a:xfrm>
            <a:custGeom>
              <a:rect b="b" l="l" r="r" t="t"/>
              <a:pathLst>
                <a:path extrusionOk="0" h="872" w="1008">
                  <a:moveTo>
                    <a:pt x="413" y="0"/>
                  </a:moveTo>
                  <a:cubicBezTo>
                    <a:pt x="355" y="0"/>
                    <a:pt x="300" y="11"/>
                    <a:pt x="253" y="38"/>
                  </a:cubicBezTo>
                  <a:cubicBezTo>
                    <a:pt x="1" y="184"/>
                    <a:pt x="108" y="763"/>
                    <a:pt x="448" y="849"/>
                  </a:cubicBezTo>
                  <a:cubicBezTo>
                    <a:pt x="510" y="865"/>
                    <a:pt x="567" y="871"/>
                    <a:pt x="618" y="871"/>
                  </a:cubicBezTo>
                  <a:cubicBezTo>
                    <a:pt x="846" y="871"/>
                    <a:pt x="964" y="741"/>
                    <a:pt x="964" y="741"/>
                  </a:cubicBezTo>
                  <a:lnTo>
                    <a:pt x="1008" y="215"/>
                  </a:lnTo>
                  <a:cubicBezTo>
                    <a:pt x="1008" y="215"/>
                    <a:pt x="673" y="0"/>
                    <a:pt x="413" y="0"/>
                  </a:cubicBezTo>
                  <a:close/>
                </a:path>
              </a:pathLst>
            </a:custGeom>
            <a:solidFill>
              <a:srgbClr val="D73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9"/>
            <p:cNvSpPr/>
            <p:nvPr/>
          </p:nvSpPr>
          <p:spPr>
            <a:xfrm>
              <a:off x="2032425" y="1188175"/>
              <a:ext cx="41675" cy="34775"/>
            </a:xfrm>
            <a:custGeom>
              <a:rect b="b" l="l" r="r" t="t"/>
              <a:pathLst>
                <a:path extrusionOk="0" h="1391" w="1667">
                  <a:moveTo>
                    <a:pt x="1666" y="0"/>
                  </a:moveTo>
                  <a:cubicBezTo>
                    <a:pt x="1666" y="1"/>
                    <a:pt x="1357" y="1002"/>
                    <a:pt x="892" y="1156"/>
                  </a:cubicBezTo>
                  <a:cubicBezTo>
                    <a:pt x="861" y="1166"/>
                    <a:pt x="830" y="1171"/>
                    <a:pt x="800" y="1171"/>
                  </a:cubicBezTo>
                  <a:cubicBezTo>
                    <a:pt x="372" y="1171"/>
                    <a:pt x="1" y="228"/>
                    <a:pt x="1" y="228"/>
                  </a:cubicBezTo>
                  <a:lnTo>
                    <a:pt x="1" y="228"/>
                  </a:lnTo>
                  <a:cubicBezTo>
                    <a:pt x="44" y="478"/>
                    <a:pt x="371" y="1391"/>
                    <a:pt x="850" y="1391"/>
                  </a:cubicBezTo>
                  <a:cubicBezTo>
                    <a:pt x="864" y="1391"/>
                    <a:pt x="878" y="1390"/>
                    <a:pt x="892" y="1389"/>
                  </a:cubicBezTo>
                  <a:cubicBezTo>
                    <a:pt x="1393" y="1334"/>
                    <a:pt x="1666" y="1"/>
                    <a:pt x="16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9"/>
            <p:cNvSpPr/>
            <p:nvPr/>
          </p:nvSpPr>
          <p:spPr>
            <a:xfrm>
              <a:off x="2074975" y="1056550"/>
              <a:ext cx="23100" cy="22050"/>
            </a:xfrm>
            <a:custGeom>
              <a:rect b="b" l="l" r="r" t="t"/>
              <a:pathLst>
                <a:path extrusionOk="0" h="882" w="924">
                  <a:moveTo>
                    <a:pt x="385" y="0"/>
                  </a:moveTo>
                  <a:cubicBezTo>
                    <a:pt x="374" y="0"/>
                    <a:pt x="363" y="1"/>
                    <a:pt x="353" y="3"/>
                  </a:cubicBezTo>
                  <a:cubicBezTo>
                    <a:pt x="135" y="38"/>
                    <a:pt x="1" y="306"/>
                    <a:pt x="1" y="306"/>
                  </a:cubicBezTo>
                  <a:lnTo>
                    <a:pt x="515" y="881"/>
                  </a:lnTo>
                  <a:cubicBezTo>
                    <a:pt x="515" y="881"/>
                    <a:pt x="621" y="828"/>
                    <a:pt x="776" y="568"/>
                  </a:cubicBezTo>
                  <a:cubicBezTo>
                    <a:pt x="924" y="321"/>
                    <a:pt x="604" y="0"/>
                    <a:pt x="385" y="0"/>
                  </a:cubicBezTo>
                  <a:close/>
                </a:path>
              </a:pathLst>
            </a:custGeom>
            <a:solidFill>
              <a:srgbClr val="D73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29"/>
          <p:cNvGrpSpPr/>
          <p:nvPr/>
        </p:nvGrpSpPr>
        <p:grpSpPr>
          <a:xfrm>
            <a:off x="2389105" y="2903976"/>
            <a:ext cx="1530005" cy="1712449"/>
            <a:chOff x="2922400" y="3510225"/>
            <a:chExt cx="379475" cy="424725"/>
          </a:xfrm>
        </p:grpSpPr>
        <p:sp>
          <p:nvSpPr>
            <p:cNvPr id="742" name="Google Shape;742;p29"/>
            <p:cNvSpPr/>
            <p:nvPr/>
          </p:nvSpPr>
          <p:spPr>
            <a:xfrm>
              <a:off x="2986675" y="3531075"/>
              <a:ext cx="253875" cy="180050"/>
            </a:xfrm>
            <a:custGeom>
              <a:rect b="b" l="l" r="r" t="t"/>
              <a:pathLst>
                <a:path extrusionOk="0" h="7202" w="10155">
                  <a:moveTo>
                    <a:pt x="5663" y="0"/>
                  </a:moveTo>
                  <a:cubicBezTo>
                    <a:pt x="2254" y="0"/>
                    <a:pt x="1" y="2478"/>
                    <a:pt x="290" y="4480"/>
                  </a:cubicBezTo>
                  <a:cubicBezTo>
                    <a:pt x="538" y="6183"/>
                    <a:pt x="2262" y="7202"/>
                    <a:pt x="4595" y="7202"/>
                  </a:cubicBezTo>
                  <a:cubicBezTo>
                    <a:pt x="5163" y="7202"/>
                    <a:pt x="5766" y="7141"/>
                    <a:pt x="6394" y="7016"/>
                  </a:cubicBezTo>
                  <a:cubicBezTo>
                    <a:pt x="6394" y="7016"/>
                    <a:pt x="8594" y="6430"/>
                    <a:pt x="9374" y="4926"/>
                  </a:cubicBezTo>
                  <a:cubicBezTo>
                    <a:pt x="10154" y="3421"/>
                    <a:pt x="10000" y="336"/>
                    <a:pt x="6259" y="25"/>
                  </a:cubicBezTo>
                  <a:cubicBezTo>
                    <a:pt x="6057" y="9"/>
                    <a:pt x="5858" y="0"/>
                    <a:pt x="5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9"/>
            <p:cNvSpPr/>
            <p:nvPr/>
          </p:nvSpPr>
          <p:spPr>
            <a:xfrm>
              <a:off x="3002975" y="3710250"/>
              <a:ext cx="270900" cy="219575"/>
            </a:xfrm>
            <a:custGeom>
              <a:rect b="b" l="l" r="r" t="t"/>
              <a:pathLst>
                <a:path extrusionOk="0" h="8783" w="10836">
                  <a:moveTo>
                    <a:pt x="5347" y="1"/>
                  </a:moveTo>
                  <a:cubicBezTo>
                    <a:pt x="5203" y="1"/>
                    <a:pt x="5047" y="12"/>
                    <a:pt x="4878" y="34"/>
                  </a:cubicBezTo>
                  <a:cubicBezTo>
                    <a:pt x="3122" y="267"/>
                    <a:pt x="333" y="4577"/>
                    <a:pt x="167" y="6267"/>
                  </a:cubicBezTo>
                  <a:cubicBezTo>
                    <a:pt x="1" y="7957"/>
                    <a:pt x="1166" y="8487"/>
                    <a:pt x="2171" y="8682"/>
                  </a:cubicBezTo>
                  <a:cubicBezTo>
                    <a:pt x="2467" y="8739"/>
                    <a:pt x="3317" y="8782"/>
                    <a:pt x="4374" y="8782"/>
                  </a:cubicBezTo>
                  <a:cubicBezTo>
                    <a:pt x="6908" y="8782"/>
                    <a:pt x="10636" y="8536"/>
                    <a:pt x="10813" y="7651"/>
                  </a:cubicBezTo>
                  <a:cubicBezTo>
                    <a:pt x="10835" y="7535"/>
                    <a:pt x="9949" y="4347"/>
                    <a:pt x="8444" y="2572"/>
                  </a:cubicBezTo>
                  <a:cubicBezTo>
                    <a:pt x="7084" y="967"/>
                    <a:pt x="6703" y="1"/>
                    <a:pt x="5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9"/>
            <p:cNvSpPr/>
            <p:nvPr/>
          </p:nvSpPr>
          <p:spPr>
            <a:xfrm>
              <a:off x="3179100" y="3510225"/>
              <a:ext cx="81550" cy="59850"/>
            </a:xfrm>
            <a:custGeom>
              <a:rect b="b" l="l" r="r" t="t"/>
              <a:pathLst>
                <a:path extrusionOk="0" h="2394" w="3262">
                  <a:moveTo>
                    <a:pt x="2584" y="1"/>
                  </a:moveTo>
                  <a:cubicBezTo>
                    <a:pt x="2584" y="1"/>
                    <a:pt x="981" y="1659"/>
                    <a:pt x="949" y="1659"/>
                  </a:cubicBezTo>
                  <a:cubicBezTo>
                    <a:pt x="949" y="1659"/>
                    <a:pt x="949" y="1659"/>
                    <a:pt x="949" y="1659"/>
                  </a:cubicBezTo>
                  <a:cubicBezTo>
                    <a:pt x="949" y="1625"/>
                    <a:pt x="237" y="711"/>
                    <a:pt x="237" y="711"/>
                  </a:cubicBezTo>
                  <a:lnTo>
                    <a:pt x="340" y="113"/>
                  </a:lnTo>
                  <a:lnTo>
                    <a:pt x="136" y="57"/>
                  </a:lnTo>
                  <a:cubicBezTo>
                    <a:pt x="135" y="57"/>
                    <a:pt x="135" y="57"/>
                    <a:pt x="135" y="57"/>
                  </a:cubicBezTo>
                  <a:cubicBezTo>
                    <a:pt x="89" y="57"/>
                    <a:pt x="1" y="767"/>
                    <a:pt x="1" y="767"/>
                  </a:cubicBezTo>
                  <a:cubicBezTo>
                    <a:pt x="1" y="767"/>
                    <a:pt x="711" y="1863"/>
                    <a:pt x="949" y="1975"/>
                  </a:cubicBezTo>
                  <a:cubicBezTo>
                    <a:pt x="1181" y="2086"/>
                    <a:pt x="2241" y="2393"/>
                    <a:pt x="2321" y="2393"/>
                  </a:cubicBezTo>
                  <a:cubicBezTo>
                    <a:pt x="2323" y="2393"/>
                    <a:pt x="2324" y="2393"/>
                    <a:pt x="2324" y="2393"/>
                  </a:cubicBezTo>
                  <a:cubicBezTo>
                    <a:pt x="2369" y="2382"/>
                    <a:pt x="3081" y="2110"/>
                    <a:pt x="3081" y="2110"/>
                  </a:cubicBezTo>
                  <a:lnTo>
                    <a:pt x="2957" y="1941"/>
                  </a:lnTo>
                  <a:cubicBezTo>
                    <a:pt x="2957" y="1941"/>
                    <a:pt x="2313" y="2167"/>
                    <a:pt x="2279" y="2178"/>
                  </a:cubicBezTo>
                  <a:cubicBezTo>
                    <a:pt x="2279" y="2178"/>
                    <a:pt x="2277" y="2178"/>
                    <a:pt x="2275" y="2178"/>
                  </a:cubicBezTo>
                  <a:cubicBezTo>
                    <a:pt x="2199" y="2178"/>
                    <a:pt x="1241" y="1953"/>
                    <a:pt x="1241" y="1953"/>
                  </a:cubicBezTo>
                  <a:lnTo>
                    <a:pt x="3261" y="317"/>
                  </a:lnTo>
                  <a:lnTo>
                    <a:pt x="258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9"/>
            <p:cNvSpPr/>
            <p:nvPr/>
          </p:nvSpPr>
          <p:spPr>
            <a:xfrm>
              <a:off x="2922400" y="3602325"/>
              <a:ext cx="53900" cy="23900"/>
            </a:xfrm>
            <a:custGeom>
              <a:rect b="b" l="l" r="r" t="t"/>
              <a:pathLst>
                <a:path extrusionOk="0" h="956" w="2156">
                  <a:moveTo>
                    <a:pt x="109" y="1"/>
                  </a:moveTo>
                  <a:cubicBezTo>
                    <a:pt x="109" y="1"/>
                    <a:pt x="0" y="66"/>
                    <a:pt x="47" y="166"/>
                  </a:cubicBezTo>
                  <a:cubicBezTo>
                    <a:pt x="78" y="231"/>
                    <a:pt x="1237" y="646"/>
                    <a:pt x="2136" y="956"/>
                  </a:cubicBezTo>
                  <a:cubicBezTo>
                    <a:pt x="2155" y="701"/>
                    <a:pt x="2138" y="429"/>
                    <a:pt x="2108" y="160"/>
                  </a:cubicBezTo>
                  <a:cubicBezTo>
                    <a:pt x="1971" y="164"/>
                    <a:pt x="1852" y="166"/>
                    <a:pt x="1754" y="166"/>
                  </a:cubicBezTo>
                  <a:cubicBezTo>
                    <a:pt x="1635" y="166"/>
                    <a:pt x="1549" y="163"/>
                    <a:pt x="1504" y="156"/>
                  </a:cubicBezTo>
                  <a:cubicBezTo>
                    <a:pt x="993" y="79"/>
                    <a:pt x="109" y="1"/>
                    <a:pt x="1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9"/>
            <p:cNvSpPr/>
            <p:nvPr/>
          </p:nvSpPr>
          <p:spPr>
            <a:xfrm>
              <a:off x="2975100" y="3606150"/>
              <a:ext cx="7375" cy="21825"/>
            </a:xfrm>
            <a:custGeom>
              <a:rect b="b" l="l" r="r" t="t"/>
              <a:pathLst>
                <a:path extrusionOk="0" h="873" w="295">
                  <a:moveTo>
                    <a:pt x="255" y="0"/>
                  </a:moveTo>
                  <a:cubicBezTo>
                    <a:pt x="165" y="3"/>
                    <a:pt x="79" y="5"/>
                    <a:pt x="0" y="7"/>
                  </a:cubicBezTo>
                  <a:cubicBezTo>
                    <a:pt x="30" y="276"/>
                    <a:pt x="47" y="549"/>
                    <a:pt x="28" y="803"/>
                  </a:cubicBezTo>
                  <a:cubicBezTo>
                    <a:pt x="96" y="826"/>
                    <a:pt x="164" y="850"/>
                    <a:pt x="229" y="872"/>
                  </a:cubicBezTo>
                  <a:cubicBezTo>
                    <a:pt x="261" y="582"/>
                    <a:pt x="295" y="291"/>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9"/>
            <p:cNvSpPr/>
            <p:nvPr/>
          </p:nvSpPr>
          <p:spPr>
            <a:xfrm>
              <a:off x="2980825" y="3604525"/>
              <a:ext cx="40100" cy="34650"/>
            </a:xfrm>
            <a:custGeom>
              <a:rect b="b" l="l" r="r" t="t"/>
              <a:pathLst>
                <a:path extrusionOk="0" h="1386" w="1604">
                  <a:moveTo>
                    <a:pt x="1443" y="1"/>
                  </a:moveTo>
                  <a:cubicBezTo>
                    <a:pt x="915" y="28"/>
                    <a:pt x="420" y="52"/>
                    <a:pt x="26" y="65"/>
                  </a:cubicBezTo>
                  <a:cubicBezTo>
                    <a:pt x="66" y="356"/>
                    <a:pt x="32" y="647"/>
                    <a:pt x="0" y="937"/>
                  </a:cubicBezTo>
                  <a:cubicBezTo>
                    <a:pt x="362" y="1061"/>
                    <a:pt x="657" y="1161"/>
                    <a:pt x="779" y="1199"/>
                  </a:cubicBezTo>
                  <a:cubicBezTo>
                    <a:pt x="889" y="1235"/>
                    <a:pt x="1198" y="1304"/>
                    <a:pt x="1603" y="1386"/>
                  </a:cubicBezTo>
                  <a:cubicBezTo>
                    <a:pt x="1603" y="922"/>
                    <a:pt x="1554" y="456"/>
                    <a:pt x="14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9"/>
            <p:cNvSpPr/>
            <p:nvPr/>
          </p:nvSpPr>
          <p:spPr>
            <a:xfrm>
              <a:off x="3016875" y="3604400"/>
              <a:ext cx="8000" cy="35575"/>
            </a:xfrm>
            <a:custGeom>
              <a:rect b="b" l="l" r="r" t="t"/>
              <a:pathLst>
                <a:path extrusionOk="0" h="1423" w="320">
                  <a:moveTo>
                    <a:pt x="106" y="1"/>
                  </a:moveTo>
                  <a:cubicBezTo>
                    <a:pt x="71" y="3"/>
                    <a:pt x="36" y="5"/>
                    <a:pt x="1" y="6"/>
                  </a:cubicBezTo>
                  <a:cubicBezTo>
                    <a:pt x="112" y="461"/>
                    <a:pt x="161" y="927"/>
                    <a:pt x="161" y="1391"/>
                  </a:cubicBezTo>
                  <a:cubicBezTo>
                    <a:pt x="213" y="1401"/>
                    <a:pt x="265" y="1412"/>
                    <a:pt x="319" y="1423"/>
                  </a:cubicBezTo>
                  <a:cubicBezTo>
                    <a:pt x="262" y="952"/>
                    <a:pt x="187" y="483"/>
                    <a:pt x="1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9"/>
            <p:cNvSpPr/>
            <p:nvPr/>
          </p:nvSpPr>
          <p:spPr>
            <a:xfrm>
              <a:off x="3019525" y="3602850"/>
              <a:ext cx="29400" cy="41600"/>
            </a:xfrm>
            <a:custGeom>
              <a:rect b="b" l="l" r="r" t="t"/>
              <a:pathLst>
                <a:path extrusionOk="0" h="1664" w="1176">
                  <a:moveTo>
                    <a:pt x="1138" y="0"/>
                  </a:moveTo>
                  <a:lnTo>
                    <a:pt x="1138" y="0"/>
                  </a:lnTo>
                  <a:cubicBezTo>
                    <a:pt x="759" y="22"/>
                    <a:pt x="372" y="43"/>
                    <a:pt x="0" y="63"/>
                  </a:cubicBezTo>
                  <a:cubicBezTo>
                    <a:pt x="81" y="545"/>
                    <a:pt x="156" y="1014"/>
                    <a:pt x="213" y="1485"/>
                  </a:cubicBezTo>
                  <a:cubicBezTo>
                    <a:pt x="499" y="1542"/>
                    <a:pt x="822" y="1603"/>
                    <a:pt x="1154" y="1664"/>
                  </a:cubicBezTo>
                  <a:cubicBezTo>
                    <a:pt x="1175" y="1113"/>
                    <a:pt x="1132" y="547"/>
                    <a:pt x="113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9"/>
            <p:cNvSpPr/>
            <p:nvPr/>
          </p:nvSpPr>
          <p:spPr>
            <a:xfrm>
              <a:off x="3047825" y="3602550"/>
              <a:ext cx="5900" cy="42725"/>
            </a:xfrm>
            <a:custGeom>
              <a:rect b="b" l="l" r="r" t="t"/>
              <a:pathLst>
                <a:path extrusionOk="0" h="1709" w="236">
                  <a:moveTo>
                    <a:pt x="200" y="1"/>
                  </a:moveTo>
                  <a:cubicBezTo>
                    <a:pt x="135" y="5"/>
                    <a:pt x="71" y="8"/>
                    <a:pt x="6" y="12"/>
                  </a:cubicBezTo>
                  <a:cubicBezTo>
                    <a:pt x="0" y="559"/>
                    <a:pt x="43" y="1125"/>
                    <a:pt x="22" y="1676"/>
                  </a:cubicBezTo>
                  <a:cubicBezTo>
                    <a:pt x="82" y="1687"/>
                    <a:pt x="143" y="1698"/>
                    <a:pt x="203" y="1708"/>
                  </a:cubicBezTo>
                  <a:cubicBezTo>
                    <a:pt x="236" y="1140"/>
                    <a:pt x="135" y="562"/>
                    <a:pt x="2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9"/>
            <p:cNvSpPr/>
            <p:nvPr/>
          </p:nvSpPr>
          <p:spPr>
            <a:xfrm>
              <a:off x="3051200" y="3600375"/>
              <a:ext cx="52100" cy="52250"/>
            </a:xfrm>
            <a:custGeom>
              <a:rect b="b" l="l" r="r" t="t"/>
              <a:pathLst>
                <a:path extrusionOk="0" h="2090" w="2084">
                  <a:moveTo>
                    <a:pt x="1557" y="1"/>
                  </a:moveTo>
                  <a:cubicBezTo>
                    <a:pt x="1125" y="27"/>
                    <a:pt x="606" y="57"/>
                    <a:pt x="65" y="88"/>
                  </a:cubicBezTo>
                  <a:cubicBezTo>
                    <a:pt x="0" y="649"/>
                    <a:pt x="101" y="1227"/>
                    <a:pt x="68" y="1795"/>
                  </a:cubicBezTo>
                  <a:cubicBezTo>
                    <a:pt x="777" y="1923"/>
                    <a:pt x="1496" y="2041"/>
                    <a:pt x="1933" y="2089"/>
                  </a:cubicBezTo>
                  <a:cubicBezTo>
                    <a:pt x="2084" y="1430"/>
                    <a:pt x="1858" y="634"/>
                    <a:pt x="15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9"/>
            <p:cNvSpPr/>
            <p:nvPr/>
          </p:nvSpPr>
          <p:spPr>
            <a:xfrm>
              <a:off x="3090125" y="3599900"/>
              <a:ext cx="17425" cy="53325"/>
            </a:xfrm>
            <a:custGeom>
              <a:rect b="b" l="l" r="r" t="t"/>
              <a:pathLst>
                <a:path extrusionOk="0" h="2133" w="697">
                  <a:moveTo>
                    <a:pt x="337" y="0"/>
                  </a:moveTo>
                  <a:cubicBezTo>
                    <a:pt x="233" y="7"/>
                    <a:pt x="120" y="13"/>
                    <a:pt x="0" y="20"/>
                  </a:cubicBezTo>
                  <a:cubicBezTo>
                    <a:pt x="301" y="653"/>
                    <a:pt x="527" y="1449"/>
                    <a:pt x="376" y="2108"/>
                  </a:cubicBezTo>
                  <a:cubicBezTo>
                    <a:pt x="512" y="2124"/>
                    <a:pt x="620" y="2132"/>
                    <a:pt x="692" y="2133"/>
                  </a:cubicBezTo>
                  <a:cubicBezTo>
                    <a:pt x="697" y="1427"/>
                    <a:pt x="503" y="696"/>
                    <a:pt x="3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9"/>
            <p:cNvSpPr/>
            <p:nvPr/>
          </p:nvSpPr>
          <p:spPr>
            <a:xfrm>
              <a:off x="3098550" y="3598875"/>
              <a:ext cx="32775" cy="54350"/>
            </a:xfrm>
            <a:custGeom>
              <a:rect b="b" l="l" r="r" t="t"/>
              <a:pathLst>
                <a:path extrusionOk="0" h="2174" w="1311">
                  <a:moveTo>
                    <a:pt x="784" y="1"/>
                  </a:moveTo>
                  <a:cubicBezTo>
                    <a:pt x="714" y="1"/>
                    <a:pt x="423" y="17"/>
                    <a:pt x="0" y="41"/>
                  </a:cubicBezTo>
                  <a:cubicBezTo>
                    <a:pt x="166" y="737"/>
                    <a:pt x="360" y="1468"/>
                    <a:pt x="355" y="2174"/>
                  </a:cubicBezTo>
                  <a:cubicBezTo>
                    <a:pt x="385" y="2174"/>
                    <a:pt x="410" y="2173"/>
                    <a:pt x="427" y="2170"/>
                  </a:cubicBezTo>
                  <a:cubicBezTo>
                    <a:pt x="799" y="2107"/>
                    <a:pt x="1295" y="1349"/>
                    <a:pt x="1295" y="1085"/>
                  </a:cubicBezTo>
                  <a:cubicBezTo>
                    <a:pt x="1295" y="822"/>
                    <a:pt x="1311" y="113"/>
                    <a:pt x="799" y="2"/>
                  </a:cubicBezTo>
                  <a:cubicBezTo>
                    <a:pt x="797" y="1"/>
                    <a:pt x="792" y="1"/>
                    <a:pt x="7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9"/>
            <p:cNvSpPr/>
            <p:nvPr/>
          </p:nvSpPr>
          <p:spPr>
            <a:xfrm>
              <a:off x="3120625" y="3577675"/>
              <a:ext cx="22075" cy="14650"/>
            </a:xfrm>
            <a:custGeom>
              <a:rect b="b" l="l" r="r" t="t"/>
              <a:pathLst>
                <a:path extrusionOk="0" h="586" w="883">
                  <a:moveTo>
                    <a:pt x="571" y="1"/>
                  </a:moveTo>
                  <a:cubicBezTo>
                    <a:pt x="525" y="1"/>
                    <a:pt x="472" y="9"/>
                    <a:pt x="412" y="29"/>
                  </a:cubicBezTo>
                  <a:cubicBezTo>
                    <a:pt x="1" y="161"/>
                    <a:pt x="189" y="492"/>
                    <a:pt x="412" y="568"/>
                  </a:cubicBezTo>
                  <a:cubicBezTo>
                    <a:pt x="447" y="580"/>
                    <a:pt x="481" y="585"/>
                    <a:pt x="515" y="585"/>
                  </a:cubicBezTo>
                  <a:cubicBezTo>
                    <a:pt x="696" y="585"/>
                    <a:pt x="850" y="428"/>
                    <a:pt x="882" y="283"/>
                  </a:cubicBezTo>
                  <a:cubicBezTo>
                    <a:pt x="882" y="283"/>
                    <a:pt x="839" y="1"/>
                    <a:pt x="5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9"/>
            <p:cNvSpPr/>
            <p:nvPr/>
          </p:nvSpPr>
          <p:spPr>
            <a:xfrm>
              <a:off x="3094100" y="3568000"/>
              <a:ext cx="20675" cy="13550"/>
            </a:xfrm>
            <a:custGeom>
              <a:rect b="b" l="l" r="r" t="t"/>
              <a:pathLst>
                <a:path extrusionOk="0" h="542" w="827">
                  <a:moveTo>
                    <a:pt x="504" y="1"/>
                  </a:moveTo>
                  <a:cubicBezTo>
                    <a:pt x="470" y="1"/>
                    <a:pt x="431" y="6"/>
                    <a:pt x="389" y="17"/>
                  </a:cubicBezTo>
                  <a:cubicBezTo>
                    <a:pt x="0" y="122"/>
                    <a:pt x="123" y="443"/>
                    <a:pt x="265" y="519"/>
                  </a:cubicBezTo>
                  <a:cubicBezTo>
                    <a:pt x="294" y="534"/>
                    <a:pt x="331" y="541"/>
                    <a:pt x="372" y="541"/>
                  </a:cubicBezTo>
                  <a:cubicBezTo>
                    <a:pt x="530" y="541"/>
                    <a:pt x="751" y="438"/>
                    <a:pt x="826" y="340"/>
                  </a:cubicBezTo>
                  <a:cubicBezTo>
                    <a:pt x="826" y="340"/>
                    <a:pt x="787" y="1"/>
                    <a:pt x="5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9"/>
            <p:cNvSpPr/>
            <p:nvPr/>
          </p:nvSpPr>
          <p:spPr>
            <a:xfrm>
              <a:off x="3087525" y="3660500"/>
              <a:ext cx="39275" cy="25375"/>
            </a:xfrm>
            <a:custGeom>
              <a:rect b="b" l="l" r="r" t="t"/>
              <a:pathLst>
                <a:path extrusionOk="0" h="1015" w="1571">
                  <a:moveTo>
                    <a:pt x="5" y="1"/>
                  </a:moveTo>
                  <a:lnTo>
                    <a:pt x="5" y="1"/>
                  </a:lnTo>
                  <a:cubicBezTo>
                    <a:pt x="0" y="269"/>
                    <a:pt x="147" y="873"/>
                    <a:pt x="796" y="1004"/>
                  </a:cubicBezTo>
                  <a:cubicBezTo>
                    <a:pt x="834" y="1011"/>
                    <a:pt x="870" y="1015"/>
                    <a:pt x="904" y="1015"/>
                  </a:cubicBezTo>
                  <a:cubicBezTo>
                    <a:pt x="1460" y="1015"/>
                    <a:pt x="1570" y="59"/>
                    <a:pt x="1570" y="59"/>
                  </a:cubicBezTo>
                  <a:lnTo>
                    <a:pt x="1570" y="59"/>
                  </a:lnTo>
                  <a:lnTo>
                    <a:pt x="1439" y="111"/>
                  </a:lnTo>
                  <a:cubicBezTo>
                    <a:pt x="1439" y="111"/>
                    <a:pt x="1161" y="710"/>
                    <a:pt x="796" y="747"/>
                  </a:cubicBezTo>
                  <a:cubicBezTo>
                    <a:pt x="785" y="748"/>
                    <a:pt x="775" y="748"/>
                    <a:pt x="764" y="748"/>
                  </a:cubicBezTo>
                  <a:cubicBezTo>
                    <a:pt x="416" y="748"/>
                    <a:pt x="162" y="188"/>
                    <a:pt x="142" y="126"/>
                  </a:cubicBezTo>
                  <a:cubicBezTo>
                    <a:pt x="121" y="64"/>
                    <a:pt x="5" y="1"/>
                    <a:pt x="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9"/>
            <p:cNvSpPr/>
            <p:nvPr/>
          </p:nvSpPr>
          <p:spPr>
            <a:xfrm>
              <a:off x="2950800" y="3716525"/>
              <a:ext cx="132475" cy="46850"/>
            </a:xfrm>
            <a:custGeom>
              <a:rect b="b" l="l" r="r" t="t"/>
              <a:pathLst>
                <a:path extrusionOk="0" h="1874" w="5299">
                  <a:moveTo>
                    <a:pt x="164" y="0"/>
                  </a:moveTo>
                  <a:lnTo>
                    <a:pt x="1" y="245"/>
                  </a:lnTo>
                  <a:lnTo>
                    <a:pt x="2238" y="1874"/>
                  </a:lnTo>
                  <a:lnTo>
                    <a:pt x="5028" y="1173"/>
                  </a:lnTo>
                  <a:lnTo>
                    <a:pt x="5298" y="853"/>
                  </a:lnTo>
                  <a:lnTo>
                    <a:pt x="2541" y="1648"/>
                  </a:lnTo>
                  <a:lnTo>
                    <a:pt x="2749" y="937"/>
                  </a:lnTo>
                  <a:lnTo>
                    <a:pt x="2412" y="937"/>
                  </a:lnTo>
                  <a:lnTo>
                    <a:pt x="2238" y="1678"/>
                  </a:lnTo>
                  <a:lnTo>
                    <a:pt x="16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9"/>
            <p:cNvSpPr/>
            <p:nvPr/>
          </p:nvSpPr>
          <p:spPr>
            <a:xfrm>
              <a:off x="3081475" y="3739925"/>
              <a:ext cx="65875" cy="53075"/>
            </a:xfrm>
            <a:custGeom>
              <a:rect b="b" l="l" r="r" t="t"/>
              <a:pathLst>
                <a:path extrusionOk="0" h="2123" w="2635">
                  <a:moveTo>
                    <a:pt x="1443" y="1"/>
                  </a:moveTo>
                  <a:cubicBezTo>
                    <a:pt x="1441" y="1"/>
                    <a:pt x="1439" y="1"/>
                    <a:pt x="1438" y="1"/>
                  </a:cubicBezTo>
                  <a:cubicBezTo>
                    <a:pt x="519" y="7"/>
                    <a:pt x="0" y="1071"/>
                    <a:pt x="373" y="1696"/>
                  </a:cubicBezTo>
                  <a:cubicBezTo>
                    <a:pt x="535" y="1969"/>
                    <a:pt x="947" y="2122"/>
                    <a:pt x="1377" y="2122"/>
                  </a:cubicBezTo>
                  <a:cubicBezTo>
                    <a:pt x="1934" y="2122"/>
                    <a:pt x="2522" y="1864"/>
                    <a:pt x="2634" y="1270"/>
                  </a:cubicBezTo>
                  <a:cubicBezTo>
                    <a:pt x="2634" y="1270"/>
                    <a:pt x="2356" y="1"/>
                    <a:pt x="14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9"/>
            <p:cNvSpPr/>
            <p:nvPr/>
          </p:nvSpPr>
          <p:spPr>
            <a:xfrm>
              <a:off x="3070650" y="3815625"/>
              <a:ext cx="56075" cy="44675"/>
            </a:xfrm>
            <a:custGeom>
              <a:rect b="b" l="l" r="r" t="t"/>
              <a:pathLst>
                <a:path extrusionOk="0" h="1787" w="2243">
                  <a:moveTo>
                    <a:pt x="1154" y="0"/>
                  </a:moveTo>
                  <a:cubicBezTo>
                    <a:pt x="506" y="0"/>
                    <a:pt x="0" y="534"/>
                    <a:pt x="127" y="1077"/>
                  </a:cubicBezTo>
                  <a:cubicBezTo>
                    <a:pt x="213" y="1441"/>
                    <a:pt x="834" y="1787"/>
                    <a:pt x="1383" y="1787"/>
                  </a:cubicBezTo>
                  <a:cubicBezTo>
                    <a:pt x="1777" y="1787"/>
                    <a:pt x="2134" y="1608"/>
                    <a:pt x="2229" y="1130"/>
                  </a:cubicBezTo>
                  <a:cubicBezTo>
                    <a:pt x="2229" y="1130"/>
                    <a:pt x="2242" y="238"/>
                    <a:pt x="1457" y="39"/>
                  </a:cubicBezTo>
                  <a:cubicBezTo>
                    <a:pt x="1354" y="13"/>
                    <a:pt x="1253" y="0"/>
                    <a:pt x="1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9"/>
            <p:cNvSpPr/>
            <p:nvPr/>
          </p:nvSpPr>
          <p:spPr>
            <a:xfrm>
              <a:off x="3182800" y="3874850"/>
              <a:ext cx="119075" cy="60100"/>
            </a:xfrm>
            <a:custGeom>
              <a:rect b="b" l="l" r="r" t="t"/>
              <a:pathLst>
                <a:path extrusionOk="0" h="2404" w="4763">
                  <a:moveTo>
                    <a:pt x="2814" y="1"/>
                  </a:moveTo>
                  <a:cubicBezTo>
                    <a:pt x="2738" y="1"/>
                    <a:pt x="2659" y="4"/>
                    <a:pt x="2578" y="10"/>
                  </a:cubicBezTo>
                  <a:cubicBezTo>
                    <a:pt x="589" y="157"/>
                    <a:pt x="0" y="1736"/>
                    <a:pt x="270" y="2199"/>
                  </a:cubicBezTo>
                  <a:cubicBezTo>
                    <a:pt x="353" y="2340"/>
                    <a:pt x="789" y="2404"/>
                    <a:pt x="1359" y="2404"/>
                  </a:cubicBezTo>
                  <a:cubicBezTo>
                    <a:pt x="2654" y="2404"/>
                    <a:pt x="4643" y="2075"/>
                    <a:pt x="4762" y="1581"/>
                  </a:cubicBezTo>
                  <a:cubicBezTo>
                    <a:pt x="4762" y="1581"/>
                    <a:pt x="4581" y="1"/>
                    <a:pt x="28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9"/>
            <p:cNvSpPr/>
            <p:nvPr/>
          </p:nvSpPr>
          <p:spPr>
            <a:xfrm>
              <a:off x="3099325" y="3751525"/>
              <a:ext cx="8950" cy="8375"/>
            </a:xfrm>
            <a:custGeom>
              <a:rect b="b" l="l" r="r" t="t"/>
              <a:pathLst>
                <a:path extrusionOk="0" h="335" w="358">
                  <a:moveTo>
                    <a:pt x="178" y="1"/>
                  </a:moveTo>
                  <a:cubicBezTo>
                    <a:pt x="162" y="1"/>
                    <a:pt x="146" y="4"/>
                    <a:pt x="130" y="11"/>
                  </a:cubicBezTo>
                  <a:cubicBezTo>
                    <a:pt x="1" y="67"/>
                    <a:pt x="17" y="262"/>
                    <a:pt x="130" y="318"/>
                  </a:cubicBezTo>
                  <a:cubicBezTo>
                    <a:pt x="153" y="330"/>
                    <a:pt x="175" y="335"/>
                    <a:pt x="196" y="335"/>
                  </a:cubicBezTo>
                  <a:cubicBezTo>
                    <a:pt x="279" y="335"/>
                    <a:pt x="344" y="252"/>
                    <a:pt x="357" y="148"/>
                  </a:cubicBezTo>
                  <a:cubicBezTo>
                    <a:pt x="357" y="148"/>
                    <a:pt x="283" y="1"/>
                    <a:pt x="1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9"/>
            <p:cNvSpPr/>
            <p:nvPr/>
          </p:nvSpPr>
          <p:spPr>
            <a:xfrm>
              <a:off x="3120000" y="3751525"/>
              <a:ext cx="7450" cy="8425"/>
            </a:xfrm>
            <a:custGeom>
              <a:rect b="b" l="l" r="r" t="t"/>
              <a:pathLst>
                <a:path extrusionOk="0" h="337" w="298">
                  <a:moveTo>
                    <a:pt x="101" y="1"/>
                  </a:moveTo>
                  <a:cubicBezTo>
                    <a:pt x="1" y="1"/>
                    <a:pt x="33" y="311"/>
                    <a:pt x="137" y="334"/>
                  </a:cubicBezTo>
                  <a:cubicBezTo>
                    <a:pt x="144" y="336"/>
                    <a:pt x="151" y="337"/>
                    <a:pt x="157" y="337"/>
                  </a:cubicBezTo>
                  <a:cubicBezTo>
                    <a:pt x="250" y="337"/>
                    <a:pt x="298" y="182"/>
                    <a:pt x="255" y="75"/>
                  </a:cubicBezTo>
                  <a:cubicBezTo>
                    <a:pt x="255" y="75"/>
                    <a:pt x="210" y="6"/>
                    <a:pt x="104" y="1"/>
                  </a:cubicBezTo>
                  <a:cubicBezTo>
                    <a:pt x="103" y="1"/>
                    <a:pt x="102" y="1"/>
                    <a:pt x="1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9"/>
            <p:cNvSpPr/>
            <p:nvPr/>
          </p:nvSpPr>
          <p:spPr>
            <a:xfrm>
              <a:off x="3121600" y="3772075"/>
              <a:ext cx="10125" cy="9525"/>
            </a:xfrm>
            <a:custGeom>
              <a:rect b="b" l="l" r="r" t="t"/>
              <a:pathLst>
                <a:path extrusionOk="0" h="381" w="405">
                  <a:moveTo>
                    <a:pt x="235" y="1"/>
                  </a:moveTo>
                  <a:cubicBezTo>
                    <a:pt x="221" y="1"/>
                    <a:pt x="207" y="3"/>
                    <a:pt x="191" y="7"/>
                  </a:cubicBezTo>
                  <a:cubicBezTo>
                    <a:pt x="1" y="55"/>
                    <a:pt x="106" y="314"/>
                    <a:pt x="207" y="370"/>
                  </a:cubicBezTo>
                  <a:cubicBezTo>
                    <a:pt x="220" y="378"/>
                    <a:pt x="233" y="381"/>
                    <a:pt x="246" y="381"/>
                  </a:cubicBezTo>
                  <a:cubicBezTo>
                    <a:pt x="331" y="381"/>
                    <a:pt x="405" y="233"/>
                    <a:pt x="405" y="233"/>
                  </a:cubicBezTo>
                  <a:cubicBezTo>
                    <a:pt x="405" y="233"/>
                    <a:pt x="386" y="1"/>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9"/>
            <p:cNvSpPr/>
            <p:nvPr/>
          </p:nvSpPr>
          <p:spPr>
            <a:xfrm>
              <a:off x="3098000" y="3770175"/>
              <a:ext cx="8850" cy="8525"/>
            </a:xfrm>
            <a:custGeom>
              <a:rect b="b" l="l" r="r" t="t"/>
              <a:pathLst>
                <a:path extrusionOk="0" h="341" w="354">
                  <a:moveTo>
                    <a:pt x="210" y="0"/>
                  </a:moveTo>
                  <a:cubicBezTo>
                    <a:pt x="204" y="0"/>
                    <a:pt x="198" y="1"/>
                    <a:pt x="191" y="2"/>
                  </a:cubicBezTo>
                  <a:cubicBezTo>
                    <a:pt x="29" y="26"/>
                    <a:pt x="1" y="245"/>
                    <a:pt x="92" y="317"/>
                  </a:cubicBezTo>
                  <a:cubicBezTo>
                    <a:pt x="113" y="334"/>
                    <a:pt x="137" y="340"/>
                    <a:pt x="163" y="340"/>
                  </a:cubicBezTo>
                  <a:cubicBezTo>
                    <a:pt x="249" y="340"/>
                    <a:pt x="346" y="267"/>
                    <a:pt x="346" y="267"/>
                  </a:cubicBezTo>
                  <a:cubicBezTo>
                    <a:pt x="346" y="267"/>
                    <a:pt x="353" y="0"/>
                    <a:pt x="2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9"/>
            <p:cNvSpPr/>
            <p:nvPr/>
          </p:nvSpPr>
          <p:spPr>
            <a:xfrm>
              <a:off x="3086800" y="3823400"/>
              <a:ext cx="9725" cy="7125"/>
            </a:xfrm>
            <a:custGeom>
              <a:rect b="b" l="l" r="r" t="t"/>
              <a:pathLst>
                <a:path extrusionOk="0" h="285" w="389">
                  <a:moveTo>
                    <a:pt x="238" y="0"/>
                  </a:moveTo>
                  <a:cubicBezTo>
                    <a:pt x="222" y="0"/>
                    <a:pt x="204" y="3"/>
                    <a:pt x="186" y="9"/>
                  </a:cubicBezTo>
                  <a:cubicBezTo>
                    <a:pt x="48" y="58"/>
                    <a:pt x="0" y="212"/>
                    <a:pt x="89" y="268"/>
                  </a:cubicBezTo>
                  <a:cubicBezTo>
                    <a:pt x="107" y="280"/>
                    <a:pt x="130" y="285"/>
                    <a:pt x="154" y="285"/>
                  </a:cubicBezTo>
                  <a:cubicBezTo>
                    <a:pt x="254" y="285"/>
                    <a:pt x="388" y="204"/>
                    <a:pt x="388" y="139"/>
                  </a:cubicBezTo>
                  <a:cubicBezTo>
                    <a:pt x="388" y="117"/>
                    <a:pt x="340" y="0"/>
                    <a:pt x="2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9"/>
            <p:cNvSpPr/>
            <p:nvPr/>
          </p:nvSpPr>
          <p:spPr>
            <a:xfrm>
              <a:off x="3104200" y="3825225"/>
              <a:ext cx="9525" cy="7375"/>
            </a:xfrm>
            <a:custGeom>
              <a:rect b="b" l="l" r="r" t="t"/>
              <a:pathLst>
                <a:path extrusionOk="0" h="295" w="381">
                  <a:moveTo>
                    <a:pt x="243" y="0"/>
                  </a:moveTo>
                  <a:cubicBezTo>
                    <a:pt x="238" y="0"/>
                    <a:pt x="232" y="1"/>
                    <a:pt x="227" y="2"/>
                  </a:cubicBezTo>
                  <a:cubicBezTo>
                    <a:pt x="113" y="25"/>
                    <a:pt x="0" y="188"/>
                    <a:pt x="98" y="269"/>
                  </a:cubicBezTo>
                  <a:cubicBezTo>
                    <a:pt x="120" y="287"/>
                    <a:pt x="146" y="294"/>
                    <a:pt x="174" y="294"/>
                  </a:cubicBezTo>
                  <a:cubicBezTo>
                    <a:pt x="269" y="294"/>
                    <a:pt x="380" y="212"/>
                    <a:pt x="380" y="212"/>
                  </a:cubicBezTo>
                  <a:cubicBezTo>
                    <a:pt x="380" y="212"/>
                    <a:pt x="344"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9"/>
            <p:cNvSpPr/>
            <p:nvPr/>
          </p:nvSpPr>
          <p:spPr>
            <a:xfrm>
              <a:off x="3082925" y="3839800"/>
              <a:ext cx="8900" cy="5900"/>
            </a:xfrm>
            <a:custGeom>
              <a:rect b="b" l="l" r="r" t="t"/>
              <a:pathLst>
                <a:path extrusionOk="0" h="236" w="356">
                  <a:moveTo>
                    <a:pt x="211" y="0"/>
                  </a:moveTo>
                  <a:cubicBezTo>
                    <a:pt x="205" y="0"/>
                    <a:pt x="199" y="1"/>
                    <a:pt x="193" y="1"/>
                  </a:cubicBezTo>
                  <a:cubicBezTo>
                    <a:pt x="25" y="18"/>
                    <a:pt x="1" y="107"/>
                    <a:pt x="34" y="196"/>
                  </a:cubicBezTo>
                  <a:cubicBezTo>
                    <a:pt x="44" y="226"/>
                    <a:pt x="78" y="235"/>
                    <a:pt x="117" y="235"/>
                  </a:cubicBezTo>
                  <a:cubicBezTo>
                    <a:pt x="197" y="235"/>
                    <a:pt x="301" y="196"/>
                    <a:pt x="301" y="196"/>
                  </a:cubicBezTo>
                  <a:cubicBezTo>
                    <a:pt x="301" y="196"/>
                    <a:pt x="356" y="0"/>
                    <a:pt x="2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9"/>
            <p:cNvSpPr/>
            <p:nvPr/>
          </p:nvSpPr>
          <p:spPr>
            <a:xfrm>
              <a:off x="3107025" y="3844525"/>
              <a:ext cx="6700" cy="6175"/>
            </a:xfrm>
            <a:custGeom>
              <a:rect b="b" l="l" r="r" t="t"/>
              <a:pathLst>
                <a:path extrusionOk="0" h="247" w="268">
                  <a:moveTo>
                    <a:pt x="173" y="0"/>
                  </a:moveTo>
                  <a:cubicBezTo>
                    <a:pt x="165" y="0"/>
                    <a:pt x="156" y="2"/>
                    <a:pt x="146" y="7"/>
                  </a:cubicBezTo>
                  <a:cubicBezTo>
                    <a:pt x="57" y="47"/>
                    <a:pt x="0" y="210"/>
                    <a:pt x="49" y="241"/>
                  </a:cubicBezTo>
                  <a:cubicBezTo>
                    <a:pt x="55" y="245"/>
                    <a:pt x="62" y="247"/>
                    <a:pt x="71" y="247"/>
                  </a:cubicBezTo>
                  <a:cubicBezTo>
                    <a:pt x="135" y="247"/>
                    <a:pt x="267" y="152"/>
                    <a:pt x="267" y="152"/>
                  </a:cubicBezTo>
                  <a:cubicBezTo>
                    <a:pt x="267" y="138"/>
                    <a:pt x="242" y="0"/>
                    <a:pt x="1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9"/>
            <p:cNvSpPr/>
            <p:nvPr/>
          </p:nvSpPr>
          <p:spPr>
            <a:xfrm>
              <a:off x="3076475" y="3709425"/>
              <a:ext cx="26700" cy="23500"/>
            </a:xfrm>
            <a:custGeom>
              <a:rect b="b" l="l" r="r" t="t"/>
              <a:pathLst>
                <a:path extrusionOk="0" h="940" w="1068">
                  <a:moveTo>
                    <a:pt x="1" y="1"/>
                  </a:moveTo>
                  <a:lnTo>
                    <a:pt x="1" y="1"/>
                  </a:lnTo>
                  <a:cubicBezTo>
                    <a:pt x="1" y="1"/>
                    <a:pt x="142" y="880"/>
                    <a:pt x="457" y="926"/>
                  </a:cubicBezTo>
                  <a:cubicBezTo>
                    <a:pt x="521" y="936"/>
                    <a:pt x="664" y="940"/>
                    <a:pt x="853" y="940"/>
                  </a:cubicBezTo>
                  <a:cubicBezTo>
                    <a:pt x="920" y="940"/>
                    <a:pt x="991" y="939"/>
                    <a:pt x="1067" y="938"/>
                  </a:cubicBezTo>
                  <a:cubicBezTo>
                    <a:pt x="977" y="644"/>
                    <a:pt x="894" y="344"/>
                    <a:pt x="819" y="35"/>
                  </a:cubicBezTo>
                  <a:cubicBezTo>
                    <a:pt x="763" y="36"/>
                    <a:pt x="708" y="37"/>
                    <a:pt x="652" y="37"/>
                  </a:cubicBezTo>
                  <a:cubicBezTo>
                    <a:pt x="434" y="37"/>
                    <a:pt x="216" y="25"/>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9"/>
            <p:cNvSpPr/>
            <p:nvPr/>
          </p:nvSpPr>
          <p:spPr>
            <a:xfrm>
              <a:off x="3096925" y="3708200"/>
              <a:ext cx="29475" cy="24700"/>
            </a:xfrm>
            <a:custGeom>
              <a:rect b="b" l="l" r="r" t="t"/>
              <a:pathLst>
                <a:path extrusionOk="0" h="988" w="1179">
                  <a:moveTo>
                    <a:pt x="959" y="1"/>
                  </a:moveTo>
                  <a:cubicBezTo>
                    <a:pt x="647" y="46"/>
                    <a:pt x="324" y="76"/>
                    <a:pt x="1" y="84"/>
                  </a:cubicBezTo>
                  <a:cubicBezTo>
                    <a:pt x="76" y="393"/>
                    <a:pt x="159" y="693"/>
                    <a:pt x="249" y="987"/>
                  </a:cubicBezTo>
                  <a:cubicBezTo>
                    <a:pt x="528" y="985"/>
                    <a:pt x="862" y="979"/>
                    <a:pt x="1179" y="973"/>
                  </a:cubicBezTo>
                  <a:cubicBezTo>
                    <a:pt x="1092" y="659"/>
                    <a:pt x="1013" y="336"/>
                    <a:pt x="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9"/>
            <p:cNvSpPr/>
            <p:nvPr/>
          </p:nvSpPr>
          <p:spPr>
            <a:xfrm>
              <a:off x="3159825" y="3689925"/>
              <a:ext cx="31225" cy="39500"/>
            </a:xfrm>
            <a:custGeom>
              <a:rect b="b" l="l" r="r" t="t"/>
              <a:pathLst>
                <a:path extrusionOk="0" h="1580" w="1249">
                  <a:moveTo>
                    <a:pt x="1127" y="1"/>
                  </a:moveTo>
                  <a:cubicBezTo>
                    <a:pt x="1127" y="1"/>
                    <a:pt x="678" y="191"/>
                    <a:pt x="1" y="389"/>
                  </a:cubicBezTo>
                  <a:cubicBezTo>
                    <a:pt x="152" y="902"/>
                    <a:pt x="513" y="1380"/>
                    <a:pt x="960" y="1579"/>
                  </a:cubicBezTo>
                  <a:cubicBezTo>
                    <a:pt x="961" y="1579"/>
                    <a:pt x="1134" y="1377"/>
                    <a:pt x="1191" y="1064"/>
                  </a:cubicBezTo>
                  <a:cubicBezTo>
                    <a:pt x="1249" y="751"/>
                    <a:pt x="1127"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9"/>
            <p:cNvSpPr/>
            <p:nvPr/>
          </p:nvSpPr>
          <p:spPr>
            <a:xfrm>
              <a:off x="3120875" y="3699625"/>
              <a:ext cx="70125" cy="51550"/>
            </a:xfrm>
            <a:custGeom>
              <a:rect b="b" l="l" r="r" t="t"/>
              <a:pathLst>
                <a:path extrusionOk="0" h="2062" w="2805">
                  <a:moveTo>
                    <a:pt x="1559" y="1"/>
                  </a:moveTo>
                  <a:cubicBezTo>
                    <a:pt x="1116" y="130"/>
                    <a:pt x="576" y="261"/>
                    <a:pt x="1" y="344"/>
                  </a:cubicBezTo>
                  <a:cubicBezTo>
                    <a:pt x="55" y="679"/>
                    <a:pt x="134" y="1002"/>
                    <a:pt x="221" y="1316"/>
                  </a:cubicBezTo>
                  <a:cubicBezTo>
                    <a:pt x="534" y="1310"/>
                    <a:pt x="832" y="1305"/>
                    <a:pt x="1042" y="1305"/>
                  </a:cubicBezTo>
                  <a:cubicBezTo>
                    <a:pt x="1211" y="1305"/>
                    <a:pt x="1324" y="1309"/>
                    <a:pt x="1344" y="1318"/>
                  </a:cubicBezTo>
                  <a:cubicBezTo>
                    <a:pt x="1380" y="1336"/>
                    <a:pt x="1470" y="1653"/>
                    <a:pt x="1584" y="2061"/>
                  </a:cubicBezTo>
                  <a:cubicBezTo>
                    <a:pt x="1988" y="1976"/>
                    <a:pt x="2397" y="1900"/>
                    <a:pt x="2805" y="1799"/>
                  </a:cubicBezTo>
                  <a:cubicBezTo>
                    <a:pt x="2642" y="1452"/>
                    <a:pt x="2518" y="1191"/>
                    <a:pt x="2518" y="1191"/>
                  </a:cubicBezTo>
                  <a:cubicBezTo>
                    <a:pt x="2071" y="992"/>
                    <a:pt x="1710" y="514"/>
                    <a:pt x="15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9"/>
            <p:cNvSpPr/>
            <p:nvPr/>
          </p:nvSpPr>
          <p:spPr>
            <a:xfrm>
              <a:off x="3160475" y="3744600"/>
              <a:ext cx="41575" cy="32500"/>
            </a:xfrm>
            <a:custGeom>
              <a:rect b="b" l="l" r="r" t="t"/>
              <a:pathLst>
                <a:path extrusionOk="0" h="1300" w="1663">
                  <a:moveTo>
                    <a:pt x="1221" y="0"/>
                  </a:moveTo>
                  <a:cubicBezTo>
                    <a:pt x="813" y="101"/>
                    <a:pt x="404" y="177"/>
                    <a:pt x="0" y="262"/>
                  </a:cubicBezTo>
                  <a:cubicBezTo>
                    <a:pt x="92" y="586"/>
                    <a:pt x="198" y="966"/>
                    <a:pt x="307" y="1299"/>
                  </a:cubicBezTo>
                  <a:cubicBezTo>
                    <a:pt x="753" y="1175"/>
                    <a:pt x="1209" y="1080"/>
                    <a:pt x="1663" y="964"/>
                  </a:cubicBezTo>
                  <a:cubicBezTo>
                    <a:pt x="1523" y="651"/>
                    <a:pt x="1358" y="295"/>
                    <a:pt x="12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9"/>
            <p:cNvSpPr/>
            <p:nvPr/>
          </p:nvSpPr>
          <p:spPr>
            <a:xfrm>
              <a:off x="3168125" y="3768675"/>
              <a:ext cx="41900" cy="30425"/>
            </a:xfrm>
            <a:custGeom>
              <a:rect b="b" l="l" r="r" t="t"/>
              <a:pathLst>
                <a:path extrusionOk="0" h="1217" w="1676">
                  <a:moveTo>
                    <a:pt x="1357" y="1"/>
                  </a:moveTo>
                  <a:cubicBezTo>
                    <a:pt x="903" y="116"/>
                    <a:pt x="447" y="212"/>
                    <a:pt x="1" y="335"/>
                  </a:cubicBezTo>
                  <a:cubicBezTo>
                    <a:pt x="126" y="726"/>
                    <a:pt x="253" y="1052"/>
                    <a:pt x="359" y="1143"/>
                  </a:cubicBezTo>
                  <a:cubicBezTo>
                    <a:pt x="418" y="1195"/>
                    <a:pt x="502" y="1216"/>
                    <a:pt x="599" y="1216"/>
                  </a:cubicBezTo>
                  <a:cubicBezTo>
                    <a:pt x="1008" y="1216"/>
                    <a:pt x="1652" y="836"/>
                    <a:pt x="1668" y="758"/>
                  </a:cubicBezTo>
                  <a:cubicBezTo>
                    <a:pt x="1675" y="723"/>
                    <a:pt x="1536" y="398"/>
                    <a:pt x="13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9"/>
            <p:cNvSpPr/>
            <p:nvPr/>
          </p:nvSpPr>
          <p:spPr>
            <a:xfrm>
              <a:off x="3197100" y="3753825"/>
              <a:ext cx="101825" cy="43775"/>
            </a:xfrm>
            <a:custGeom>
              <a:rect b="b" l="l" r="r" t="t"/>
              <a:pathLst>
                <a:path extrusionOk="0" h="1751" w="4073">
                  <a:moveTo>
                    <a:pt x="0" y="1"/>
                  </a:moveTo>
                  <a:cubicBezTo>
                    <a:pt x="0" y="1"/>
                    <a:pt x="297" y="364"/>
                    <a:pt x="311" y="382"/>
                  </a:cubicBezTo>
                  <a:cubicBezTo>
                    <a:pt x="325" y="399"/>
                    <a:pt x="3048" y="1750"/>
                    <a:pt x="3048" y="1750"/>
                  </a:cubicBezTo>
                  <a:lnTo>
                    <a:pt x="4072" y="1437"/>
                  </a:lnTo>
                  <a:lnTo>
                    <a:pt x="4072" y="1337"/>
                  </a:lnTo>
                  <a:cubicBezTo>
                    <a:pt x="4072" y="1337"/>
                    <a:pt x="3161" y="1437"/>
                    <a:pt x="3118" y="1437"/>
                  </a:cubicBezTo>
                  <a:cubicBezTo>
                    <a:pt x="3076" y="1437"/>
                    <a:pt x="2150" y="994"/>
                    <a:pt x="2150" y="994"/>
                  </a:cubicBezTo>
                  <a:lnTo>
                    <a:pt x="3233" y="595"/>
                  </a:lnTo>
                  <a:lnTo>
                    <a:pt x="3147" y="382"/>
                  </a:lnTo>
                  <a:lnTo>
                    <a:pt x="1914" y="824"/>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2" name="Shape 8512"/>
        <p:cNvGrpSpPr/>
        <p:nvPr/>
      </p:nvGrpSpPr>
      <p:grpSpPr>
        <a:xfrm>
          <a:off x="0" y="0"/>
          <a:ext cx="0" cy="0"/>
          <a:chOff x="0" y="0"/>
          <a:chExt cx="0" cy="0"/>
        </a:xfrm>
      </p:grpSpPr>
      <p:grpSp>
        <p:nvGrpSpPr>
          <p:cNvPr id="8513" name="Google Shape;8513;p56"/>
          <p:cNvGrpSpPr/>
          <p:nvPr/>
        </p:nvGrpSpPr>
        <p:grpSpPr>
          <a:xfrm>
            <a:off x="2100560" y="3398663"/>
            <a:ext cx="1102891" cy="760337"/>
            <a:chOff x="4967783" y="2151471"/>
            <a:chExt cx="3920692" cy="2702940"/>
          </a:xfrm>
        </p:grpSpPr>
        <p:grpSp>
          <p:nvGrpSpPr>
            <p:cNvPr id="8514" name="Google Shape;8514;p56"/>
            <p:cNvGrpSpPr/>
            <p:nvPr/>
          </p:nvGrpSpPr>
          <p:grpSpPr>
            <a:xfrm>
              <a:off x="5045709" y="2252109"/>
              <a:ext cx="3761071" cy="2501708"/>
              <a:chOff x="2691784" y="1805334"/>
              <a:chExt cx="3761071" cy="2501708"/>
            </a:xfrm>
          </p:grpSpPr>
          <p:sp>
            <p:nvSpPr>
              <p:cNvPr id="8515" name="Google Shape;8515;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56"/>
            <p:cNvGrpSpPr/>
            <p:nvPr/>
          </p:nvGrpSpPr>
          <p:grpSpPr>
            <a:xfrm>
              <a:off x="4967783" y="2151471"/>
              <a:ext cx="3920692" cy="2702940"/>
              <a:chOff x="2613858" y="1704696"/>
              <a:chExt cx="3920692" cy="2702940"/>
            </a:xfrm>
          </p:grpSpPr>
          <p:sp>
            <p:nvSpPr>
              <p:cNvPr id="8523" name="Google Shape;8523;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8" name="Google Shape;8528;p56"/>
          <p:cNvGrpSpPr/>
          <p:nvPr/>
        </p:nvGrpSpPr>
        <p:grpSpPr>
          <a:xfrm>
            <a:off x="3504468" y="1286940"/>
            <a:ext cx="1561911" cy="708580"/>
            <a:chOff x="3530532" y="1496185"/>
            <a:chExt cx="1561911" cy="708580"/>
          </a:xfrm>
        </p:grpSpPr>
        <p:grpSp>
          <p:nvGrpSpPr>
            <p:cNvPr id="8529" name="Google Shape;8529;p56"/>
            <p:cNvGrpSpPr/>
            <p:nvPr/>
          </p:nvGrpSpPr>
          <p:grpSpPr>
            <a:xfrm>
              <a:off x="3720318" y="1857562"/>
              <a:ext cx="1372125" cy="54"/>
              <a:chOff x="3720318" y="1857562"/>
              <a:chExt cx="1372125" cy="54"/>
            </a:xfrm>
          </p:grpSpPr>
          <p:cxnSp>
            <p:nvCxnSpPr>
              <p:cNvPr id="8530" name="Google Shape;8530;p56"/>
              <p:cNvCxnSpPr>
                <a:endCxn id="853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32" name="Google Shape;8532;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33" name="Google Shape;8533;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34" name="Google Shape;8534;p56"/>
              <p:cNvCxnSpPr>
                <a:stCxn id="853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535" name="Google Shape;8535;p56"/>
            <p:cNvGrpSpPr/>
            <p:nvPr/>
          </p:nvGrpSpPr>
          <p:grpSpPr>
            <a:xfrm>
              <a:off x="3567462" y="1496185"/>
              <a:ext cx="286500" cy="272914"/>
              <a:chOff x="3567462" y="1496185"/>
              <a:chExt cx="286500" cy="272914"/>
            </a:xfrm>
          </p:grpSpPr>
          <p:cxnSp>
            <p:nvCxnSpPr>
              <p:cNvPr id="8536" name="Google Shape;8536;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537" name="Google Shape;8537;p5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8" name="Google Shape;8538;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0" name="Google Shape;8540;p56"/>
            <p:cNvGrpSpPr/>
            <p:nvPr/>
          </p:nvGrpSpPr>
          <p:grpSpPr>
            <a:xfrm>
              <a:off x="3929014" y="1960574"/>
              <a:ext cx="286500" cy="242342"/>
              <a:chOff x="3929014" y="1960574"/>
              <a:chExt cx="286500" cy="242342"/>
            </a:xfrm>
          </p:grpSpPr>
          <p:cxnSp>
            <p:nvCxnSpPr>
              <p:cNvPr id="8541" name="Google Shape;8541;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542" name="Google Shape;8542;p5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56"/>
            <p:cNvGrpSpPr/>
            <p:nvPr/>
          </p:nvGrpSpPr>
          <p:grpSpPr>
            <a:xfrm>
              <a:off x="4290828" y="1496185"/>
              <a:ext cx="286500" cy="272914"/>
              <a:chOff x="4290828" y="1496185"/>
              <a:chExt cx="286500" cy="272914"/>
            </a:xfrm>
          </p:grpSpPr>
          <p:cxnSp>
            <p:nvCxnSpPr>
              <p:cNvPr id="8544" name="Google Shape;8544;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545" name="Google Shape;8545;p5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6" name="Google Shape;8546;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7" name="Google Shape;8547;p56"/>
            <p:cNvGrpSpPr/>
            <p:nvPr/>
          </p:nvGrpSpPr>
          <p:grpSpPr>
            <a:xfrm>
              <a:off x="4657726" y="1959674"/>
              <a:ext cx="286500" cy="245092"/>
              <a:chOff x="4657726" y="1959674"/>
              <a:chExt cx="286500" cy="245092"/>
            </a:xfrm>
          </p:grpSpPr>
          <p:cxnSp>
            <p:nvCxnSpPr>
              <p:cNvPr id="8548" name="Google Shape;8548;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549" name="Google Shape;8549;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0" name="Google Shape;8550;p56"/>
          <p:cNvGrpSpPr/>
          <p:nvPr/>
        </p:nvGrpSpPr>
        <p:grpSpPr>
          <a:xfrm>
            <a:off x="3486488" y="2149036"/>
            <a:ext cx="1597032" cy="378649"/>
            <a:chOff x="3512551" y="2358282"/>
            <a:chExt cx="1597032" cy="378649"/>
          </a:xfrm>
        </p:grpSpPr>
        <p:grpSp>
          <p:nvGrpSpPr>
            <p:cNvPr id="8551" name="Google Shape;8551;p56"/>
            <p:cNvGrpSpPr/>
            <p:nvPr/>
          </p:nvGrpSpPr>
          <p:grpSpPr>
            <a:xfrm>
              <a:off x="3738198" y="2553002"/>
              <a:ext cx="1145834" cy="117"/>
              <a:chOff x="3738198" y="2553002"/>
              <a:chExt cx="1145834" cy="117"/>
            </a:xfrm>
          </p:grpSpPr>
          <p:cxnSp>
            <p:nvCxnSpPr>
              <p:cNvPr id="8552" name="Google Shape;8552;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553" name="Google Shape;8553;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554" name="Google Shape;8554;p56"/>
              <p:cNvCxnSpPr>
                <a:stCxn id="8555" idx="6"/>
                <a:endCxn id="855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557" name="Google Shape;8557;p56"/>
            <p:cNvGrpSpPr/>
            <p:nvPr/>
          </p:nvGrpSpPr>
          <p:grpSpPr>
            <a:xfrm>
              <a:off x="3969644" y="2440153"/>
              <a:ext cx="225900" cy="296779"/>
              <a:chOff x="3969644" y="2440153"/>
              <a:chExt cx="225900" cy="296779"/>
            </a:xfrm>
          </p:grpSpPr>
          <p:cxnSp>
            <p:nvCxnSpPr>
              <p:cNvPr id="8558" name="Google Shape;8558;p5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556" name="Google Shape;8556;p5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56"/>
            <p:cNvGrpSpPr/>
            <p:nvPr/>
          </p:nvGrpSpPr>
          <p:grpSpPr>
            <a:xfrm>
              <a:off x="4426818" y="2358282"/>
              <a:ext cx="225600" cy="307471"/>
              <a:chOff x="4426818" y="2358282"/>
              <a:chExt cx="225600" cy="307471"/>
            </a:xfrm>
          </p:grpSpPr>
          <p:cxnSp>
            <p:nvCxnSpPr>
              <p:cNvPr id="8561" name="Google Shape;8561;p56"/>
              <p:cNvCxnSpPr>
                <a:stCxn id="856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563" name="Google Shape;8563;p5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56"/>
            <p:cNvGrpSpPr/>
            <p:nvPr/>
          </p:nvGrpSpPr>
          <p:grpSpPr>
            <a:xfrm>
              <a:off x="4883984" y="2440153"/>
              <a:ext cx="225600" cy="296479"/>
              <a:chOff x="4883984" y="2440153"/>
              <a:chExt cx="225600" cy="296479"/>
            </a:xfrm>
          </p:grpSpPr>
          <p:cxnSp>
            <p:nvCxnSpPr>
              <p:cNvPr id="8565" name="Google Shape;8565;p5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566" name="Google Shape;8566;p5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56"/>
            <p:cNvGrpSpPr/>
            <p:nvPr/>
          </p:nvGrpSpPr>
          <p:grpSpPr>
            <a:xfrm>
              <a:off x="3512551" y="2358356"/>
              <a:ext cx="225647" cy="307629"/>
              <a:chOff x="2182679" y="2005014"/>
              <a:chExt cx="792300" cy="1080158"/>
            </a:xfrm>
          </p:grpSpPr>
          <p:cxnSp>
            <p:nvCxnSpPr>
              <p:cNvPr id="8569" name="Google Shape;8569;p56"/>
              <p:cNvCxnSpPr>
                <a:stCxn id="857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555" name="Google Shape;8555;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1" name="Google Shape;8571;p56"/>
          <p:cNvGrpSpPr/>
          <p:nvPr/>
        </p:nvGrpSpPr>
        <p:grpSpPr>
          <a:xfrm>
            <a:off x="6846570" y="972834"/>
            <a:ext cx="1559809" cy="722610"/>
            <a:chOff x="634175" y="2986275"/>
            <a:chExt cx="3147949" cy="1458344"/>
          </a:xfrm>
        </p:grpSpPr>
        <p:cxnSp>
          <p:nvCxnSpPr>
            <p:cNvPr id="8572" name="Google Shape;8572;p56"/>
            <p:cNvCxnSpPr>
              <a:stCxn id="8573" idx="4"/>
              <a:endCxn id="857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575" name="Google Shape;8575;p56"/>
            <p:cNvCxnSpPr>
              <a:stCxn id="8574" idx="0"/>
              <a:endCxn id="857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77" name="Google Shape;8577;p56"/>
            <p:cNvCxnSpPr>
              <a:stCxn id="8576" idx="4"/>
              <a:endCxn id="857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79" name="Google Shape;8579;p56"/>
            <p:cNvCxnSpPr>
              <a:stCxn id="8578" idx="0"/>
              <a:endCxn id="858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580" name="Google Shape;8580;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76" name="Google Shape;8576;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73" name="Google Shape;8573;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78" name="Google Shape;8578;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74" name="Google Shape;8574;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581" name="Google Shape;8581;p56"/>
          <p:cNvGrpSpPr/>
          <p:nvPr/>
        </p:nvGrpSpPr>
        <p:grpSpPr>
          <a:xfrm>
            <a:off x="3500360" y="2682741"/>
            <a:ext cx="1570719" cy="294123"/>
            <a:chOff x="998425" y="1182125"/>
            <a:chExt cx="1065400" cy="199500"/>
          </a:xfrm>
        </p:grpSpPr>
        <p:sp>
          <p:nvSpPr>
            <p:cNvPr id="8582" name="Google Shape;8582;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56"/>
          <p:cNvGrpSpPr/>
          <p:nvPr/>
        </p:nvGrpSpPr>
        <p:grpSpPr>
          <a:xfrm>
            <a:off x="6843616" y="1800228"/>
            <a:ext cx="1565716" cy="366729"/>
            <a:chOff x="1247650" y="2075423"/>
            <a:chExt cx="6648477" cy="1557238"/>
          </a:xfrm>
        </p:grpSpPr>
        <p:sp>
          <p:nvSpPr>
            <p:cNvPr id="8588" name="Google Shape;8588;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56"/>
          <p:cNvGrpSpPr/>
          <p:nvPr/>
        </p:nvGrpSpPr>
        <p:grpSpPr>
          <a:xfrm>
            <a:off x="6827928" y="2949043"/>
            <a:ext cx="1597061" cy="663440"/>
            <a:chOff x="6796238" y="3158297"/>
            <a:chExt cx="1630319" cy="677257"/>
          </a:xfrm>
        </p:grpSpPr>
        <p:cxnSp>
          <p:nvCxnSpPr>
            <p:cNvPr id="8595" name="Google Shape;8595;p5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96" name="Google Shape;8596;p5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597" name="Google Shape;8597;p5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598" name="Google Shape;8598;p5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599" name="Google Shape;8599;p56"/>
            <p:cNvGrpSpPr/>
            <p:nvPr/>
          </p:nvGrpSpPr>
          <p:grpSpPr>
            <a:xfrm>
              <a:off x="6796238" y="3311904"/>
              <a:ext cx="1630319" cy="377697"/>
              <a:chOff x="6796238" y="3311904"/>
              <a:chExt cx="1630319" cy="377697"/>
            </a:xfrm>
          </p:grpSpPr>
          <p:sp>
            <p:nvSpPr>
              <p:cNvPr id="8600" name="Google Shape;8600;p5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3" name="Google Shape;8603;p56"/>
          <p:cNvGrpSpPr/>
          <p:nvPr/>
        </p:nvGrpSpPr>
        <p:grpSpPr>
          <a:xfrm>
            <a:off x="5349066" y="970435"/>
            <a:ext cx="1368606" cy="1593805"/>
            <a:chOff x="1839112" y="2209163"/>
            <a:chExt cx="1918159" cy="2233784"/>
          </a:xfrm>
        </p:grpSpPr>
        <p:sp>
          <p:nvSpPr>
            <p:cNvPr id="8604" name="Google Shape;8604;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07" name="Google Shape;8607;p56"/>
            <p:cNvCxnSpPr>
              <a:stCxn id="8604" idx="6"/>
              <a:endCxn id="860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608" name="Google Shape;8608;p56"/>
            <p:cNvCxnSpPr>
              <a:stCxn id="8605" idx="4"/>
              <a:endCxn id="860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610" name="Google Shape;8610;p56"/>
            <p:cNvCxnSpPr>
              <a:stCxn id="8609" idx="6"/>
              <a:endCxn id="860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611" name="Google Shape;8611;p56"/>
            <p:cNvCxnSpPr>
              <a:stCxn id="8606" idx="4"/>
              <a:endCxn id="861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609" name="Google Shape;8609;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14" name="Google Shape;8614;p56"/>
            <p:cNvCxnSpPr>
              <a:endCxn id="861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615" name="Google Shape;8615;p56"/>
          <p:cNvGrpSpPr/>
          <p:nvPr/>
        </p:nvGrpSpPr>
        <p:grpSpPr>
          <a:xfrm>
            <a:off x="3481439" y="976671"/>
            <a:ext cx="1637968" cy="154942"/>
            <a:chOff x="238125" y="2506075"/>
            <a:chExt cx="7115411" cy="673075"/>
          </a:xfrm>
        </p:grpSpPr>
        <p:sp>
          <p:nvSpPr>
            <p:cNvPr id="8616" name="Google Shape;8616;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56"/>
          <p:cNvGrpSpPr/>
          <p:nvPr/>
        </p:nvGrpSpPr>
        <p:grpSpPr>
          <a:xfrm>
            <a:off x="720124" y="1298269"/>
            <a:ext cx="2476762" cy="91743"/>
            <a:chOff x="1464850" y="436376"/>
            <a:chExt cx="6001362" cy="222300"/>
          </a:xfrm>
        </p:grpSpPr>
        <p:sp>
          <p:nvSpPr>
            <p:cNvPr id="8622" name="Google Shape;8622;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27" name="Google Shape;8627;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28" name="Google Shape;8628;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29" name="Google Shape;8629;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30" name="Google Shape;8630;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631" name="Google Shape;8631;p56"/>
          <p:cNvGrpSpPr/>
          <p:nvPr/>
        </p:nvGrpSpPr>
        <p:grpSpPr>
          <a:xfrm>
            <a:off x="706391" y="2533734"/>
            <a:ext cx="1452710" cy="651923"/>
            <a:chOff x="803162" y="2667727"/>
            <a:chExt cx="1411906" cy="633611"/>
          </a:xfrm>
        </p:grpSpPr>
        <p:cxnSp>
          <p:nvCxnSpPr>
            <p:cNvPr id="8632" name="Google Shape;8632;p56"/>
            <p:cNvCxnSpPr>
              <a:stCxn id="8633" idx="2"/>
              <a:endCxn id="863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35" name="Google Shape;8635;p56"/>
            <p:cNvCxnSpPr>
              <a:stCxn id="8636" idx="0"/>
              <a:endCxn id="863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37" name="Google Shape;8637;p56"/>
            <p:cNvCxnSpPr>
              <a:stCxn id="8636" idx="2"/>
              <a:endCxn id="863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39" name="Google Shape;8639;p56"/>
            <p:cNvCxnSpPr>
              <a:stCxn id="8640" idx="0"/>
              <a:endCxn id="863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41" name="Google Shape;8641;p56"/>
            <p:cNvCxnSpPr>
              <a:stCxn id="8634" idx="2"/>
              <a:endCxn id="864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43" name="Google Shape;8643;p56"/>
            <p:cNvCxnSpPr>
              <a:stCxn id="8644" idx="0"/>
              <a:endCxn id="863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640" name="Google Shape;8640;p5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38" name="Google Shape;8638;p5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44" name="Google Shape;8644;p5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42" name="Google Shape;8642;p5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34" name="Google Shape;8634;p5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36" name="Google Shape;8636;p5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33" name="Google Shape;8633;p5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645" name="Google Shape;8645;p56"/>
          <p:cNvGrpSpPr/>
          <p:nvPr/>
        </p:nvGrpSpPr>
        <p:grpSpPr>
          <a:xfrm>
            <a:off x="706393" y="969273"/>
            <a:ext cx="2518541" cy="209309"/>
            <a:chOff x="803163" y="1111966"/>
            <a:chExt cx="2447800" cy="203430"/>
          </a:xfrm>
        </p:grpSpPr>
        <p:grpSp>
          <p:nvGrpSpPr>
            <p:cNvPr id="8646" name="Google Shape;8646;p56"/>
            <p:cNvGrpSpPr/>
            <p:nvPr/>
          </p:nvGrpSpPr>
          <p:grpSpPr>
            <a:xfrm>
              <a:off x="1958180" y="1111966"/>
              <a:ext cx="588019" cy="121396"/>
              <a:chOff x="4808316" y="2800065"/>
              <a:chExt cx="1999386" cy="412910"/>
            </a:xfrm>
          </p:grpSpPr>
          <p:sp>
            <p:nvSpPr>
              <p:cNvPr id="8647" name="Google Shape;8647;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8" name="Google Shape;8648;p56"/>
              <p:cNvGrpSpPr/>
              <p:nvPr/>
            </p:nvGrpSpPr>
            <p:grpSpPr>
              <a:xfrm>
                <a:off x="4808316" y="2800065"/>
                <a:ext cx="92400" cy="411825"/>
                <a:chOff x="845575" y="2563700"/>
                <a:chExt cx="92400" cy="411825"/>
              </a:xfrm>
            </p:grpSpPr>
            <p:cxnSp>
              <p:nvCxnSpPr>
                <p:cNvPr id="8649" name="Google Shape;8649;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50" name="Google Shape;8650;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651" name="Google Shape;8651;p5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652" name="Google Shape;8652;p5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3" name="Google Shape;8653;p56"/>
            <p:cNvGrpSpPr/>
            <p:nvPr/>
          </p:nvGrpSpPr>
          <p:grpSpPr>
            <a:xfrm>
              <a:off x="803163" y="1111974"/>
              <a:ext cx="591158" cy="121545"/>
              <a:chOff x="803163" y="1111974"/>
              <a:chExt cx="591158" cy="121545"/>
            </a:xfrm>
          </p:grpSpPr>
          <p:grpSp>
            <p:nvGrpSpPr>
              <p:cNvPr id="8654" name="Google Shape;8654;p56"/>
              <p:cNvGrpSpPr/>
              <p:nvPr/>
            </p:nvGrpSpPr>
            <p:grpSpPr>
              <a:xfrm>
                <a:off x="803163" y="1111974"/>
                <a:ext cx="27175" cy="121077"/>
                <a:chOff x="845575" y="2563700"/>
                <a:chExt cx="92400" cy="411825"/>
              </a:xfrm>
            </p:grpSpPr>
            <p:cxnSp>
              <p:nvCxnSpPr>
                <p:cNvPr id="8655" name="Google Shape;8655;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56" name="Google Shape;8656;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7" name="Google Shape;8657;p5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56"/>
            <p:cNvGrpSpPr/>
            <p:nvPr/>
          </p:nvGrpSpPr>
          <p:grpSpPr>
            <a:xfrm>
              <a:off x="1381910" y="1194219"/>
              <a:ext cx="588341" cy="121177"/>
              <a:chOff x="1381910" y="1194219"/>
              <a:chExt cx="588341" cy="121177"/>
            </a:xfrm>
          </p:grpSpPr>
          <p:grpSp>
            <p:nvGrpSpPr>
              <p:cNvPr id="8659" name="Google Shape;8659;p56"/>
              <p:cNvGrpSpPr/>
              <p:nvPr/>
            </p:nvGrpSpPr>
            <p:grpSpPr>
              <a:xfrm rot="10800000">
                <a:off x="1381910" y="1194319"/>
                <a:ext cx="27175" cy="121077"/>
                <a:chOff x="2070100" y="2563700"/>
                <a:chExt cx="92400" cy="411825"/>
              </a:xfrm>
            </p:grpSpPr>
            <p:cxnSp>
              <p:nvCxnSpPr>
                <p:cNvPr id="8660" name="Google Shape;8660;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61" name="Google Shape;8661;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2" name="Google Shape;8662;p5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56"/>
            <p:cNvGrpSpPr/>
            <p:nvPr/>
          </p:nvGrpSpPr>
          <p:grpSpPr>
            <a:xfrm>
              <a:off x="2532079" y="1194219"/>
              <a:ext cx="704927" cy="121177"/>
              <a:chOff x="2532079" y="1194219"/>
              <a:chExt cx="704927" cy="121177"/>
            </a:xfrm>
          </p:grpSpPr>
          <p:grpSp>
            <p:nvGrpSpPr>
              <p:cNvPr id="8664" name="Google Shape;8664;p56"/>
              <p:cNvGrpSpPr/>
              <p:nvPr/>
            </p:nvGrpSpPr>
            <p:grpSpPr>
              <a:xfrm rot="10800000">
                <a:off x="2532079" y="1194319"/>
                <a:ext cx="27175" cy="121077"/>
                <a:chOff x="2070100" y="2563700"/>
                <a:chExt cx="92400" cy="411825"/>
              </a:xfrm>
            </p:grpSpPr>
            <p:cxnSp>
              <p:nvCxnSpPr>
                <p:cNvPr id="8665" name="Google Shape;8665;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66" name="Google Shape;8666;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7" name="Google Shape;8667;p5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8" name="Google Shape;8668;p56"/>
          <p:cNvGrpSpPr/>
          <p:nvPr/>
        </p:nvGrpSpPr>
        <p:grpSpPr>
          <a:xfrm>
            <a:off x="3499403" y="3665904"/>
            <a:ext cx="1567778" cy="491677"/>
            <a:chOff x="5194708" y="3484366"/>
            <a:chExt cx="3148148" cy="987304"/>
          </a:xfrm>
        </p:grpSpPr>
        <p:grpSp>
          <p:nvGrpSpPr>
            <p:cNvPr id="8669" name="Google Shape;8669;p56"/>
            <p:cNvGrpSpPr/>
            <p:nvPr/>
          </p:nvGrpSpPr>
          <p:grpSpPr>
            <a:xfrm>
              <a:off x="7531521" y="3484366"/>
              <a:ext cx="811335" cy="987304"/>
              <a:chOff x="3379425" y="1617275"/>
              <a:chExt cx="1090650" cy="1327200"/>
            </a:xfrm>
          </p:grpSpPr>
          <p:sp>
            <p:nvSpPr>
              <p:cNvPr id="8670" name="Google Shape;8670;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56"/>
            <p:cNvGrpSpPr/>
            <p:nvPr/>
          </p:nvGrpSpPr>
          <p:grpSpPr>
            <a:xfrm>
              <a:off x="6752546" y="3484366"/>
              <a:ext cx="811428" cy="987304"/>
              <a:chOff x="2332275" y="1617275"/>
              <a:chExt cx="1090775" cy="1327200"/>
            </a:xfrm>
          </p:grpSpPr>
          <p:sp>
            <p:nvSpPr>
              <p:cNvPr id="8674" name="Google Shape;8674;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56"/>
            <p:cNvGrpSpPr/>
            <p:nvPr/>
          </p:nvGrpSpPr>
          <p:grpSpPr>
            <a:xfrm>
              <a:off x="5973664" y="3484366"/>
              <a:ext cx="811335" cy="987304"/>
              <a:chOff x="1285250" y="1617275"/>
              <a:chExt cx="1090650" cy="1327200"/>
            </a:xfrm>
          </p:grpSpPr>
          <p:sp>
            <p:nvSpPr>
              <p:cNvPr id="8678" name="Google Shape;8678;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56"/>
            <p:cNvGrpSpPr/>
            <p:nvPr/>
          </p:nvGrpSpPr>
          <p:grpSpPr>
            <a:xfrm>
              <a:off x="5194708" y="3484366"/>
              <a:ext cx="811409" cy="987304"/>
              <a:chOff x="238125" y="1617275"/>
              <a:chExt cx="1090750" cy="1327200"/>
            </a:xfrm>
          </p:grpSpPr>
          <p:sp>
            <p:nvSpPr>
              <p:cNvPr id="8682" name="Google Shape;8682;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5" name="Google Shape;8685;p56"/>
          <p:cNvGrpSpPr/>
          <p:nvPr/>
        </p:nvGrpSpPr>
        <p:grpSpPr>
          <a:xfrm>
            <a:off x="3460012" y="3146315"/>
            <a:ext cx="1616964" cy="346256"/>
            <a:chOff x="1808063" y="4294338"/>
            <a:chExt cx="3370782" cy="721817"/>
          </a:xfrm>
        </p:grpSpPr>
        <p:sp>
          <p:nvSpPr>
            <p:cNvPr id="8686" name="Google Shape;8686;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56"/>
          <p:cNvGrpSpPr/>
          <p:nvPr/>
        </p:nvGrpSpPr>
        <p:grpSpPr>
          <a:xfrm>
            <a:off x="738224" y="3432344"/>
            <a:ext cx="1295882" cy="646587"/>
            <a:chOff x="834100" y="3642869"/>
            <a:chExt cx="1259483" cy="628426"/>
          </a:xfrm>
        </p:grpSpPr>
        <p:sp>
          <p:nvSpPr>
            <p:cNvPr id="8697" name="Google Shape;8697;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2" name="Google Shape;8722;p56"/>
            <p:cNvGrpSpPr/>
            <p:nvPr/>
          </p:nvGrpSpPr>
          <p:grpSpPr>
            <a:xfrm>
              <a:off x="1360364" y="3847835"/>
              <a:ext cx="208119" cy="224359"/>
              <a:chOff x="1360769" y="3847100"/>
              <a:chExt cx="208119" cy="224359"/>
            </a:xfrm>
          </p:grpSpPr>
          <p:sp>
            <p:nvSpPr>
              <p:cNvPr id="8723" name="Google Shape;8723;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3" name="Google Shape;8743;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56"/>
          <p:cNvGrpSpPr/>
          <p:nvPr/>
        </p:nvGrpSpPr>
        <p:grpSpPr>
          <a:xfrm rot="5400000">
            <a:off x="5951337" y="3228841"/>
            <a:ext cx="164064" cy="1414916"/>
            <a:chOff x="4428249" y="1369375"/>
            <a:chExt cx="36905" cy="429569"/>
          </a:xfrm>
        </p:grpSpPr>
        <p:sp>
          <p:nvSpPr>
            <p:cNvPr id="8758" name="Google Shape;8758;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56"/>
          <p:cNvGrpSpPr/>
          <p:nvPr/>
        </p:nvGrpSpPr>
        <p:grpSpPr>
          <a:xfrm flipH="1" rot="10800000">
            <a:off x="5323766" y="2817385"/>
            <a:ext cx="1419207" cy="24808"/>
            <a:chOff x="219558" y="4738465"/>
            <a:chExt cx="5852400" cy="102300"/>
          </a:xfrm>
        </p:grpSpPr>
        <p:cxnSp>
          <p:nvCxnSpPr>
            <p:cNvPr id="8791" name="Google Shape;8791;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792" name="Google Shape;8792;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56"/>
          <p:cNvGrpSpPr/>
          <p:nvPr/>
        </p:nvGrpSpPr>
        <p:grpSpPr>
          <a:xfrm>
            <a:off x="5335084" y="3190448"/>
            <a:ext cx="1396570" cy="385016"/>
            <a:chOff x="5286284" y="2966544"/>
            <a:chExt cx="1396570" cy="385016"/>
          </a:xfrm>
        </p:grpSpPr>
        <p:cxnSp>
          <p:nvCxnSpPr>
            <p:cNvPr id="8798" name="Google Shape;8798;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799" name="Google Shape;8799;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800" name="Google Shape;8800;p56"/>
            <p:cNvGrpSpPr/>
            <p:nvPr/>
          </p:nvGrpSpPr>
          <p:grpSpPr>
            <a:xfrm>
              <a:off x="5287688" y="3173364"/>
              <a:ext cx="1395166" cy="74100"/>
              <a:chOff x="5287688" y="3173364"/>
              <a:chExt cx="1395166" cy="74100"/>
            </a:xfrm>
          </p:grpSpPr>
          <p:cxnSp>
            <p:nvCxnSpPr>
              <p:cNvPr id="8801" name="Google Shape;8801;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802" name="Google Shape;8802;p5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803" name="Google Shape;8803;p5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04" name="Google Shape;8804;p5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05" name="Google Shape;8805;p5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06" name="Google Shape;8806;p5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07" name="Google Shape;8807;p5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08" name="Google Shape;8808;p5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809" name="Google Shape;8809;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810" name="Google Shape;8810;p56"/>
          <p:cNvGrpSpPr/>
          <p:nvPr/>
        </p:nvGrpSpPr>
        <p:grpSpPr>
          <a:xfrm>
            <a:off x="2021150" y="1609224"/>
            <a:ext cx="1182276" cy="662027"/>
            <a:chOff x="2029517" y="1732295"/>
            <a:chExt cx="1149068" cy="643432"/>
          </a:xfrm>
        </p:grpSpPr>
        <p:grpSp>
          <p:nvGrpSpPr>
            <p:cNvPr id="8811" name="Google Shape;8811;p56"/>
            <p:cNvGrpSpPr/>
            <p:nvPr/>
          </p:nvGrpSpPr>
          <p:grpSpPr>
            <a:xfrm>
              <a:off x="2708660" y="1746937"/>
              <a:ext cx="455427" cy="244429"/>
              <a:chOff x="2700693" y="1746937"/>
              <a:chExt cx="455427" cy="244429"/>
            </a:xfrm>
          </p:grpSpPr>
          <p:grpSp>
            <p:nvGrpSpPr>
              <p:cNvPr id="8812" name="Google Shape;8812;p56"/>
              <p:cNvGrpSpPr/>
              <p:nvPr/>
            </p:nvGrpSpPr>
            <p:grpSpPr>
              <a:xfrm>
                <a:off x="2905682" y="1782817"/>
                <a:ext cx="250438" cy="208549"/>
                <a:chOff x="2905682" y="1782817"/>
                <a:chExt cx="250438" cy="208549"/>
              </a:xfrm>
            </p:grpSpPr>
            <p:cxnSp>
              <p:nvCxnSpPr>
                <p:cNvPr id="8813" name="Google Shape;8813;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14" name="Google Shape;8814;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56"/>
              <p:cNvGrpSpPr/>
              <p:nvPr/>
            </p:nvGrpSpPr>
            <p:grpSpPr>
              <a:xfrm>
                <a:off x="2700693" y="1746937"/>
                <a:ext cx="449967" cy="72374"/>
                <a:chOff x="2700693" y="1746937"/>
                <a:chExt cx="449967" cy="72374"/>
              </a:xfrm>
            </p:grpSpPr>
            <p:cxnSp>
              <p:nvCxnSpPr>
                <p:cNvPr id="8816" name="Google Shape;8816;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17" name="Google Shape;8817;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8" name="Google Shape;8818;p56"/>
            <p:cNvGrpSpPr/>
            <p:nvPr/>
          </p:nvGrpSpPr>
          <p:grpSpPr>
            <a:xfrm>
              <a:off x="2029517" y="1732295"/>
              <a:ext cx="1149068" cy="643432"/>
              <a:chOff x="2029517" y="1732295"/>
              <a:chExt cx="1149068" cy="643432"/>
            </a:xfrm>
          </p:grpSpPr>
          <p:grpSp>
            <p:nvGrpSpPr>
              <p:cNvPr id="8819" name="Google Shape;8819;p56"/>
              <p:cNvGrpSpPr/>
              <p:nvPr/>
            </p:nvGrpSpPr>
            <p:grpSpPr>
              <a:xfrm>
                <a:off x="2703618" y="2103152"/>
                <a:ext cx="474966" cy="260017"/>
                <a:chOff x="2703618" y="2103152"/>
                <a:chExt cx="474966" cy="260017"/>
              </a:xfrm>
            </p:grpSpPr>
            <p:grpSp>
              <p:nvGrpSpPr>
                <p:cNvPr id="8820" name="Google Shape;8820;p56"/>
                <p:cNvGrpSpPr/>
                <p:nvPr/>
              </p:nvGrpSpPr>
              <p:grpSpPr>
                <a:xfrm>
                  <a:off x="2703618" y="2290640"/>
                  <a:ext cx="450291" cy="72529"/>
                  <a:chOff x="2703618" y="2290640"/>
                  <a:chExt cx="450291" cy="72529"/>
                </a:xfrm>
              </p:grpSpPr>
              <p:cxnSp>
                <p:nvCxnSpPr>
                  <p:cNvPr id="8821" name="Google Shape;8821;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22" name="Google Shape;8822;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56"/>
                <p:cNvGrpSpPr/>
                <p:nvPr/>
              </p:nvGrpSpPr>
              <p:grpSpPr>
                <a:xfrm>
                  <a:off x="2908607" y="2103152"/>
                  <a:ext cx="269977" cy="223538"/>
                  <a:chOff x="2908607" y="2103152"/>
                  <a:chExt cx="269977" cy="223538"/>
                </a:xfrm>
              </p:grpSpPr>
              <p:cxnSp>
                <p:nvCxnSpPr>
                  <p:cNvPr id="8824" name="Google Shape;8824;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25" name="Google Shape;8825;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6" name="Google Shape;8826;p56"/>
              <p:cNvGrpSpPr/>
              <p:nvPr/>
            </p:nvGrpSpPr>
            <p:grpSpPr>
              <a:xfrm>
                <a:off x="2029517" y="1732295"/>
                <a:ext cx="685827" cy="643432"/>
                <a:chOff x="2029517" y="1732295"/>
                <a:chExt cx="685827" cy="643432"/>
              </a:xfrm>
            </p:grpSpPr>
            <p:sp>
              <p:nvSpPr>
                <p:cNvPr id="8827" name="Google Shape;8827;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8" name="Google Shape;8828;p56"/>
                <p:cNvGrpSpPr/>
                <p:nvPr/>
              </p:nvGrpSpPr>
              <p:grpSpPr>
                <a:xfrm>
                  <a:off x="2158948" y="1732295"/>
                  <a:ext cx="556396" cy="333108"/>
                  <a:chOff x="2158948" y="1732295"/>
                  <a:chExt cx="556396" cy="333108"/>
                </a:xfrm>
              </p:grpSpPr>
              <p:cxnSp>
                <p:nvCxnSpPr>
                  <p:cNvPr id="8829" name="Google Shape;8829;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830" name="Google Shape;8830;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56"/>
                <p:cNvGrpSpPr/>
                <p:nvPr/>
              </p:nvGrpSpPr>
              <p:grpSpPr>
                <a:xfrm>
                  <a:off x="2159908" y="2065057"/>
                  <a:ext cx="550884" cy="310670"/>
                  <a:chOff x="2159908" y="2065057"/>
                  <a:chExt cx="550884" cy="310670"/>
                </a:xfrm>
              </p:grpSpPr>
              <p:cxnSp>
                <p:nvCxnSpPr>
                  <p:cNvPr id="8832" name="Google Shape;8832;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833" name="Google Shape;8833;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834" name="Google Shape;8834;p56"/>
          <p:cNvGrpSpPr/>
          <p:nvPr/>
        </p:nvGrpSpPr>
        <p:grpSpPr>
          <a:xfrm>
            <a:off x="706399" y="1556837"/>
            <a:ext cx="962651" cy="810058"/>
            <a:chOff x="844912" y="1681380"/>
            <a:chExt cx="935611" cy="787305"/>
          </a:xfrm>
        </p:grpSpPr>
        <p:grpSp>
          <p:nvGrpSpPr>
            <p:cNvPr id="8835" name="Google Shape;8835;p56"/>
            <p:cNvGrpSpPr/>
            <p:nvPr/>
          </p:nvGrpSpPr>
          <p:grpSpPr>
            <a:xfrm>
              <a:off x="844912" y="1819635"/>
              <a:ext cx="329836" cy="510016"/>
              <a:chOff x="844912" y="1819635"/>
              <a:chExt cx="329836" cy="510016"/>
            </a:xfrm>
          </p:grpSpPr>
          <p:sp>
            <p:nvSpPr>
              <p:cNvPr id="8836" name="Google Shape;8836;p5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56"/>
            <p:cNvGrpSpPr/>
            <p:nvPr/>
          </p:nvGrpSpPr>
          <p:grpSpPr>
            <a:xfrm>
              <a:off x="1284601" y="2158168"/>
              <a:ext cx="495923" cy="310517"/>
              <a:chOff x="1284601" y="2158168"/>
              <a:chExt cx="495923" cy="310517"/>
            </a:xfrm>
          </p:grpSpPr>
          <p:sp>
            <p:nvSpPr>
              <p:cNvPr id="8843" name="Google Shape;8843;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4" name="Google Shape;8844;p56"/>
              <p:cNvGrpSpPr/>
              <p:nvPr/>
            </p:nvGrpSpPr>
            <p:grpSpPr>
              <a:xfrm>
                <a:off x="1507666" y="2158168"/>
                <a:ext cx="272858" cy="310517"/>
                <a:chOff x="1507666" y="2158168"/>
                <a:chExt cx="272858" cy="310517"/>
              </a:xfrm>
            </p:grpSpPr>
            <p:grpSp>
              <p:nvGrpSpPr>
                <p:cNvPr id="8845" name="Google Shape;8845;p56"/>
                <p:cNvGrpSpPr/>
                <p:nvPr/>
              </p:nvGrpSpPr>
              <p:grpSpPr>
                <a:xfrm>
                  <a:off x="1507666" y="2176104"/>
                  <a:ext cx="166395" cy="273149"/>
                  <a:chOff x="1507666" y="2176104"/>
                  <a:chExt cx="166395" cy="273149"/>
                </a:xfrm>
              </p:grpSpPr>
              <p:sp>
                <p:nvSpPr>
                  <p:cNvPr id="8846" name="Google Shape;8846;p5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3" name="Google Shape;8853;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5" name="Google Shape;8855;p56"/>
            <p:cNvGrpSpPr/>
            <p:nvPr/>
          </p:nvGrpSpPr>
          <p:grpSpPr>
            <a:xfrm>
              <a:off x="1284601" y="1681380"/>
              <a:ext cx="495923" cy="310517"/>
              <a:chOff x="1284601" y="1681380"/>
              <a:chExt cx="495923" cy="310517"/>
            </a:xfrm>
          </p:grpSpPr>
          <p:sp>
            <p:nvSpPr>
              <p:cNvPr id="8856" name="Google Shape;8856;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7" name="Google Shape;8857;p56"/>
              <p:cNvGrpSpPr/>
              <p:nvPr/>
            </p:nvGrpSpPr>
            <p:grpSpPr>
              <a:xfrm>
                <a:off x="1507666" y="1681380"/>
                <a:ext cx="272858" cy="310517"/>
                <a:chOff x="1507666" y="1681380"/>
                <a:chExt cx="272858" cy="310517"/>
              </a:xfrm>
            </p:grpSpPr>
            <p:grpSp>
              <p:nvGrpSpPr>
                <p:cNvPr id="8858" name="Google Shape;8858;p56"/>
                <p:cNvGrpSpPr/>
                <p:nvPr/>
              </p:nvGrpSpPr>
              <p:grpSpPr>
                <a:xfrm>
                  <a:off x="1507666" y="1700120"/>
                  <a:ext cx="166395" cy="272984"/>
                  <a:chOff x="1507666" y="1700120"/>
                  <a:chExt cx="166395" cy="272984"/>
                </a:xfrm>
              </p:grpSpPr>
              <p:sp>
                <p:nvSpPr>
                  <p:cNvPr id="8859" name="Google Shape;8859;p5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6" name="Google Shape;8866;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68" name="Google Shape;8868;p56"/>
          <p:cNvGrpSpPr/>
          <p:nvPr/>
        </p:nvGrpSpPr>
        <p:grpSpPr>
          <a:xfrm>
            <a:off x="6815339" y="2324267"/>
            <a:ext cx="1622269" cy="552443"/>
            <a:chOff x="6894650" y="2574740"/>
            <a:chExt cx="1445100" cy="492111"/>
          </a:xfrm>
        </p:grpSpPr>
        <p:sp>
          <p:nvSpPr>
            <p:cNvPr id="8869" name="Google Shape;8869;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4" name="Google Shape;8874;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875" name="Google Shape;8875;p56"/>
          <p:cNvGrpSpPr/>
          <p:nvPr/>
        </p:nvGrpSpPr>
        <p:grpSpPr>
          <a:xfrm>
            <a:off x="6834882" y="3698522"/>
            <a:ext cx="1583206" cy="475705"/>
            <a:chOff x="6953919" y="3907920"/>
            <a:chExt cx="1377300" cy="475705"/>
          </a:xfrm>
        </p:grpSpPr>
        <p:cxnSp>
          <p:nvCxnSpPr>
            <p:cNvPr id="8876" name="Google Shape;8876;p5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77" name="Google Shape;8877;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878" name="Google Shape;8878;p5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79" name="Google Shape;8879;p5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880" name="Google Shape;8880;p5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881" name="Google Shape;8881;p56"/>
          <p:cNvGrpSpPr/>
          <p:nvPr/>
        </p:nvGrpSpPr>
        <p:grpSpPr>
          <a:xfrm>
            <a:off x="2338470" y="2459668"/>
            <a:ext cx="836286" cy="824529"/>
            <a:chOff x="2389399" y="2595741"/>
            <a:chExt cx="812796" cy="801369"/>
          </a:xfrm>
        </p:grpSpPr>
        <p:grpSp>
          <p:nvGrpSpPr>
            <p:cNvPr id="8882" name="Google Shape;8882;p56"/>
            <p:cNvGrpSpPr/>
            <p:nvPr/>
          </p:nvGrpSpPr>
          <p:grpSpPr>
            <a:xfrm>
              <a:off x="2492145" y="2881565"/>
              <a:ext cx="607300" cy="229751"/>
              <a:chOff x="2492145" y="2881565"/>
              <a:chExt cx="607300" cy="229751"/>
            </a:xfrm>
          </p:grpSpPr>
          <p:sp>
            <p:nvSpPr>
              <p:cNvPr id="8883" name="Google Shape;8883;p5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56"/>
            <p:cNvGrpSpPr/>
            <p:nvPr/>
          </p:nvGrpSpPr>
          <p:grpSpPr>
            <a:xfrm>
              <a:off x="2389399" y="2595741"/>
              <a:ext cx="812796" cy="296825"/>
              <a:chOff x="2389399" y="2595741"/>
              <a:chExt cx="812796" cy="296825"/>
            </a:xfrm>
          </p:grpSpPr>
          <p:grpSp>
            <p:nvGrpSpPr>
              <p:cNvPr id="8887" name="Google Shape;8887;p56"/>
              <p:cNvGrpSpPr/>
              <p:nvPr/>
            </p:nvGrpSpPr>
            <p:grpSpPr>
              <a:xfrm>
                <a:off x="2389399" y="2595741"/>
                <a:ext cx="363638" cy="296825"/>
                <a:chOff x="2389399" y="2595741"/>
                <a:chExt cx="363638" cy="296825"/>
              </a:xfrm>
            </p:grpSpPr>
            <p:grpSp>
              <p:nvGrpSpPr>
                <p:cNvPr id="8888" name="Google Shape;8888;p56"/>
                <p:cNvGrpSpPr/>
                <p:nvPr/>
              </p:nvGrpSpPr>
              <p:grpSpPr>
                <a:xfrm>
                  <a:off x="2493852" y="2794333"/>
                  <a:ext cx="259185" cy="98232"/>
                  <a:chOff x="2493852" y="2794333"/>
                  <a:chExt cx="259185" cy="98232"/>
                </a:xfrm>
              </p:grpSpPr>
              <p:sp>
                <p:nvSpPr>
                  <p:cNvPr id="8889" name="Google Shape;8889;p5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56"/>
                <p:cNvGrpSpPr/>
                <p:nvPr/>
              </p:nvGrpSpPr>
              <p:grpSpPr>
                <a:xfrm>
                  <a:off x="2389399" y="2595741"/>
                  <a:ext cx="224343" cy="182054"/>
                  <a:chOff x="2389399" y="2595741"/>
                  <a:chExt cx="224343" cy="182054"/>
                </a:xfrm>
              </p:grpSpPr>
              <p:sp>
                <p:nvSpPr>
                  <p:cNvPr id="8893" name="Google Shape;8893;p5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95" name="Google Shape;8895;p56"/>
              <p:cNvGrpSpPr/>
              <p:nvPr/>
            </p:nvGrpSpPr>
            <p:grpSpPr>
              <a:xfrm>
                <a:off x="2683630" y="2595741"/>
                <a:ext cx="224334" cy="296825"/>
                <a:chOff x="2683630" y="2595741"/>
                <a:chExt cx="224334" cy="296825"/>
              </a:xfrm>
            </p:grpSpPr>
            <p:grpSp>
              <p:nvGrpSpPr>
                <p:cNvPr id="8896" name="Google Shape;8896;p56"/>
                <p:cNvGrpSpPr/>
                <p:nvPr/>
              </p:nvGrpSpPr>
              <p:grpSpPr>
                <a:xfrm>
                  <a:off x="2788083" y="2794333"/>
                  <a:ext cx="15356" cy="98232"/>
                  <a:chOff x="2788083" y="2794333"/>
                  <a:chExt cx="15356" cy="98232"/>
                </a:xfrm>
              </p:grpSpPr>
              <p:sp>
                <p:nvSpPr>
                  <p:cNvPr id="8897" name="Google Shape;8897;p5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56"/>
                <p:cNvGrpSpPr/>
                <p:nvPr/>
              </p:nvGrpSpPr>
              <p:grpSpPr>
                <a:xfrm>
                  <a:off x="2683630" y="2595741"/>
                  <a:ext cx="224334" cy="182054"/>
                  <a:chOff x="2683630" y="2595741"/>
                  <a:chExt cx="224334" cy="182054"/>
                </a:xfrm>
              </p:grpSpPr>
              <p:sp>
                <p:nvSpPr>
                  <p:cNvPr id="8901" name="Google Shape;8901;p5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3" name="Google Shape;8903;p56"/>
              <p:cNvGrpSpPr/>
              <p:nvPr/>
            </p:nvGrpSpPr>
            <p:grpSpPr>
              <a:xfrm>
                <a:off x="2838475" y="2595741"/>
                <a:ext cx="363719" cy="296825"/>
                <a:chOff x="2838475" y="2595741"/>
                <a:chExt cx="363719" cy="296825"/>
              </a:xfrm>
            </p:grpSpPr>
            <p:grpSp>
              <p:nvGrpSpPr>
                <p:cNvPr id="8904" name="Google Shape;8904;p56"/>
                <p:cNvGrpSpPr/>
                <p:nvPr/>
              </p:nvGrpSpPr>
              <p:grpSpPr>
                <a:xfrm>
                  <a:off x="2838475" y="2794333"/>
                  <a:ext cx="259185" cy="98232"/>
                  <a:chOff x="2838475" y="2794333"/>
                  <a:chExt cx="259185" cy="98232"/>
                </a:xfrm>
              </p:grpSpPr>
              <p:sp>
                <p:nvSpPr>
                  <p:cNvPr id="8905" name="Google Shape;8905;p5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56"/>
                <p:cNvGrpSpPr/>
                <p:nvPr/>
              </p:nvGrpSpPr>
              <p:grpSpPr>
                <a:xfrm>
                  <a:off x="2977852" y="2595741"/>
                  <a:ext cx="224343" cy="182054"/>
                  <a:chOff x="2977852" y="2595741"/>
                  <a:chExt cx="224343" cy="182054"/>
                </a:xfrm>
              </p:grpSpPr>
              <p:sp>
                <p:nvSpPr>
                  <p:cNvPr id="8909" name="Google Shape;8909;p5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11" name="Google Shape;8911;p56"/>
            <p:cNvGrpSpPr/>
            <p:nvPr/>
          </p:nvGrpSpPr>
          <p:grpSpPr>
            <a:xfrm>
              <a:off x="2389399" y="3100241"/>
              <a:ext cx="812796" cy="296869"/>
              <a:chOff x="2389399" y="3100241"/>
              <a:chExt cx="812796" cy="296869"/>
            </a:xfrm>
          </p:grpSpPr>
          <p:grpSp>
            <p:nvGrpSpPr>
              <p:cNvPr id="8912" name="Google Shape;8912;p56"/>
              <p:cNvGrpSpPr/>
              <p:nvPr/>
            </p:nvGrpSpPr>
            <p:grpSpPr>
              <a:xfrm>
                <a:off x="2683630" y="3100241"/>
                <a:ext cx="224334" cy="296869"/>
                <a:chOff x="2683630" y="3100241"/>
                <a:chExt cx="224334" cy="296869"/>
              </a:xfrm>
            </p:grpSpPr>
            <p:grpSp>
              <p:nvGrpSpPr>
                <p:cNvPr id="8913" name="Google Shape;8913;p56"/>
                <p:cNvGrpSpPr/>
                <p:nvPr/>
              </p:nvGrpSpPr>
              <p:grpSpPr>
                <a:xfrm>
                  <a:off x="2788083" y="3100241"/>
                  <a:ext cx="15356" cy="98237"/>
                  <a:chOff x="2788083" y="3100241"/>
                  <a:chExt cx="15356" cy="98237"/>
                </a:xfrm>
              </p:grpSpPr>
              <p:sp>
                <p:nvSpPr>
                  <p:cNvPr id="8914" name="Google Shape;8914;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56"/>
                <p:cNvGrpSpPr/>
                <p:nvPr/>
              </p:nvGrpSpPr>
              <p:grpSpPr>
                <a:xfrm>
                  <a:off x="2683630" y="3215065"/>
                  <a:ext cx="224334" cy="182045"/>
                  <a:chOff x="2683630" y="3215065"/>
                  <a:chExt cx="224334" cy="182045"/>
                </a:xfrm>
              </p:grpSpPr>
              <p:sp>
                <p:nvSpPr>
                  <p:cNvPr id="8918" name="Google Shape;8918;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0" name="Google Shape;8920;p56"/>
              <p:cNvGrpSpPr/>
              <p:nvPr/>
            </p:nvGrpSpPr>
            <p:grpSpPr>
              <a:xfrm>
                <a:off x="2389399" y="3100241"/>
                <a:ext cx="363638" cy="296869"/>
                <a:chOff x="2389399" y="3100241"/>
                <a:chExt cx="363638" cy="296869"/>
              </a:xfrm>
            </p:grpSpPr>
            <p:grpSp>
              <p:nvGrpSpPr>
                <p:cNvPr id="8921" name="Google Shape;8921;p56"/>
                <p:cNvGrpSpPr/>
                <p:nvPr/>
              </p:nvGrpSpPr>
              <p:grpSpPr>
                <a:xfrm>
                  <a:off x="2493852" y="3100241"/>
                  <a:ext cx="259185" cy="98237"/>
                  <a:chOff x="2493852" y="3100241"/>
                  <a:chExt cx="259185" cy="98237"/>
                </a:xfrm>
              </p:grpSpPr>
              <p:sp>
                <p:nvSpPr>
                  <p:cNvPr id="8922" name="Google Shape;8922;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56"/>
                <p:cNvGrpSpPr/>
                <p:nvPr/>
              </p:nvGrpSpPr>
              <p:grpSpPr>
                <a:xfrm>
                  <a:off x="2389399" y="3215065"/>
                  <a:ext cx="224343" cy="182045"/>
                  <a:chOff x="2389399" y="3215065"/>
                  <a:chExt cx="224343" cy="182045"/>
                </a:xfrm>
              </p:grpSpPr>
              <p:sp>
                <p:nvSpPr>
                  <p:cNvPr id="8926" name="Google Shape;8926;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8" name="Google Shape;8928;p56"/>
              <p:cNvGrpSpPr/>
              <p:nvPr/>
            </p:nvGrpSpPr>
            <p:grpSpPr>
              <a:xfrm>
                <a:off x="2838475" y="3100241"/>
                <a:ext cx="363719" cy="296869"/>
                <a:chOff x="2838475" y="3100241"/>
                <a:chExt cx="363719" cy="296869"/>
              </a:xfrm>
            </p:grpSpPr>
            <p:grpSp>
              <p:nvGrpSpPr>
                <p:cNvPr id="8929" name="Google Shape;8929;p56"/>
                <p:cNvGrpSpPr/>
                <p:nvPr/>
              </p:nvGrpSpPr>
              <p:grpSpPr>
                <a:xfrm>
                  <a:off x="2838475" y="3100241"/>
                  <a:ext cx="259185" cy="98237"/>
                  <a:chOff x="2838475" y="3100241"/>
                  <a:chExt cx="259185" cy="98237"/>
                </a:xfrm>
              </p:grpSpPr>
              <p:sp>
                <p:nvSpPr>
                  <p:cNvPr id="8930" name="Google Shape;8930;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56"/>
                <p:cNvGrpSpPr/>
                <p:nvPr/>
              </p:nvGrpSpPr>
              <p:grpSpPr>
                <a:xfrm>
                  <a:off x="2977852" y="3215065"/>
                  <a:ext cx="224343" cy="182045"/>
                  <a:chOff x="2977852" y="3215065"/>
                  <a:chExt cx="224343" cy="182045"/>
                </a:xfrm>
              </p:grpSpPr>
              <p:sp>
                <p:nvSpPr>
                  <p:cNvPr id="8934" name="Google Shape;8934;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9" name="Shape 8939"/>
        <p:cNvGrpSpPr/>
        <p:nvPr/>
      </p:nvGrpSpPr>
      <p:grpSpPr>
        <a:xfrm>
          <a:off x="0" y="0"/>
          <a:ext cx="0" cy="0"/>
          <a:chOff x="0" y="0"/>
          <a:chExt cx="0" cy="0"/>
        </a:xfrm>
      </p:grpSpPr>
      <p:grpSp>
        <p:nvGrpSpPr>
          <p:cNvPr id="8940" name="Google Shape;8940;p57"/>
          <p:cNvGrpSpPr/>
          <p:nvPr/>
        </p:nvGrpSpPr>
        <p:grpSpPr>
          <a:xfrm>
            <a:off x="702088" y="3155922"/>
            <a:ext cx="2390414" cy="1024800"/>
            <a:chOff x="728925" y="3296613"/>
            <a:chExt cx="2390414" cy="1024800"/>
          </a:xfrm>
        </p:grpSpPr>
        <p:grpSp>
          <p:nvGrpSpPr>
            <p:cNvPr id="8941" name="Google Shape;8941;p57"/>
            <p:cNvGrpSpPr/>
            <p:nvPr/>
          </p:nvGrpSpPr>
          <p:grpSpPr>
            <a:xfrm>
              <a:off x="728925" y="3619800"/>
              <a:ext cx="2390414" cy="500893"/>
              <a:chOff x="728925" y="3619800"/>
              <a:chExt cx="2390414" cy="500893"/>
            </a:xfrm>
          </p:grpSpPr>
          <p:sp>
            <p:nvSpPr>
              <p:cNvPr id="8942" name="Google Shape;8942;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43" name="Google Shape;8943;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944" name="Google Shape;8944;p57"/>
            <p:cNvGrpSpPr/>
            <p:nvPr/>
          </p:nvGrpSpPr>
          <p:grpSpPr>
            <a:xfrm>
              <a:off x="1348050" y="3296613"/>
              <a:ext cx="1706152" cy="1024800"/>
              <a:chOff x="1348050" y="3296613"/>
              <a:chExt cx="1706152" cy="1024800"/>
            </a:xfrm>
          </p:grpSpPr>
          <p:sp>
            <p:nvSpPr>
              <p:cNvPr id="8945" name="Google Shape;8945;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46" name="Google Shape;8946;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47" name="Google Shape;8947;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48" name="Google Shape;8948;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49" name="Google Shape;8949;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950" name="Google Shape;8950;p57"/>
            <p:cNvGrpSpPr/>
            <p:nvPr/>
          </p:nvGrpSpPr>
          <p:grpSpPr>
            <a:xfrm>
              <a:off x="1455707" y="3654858"/>
              <a:ext cx="1491150" cy="417657"/>
              <a:chOff x="1455707" y="3654858"/>
              <a:chExt cx="1491150" cy="417657"/>
            </a:xfrm>
          </p:grpSpPr>
          <p:sp>
            <p:nvSpPr>
              <p:cNvPr id="8951" name="Google Shape;8951;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971" name="Google Shape;8971;p57"/>
          <p:cNvGraphicFramePr/>
          <p:nvPr/>
        </p:nvGraphicFramePr>
        <p:xfrm>
          <a:off x="5937787" y="2153834"/>
          <a:ext cx="3000000" cy="3000000"/>
        </p:xfrm>
        <a:graphic>
          <a:graphicData uri="http://schemas.openxmlformats.org/drawingml/2006/table">
            <a:tbl>
              <a:tblPr>
                <a:noFill/>
                <a:tableStyleId>{289843F3-9DCB-47C4-9AA0-8316DCAF885A}</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972" name="Google Shape;8972;p57"/>
          <p:cNvGrpSpPr/>
          <p:nvPr/>
        </p:nvGrpSpPr>
        <p:grpSpPr>
          <a:xfrm>
            <a:off x="710464" y="981599"/>
            <a:ext cx="2396505" cy="976502"/>
            <a:chOff x="749309" y="1112739"/>
            <a:chExt cx="2371603" cy="976502"/>
          </a:xfrm>
        </p:grpSpPr>
        <p:grpSp>
          <p:nvGrpSpPr>
            <p:cNvPr id="8973" name="Google Shape;8973;p57"/>
            <p:cNvGrpSpPr/>
            <p:nvPr/>
          </p:nvGrpSpPr>
          <p:grpSpPr>
            <a:xfrm>
              <a:off x="1092126" y="1112739"/>
              <a:ext cx="2028786" cy="975464"/>
              <a:chOff x="1092126" y="1112739"/>
              <a:chExt cx="2028786" cy="975464"/>
            </a:xfrm>
          </p:grpSpPr>
          <p:sp>
            <p:nvSpPr>
              <p:cNvPr id="8974" name="Google Shape;8974;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57"/>
            <p:cNvGrpSpPr/>
            <p:nvPr/>
          </p:nvGrpSpPr>
          <p:grpSpPr>
            <a:xfrm>
              <a:off x="749309" y="1112739"/>
              <a:ext cx="314700" cy="975464"/>
              <a:chOff x="749309" y="1112739"/>
              <a:chExt cx="314700" cy="975464"/>
            </a:xfrm>
          </p:grpSpPr>
          <p:sp>
            <p:nvSpPr>
              <p:cNvPr id="8999" name="Google Shape;8999;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3" name="Google Shape;9003;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007" name="Google Shape;9007;p57"/>
          <p:cNvGraphicFramePr/>
          <p:nvPr/>
        </p:nvGraphicFramePr>
        <p:xfrm>
          <a:off x="5937812" y="981584"/>
          <a:ext cx="3000000" cy="3000000"/>
        </p:xfrm>
        <a:graphic>
          <a:graphicData uri="http://schemas.openxmlformats.org/drawingml/2006/table">
            <a:tbl>
              <a:tblPr>
                <a:noFill/>
                <a:tableStyleId>{289843F3-9DCB-47C4-9AA0-8316DCAF885A}</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008" name="Google Shape;9008;p57"/>
          <p:cNvGraphicFramePr/>
          <p:nvPr/>
        </p:nvGraphicFramePr>
        <p:xfrm>
          <a:off x="3358675" y="2153834"/>
          <a:ext cx="3000000" cy="3000000"/>
        </p:xfrm>
        <a:graphic>
          <a:graphicData uri="http://schemas.openxmlformats.org/drawingml/2006/table">
            <a:tbl>
              <a:tblPr>
                <a:noFill/>
                <a:tableStyleId>{289843F3-9DCB-47C4-9AA0-8316DCAF885A}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009" name="Google Shape;9009;p57"/>
          <p:cNvGrpSpPr/>
          <p:nvPr/>
        </p:nvGrpSpPr>
        <p:grpSpPr>
          <a:xfrm>
            <a:off x="3360661" y="3144795"/>
            <a:ext cx="2363377" cy="1047062"/>
            <a:chOff x="3358399" y="3285485"/>
            <a:chExt cx="2363377" cy="1047062"/>
          </a:xfrm>
        </p:grpSpPr>
        <p:grpSp>
          <p:nvGrpSpPr>
            <p:cNvPr id="9010" name="Google Shape;9010;p57"/>
            <p:cNvGrpSpPr/>
            <p:nvPr/>
          </p:nvGrpSpPr>
          <p:grpSpPr>
            <a:xfrm>
              <a:off x="3358412" y="3285485"/>
              <a:ext cx="2363244" cy="139500"/>
              <a:chOff x="3358412" y="3285485"/>
              <a:chExt cx="2363244" cy="139500"/>
            </a:xfrm>
          </p:grpSpPr>
          <p:sp>
            <p:nvSpPr>
              <p:cNvPr id="9011" name="Google Shape;9011;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57"/>
            <p:cNvGrpSpPr/>
            <p:nvPr/>
          </p:nvGrpSpPr>
          <p:grpSpPr>
            <a:xfrm>
              <a:off x="3358412" y="3466996"/>
              <a:ext cx="2363244" cy="139500"/>
              <a:chOff x="3358412" y="3466996"/>
              <a:chExt cx="2363244" cy="139500"/>
            </a:xfrm>
          </p:grpSpPr>
          <p:sp>
            <p:nvSpPr>
              <p:cNvPr id="9017" name="Google Shape;9017;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57"/>
            <p:cNvGrpSpPr/>
            <p:nvPr/>
          </p:nvGrpSpPr>
          <p:grpSpPr>
            <a:xfrm>
              <a:off x="3358412" y="3648507"/>
              <a:ext cx="2363244" cy="139500"/>
              <a:chOff x="3358412" y="3648507"/>
              <a:chExt cx="2363244" cy="139500"/>
            </a:xfrm>
          </p:grpSpPr>
          <p:sp>
            <p:nvSpPr>
              <p:cNvPr id="9023" name="Google Shape;9023;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57"/>
            <p:cNvGrpSpPr/>
            <p:nvPr/>
          </p:nvGrpSpPr>
          <p:grpSpPr>
            <a:xfrm>
              <a:off x="3358412" y="3830018"/>
              <a:ext cx="2363244" cy="139500"/>
              <a:chOff x="3358412" y="3830018"/>
              <a:chExt cx="2363244" cy="139500"/>
            </a:xfrm>
          </p:grpSpPr>
          <p:sp>
            <p:nvSpPr>
              <p:cNvPr id="9029" name="Google Shape;9029;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57"/>
            <p:cNvGrpSpPr/>
            <p:nvPr/>
          </p:nvGrpSpPr>
          <p:grpSpPr>
            <a:xfrm>
              <a:off x="3358399" y="4011514"/>
              <a:ext cx="2363377" cy="139537"/>
              <a:chOff x="3294800" y="4134603"/>
              <a:chExt cx="2638876" cy="152400"/>
            </a:xfrm>
          </p:grpSpPr>
          <p:sp>
            <p:nvSpPr>
              <p:cNvPr id="9035" name="Google Shape;9035;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57"/>
            <p:cNvGrpSpPr/>
            <p:nvPr/>
          </p:nvGrpSpPr>
          <p:grpSpPr>
            <a:xfrm>
              <a:off x="3358399" y="4193010"/>
              <a:ext cx="2363377" cy="139537"/>
              <a:chOff x="3294800" y="4134603"/>
              <a:chExt cx="2638876" cy="152400"/>
            </a:xfrm>
          </p:grpSpPr>
          <p:sp>
            <p:nvSpPr>
              <p:cNvPr id="9041" name="Google Shape;9041;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046" name="Google Shape;9046;p57"/>
          <p:cNvGraphicFramePr/>
          <p:nvPr/>
        </p:nvGraphicFramePr>
        <p:xfrm>
          <a:off x="711463" y="2153834"/>
          <a:ext cx="3000000" cy="3000000"/>
        </p:xfrm>
        <a:graphic>
          <a:graphicData uri="http://schemas.openxmlformats.org/drawingml/2006/table">
            <a:tbl>
              <a:tblPr>
                <a:noFill/>
                <a:tableStyleId>{289843F3-9DCB-47C4-9AA0-8316DCAF885A}</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047" name="Google Shape;9047;p57"/>
          <p:cNvGrpSpPr/>
          <p:nvPr/>
        </p:nvGrpSpPr>
        <p:grpSpPr>
          <a:xfrm>
            <a:off x="4161132" y="2557649"/>
            <a:ext cx="1302095" cy="60959"/>
            <a:chOff x="3558802" y="4011427"/>
            <a:chExt cx="1866000" cy="111300"/>
          </a:xfrm>
        </p:grpSpPr>
        <p:sp>
          <p:nvSpPr>
            <p:cNvPr id="9048" name="Google Shape;9048;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57"/>
          <p:cNvGrpSpPr/>
          <p:nvPr/>
        </p:nvGrpSpPr>
        <p:grpSpPr>
          <a:xfrm>
            <a:off x="4706620" y="2839808"/>
            <a:ext cx="914340" cy="60959"/>
            <a:chOff x="3558802" y="4011427"/>
            <a:chExt cx="1866000" cy="111300"/>
          </a:xfrm>
        </p:grpSpPr>
        <p:sp>
          <p:nvSpPr>
            <p:cNvPr id="9051" name="Google Shape;9051;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57"/>
          <p:cNvGrpSpPr/>
          <p:nvPr/>
        </p:nvGrpSpPr>
        <p:grpSpPr>
          <a:xfrm>
            <a:off x="5871419" y="3167606"/>
            <a:ext cx="2522867" cy="1001454"/>
            <a:chOff x="1904318" y="789980"/>
            <a:chExt cx="1489472" cy="606868"/>
          </a:xfrm>
        </p:grpSpPr>
        <p:cxnSp>
          <p:nvCxnSpPr>
            <p:cNvPr id="9054" name="Google Shape;9054;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055" name="Google Shape;9055;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056" name="Google Shape;9056;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057" name="Google Shape;9057;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058" name="Google Shape;9058;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059" name="Google Shape;9059;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060" name="Google Shape;9060;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061" name="Google Shape;9061;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068" name="Google Shape;9068;p5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069" name="Google Shape;9069;p5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070" name="Google Shape;9070;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57"/>
          <p:cNvGrpSpPr/>
          <p:nvPr/>
        </p:nvGrpSpPr>
        <p:grpSpPr>
          <a:xfrm>
            <a:off x="3355824" y="951642"/>
            <a:ext cx="2363393" cy="1005865"/>
            <a:chOff x="3292400" y="1193188"/>
            <a:chExt cx="2615240" cy="1131075"/>
          </a:xfrm>
        </p:grpSpPr>
        <p:sp>
          <p:nvSpPr>
            <p:cNvPr id="9072" name="Google Shape;9072;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73" name="Google Shape;9073;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74" name="Google Shape;9074;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075" name="Google Shape;9075;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076" name="Google Shape;9076;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077" name="Google Shape;9077;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078" name="Google Shape;9078;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079" name="Google Shape;9079;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080" name="Google Shape;9080;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081" name="Google Shape;9081;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082" name="Google Shape;9082;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083" name="Google Shape;9083;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084" name="Google Shape;9084;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085" name="Google Shape;9085;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086" name="Google Shape;9086;p57"/>
            <p:cNvGrpSpPr/>
            <p:nvPr/>
          </p:nvGrpSpPr>
          <p:grpSpPr>
            <a:xfrm>
              <a:off x="3748438" y="1378608"/>
              <a:ext cx="2159202" cy="903971"/>
              <a:chOff x="1683525" y="2179850"/>
              <a:chExt cx="4519050" cy="2134525"/>
            </a:xfrm>
          </p:grpSpPr>
          <p:sp>
            <p:nvSpPr>
              <p:cNvPr id="9087" name="Google Shape;9087;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88" name="Google Shape;9088;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89" name="Google Shape;9089;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0" name="Google Shape;9090;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1" name="Google Shape;9091;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2" name="Google Shape;9092;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3" name="Google Shape;9093;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4" name="Google Shape;9094;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5" name="Google Shape;9095;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6" name="Google Shape;9096;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7" name="Google Shape;9097;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8" name="Google Shape;9098;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2" name="Shape 9102"/>
        <p:cNvGrpSpPr/>
        <p:nvPr/>
      </p:nvGrpSpPr>
      <p:grpSpPr>
        <a:xfrm>
          <a:off x="0" y="0"/>
          <a:ext cx="0" cy="0"/>
          <a:chOff x="0" y="0"/>
          <a:chExt cx="0" cy="0"/>
        </a:xfrm>
      </p:grpSpPr>
      <p:grpSp>
        <p:nvGrpSpPr>
          <p:cNvPr id="9103" name="Google Shape;9103;p58"/>
          <p:cNvGrpSpPr/>
          <p:nvPr/>
        </p:nvGrpSpPr>
        <p:grpSpPr>
          <a:xfrm>
            <a:off x="4796690" y="970936"/>
            <a:ext cx="745431" cy="718863"/>
            <a:chOff x="4249973" y="1201875"/>
            <a:chExt cx="1958568" cy="1888762"/>
          </a:xfrm>
        </p:grpSpPr>
        <p:sp>
          <p:nvSpPr>
            <p:cNvPr id="9104" name="Google Shape;9104;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5" name="Google Shape;9105;p58"/>
            <p:cNvGrpSpPr/>
            <p:nvPr/>
          </p:nvGrpSpPr>
          <p:grpSpPr>
            <a:xfrm>
              <a:off x="5853086" y="1789142"/>
              <a:ext cx="355454" cy="1048099"/>
              <a:chOff x="5576108" y="2016725"/>
              <a:chExt cx="565200" cy="1666560"/>
            </a:xfrm>
          </p:grpSpPr>
          <p:sp>
            <p:nvSpPr>
              <p:cNvPr id="9106" name="Google Shape;9106;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07" name="Google Shape;9107;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58"/>
            <p:cNvGrpSpPr/>
            <p:nvPr/>
          </p:nvGrpSpPr>
          <p:grpSpPr>
            <a:xfrm>
              <a:off x="4869455" y="2691676"/>
              <a:ext cx="1013897" cy="398961"/>
              <a:chOff x="4012057" y="3451825"/>
              <a:chExt cx="1612175" cy="634379"/>
            </a:xfrm>
          </p:grpSpPr>
          <p:sp>
            <p:nvSpPr>
              <p:cNvPr id="9109" name="Google Shape;9109;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10" name="Google Shape;9110;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58"/>
            <p:cNvGrpSpPr/>
            <p:nvPr/>
          </p:nvGrpSpPr>
          <p:grpSpPr>
            <a:xfrm>
              <a:off x="4276937" y="2155961"/>
              <a:ext cx="651965" cy="891358"/>
              <a:chOff x="3069908" y="2599997"/>
              <a:chExt cx="1036675" cy="1417328"/>
            </a:xfrm>
          </p:grpSpPr>
          <p:sp>
            <p:nvSpPr>
              <p:cNvPr id="9112" name="Google Shape;9112;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13" name="Google Shape;9113;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58"/>
            <p:cNvGrpSpPr/>
            <p:nvPr/>
          </p:nvGrpSpPr>
          <p:grpSpPr>
            <a:xfrm>
              <a:off x="5054918" y="1201875"/>
              <a:ext cx="999548" cy="602711"/>
              <a:chOff x="4306958" y="1082925"/>
              <a:chExt cx="1589359" cy="958358"/>
            </a:xfrm>
          </p:grpSpPr>
          <p:sp>
            <p:nvSpPr>
              <p:cNvPr id="9115" name="Google Shape;9115;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16" name="Google Shape;9116;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58"/>
            <p:cNvGrpSpPr/>
            <p:nvPr/>
          </p:nvGrpSpPr>
          <p:grpSpPr>
            <a:xfrm>
              <a:off x="4249973" y="1303451"/>
              <a:ext cx="799317" cy="841334"/>
              <a:chOff x="3027033" y="1244439"/>
              <a:chExt cx="1270977" cy="1337786"/>
            </a:xfrm>
          </p:grpSpPr>
          <p:sp>
            <p:nvSpPr>
              <p:cNvPr id="9118" name="Google Shape;9118;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19" name="Google Shape;9119;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20" name="Google Shape;9120;p58"/>
          <p:cNvGrpSpPr/>
          <p:nvPr/>
        </p:nvGrpSpPr>
        <p:grpSpPr>
          <a:xfrm>
            <a:off x="713063" y="1849386"/>
            <a:ext cx="761767" cy="729896"/>
            <a:chOff x="2657744" y="2337745"/>
            <a:chExt cx="832987" cy="798137"/>
          </a:xfrm>
        </p:grpSpPr>
        <p:sp>
          <p:nvSpPr>
            <p:cNvPr id="9121" name="Google Shape;9121;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58"/>
          <p:cNvGrpSpPr/>
          <p:nvPr/>
        </p:nvGrpSpPr>
        <p:grpSpPr>
          <a:xfrm>
            <a:off x="3224027" y="1852592"/>
            <a:ext cx="685569" cy="723586"/>
            <a:chOff x="3398134" y="2057755"/>
            <a:chExt cx="704087" cy="743130"/>
          </a:xfrm>
        </p:grpSpPr>
        <p:grpSp>
          <p:nvGrpSpPr>
            <p:cNvPr id="9128" name="Google Shape;9128;p58"/>
            <p:cNvGrpSpPr/>
            <p:nvPr/>
          </p:nvGrpSpPr>
          <p:grpSpPr>
            <a:xfrm>
              <a:off x="3398134" y="2290183"/>
              <a:ext cx="315300" cy="219900"/>
              <a:chOff x="3398134" y="2290183"/>
              <a:chExt cx="315300" cy="219900"/>
            </a:xfrm>
          </p:grpSpPr>
          <p:sp>
            <p:nvSpPr>
              <p:cNvPr id="9129" name="Google Shape;9129;p5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30" name="Google Shape;9130;p58"/>
              <p:cNvCxnSpPr>
                <a:stCxn id="912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131" name="Google Shape;9131;p58"/>
            <p:cNvGrpSpPr/>
            <p:nvPr/>
          </p:nvGrpSpPr>
          <p:grpSpPr>
            <a:xfrm>
              <a:off x="3547823" y="2467358"/>
              <a:ext cx="219900" cy="333527"/>
              <a:chOff x="3547823" y="2467358"/>
              <a:chExt cx="219900" cy="333527"/>
            </a:xfrm>
          </p:grpSpPr>
          <p:sp>
            <p:nvSpPr>
              <p:cNvPr id="9132" name="Google Shape;9132;p5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33" name="Google Shape;9133;p5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134" name="Google Shape;9134;p58"/>
            <p:cNvGrpSpPr/>
            <p:nvPr/>
          </p:nvGrpSpPr>
          <p:grpSpPr>
            <a:xfrm>
              <a:off x="3734138" y="2467358"/>
              <a:ext cx="219900" cy="333527"/>
              <a:chOff x="3734138" y="2467358"/>
              <a:chExt cx="219900" cy="333527"/>
            </a:xfrm>
          </p:grpSpPr>
          <p:sp>
            <p:nvSpPr>
              <p:cNvPr id="9135" name="Google Shape;9135;p5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36" name="Google Shape;9136;p5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137" name="Google Shape;9137;p58"/>
            <p:cNvGrpSpPr/>
            <p:nvPr/>
          </p:nvGrpSpPr>
          <p:grpSpPr>
            <a:xfrm>
              <a:off x="3787560" y="2288011"/>
              <a:ext cx="314661" cy="219900"/>
              <a:chOff x="3787560" y="2288011"/>
              <a:chExt cx="314661" cy="219900"/>
            </a:xfrm>
          </p:grpSpPr>
          <p:sp>
            <p:nvSpPr>
              <p:cNvPr id="9138" name="Google Shape;9138;p5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39" name="Google Shape;9139;p5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140" name="Google Shape;9140;p58"/>
            <p:cNvGrpSpPr/>
            <p:nvPr/>
          </p:nvGrpSpPr>
          <p:grpSpPr>
            <a:xfrm>
              <a:off x="3637290" y="2057755"/>
              <a:ext cx="219900" cy="335499"/>
              <a:chOff x="3637290" y="2057755"/>
              <a:chExt cx="219900" cy="335499"/>
            </a:xfrm>
          </p:grpSpPr>
          <p:sp>
            <p:nvSpPr>
              <p:cNvPr id="9141" name="Google Shape;9141;p5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142" name="Google Shape;9142;p5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143" name="Google Shape;9143;p58"/>
          <p:cNvGrpSpPr/>
          <p:nvPr/>
        </p:nvGrpSpPr>
        <p:grpSpPr>
          <a:xfrm>
            <a:off x="4899249" y="1859288"/>
            <a:ext cx="710153" cy="710153"/>
            <a:chOff x="5007123" y="2079403"/>
            <a:chExt cx="687600" cy="687600"/>
          </a:xfrm>
        </p:grpSpPr>
        <p:sp>
          <p:nvSpPr>
            <p:cNvPr id="9144" name="Google Shape;9144;p5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8"/>
          <p:cNvGrpSpPr/>
          <p:nvPr/>
        </p:nvGrpSpPr>
        <p:grpSpPr>
          <a:xfrm>
            <a:off x="5708687" y="1853794"/>
            <a:ext cx="720998" cy="721183"/>
            <a:chOff x="5797446" y="2063053"/>
            <a:chExt cx="698100" cy="698280"/>
          </a:xfrm>
        </p:grpSpPr>
        <p:sp>
          <p:nvSpPr>
            <p:cNvPr id="9149" name="Google Shape;9149;p5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58"/>
          <p:cNvGrpSpPr/>
          <p:nvPr/>
        </p:nvGrpSpPr>
        <p:grpSpPr>
          <a:xfrm>
            <a:off x="8153834" y="3499399"/>
            <a:ext cx="280585" cy="673164"/>
            <a:chOff x="8075075" y="3754290"/>
            <a:chExt cx="255612" cy="613194"/>
          </a:xfrm>
        </p:grpSpPr>
        <p:grpSp>
          <p:nvGrpSpPr>
            <p:cNvPr id="9154" name="Google Shape;9154;p58"/>
            <p:cNvGrpSpPr/>
            <p:nvPr/>
          </p:nvGrpSpPr>
          <p:grpSpPr>
            <a:xfrm>
              <a:off x="8075075" y="3754290"/>
              <a:ext cx="255612" cy="613194"/>
              <a:chOff x="8075075" y="3754290"/>
              <a:chExt cx="255612" cy="613194"/>
            </a:xfrm>
          </p:grpSpPr>
          <p:sp>
            <p:nvSpPr>
              <p:cNvPr id="9155" name="Google Shape;9155;p5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7" name="Google Shape;9157;p5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58"/>
          <p:cNvGrpSpPr/>
          <p:nvPr/>
        </p:nvGrpSpPr>
        <p:grpSpPr>
          <a:xfrm>
            <a:off x="5270892" y="3488196"/>
            <a:ext cx="470352" cy="683745"/>
            <a:chOff x="1697726" y="3244179"/>
            <a:chExt cx="788124" cy="1146069"/>
          </a:xfrm>
        </p:grpSpPr>
        <p:sp>
          <p:nvSpPr>
            <p:cNvPr id="9159" name="Google Shape;9159;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1" name="Google Shape;9161;p58"/>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2" name="Google Shape;9162;p58"/>
          <p:cNvGrpSpPr/>
          <p:nvPr/>
        </p:nvGrpSpPr>
        <p:grpSpPr>
          <a:xfrm>
            <a:off x="5892043" y="3499398"/>
            <a:ext cx="293891" cy="293845"/>
            <a:chOff x="6134814" y="3754290"/>
            <a:chExt cx="293891" cy="293845"/>
          </a:xfrm>
        </p:grpSpPr>
        <p:sp>
          <p:nvSpPr>
            <p:cNvPr id="9163" name="Google Shape;9163;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58"/>
          <p:cNvGrpSpPr/>
          <p:nvPr/>
        </p:nvGrpSpPr>
        <p:grpSpPr>
          <a:xfrm>
            <a:off x="5892043" y="3878069"/>
            <a:ext cx="293891" cy="293891"/>
            <a:chOff x="6134814" y="4086186"/>
            <a:chExt cx="293891" cy="293891"/>
          </a:xfrm>
        </p:grpSpPr>
        <p:sp>
          <p:nvSpPr>
            <p:cNvPr id="9166" name="Google Shape;9166;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8" name="Google Shape;9168;p58"/>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8"/>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0" name="Google Shape;9170;p58"/>
          <p:cNvGrpSpPr/>
          <p:nvPr/>
        </p:nvGrpSpPr>
        <p:grpSpPr>
          <a:xfrm>
            <a:off x="7817018" y="2706762"/>
            <a:ext cx="622883" cy="621944"/>
            <a:chOff x="1187048" y="238125"/>
            <a:chExt cx="5256397" cy="5248476"/>
          </a:xfrm>
        </p:grpSpPr>
        <p:sp>
          <p:nvSpPr>
            <p:cNvPr id="9171" name="Google Shape;9171;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58"/>
          <p:cNvGrpSpPr/>
          <p:nvPr/>
        </p:nvGrpSpPr>
        <p:grpSpPr>
          <a:xfrm>
            <a:off x="2274123" y="2716370"/>
            <a:ext cx="1310987" cy="612407"/>
            <a:chOff x="238125" y="1188750"/>
            <a:chExt cx="7140450" cy="3335550"/>
          </a:xfrm>
        </p:grpSpPr>
        <p:sp>
          <p:nvSpPr>
            <p:cNvPr id="9176" name="Google Shape;9176;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58"/>
          <p:cNvGrpSpPr/>
          <p:nvPr/>
        </p:nvGrpSpPr>
        <p:grpSpPr>
          <a:xfrm>
            <a:off x="6599995" y="2706925"/>
            <a:ext cx="1110299" cy="621702"/>
            <a:chOff x="238125" y="1335475"/>
            <a:chExt cx="5418735" cy="3034175"/>
          </a:xfrm>
        </p:grpSpPr>
        <p:sp>
          <p:nvSpPr>
            <p:cNvPr id="9182" name="Google Shape;9182;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58"/>
          <p:cNvGrpSpPr/>
          <p:nvPr/>
        </p:nvGrpSpPr>
        <p:grpSpPr>
          <a:xfrm>
            <a:off x="5417655" y="2703822"/>
            <a:ext cx="1074451" cy="627181"/>
            <a:chOff x="5359127" y="2910889"/>
            <a:chExt cx="1097723" cy="640831"/>
          </a:xfrm>
        </p:grpSpPr>
        <p:grpSp>
          <p:nvGrpSpPr>
            <p:cNvPr id="9186" name="Google Shape;9186;p58"/>
            <p:cNvGrpSpPr/>
            <p:nvPr/>
          </p:nvGrpSpPr>
          <p:grpSpPr>
            <a:xfrm>
              <a:off x="5929791" y="3263088"/>
              <a:ext cx="527060" cy="287097"/>
              <a:chOff x="5929791" y="3263088"/>
              <a:chExt cx="527060" cy="287097"/>
            </a:xfrm>
          </p:grpSpPr>
          <p:sp>
            <p:nvSpPr>
              <p:cNvPr id="9187" name="Google Shape;9187;p5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88" name="Google Shape;9188;p5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89" name="Google Shape;9189;p58"/>
            <p:cNvGrpSpPr/>
            <p:nvPr/>
          </p:nvGrpSpPr>
          <p:grpSpPr>
            <a:xfrm>
              <a:off x="5359127" y="3263089"/>
              <a:ext cx="526428" cy="288631"/>
              <a:chOff x="5359127" y="3263089"/>
              <a:chExt cx="526428" cy="288631"/>
            </a:xfrm>
          </p:grpSpPr>
          <p:sp>
            <p:nvSpPr>
              <p:cNvPr id="9190" name="Google Shape;9190;p5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91" name="Google Shape;9191;p5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92" name="Google Shape;9192;p58"/>
            <p:cNvGrpSpPr/>
            <p:nvPr/>
          </p:nvGrpSpPr>
          <p:grpSpPr>
            <a:xfrm>
              <a:off x="5551525" y="2910889"/>
              <a:ext cx="520901" cy="610283"/>
              <a:chOff x="5551525" y="2910889"/>
              <a:chExt cx="520901" cy="610283"/>
            </a:xfrm>
          </p:grpSpPr>
          <p:sp>
            <p:nvSpPr>
              <p:cNvPr id="9193" name="Google Shape;9193;p5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94" name="Google Shape;9194;p5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95" name="Google Shape;9195;p58"/>
            <p:cNvGrpSpPr/>
            <p:nvPr/>
          </p:nvGrpSpPr>
          <p:grpSpPr>
            <a:xfrm>
              <a:off x="5743962" y="2919100"/>
              <a:ext cx="623674" cy="284502"/>
              <a:chOff x="5743962" y="2919100"/>
              <a:chExt cx="623674" cy="284502"/>
            </a:xfrm>
          </p:grpSpPr>
          <p:sp>
            <p:nvSpPr>
              <p:cNvPr id="9196" name="Google Shape;9196;p5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97" name="Google Shape;9197;p5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198" name="Google Shape;9198;p58"/>
          <p:cNvGrpSpPr/>
          <p:nvPr/>
        </p:nvGrpSpPr>
        <p:grpSpPr>
          <a:xfrm>
            <a:off x="7568868" y="1854534"/>
            <a:ext cx="874976" cy="719600"/>
            <a:chOff x="7608988" y="2093194"/>
            <a:chExt cx="817276" cy="672147"/>
          </a:xfrm>
        </p:grpSpPr>
        <p:cxnSp>
          <p:nvCxnSpPr>
            <p:cNvPr id="9199" name="Google Shape;9199;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00" name="Google Shape;9200;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01" name="Google Shape;9201;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02" name="Google Shape;9202;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03" name="Google Shape;9203;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204" name="Google Shape;9204;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205" name="Google Shape;9205;p58"/>
            <p:cNvGrpSpPr/>
            <p:nvPr/>
          </p:nvGrpSpPr>
          <p:grpSpPr>
            <a:xfrm>
              <a:off x="7721175" y="2093194"/>
              <a:ext cx="599587" cy="623846"/>
              <a:chOff x="7721175" y="2093194"/>
              <a:chExt cx="599587" cy="623846"/>
            </a:xfrm>
          </p:grpSpPr>
          <p:grpSp>
            <p:nvGrpSpPr>
              <p:cNvPr id="9206" name="Google Shape;9206;p58"/>
              <p:cNvGrpSpPr/>
              <p:nvPr/>
            </p:nvGrpSpPr>
            <p:grpSpPr>
              <a:xfrm>
                <a:off x="7721175" y="2093194"/>
                <a:ext cx="291605" cy="623846"/>
                <a:chOff x="9405575" y="2061418"/>
                <a:chExt cx="291605" cy="623846"/>
              </a:xfrm>
            </p:grpSpPr>
            <p:sp>
              <p:nvSpPr>
                <p:cNvPr id="9207" name="Google Shape;9207;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58"/>
              <p:cNvGrpSpPr/>
              <p:nvPr/>
            </p:nvGrpSpPr>
            <p:grpSpPr>
              <a:xfrm flipH="1">
                <a:off x="8029157" y="2093194"/>
                <a:ext cx="291605" cy="623846"/>
                <a:chOff x="9405575" y="2061418"/>
                <a:chExt cx="291605" cy="623846"/>
              </a:xfrm>
            </p:grpSpPr>
            <p:sp>
              <p:nvSpPr>
                <p:cNvPr id="9215" name="Google Shape;9215;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22" name="Google Shape;9222;p58"/>
          <p:cNvGrpSpPr/>
          <p:nvPr/>
        </p:nvGrpSpPr>
        <p:grpSpPr>
          <a:xfrm>
            <a:off x="4013304" y="970936"/>
            <a:ext cx="712557" cy="785901"/>
            <a:chOff x="4206459" y="1191441"/>
            <a:chExt cx="712557" cy="785901"/>
          </a:xfrm>
        </p:grpSpPr>
        <p:sp>
          <p:nvSpPr>
            <p:cNvPr id="9223" name="Google Shape;9223;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7" name="Google Shape;9227;p58"/>
            <p:cNvGrpSpPr/>
            <p:nvPr/>
          </p:nvGrpSpPr>
          <p:grpSpPr>
            <a:xfrm>
              <a:off x="4644280" y="1290523"/>
              <a:ext cx="143716" cy="29463"/>
              <a:chOff x="4644280" y="1290523"/>
              <a:chExt cx="143716" cy="29463"/>
            </a:xfrm>
          </p:grpSpPr>
          <p:sp>
            <p:nvSpPr>
              <p:cNvPr id="9228" name="Google Shape;9228;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58"/>
            <p:cNvGrpSpPr/>
            <p:nvPr/>
          </p:nvGrpSpPr>
          <p:grpSpPr>
            <a:xfrm>
              <a:off x="4356567" y="1191441"/>
              <a:ext cx="143690" cy="29488"/>
              <a:chOff x="4356567" y="1191441"/>
              <a:chExt cx="143690" cy="29488"/>
            </a:xfrm>
          </p:grpSpPr>
          <p:sp>
            <p:nvSpPr>
              <p:cNvPr id="9233" name="Google Shape;9233;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58"/>
            <p:cNvGrpSpPr/>
            <p:nvPr/>
          </p:nvGrpSpPr>
          <p:grpSpPr>
            <a:xfrm>
              <a:off x="4339009" y="1863727"/>
              <a:ext cx="143703" cy="29476"/>
              <a:chOff x="4339009" y="1863727"/>
              <a:chExt cx="143703" cy="29476"/>
            </a:xfrm>
          </p:grpSpPr>
          <p:sp>
            <p:nvSpPr>
              <p:cNvPr id="9238" name="Google Shape;9238;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2" name="Google Shape;9242;p58"/>
            <p:cNvGrpSpPr/>
            <p:nvPr/>
          </p:nvGrpSpPr>
          <p:grpSpPr>
            <a:xfrm>
              <a:off x="4206459" y="1607315"/>
              <a:ext cx="29539" cy="142899"/>
              <a:chOff x="4206459" y="1607315"/>
              <a:chExt cx="29539" cy="142899"/>
            </a:xfrm>
          </p:grpSpPr>
          <p:sp>
            <p:nvSpPr>
              <p:cNvPr id="9243" name="Google Shape;9243;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7" name="Google Shape;9247;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1" name="Google Shape;9251;p58"/>
            <p:cNvGrpSpPr/>
            <p:nvPr/>
          </p:nvGrpSpPr>
          <p:grpSpPr>
            <a:xfrm>
              <a:off x="4889463" y="1423737"/>
              <a:ext cx="29552" cy="142899"/>
              <a:chOff x="4889463" y="1423737"/>
              <a:chExt cx="29552" cy="142899"/>
            </a:xfrm>
          </p:grpSpPr>
          <p:sp>
            <p:nvSpPr>
              <p:cNvPr id="9252" name="Google Shape;9252;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58"/>
            <p:cNvGrpSpPr/>
            <p:nvPr/>
          </p:nvGrpSpPr>
          <p:grpSpPr>
            <a:xfrm>
              <a:off x="4771663" y="1876896"/>
              <a:ext cx="108651" cy="100447"/>
              <a:chOff x="4771663" y="1876896"/>
              <a:chExt cx="108651" cy="100447"/>
            </a:xfrm>
          </p:grpSpPr>
          <p:sp>
            <p:nvSpPr>
              <p:cNvPr id="9257" name="Google Shape;9257;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1" name="Google Shape;9261;p58"/>
          <p:cNvGrpSpPr/>
          <p:nvPr/>
        </p:nvGrpSpPr>
        <p:grpSpPr>
          <a:xfrm>
            <a:off x="4008780" y="1854159"/>
            <a:ext cx="791287" cy="720350"/>
            <a:chOff x="267375" y="1071875"/>
            <a:chExt cx="470500" cy="428550"/>
          </a:xfrm>
        </p:grpSpPr>
        <p:sp>
          <p:nvSpPr>
            <p:cNvPr id="9262" name="Google Shape;9262;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8"/>
          <p:cNvGrpSpPr/>
          <p:nvPr/>
        </p:nvGrpSpPr>
        <p:grpSpPr>
          <a:xfrm>
            <a:off x="709275" y="3498789"/>
            <a:ext cx="1408444" cy="673166"/>
            <a:chOff x="712664" y="3693287"/>
            <a:chExt cx="1460738" cy="698160"/>
          </a:xfrm>
        </p:grpSpPr>
        <p:grpSp>
          <p:nvGrpSpPr>
            <p:cNvPr id="9271" name="Google Shape;9271;p58"/>
            <p:cNvGrpSpPr/>
            <p:nvPr/>
          </p:nvGrpSpPr>
          <p:grpSpPr>
            <a:xfrm>
              <a:off x="1380079" y="4133090"/>
              <a:ext cx="234048" cy="258099"/>
              <a:chOff x="1380079" y="4133090"/>
              <a:chExt cx="234048" cy="258099"/>
            </a:xfrm>
          </p:grpSpPr>
          <p:sp>
            <p:nvSpPr>
              <p:cNvPr id="9272" name="Google Shape;9272;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58"/>
            <p:cNvGrpSpPr/>
            <p:nvPr/>
          </p:nvGrpSpPr>
          <p:grpSpPr>
            <a:xfrm>
              <a:off x="884610" y="3864082"/>
              <a:ext cx="1118566" cy="527275"/>
              <a:chOff x="890961" y="3865463"/>
              <a:chExt cx="1115221" cy="525698"/>
            </a:xfrm>
          </p:grpSpPr>
          <p:sp>
            <p:nvSpPr>
              <p:cNvPr id="9276" name="Google Shape;9276;p5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58"/>
            <p:cNvGrpSpPr/>
            <p:nvPr/>
          </p:nvGrpSpPr>
          <p:grpSpPr>
            <a:xfrm>
              <a:off x="712664" y="3693287"/>
              <a:ext cx="1460738" cy="698160"/>
              <a:chOff x="712664" y="3693025"/>
              <a:chExt cx="1460738" cy="698160"/>
            </a:xfrm>
          </p:grpSpPr>
          <p:sp>
            <p:nvSpPr>
              <p:cNvPr id="9280" name="Google Shape;9280;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86" name="Google Shape;9286;p58"/>
          <p:cNvGrpSpPr/>
          <p:nvPr/>
        </p:nvGrpSpPr>
        <p:grpSpPr>
          <a:xfrm>
            <a:off x="3146990" y="970936"/>
            <a:ext cx="795485" cy="738831"/>
            <a:chOff x="3348603" y="1236445"/>
            <a:chExt cx="749256" cy="695894"/>
          </a:xfrm>
        </p:grpSpPr>
        <p:grpSp>
          <p:nvGrpSpPr>
            <p:cNvPr id="9287" name="Google Shape;9287;p58"/>
            <p:cNvGrpSpPr/>
            <p:nvPr/>
          </p:nvGrpSpPr>
          <p:grpSpPr>
            <a:xfrm>
              <a:off x="3583779" y="1236445"/>
              <a:ext cx="293795" cy="285811"/>
              <a:chOff x="3750225" y="1774000"/>
              <a:chExt cx="149575" cy="145525"/>
            </a:xfrm>
          </p:grpSpPr>
          <p:sp>
            <p:nvSpPr>
              <p:cNvPr id="9288" name="Google Shape;9288;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0" name="Google Shape;9290;p58"/>
            <p:cNvGrpSpPr/>
            <p:nvPr/>
          </p:nvGrpSpPr>
          <p:grpSpPr>
            <a:xfrm>
              <a:off x="3775534" y="1462599"/>
              <a:ext cx="322325" cy="285958"/>
              <a:chOff x="3847850" y="1889150"/>
              <a:chExt cx="164100" cy="145600"/>
            </a:xfrm>
          </p:grpSpPr>
          <p:sp>
            <p:nvSpPr>
              <p:cNvPr id="9291" name="Google Shape;9291;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3" name="Google Shape;9293;p58"/>
            <p:cNvGrpSpPr/>
            <p:nvPr/>
          </p:nvGrpSpPr>
          <p:grpSpPr>
            <a:xfrm>
              <a:off x="3545329" y="1646528"/>
              <a:ext cx="293746" cy="285811"/>
              <a:chOff x="3730650" y="1982800"/>
              <a:chExt cx="149550" cy="145525"/>
            </a:xfrm>
          </p:grpSpPr>
          <p:sp>
            <p:nvSpPr>
              <p:cNvPr id="9294" name="Google Shape;9294;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58"/>
            <p:cNvGrpSpPr/>
            <p:nvPr/>
          </p:nvGrpSpPr>
          <p:grpSpPr>
            <a:xfrm>
              <a:off x="3348603" y="1415046"/>
              <a:ext cx="294384" cy="284387"/>
              <a:chOff x="3630494" y="1864938"/>
              <a:chExt cx="149875" cy="144800"/>
            </a:xfrm>
          </p:grpSpPr>
          <p:sp>
            <p:nvSpPr>
              <p:cNvPr id="9297" name="Google Shape;9297;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99" name="Google Shape;9299;p58"/>
          <p:cNvGrpSpPr/>
          <p:nvPr/>
        </p:nvGrpSpPr>
        <p:grpSpPr>
          <a:xfrm>
            <a:off x="2268517" y="3493832"/>
            <a:ext cx="1324924" cy="678083"/>
            <a:chOff x="2413923" y="3711366"/>
            <a:chExt cx="1374117" cy="703260"/>
          </a:xfrm>
        </p:grpSpPr>
        <p:grpSp>
          <p:nvGrpSpPr>
            <p:cNvPr id="9300" name="Google Shape;9300;p58"/>
            <p:cNvGrpSpPr/>
            <p:nvPr/>
          </p:nvGrpSpPr>
          <p:grpSpPr>
            <a:xfrm>
              <a:off x="2413923" y="3711366"/>
              <a:ext cx="1374117" cy="703260"/>
              <a:chOff x="2413923" y="3711366"/>
              <a:chExt cx="1374117" cy="703260"/>
            </a:xfrm>
          </p:grpSpPr>
          <p:sp>
            <p:nvSpPr>
              <p:cNvPr id="9301" name="Google Shape;9301;p5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2" name="Google Shape;9302;p58"/>
              <p:cNvGrpSpPr/>
              <p:nvPr/>
            </p:nvGrpSpPr>
            <p:grpSpPr>
              <a:xfrm>
                <a:off x="2600284" y="3808654"/>
                <a:ext cx="234506" cy="138009"/>
                <a:chOff x="2600284" y="3808654"/>
                <a:chExt cx="234506" cy="138009"/>
              </a:xfrm>
            </p:grpSpPr>
            <p:sp>
              <p:nvSpPr>
                <p:cNvPr id="9303" name="Google Shape;9303;p5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4" name="Google Shape;9304;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05" name="Google Shape;9305;p58"/>
              <p:cNvGrpSpPr/>
              <p:nvPr/>
            </p:nvGrpSpPr>
            <p:grpSpPr>
              <a:xfrm>
                <a:off x="3359659" y="3805664"/>
                <a:ext cx="232294" cy="141000"/>
                <a:chOff x="3359659" y="3805664"/>
                <a:chExt cx="232294" cy="141000"/>
              </a:xfrm>
            </p:grpSpPr>
            <p:sp>
              <p:nvSpPr>
                <p:cNvPr id="9306" name="Google Shape;9306;p5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07" name="Google Shape;9307;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08" name="Google Shape;9308;p58"/>
              <p:cNvGrpSpPr/>
              <p:nvPr/>
            </p:nvGrpSpPr>
            <p:grpSpPr>
              <a:xfrm>
                <a:off x="3067316" y="3711366"/>
                <a:ext cx="66900" cy="166809"/>
                <a:chOff x="3067316" y="3711366"/>
                <a:chExt cx="66900" cy="166809"/>
              </a:xfrm>
            </p:grpSpPr>
            <p:sp>
              <p:nvSpPr>
                <p:cNvPr id="9309" name="Google Shape;9309;p5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0" name="Google Shape;9310;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11" name="Google Shape;9311;p58"/>
              <p:cNvGrpSpPr/>
              <p:nvPr/>
            </p:nvGrpSpPr>
            <p:grpSpPr>
              <a:xfrm>
                <a:off x="2413923" y="4058666"/>
                <a:ext cx="224119" cy="66900"/>
                <a:chOff x="2413923" y="4058666"/>
                <a:chExt cx="224119" cy="66900"/>
              </a:xfrm>
            </p:grpSpPr>
            <p:sp>
              <p:nvSpPr>
                <p:cNvPr id="9312" name="Google Shape;9312;p5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3" name="Google Shape;9313;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14" name="Google Shape;9314;p58"/>
              <p:cNvGrpSpPr/>
              <p:nvPr/>
            </p:nvGrpSpPr>
            <p:grpSpPr>
              <a:xfrm>
                <a:off x="3564643" y="4058666"/>
                <a:ext cx="223397" cy="66900"/>
                <a:chOff x="3564643" y="4058666"/>
                <a:chExt cx="223397" cy="66900"/>
              </a:xfrm>
            </p:grpSpPr>
            <p:sp>
              <p:nvSpPr>
                <p:cNvPr id="9315" name="Google Shape;9315;p5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6" name="Google Shape;9316;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317" name="Google Shape;9317;p58"/>
            <p:cNvGrpSpPr/>
            <p:nvPr/>
          </p:nvGrpSpPr>
          <p:grpSpPr>
            <a:xfrm>
              <a:off x="2633353" y="3965763"/>
              <a:ext cx="933975" cy="445687"/>
              <a:chOff x="2633353" y="3965763"/>
              <a:chExt cx="933975" cy="445687"/>
            </a:xfrm>
          </p:grpSpPr>
          <p:sp>
            <p:nvSpPr>
              <p:cNvPr id="9318" name="Google Shape;9318;p5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0" name="Google Shape;9320;p58"/>
          <p:cNvGrpSpPr/>
          <p:nvPr/>
        </p:nvGrpSpPr>
        <p:grpSpPr>
          <a:xfrm>
            <a:off x="6392789" y="1044380"/>
            <a:ext cx="1131087" cy="587383"/>
            <a:chOff x="238125" y="999450"/>
            <a:chExt cx="7140700" cy="3708225"/>
          </a:xfrm>
        </p:grpSpPr>
        <p:sp>
          <p:nvSpPr>
            <p:cNvPr id="9321" name="Google Shape;9321;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58"/>
          <p:cNvGrpSpPr/>
          <p:nvPr/>
        </p:nvGrpSpPr>
        <p:grpSpPr>
          <a:xfrm>
            <a:off x="3744240" y="3493874"/>
            <a:ext cx="1375854" cy="678131"/>
            <a:chOff x="3913765" y="3641905"/>
            <a:chExt cx="1522805" cy="750560"/>
          </a:xfrm>
        </p:grpSpPr>
        <p:grpSp>
          <p:nvGrpSpPr>
            <p:cNvPr id="9331" name="Google Shape;9331;p58"/>
            <p:cNvGrpSpPr/>
            <p:nvPr/>
          </p:nvGrpSpPr>
          <p:grpSpPr>
            <a:xfrm>
              <a:off x="3913765" y="3997002"/>
              <a:ext cx="1522805" cy="395463"/>
              <a:chOff x="3913765" y="3997002"/>
              <a:chExt cx="1522805" cy="395463"/>
            </a:xfrm>
          </p:grpSpPr>
          <p:grpSp>
            <p:nvGrpSpPr>
              <p:cNvPr id="9332" name="Google Shape;9332;p58"/>
              <p:cNvGrpSpPr/>
              <p:nvPr/>
            </p:nvGrpSpPr>
            <p:grpSpPr>
              <a:xfrm>
                <a:off x="3913765" y="4138659"/>
                <a:ext cx="507602" cy="253806"/>
                <a:chOff x="3913765" y="4138659"/>
                <a:chExt cx="507602" cy="253806"/>
              </a:xfrm>
            </p:grpSpPr>
            <p:sp>
              <p:nvSpPr>
                <p:cNvPr id="9333" name="Google Shape;9333;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335" name="Google Shape;9335;p58"/>
              <p:cNvGrpSpPr/>
              <p:nvPr/>
            </p:nvGrpSpPr>
            <p:grpSpPr>
              <a:xfrm>
                <a:off x="4421361" y="3997002"/>
                <a:ext cx="507618" cy="395463"/>
                <a:chOff x="4421361" y="3997002"/>
                <a:chExt cx="507618" cy="395463"/>
              </a:xfrm>
            </p:grpSpPr>
            <p:sp>
              <p:nvSpPr>
                <p:cNvPr id="9336" name="Google Shape;9336;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58"/>
              <p:cNvGrpSpPr/>
              <p:nvPr/>
            </p:nvGrpSpPr>
            <p:grpSpPr>
              <a:xfrm>
                <a:off x="4928973" y="4189418"/>
                <a:ext cx="507596" cy="203047"/>
                <a:chOff x="4928973" y="4189418"/>
                <a:chExt cx="507596" cy="203047"/>
              </a:xfrm>
            </p:grpSpPr>
            <p:sp>
              <p:nvSpPr>
                <p:cNvPr id="9339" name="Google Shape;9339;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1" name="Google Shape;9341;p58"/>
            <p:cNvGrpSpPr/>
            <p:nvPr/>
          </p:nvGrpSpPr>
          <p:grpSpPr>
            <a:xfrm>
              <a:off x="4482186" y="3641905"/>
              <a:ext cx="397605" cy="349784"/>
              <a:chOff x="2906375" y="1159725"/>
              <a:chExt cx="1860575" cy="1636800"/>
            </a:xfrm>
          </p:grpSpPr>
          <p:sp>
            <p:nvSpPr>
              <p:cNvPr id="9342" name="Google Shape;9342;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6" name="Google Shape;9346;p58"/>
          <p:cNvGrpSpPr/>
          <p:nvPr/>
        </p:nvGrpSpPr>
        <p:grpSpPr>
          <a:xfrm>
            <a:off x="6528949" y="1853801"/>
            <a:ext cx="940737" cy="721067"/>
            <a:chOff x="6599718" y="2068734"/>
            <a:chExt cx="940737" cy="721067"/>
          </a:xfrm>
        </p:grpSpPr>
        <p:sp>
          <p:nvSpPr>
            <p:cNvPr id="9347" name="Google Shape;9347;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3" name="Google Shape;9353;p58"/>
            <p:cNvGrpSpPr/>
            <p:nvPr/>
          </p:nvGrpSpPr>
          <p:grpSpPr>
            <a:xfrm>
              <a:off x="6836957" y="2068734"/>
              <a:ext cx="461892" cy="721067"/>
              <a:chOff x="6836957" y="2068734"/>
              <a:chExt cx="461892" cy="721067"/>
            </a:xfrm>
          </p:grpSpPr>
          <p:sp>
            <p:nvSpPr>
              <p:cNvPr id="9354" name="Google Shape;9354;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0" name="Google Shape;9360;p58"/>
              <p:cNvGrpSpPr/>
              <p:nvPr/>
            </p:nvGrpSpPr>
            <p:grpSpPr>
              <a:xfrm>
                <a:off x="6836957" y="2068734"/>
                <a:ext cx="461892" cy="721067"/>
                <a:chOff x="6836957" y="2068734"/>
                <a:chExt cx="461892" cy="721067"/>
              </a:xfrm>
            </p:grpSpPr>
            <p:sp>
              <p:nvSpPr>
                <p:cNvPr id="9361" name="Google Shape;9361;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368" name="Google Shape;9368;p58"/>
          <p:cNvGrpSpPr/>
          <p:nvPr/>
        </p:nvGrpSpPr>
        <p:grpSpPr>
          <a:xfrm>
            <a:off x="2412267" y="1858147"/>
            <a:ext cx="712577" cy="712374"/>
            <a:chOff x="2559249" y="2069323"/>
            <a:chExt cx="685566" cy="685634"/>
          </a:xfrm>
        </p:grpSpPr>
        <p:sp>
          <p:nvSpPr>
            <p:cNvPr id="9369" name="Google Shape;9369;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58"/>
          <p:cNvGrpSpPr/>
          <p:nvPr/>
        </p:nvGrpSpPr>
        <p:grpSpPr>
          <a:xfrm>
            <a:off x="7594705" y="970936"/>
            <a:ext cx="845645" cy="711911"/>
            <a:chOff x="951975" y="315800"/>
            <a:chExt cx="5860325" cy="4933550"/>
          </a:xfrm>
        </p:grpSpPr>
        <p:sp>
          <p:nvSpPr>
            <p:cNvPr id="9383" name="Google Shape;9383;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58"/>
          <p:cNvGrpSpPr/>
          <p:nvPr/>
        </p:nvGrpSpPr>
        <p:grpSpPr>
          <a:xfrm>
            <a:off x="3691834" y="2707045"/>
            <a:ext cx="1617932" cy="621724"/>
            <a:chOff x="3862800" y="3038525"/>
            <a:chExt cx="1329006" cy="510698"/>
          </a:xfrm>
        </p:grpSpPr>
        <p:sp>
          <p:nvSpPr>
            <p:cNvPr id="9392" name="Google Shape;9392;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4" name="Google Shape;9394;p58"/>
            <p:cNvGrpSpPr/>
            <p:nvPr/>
          </p:nvGrpSpPr>
          <p:grpSpPr>
            <a:xfrm>
              <a:off x="3967075" y="3040337"/>
              <a:ext cx="1019927" cy="402126"/>
              <a:chOff x="3967075" y="3040337"/>
              <a:chExt cx="1019927" cy="402126"/>
            </a:xfrm>
          </p:grpSpPr>
          <p:sp>
            <p:nvSpPr>
              <p:cNvPr id="9395" name="Google Shape;9395;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58"/>
            <p:cNvGrpSpPr/>
            <p:nvPr/>
          </p:nvGrpSpPr>
          <p:grpSpPr>
            <a:xfrm>
              <a:off x="4186700" y="3040337"/>
              <a:ext cx="390475" cy="183289"/>
              <a:chOff x="4186700" y="3040337"/>
              <a:chExt cx="390475" cy="183289"/>
            </a:xfrm>
          </p:grpSpPr>
          <p:sp>
            <p:nvSpPr>
              <p:cNvPr id="9398" name="Google Shape;9398;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58"/>
            <p:cNvGrpSpPr/>
            <p:nvPr/>
          </p:nvGrpSpPr>
          <p:grpSpPr>
            <a:xfrm>
              <a:off x="4073727" y="3040337"/>
              <a:ext cx="697794" cy="296263"/>
              <a:chOff x="4073727" y="3040337"/>
              <a:chExt cx="697794" cy="296263"/>
            </a:xfrm>
          </p:grpSpPr>
          <p:sp>
            <p:nvSpPr>
              <p:cNvPr id="9401" name="Google Shape;9401;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58"/>
            <p:cNvGrpSpPr/>
            <p:nvPr/>
          </p:nvGrpSpPr>
          <p:grpSpPr>
            <a:xfrm>
              <a:off x="3862800" y="3038525"/>
              <a:ext cx="1329006" cy="510698"/>
              <a:chOff x="3862800" y="3038525"/>
              <a:chExt cx="1329006" cy="510698"/>
            </a:xfrm>
          </p:grpSpPr>
          <p:sp>
            <p:nvSpPr>
              <p:cNvPr id="9404" name="Google Shape;9404;p5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06" name="Google Shape;9406;p58"/>
          <p:cNvGrpSpPr/>
          <p:nvPr/>
        </p:nvGrpSpPr>
        <p:grpSpPr>
          <a:xfrm>
            <a:off x="700156" y="970936"/>
            <a:ext cx="883205" cy="775176"/>
            <a:chOff x="649648" y="271400"/>
            <a:chExt cx="6215377" cy="5455143"/>
          </a:xfrm>
        </p:grpSpPr>
        <p:sp>
          <p:nvSpPr>
            <p:cNvPr id="9407" name="Google Shape;9407;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58"/>
          <p:cNvGrpSpPr/>
          <p:nvPr/>
        </p:nvGrpSpPr>
        <p:grpSpPr>
          <a:xfrm>
            <a:off x="2308457" y="970936"/>
            <a:ext cx="767704" cy="815489"/>
            <a:chOff x="2499700" y="1135950"/>
            <a:chExt cx="732402" cy="777990"/>
          </a:xfrm>
        </p:grpSpPr>
        <p:grpSp>
          <p:nvGrpSpPr>
            <p:cNvPr id="9420" name="Google Shape;9420;p58"/>
            <p:cNvGrpSpPr/>
            <p:nvPr/>
          </p:nvGrpSpPr>
          <p:grpSpPr>
            <a:xfrm>
              <a:off x="2499700" y="1135950"/>
              <a:ext cx="732402" cy="694705"/>
              <a:chOff x="2499700" y="1135950"/>
              <a:chExt cx="732402" cy="694705"/>
            </a:xfrm>
          </p:grpSpPr>
          <p:sp>
            <p:nvSpPr>
              <p:cNvPr id="9421" name="Google Shape;9421;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58"/>
            <p:cNvGrpSpPr/>
            <p:nvPr/>
          </p:nvGrpSpPr>
          <p:grpSpPr>
            <a:xfrm>
              <a:off x="2517909" y="1188726"/>
              <a:ext cx="702702" cy="725214"/>
              <a:chOff x="2517909" y="1188726"/>
              <a:chExt cx="702702" cy="725214"/>
            </a:xfrm>
          </p:grpSpPr>
          <p:sp>
            <p:nvSpPr>
              <p:cNvPr id="9449" name="Google Shape;9449;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4" name="Google Shape;9454;p58"/>
          <p:cNvGrpSpPr/>
          <p:nvPr/>
        </p:nvGrpSpPr>
        <p:grpSpPr>
          <a:xfrm>
            <a:off x="1654189" y="970936"/>
            <a:ext cx="583439" cy="870229"/>
            <a:chOff x="1716825" y="1121550"/>
            <a:chExt cx="622800" cy="928938"/>
          </a:xfrm>
        </p:grpSpPr>
        <p:grpSp>
          <p:nvGrpSpPr>
            <p:cNvPr id="9455" name="Google Shape;9455;p58"/>
            <p:cNvGrpSpPr/>
            <p:nvPr/>
          </p:nvGrpSpPr>
          <p:grpSpPr>
            <a:xfrm>
              <a:off x="1716825" y="1121550"/>
              <a:ext cx="622800" cy="928938"/>
              <a:chOff x="1716825" y="1121550"/>
              <a:chExt cx="622800" cy="928938"/>
            </a:xfrm>
          </p:grpSpPr>
          <p:cxnSp>
            <p:nvCxnSpPr>
              <p:cNvPr id="9456" name="Google Shape;9456;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457" name="Google Shape;9457;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58"/>
            <p:cNvGrpSpPr/>
            <p:nvPr/>
          </p:nvGrpSpPr>
          <p:grpSpPr>
            <a:xfrm>
              <a:off x="1768050" y="1172775"/>
              <a:ext cx="520200" cy="832000"/>
              <a:chOff x="1768050" y="1172775"/>
              <a:chExt cx="520200" cy="832000"/>
            </a:xfrm>
          </p:grpSpPr>
          <p:cxnSp>
            <p:nvCxnSpPr>
              <p:cNvPr id="9459" name="Google Shape;9459;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460" name="Google Shape;9460;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58"/>
            <p:cNvGrpSpPr/>
            <p:nvPr/>
          </p:nvGrpSpPr>
          <p:grpSpPr>
            <a:xfrm>
              <a:off x="1820100" y="1225475"/>
              <a:ext cx="416400" cy="729575"/>
              <a:chOff x="1820100" y="1225475"/>
              <a:chExt cx="416400" cy="729575"/>
            </a:xfrm>
          </p:grpSpPr>
          <p:cxnSp>
            <p:nvCxnSpPr>
              <p:cNvPr id="9462" name="Google Shape;9462;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463" name="Google Shape;9463;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58"/>
            <p:cNvGrpSpPr/>
            <p:nvPr/>
          </p:nvGrpSpPr>
          <p:grpSpPr>
            <a:xfrm>
              <a:off x="1874250" y="1278825"/>
              <a:ext cx="308100" cy="605275"/>
              <a:chOff x="1874250" y="1278825"/>
              <a:chExt cx="308100" cy="605275"/>
            </a:xfrm>
          </p:grpSpPr>
          <p:cxnSp>
            <p:nvCxnSpPr>
              <p:cNvPr id="9465" name="Google Shape;9465;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466" name="Google Shape;9466;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7" name="Google Shape;9467;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58"/>
          <p:cNvGrpSpPr/>
          <p:nvPr/>
        </p:nvGrpSpPr>
        <p:grpSpPr>
          <a:xfrm>
            <a:off x="1574012" y="1857258"/>
            <a:ext cx="739072" cy="714152"/>
            <a:chOff x="4334725" y="1355875"/>
            <a:chExt cx="3106650" cy="3001900"/>
          </a:xfrm>
        </p:grpSpPr>
        <p:grpSp>
          <p:nvGrpSpPr>
            <p:cNvPr id="9469" name="Google Shape;9469;p58"/>
            <p:cNvGrpSpPr/>
            <p:nvPr/>
          </p:nvGrpSpPr>
          <p:grpSpPr>
            <a:xfrm>
              <a:off x="4516050" y="1724875"/>
              <a:ext cx="2693725" cy="2632900"/>
              <a:chOff x="4516050" y="1724875"/>
              <a:chExt cx="2693725" cy="2632900"/>
            </a:xfrm>
          </p:grpSpPr>
          <p:sp>
            <p:nvSpPr>
              <p:cNvPr id="9470" name="Google Shape;9470;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58"/>
            <p:cNvGrpSpPr/>
            <p:nvPr/>
          </p:nvGrpSpPr>
          <p:grpSpPr>
            <a:xfrm>
              <a:off x="4334725" y="1355875"/>
              <a:ext cx="3106650" cy="2709650"/>
              <a:chOff x="4334725" y="1355875"/>
              <a:chExt cx="3106650" cy="2709650"/>
            </a:xfrm>
          </p:grpSpPr>
          <p:sp>
            <p:nvSpPr>
              <p:cNvPr id="9474" name="Google Shape;9474;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7" name="Google Shape;9477;p58"/>
          <p:cNvGrpSpPr/>
          <p:nvPr/>
        </p:nvGrpSpPr>
        <p:grpSpPr>
          <a:xfrm>
            <a:off x="7690961" y="3488029"/>
            <a:ext cx="312074" cy="684173"/>
            <a:chOff x="7645573" y="3754300"/>
            <a:chExt cx="293855" cy="644170"/>
          </a:xfrm>
        </p:grpSpPr>
        <p:sp>
          <p:nvSpPr>
            <p:cNvPr id="9478" name="Google Shape;9478;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58"/>
          <p:cNvGrpSpPr/>
          <p:nvPr/>
        </p:nvGrpSpPr>
        <p:grpSpPr>
          <a:xfrm>
            <a:off x="5612949" y="970936"/>
            <a:ext cx="709011" cy="739359"/>
            <a:chOff x="5830645" y="1256617"/>
            <a:chExt cx="530340" cy="553040"/>
          </a:xfrm>
        </p:grpSpPr>
        <p:grpSp>
          <p:nvGrpSpPr>
            <p:cNvPr id="9481" name="Google Shape;9481;p58"/>
            <p:cNvGrpSpPr/>
            <p:nvPr/>
          </p:nvGrpSpPr>
          <p:grpSpPr>
            <a:xfrm>
              <a:off x="5830645" y="1256617"/>
              <a:ext cx="259743" cy="269909"/>
              <a:chOff x="5830645" y="1256617"/>
              <a:chExt cx="259743" cy="269909"/>
            </a:xfrm>
          </p:grpSpPr>
          <p:sp>
            <p:nvSpPr>
              <p:cNvPr id="9482" name="Google Shape;9482;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58"/>
            <p:cNvGrpSpPr/>
            <p:nvPr/>
          </p:nvGrpSpPr>
          <p:grpSpPr>
            <a:xfrm>
              <a:off x="6101293" y="1256617"/>
              <a:ext cx="259692" cy="269909"/>
              <a:chOff x="6101293" y="1256617"/>
              <a:chExt cx="259692" cy="269909"/>
            </a:xfrm>
          </p:grpSpPr>
          <p:sp>
            <p:nvSpPr>
              <p:cNvPr id="9485" name="Google Shape;9485;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58"/>
            <p:cNvGrpSpPr/>
            <p:nvPr/>
          </p:nvGrpSpPr>
          <p:grpSpPr>
            <a:xfrm>
              <a:off x="5830645" y="1539749"/>
              <a:ext cx="259692" cy="269909"/>
              <a:chOff x="5830645" y="1539749"/>
              <a:chExt cx="259692" cy="269909"/>
            </a:xfrm>
          </p:grpSpPr>
          <p:sp>
            <p:nvSpPr>
              <p:cNvPr id="9488" name="Google Shape;9488;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58"/>
            <p:cNvGrpSpPr/>
            <p:nvPr/>
          </p:nvGrpSpPr>
          <p:grpSpPr>
            <a:xfrm>
              <a:off x="6101293" y="1539749"/>
              <a:ext cx="259692" cy="269909"/>
              <a:chOff x="6101293" y="1539749"/>
              <a:chExt cx="259692" cy="269909"/>
            </a:xfrm>
          </p:grpSpPr>
          <p:sp>
            <p:nvSpPr>
              <p:cNvPr id="9491" name="Google Shape;9491;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3" name="Google Shape;9493;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58"/>
          <p:cNvGrpSpPr/>
          <p:nvPr/>
        </p:nvGrpSpPr>
        <p:grpSpPr>
          <a:xfrm>
            <a:off x="714444" y="2707052"/>
            <a:ext cx="1452955" cy="621360"/>
            <a:chOff x="732422" y="2990152"/>
            <a:chExt cx="1337773" cy="572102"/>
          </a:xfrm>
        </p:grpSpPr>
        <p:sp>
          <p:nvSpPr>
            <p:cNvPr id="9495" name="Google Shape;9495;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04" name="Shape 9504"/>
        <p:cNvGrpSpPr/>
        <p:nvPr/>
      </p:nvGrpSpPr>
      <p:grpSpPr>
        <a:xfrm>
          <a:off x="0" y="0"/>
          <a:ext cx="0" cy="0"/>
          <a:chOff x="0" y="0"/>
          <a:chExt cx="0" cy="0"/>
        </a:xfrm>
      </p:grpSpPr>
      <p:grpSp>
        <p:nvGrpSpPr>
          <p:cNvPr id="9505" name="Google Shape;9505;p59"/>
          <p:cNvGrpSpPr/>
          <p:nvPr/>
        </p:nvGrpSpPr>
        <p:grpSpPr>
          <a:xfrm>
            <a:off x="708579" y="965872"/>
            <a:ext cx="1636117" cy="1526144"/>
            <a:chOff x="729238" y="1179665"/>
            <a:chExt cx="1636117" cy="1526144"/>
          </a:xfrm>
        </p:grpSpPr>
        <p:grpSp>
          <p:nvGrpSpPr>
            <p:cNvPr id="9506" name="Google Shape;9506;p59"/>
            <p:cNvGrpSpPr/>
            <p:nvPr/>
          </p:nvGrpSpPr>
          <p:grpSpPr>
            <a:xfrm>
              <a:off x="729238" y="1179665"/>
              <a:ext cx="80700" cy="1526144"/>
              <a:chOff x="729238" y="1179665"/>
              <a:chExt cx="80700" cy="1526144"/>
            </a:xfrm>
          </p:grpSpPr>
          <p:sp>
            <p:nvSpPr>
              <p:cNvPr id="9507" name="Google Shape;9507;p5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59"/>
            <p:cNvGrpSpPr/>
            <p:nvPr/>
          </p:nvGrpSpPr>
          <p:grpSpPr>
            <a:xfrm>
              <a:off x="903098" y="1179665"/>
              <a:ext cx="80700" cy="1526144"/>
              <a:chOff x="903098" y="1179665"/>
              <a:chExt cx="80700" cy="1526144"/>
            </a:xfrm>
          </p:grpSpPr>
          <p:sp>
            <p:nvSpPr>
              <p:cNvPr id="9518" name="Google Shape;9518;p5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59"/>
            <p:cNvGrpSpPr/>
            <p:nvPr/>
          </p:nvGrpSpPr>
          <p:grpSpPr>
            <a:xfrm>
              <a:off x="1076958" y="1179665"/>
              <a:ext cx="80700" cy="1526144"/>
              <a:chOff x="1076958" y="1179665"/>
              <a:chExt cx="80700" cy="1526144"/>
            </a:xfrm>
          </p:grpSpPr>
          <p:sp>
            <p:nvSpPr>
              <p:cNvPr id="9529" name="Google Shape;9529;p5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59"/>
            <p:cNvGrpSpPr/>
            <p:nvPr/>
          </p:nvGrpSpPr>
          <p:grpSpPr>
            <a:xfrm>
              <a:off x="1247707" y="1179665"/>
              <a:ext cx="80700" cy="1526144"/>
              <a:chOff x="1247707" y="1179665"/>
              <a:chExt cx="80700" cy="1526144"/>
            </a:xfrm>
          </p:grpSpPr>
          <p:sp>
            <p:nvSpPr>
              <p:cNvPr id="9540" name="Google Shape;9540;p5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59"/>
            <p:cNvGrpSpPr/>
            <p:nvPr/>
          </p:nvGrpSpPr>
          <p:grpSpPr>
            <a:xfrm>
              <a:off x="1421567" y="1179665"/>
              <a:ext cx="80700" cy="1526144"/>
              <a:chOff x="1421567" y="1179665"/>
              <a:chExt cx="80700" cy="1526144"/>
            </a:xfrm>
          </p:grpSpPr>
          <p:sp>
            <p:nvSpPr>
              <p:cNvPr id="9551" name="Google Shape;9551;p5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59"/>
            <p:cNvGrpSpPr/>
            <p:nvPr/>
          </p:nvGrpSpPr>
          <p:grpSpPr>
            <a:xfrm>
              <a:off x="1592327" y="1179665"/>
              <a:ext cx="80700" cy="1526144"/>
              <a:chOff x="1592327" y="1179665"/>
              <a:chExt cx="80700" cy="1526144"/>
            </a:xfrm>
          </p:grpSpPr>
          <p:sp>
            <p:nvSpPr>
              <p:cNvPr id="9562" name="Google Shape;9562;p5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59"/>
            <p:cNvGrpSpPr/>
            <p:nvPr/>
          </p:nvGrpSpPr>
          <p:grpSpPr>
            <a:xfrm>
              <a:off x="1766187" y="1179665"/>
              <a:ext cx="80700" cy="1526144"/>
              <a:chOff x="1766187" y="1179665"/>
              <a:chExt cx="80700" cy="1526144"/>
            </a:xfrm>
          </p:grpSpPr>
          <p:sp>
            <p:nvSpPr>
              <p:cNvPr id="9573" name="Google Shape;9573;p5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59"/>
            <p:cNvGrpSpPr/>
            <p:nvPr/>
          </p:nvGrpSpPr>
          <p:grpSpPr>
            <a:xfrm>
              <a:off x="1936935" y="1179665"/>
              <a:ext cx="80700" cy="1526144"/>
              <a:chOff x="1936935" y="1179665"/>
              <a:chExt cx="80700" cy="1526144"/>
            </a:xfrm>
          </p:grpSpPr>
          <p:sp>
            <p:nvSpPr>
              <p:cNvPr id="9584" name="Google Shape;9584;p5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59"/>
            <p:cNvGrpSpPr/>
            <p:nvPr/>
          </p:nvGrpSpPr>
          <p:grpSpPr>
            <a:xfrm>
              <a:off x="2110795" y="1179665"/>
              <a:ext cx="80700" cy="1526144"/>
              <a:chOff x="2110795" y="1179665"/>
              <a:chExt cx="80700" cy="1526144"/>
            </a:xfrm>
          </p:grpSpPr>
          <p:sp>
            <p:nvSpPr>
              <p:cNvPr id="9595" name="Google Shape;9595;p5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59"/>
            <p:cNvGrpSpPr/>
            <p:nvPr/>
          </p:nvGrpSpPr>
          <p:grpSpPr>
            <a:xfrm>
              <a:off x="2284655" y="1179665"/>
              <a:ext cx="80700" cy="1526144"/>
              <a:chOff x="2284655" y="1179665"/>
              <a:chExt cx="80700" cy="1526144"/>
            </a:xfrm>
          </p:grpSpPr>
          <p:sp>
            <p:nvSpPr>
              <p:cNvPr id="9606" name="Google Shape;9606;p5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16" name="Google Shape;9616;p59"/>
          <p:cNvGrpSpPr/>
          <p:nvPr/>
        </p:nvGrpSpPr>
        <p:grpSpPr>
          <a:xfrm>
            <a:off x="2603245" y="985011"/>
            <a:ext cx="1364248" cy="1102133"/>
            <a:chOff x="2623904" y="1198803"/>
            <a:chExt cx="1364248" cy="1102133"/>
          </a:xfrm>
        </p:grpSpPr>
        <p:grpSp>
          <p:nvGrpSpPr>
            <p:cNvPr id="9617" name="Google Shape;9617;p59"/>
            <p:cNvGrpSpPr/>
            <p:nvPr/>
          </p:nvGrpSpPr>
          <p:grpSpPr>
            <a:xfrm>
              <a:off x="2623907" y="1198803"/>
              <a:ext cx="1364245" cy="273000"/>
              <a:chOff x="2623907" y="1198803"/>
              <a:chExt cx="1364245" cy="273000"/>
            </a:xfrm>
          </p:grpSpPr>
          <p:sp>
            <p:nvSpPr>
              <p:cNvPr id="9618" name="Google Shape;9618;p5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59"/>
            <p:cNvGrpSpPr/>
            <p:nvPr/>
          </p:nvGrpSpPr>
          <p:grpSpPr>
            <a:xfrm>
              <a:off x="2623904" y="1476964"/>
              <a:ext cx="1364245" cy="273000"/>
              <a:chOff x="2623904" y="1476964"/>
              <a:chExt cx="1364245" cy="273000"/>
            </a:xfrm>
          </p:grpSpPr>
          <p:sp>
            <p:nvSpPr>
              <p:cNvPr id="9624" name="Google Shape;9624;p5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59"/>
            <p:cNvGrpSpPr/>
            <p:nvPr/>
          </p:nvGrpSpPr>
          <p:grpSpPr>
            <a:xfrm>
              <a:off x="2623907" y="1749775"/>
              <a:ext cx="1364245" cy="273000"/>
              <a:chOff x="2623907" y="1749775"/>
              <a:chExt cx="1364245" cy="273000"/>
            </a:xfrm>
          </p:grpSpPr>
          <p:sp>
            <p:nvSpPr>
              <p:cNvPr id="9630" name="Google Shape;9630;p5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59"/>
            <p:cNvGrpSpPr/>
            <p:nvPr/>
          </p:nvGrpSpPr>
          <p:grpSpPr>
            <a:xfrm>
              <a:off x="2623904" y="2027936"/>
              <a:ext cx="1364245" cy="273000"/>
              <a:chOff x="2623904" y="2027936"/>
              <a:chExt cx="1364245" cy="273000"/>
            </a:xfrm>
          </p:grpSpPr>
          <p:sp>
            <p:nvSpPr>
              <p:cNvPr id="9636" name="Google Shape;9636;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41" name="Google Shape;9641;p59"/>
          <p:cNvGrpSpPr/>
          <p:nvPr/>
        </p:nvGrpSpPr>
        <p:grpSpPr>
          <a:xfrm>
            <a:off x="2592706" y="2444193"/>
            <a:ext cx="1387541" cy="159124"/>
            <a:chOff x="3200660" y="2180272"/>
            <a:chExt cx="2563824" cy="378237"/>
          </a:xfrm>
        </p:grpSpPr>
        <p:sp>
          <p:nvSpPr>
            <p:cNvPr id="9642" name="Google Shape;9642;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59"/>
          <p:cNvGrpSpPr/>
          <p:nvPr/>
        </p:nvGrpSpPr>
        <p:grpSpPr>
          <a:xfrm>
            <a:off x="2589231" y="2722018"/>
            <a:ext cx="1390502" cy="159625"/>
            <a:chOff x="3530150" y="2790075"/>
            <a:chExt cx="1962600" cy="225300"/>
          </a:xfrm>
        </p:grpSpPr>
        <p:sp>
          <p:nvSpPr>
            <p:cNvPr id="9661" name="Google Shape;9661;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59"/>
          <p:cNvGrpSpPr/>
          <p:nvPr/>
        </p:nvGrpSpPr>
        <p:grpSpPr>
          <a:xfrm>
            <a:off x="2589884" y="3000344"/>
            <a:ext cx="1411629" cy="153761"/>
            <a:chOff x="3558802" y="4011427"/>
            <a:chExt cx="1866000" cy="111300"/>
          </a:xfrm>
        </p:grpSpPr>
        <p:sp>
          <p:nvSpPr>
            <p:cNvPr id="9664" name="Google Shape;9664;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59"/>
          <p:cNvGrpSpPr/>
          <p:nvPr/>
        </p:nvGrpSpPr>
        <p:grpSpPr>
          <a:xfrm>
            <a:off x="2589576" y="2205744"/>
            <a:ext cx="1383503" cy="119749"/>
            <a:chOff x="3465975" y="2270276"/>
            <a:chExt cx="1986364" cy="171929"/>
          </a:xfrm>
        </p:grpSpPr>
        <p:sp>
          <p:nvSpPr>
            <p:cNvPr id="9667" name="Google Shape;9667;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59"/>
          <p:cNvGrpSpPr/>
          <p:nvPr/>
        </p:nvGrpSpPr>
        <p:grpSpPr>
          <a:xfrm>
            <a:off x="2600584" y="3569394"/>
            <a:ext cx="1369531" cy="195460"/>
            <a:chOff x="723300" y="4253549"/>
            <a:chExt cx="2276482" cy="324900"/>
          </a:xfrm>
        </p:grpSpPr>
        <p:sp>
          <p:nvSpPr>
            <p:cNvPr id="9676" name="Google Shape;9676;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59"/>
          <p:cNvGrpSpPr/>
          <p:nvPr/>
        </p:nvGrpSpPr>
        <p:grpSpPr>
          <a:xfrm>
            <a:off x="2590145" y="3270574"/>
            <a:ext cx="1389066" cy="180119"/>
            <a:chOff x="705948" y="3788465"/>
            <a:chExt cx="2308953" cy="299400"/>
          </a:xfrm>
        </p:grpSpPr>
        <p:sp>
          <p:nvSpPr>
            <p:cNvPr id="9682" name="Google Shape;9682;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59"/>
          <p:cNvGrpSpPr/>
          <p:nvPr/>
        </p:nvGrpSpPr>
        <p:grpSpPr>
          <a:xfrm>
            <a:off x="2638082" y="3883554"/>
            <a:ext cx="1304609" cy="294074"/>
            <a:chOff x="2658741" y="4097347"/>
            <a:chExt cx="1304609" cy="294074"/>
          </a:xfrm>
        </p:grpSpPr>
        <p:grpSp>
          <p:nvGrpSpPr>
            <p:cNvPr id="9688" name="Google Shape;9688;p59"/>
            <p:cNvGrpSpPr/>
            <p:nvPr/>
          </p:nvGrpSpPr>
          <p:grpSpPr>
            <a:xfrm>
              <a:off x="2658741" y="4097347"/>
              <a:ext cx="118572" cy="294074"/>
              <a:chOff x="3343310" y="4475555"/>
              <a:chExt cx="127717" cy="316753"/>
            </a:xfrm>
          </p:grpSpPr>
          <p:sp>
            <p:nvSpPr>
              <p:cNvPr id="9689" name="Google Shape;9689;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59"/>
            <p:cNvGrpSpPr/>
            <p:nvPr/>
          </p:nvGrpSpPr>
          <p:grpSpPr>
            <a:xfrm>
              <a:off x="3815519" y="4098388"/>
              <a:ext cx="147831" cy="291991"/>
              <a:chOff x="3527539" y="4476677"/>
              <a:chExt cx="159232" cy="314510"/>
            </a:xfrm>
          </p:grpSpPr>
          <p:sp>
            <p:nvSpPr>
              <p:cNvPr id="9692" name="Google Shape;9692;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59"/>
            <p:cNvGrpSpPr/>
            <p:nvPr/>
          </p:nvGrpSpPr>
          <p:grpSpPr>
            <a:xfrm>
              <a:off x="3511696" y="4098388"/>
              <a:ext cx="147831" cy="291991"/>
              <a:chOff x="3527539" y="4476677"/>
              <a:chExt cx="159232" cy="314510"/>
            </a:xfrm>
          </p:grpSpPr>
          <p:sp>
            <p:nvSpPr>
              <p:cNvPr id="9695" name="Google Shape;9695;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59"/>
            <p:cNvGrpSpPr/>
            <p:nvPr/>
          </p:nvGrpSpPr>
          <p:grpSpPr>
            <a:xfrm>
              <a:off x="3207874" y="4098388"/>
              <a:ext cx="147831" cy="291991"/>
              <a:chOff x="3527539" y="4476677"/>
              <a:chExt cx="159232" cy="314510"/>
            </a:xfrm>
          </p:grpSpPr>
          <p:sp>
            <p:nvSpPr>
              <p:cNvPr id="9698" name="Google Shape;9698;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59"/>
            <p:cNvGrpSpPr/>
            <p:nvPr/>
          </p:nvGrpSpPr>
          <p:grpSpPr>
            <a:xfrm>
              <a:off x="2933305" y="4097347"/>
              <a:ext cx="118572" cy="294074"/>
              <a:chOff x="3343310" y="4475555"/>
              <a:chExt cx="127717" cy="316753"/>
            </a:xfrm>
          </p:grpSpPr>
          <p:sp>
            <p:nvSpPr>
              <p:cNvPr id="9701" name="Google Shape;9701;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03" name="Google Shape;9703;p59"/>
          <p:cNvGrpSpPr/>
          <p:nvPr/>
        </p:nvGrpSpPr>
        <p:grpSpPr>
          <a:xfrm>
            <a:off x="4256912" y="1866676"/>
            <a:ext cx="1433821" cy="191501"/>
            <a:chOff x="4273350" y="2080469"/>
            <a:chExt cx="1433821" cy="191501"/>
          </a:xfrm>
        </p:grpSpPr>
        <p:grpSp>
          <p:nvGrpSpPr>
            <p:cNvPr id="9704" name="Google Shape;9704;p59"/>
            <p:cNvGrpSpPr/>
            <p:nvPr/>
          </p:nvGrpSpPr>
          <p:grpSpPr>
            <a:xfrm>
              <a:off x="4273350" y="2080469"/>
              <a:ext cx="1433821" cy="0"/>
              <a:chOff x="5224975" y="2962250"/>
              <a:chExt cx="1544400" cy="0"/>
            </a:xfrm>
          </p:grpSpPr>
          <p:cxnSp>
            <p:nvCxnSpPr>
              <p:cNvPr id="9705" name="Google Shape;9705;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706" name="Google Shape;9706;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707" name="Google Shape;9707;p59"/>
            <p:cNvGrpSpPr/>
            <p:nvPr/>
          </p:nvGrpSpPr>
          <p:grpSpPr>
            <a:xfrm>
              <a:off x="4273350" y="2271969"/>
              <a:ext cx="1433821" cy="0"/>
              <a:chOff x="5224975" y="2962250"/>
              <a:chExt cx="1544400" cy="0"/>
            </a:xfrm>
          </p:grpSpPr>
          <p:cxnSp>
            <p:nvCxnSpPr>
              <p:cNvPr id="9708" name="Google Shape;9708;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709" name="Google Shape;9709;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710" name="Google Shape;9710;p59"/>
          <p:cNvGrpSpPr/>
          <p:nvPr/>
        </p:nvGrpSpPr>
        <p:grpSpPr>
          <a:xfrm>
            <a:off x="4258467" y="969244"/>
            <a:ext cx="1430711" cy="743389"/>
            <a:chOff x="5159450" y="1919950"/>
            <a:chExt cx="1541050" cy="862500"/>
          </a:xfrm>
        </p:grpSpPr>
        <p:sp>
          <p:nvSpPr>
            <p:cNvPr id="9711" name="Google Shape;9711;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712" name="Google Shape;9712;p59"/>
            <p:cNvGrpSpPr/>
            <p:nvPr/>
          </p:nvGrpSpPr>
          <p:grpSpPr>
            <a:xfrm>
              <a:off x="5159450" y="1919950"/>
              <a:ext cx="1541050" cy="862500"/>
              <a:chOff x="5159450" y="1919950"/>
              <a:chExt cx="1541050" cy="862500"/>
            </a:xfrm>
          </p:grpSpPr>
          <p:cxnSp>
            <p:nvCxnSpPr>
              <p:cNvPr id="9713" name="Google Shape;9713;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714" name="Google Shape;9714;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715" name="Google Shape;9715;p59"/>
          <p:cNvGrpSpPr/>
          <p:nvPr/>
        </p:nvGrpSpPr>
        <p:grpSpPr>
          <a:xfrm>
            <a:off x="4248581" y="2192571"/>
            <a:ext cx="1450484" cy="1052087"/>
            <a:chOff x="5230575" y="1554475"/>
            <a:chExt cx="2137150" cy="1550150"/>
          </a:xfrm>
        </p:grpSpPr>
        <p:sp>
          <p:nvSpPr>
            <p:cNvPr id="9716" name="Google Shape;9716;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59"/>
          <p:cNvGrpSpPr/>
          <p:nvPr/>
        </p:nvGrpSpPr>
        <p:grpSpPr>
          <a:xfrm rot="10800000">
            <a:off x="4265131" y="3284761"/>
            <a:ext cx="1417383" cy="887946"/>
            <a:chOff x="5645403" y="2920021"/>
            <a:chExt cx="2650800" cy="2180614"/>
          </a:xfrm>
        </p:grpSpPr>
        <p:sp>
          <p:nvSpPr>
            <p:cNvPr id="9730" name="Google Shape;9730;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1" name="Google Shape;9731;p59"/>
            <p:cNvCxnSpPr>
              <a:stCxn id="973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732" name="Google Shape;9732;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3" name="Google Shape;9733;p59"/>
            <p:cNvCxnSpPr>
              <a:endCxn id="9732"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734" name="Google Shape;9734;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5" name="Google Shape;9735;p59"/>
            <p:cNvCxnSpPr>
              <a:stCxn id="9734"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736" name="Google Shape;9736;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7" name="Google Shape;9737;p59"/>
            <p:cNvCxnSpPr>
              <a:endCxn id="973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738" name="Google Shape;9738;p59"/>
          <p:cNvGrpSpPr/>
          <p:nvPr/>
        </p:nvGrpSpPr>
        <p:grpSpPr>
          <a:xfrm>
            <a:off x="7365491" y="2188116"/>
            <a:ext cx="1071743" cy="1021579"/>
            <a:chOff x="7189833" y="2022667"/>
            <a:chExt cx="1251159" cy="1192597"/>
          </a:xfrm>
        </p:grpSpPr>
        <p:sp>
          <p:nvSpPr>
            <p:cNvPr id="9739" name="Google Shape;9739;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59"/>
          <p:cNvGrpSpPr/>
          <p:nvPr/>
        </p:nvGrpSpPr>
        <p:grpSpPr>
          <a:xfrm>
            <a:off x="706762" y="2614523"/>
            <a:ext cx="1695374" cy="1560837"/>
            <a:chOff x="727421" y="2828315"/>
            <a:chExt cx="1695374" cy="1560837"/>
          </a:xfrm>
        </p:grpSpPr>
        <p:grpSp>
          <p:nvGrpSpPr>
            <p:cNvPr id="9744" name="Google Shape;9744;p59"/>
            <p:cNvGrpSpPr/>
            <p:nvPr/>
          </p:nvGrpSpPr>
          <p:grpSpPr>
            <a:xfrm>
              <a:off x="819108" y="2882501"/>
              <a:ext cx="103104" cy="1426186"/>
              <a:chOff x="4674013" y="3100904"/>
              <a:chExt cx="122758" cy="1698043"/>
            </a:xfrm>
          </p:grpSpPr>
          <p:sp>
            <p:nvSpPr>
              <p:cNvPr id="9745" name="Google Shape;9745;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59"/>
            <p:cNvGrpSpPr/>
            <p:nvPr/>
          </p:nvGrpSpPr>
          <p:grpSpPr>
            <a:xfrm>
              <a:off x="1062475" y="2882501"/>
              <a:ext cx="103104" cy="1426186"/>
              <a:chOff x="4940438" y="3100904"/>
              <a:chExt cx="122758" cy="1698043"/>
            </a:xfrm>
          </p:grpSpPr>
          <p:sp>
            <p:nvSpPr>
              <p:cNvPr id="9753" name="Google Shape;9753;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59"/>
            <p:cNvGrpSpPr/>
            <p:nvPr/>
          </p:nvGrpSpPr>
          <p:grpSpPr>
            <a:xfrm>
              <a:off x="1299324" y="2882501"/>
              <a:ext cx="103104" cy="1426186"/>
              <a:chOff x="5206863" y="3100904"/>
              <a:chExt cx="122758" cy="1698043"/>
            </a:xfrm>
          </p:grpSpPr>
          <p:sp>
            <p:nvSpPr>
              <p:cNvPr id="9761" name="Google Shape;9761;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59"/>
            <p:cNvGrpSpPr/>
            <p:nvPr/>
          </p:nvGrpSpPr>
          <p:grpSpPr>
            <a:xfrm>
              <a:off x="1786057" y="2882501"/>
              <a:ext cx="103104" cy="1426186"/>
              <a:chOff x="6006138" y="3143629"/>
              <a:chExt cx="122758" cy="1698043"/>
            </a:xfrm>
          </p:grpSpPr>
          <p:sp>
            <p:nvSpPr>
              <p:cNvPr id="9769" name="Google Shape;9769;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59"/>
            <p:cNvGrpSpPr/>
            <p:nvPr/>
          </p:nvGrpSpPr>
          <p:grpSpPr>
            <a:xfrm>
              <a:off x="2029422" y="2882501"/>
              <a:ext cx="103104" cy="1426186"/>
              <a:chOff x="6805413" y="3100904"/>
              <a:chExt cx="122758" cy="1698043"/>
            </a:xfrm>
          </p:grpSpPr>
          <p:sp>
            <p:nvSpPr>
              <p:cNvPr id="9777" name="Google Shape;9777;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59"/>
            <p:cNvGrpSpPr/>
            <p:nvPr/>
          </p:nvGrpSpPr>
          <p:grpSpPr>
            <a:xfrm>
              <a:off x="727421" y="2828315"/>
              <a:ext cx="1695374" cy="1560837"/>
              <a:chOff x="734799" y="2782450"/>
              <a:chExt cx="1571100" cy="1577400"/>
            </a:xfrm>
          </p:grpSpPr>
          <p:cxnSp>
            <p:nvCxnSpPr>
              <p:cNvPr id="9785" name="Google Shape;9785;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786" name="Google Shape;9786;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787" name="Google Shape;9787;p59"/>
            <p:cNvGrpSpPr/>
            <p:nvPr/>
          </p:nvGrpSpPr>
          <p:grpSpPr>
            <a:xfrm>
              <a:off x="2272795" y="2882501"/>
              <a:ext cx="103104" cy="1426186"/>
              <a:chOff x="5206863" y="3100904"/>
              <a:chExt cx="122758" cy="1698043"/>
            </a:xfrm>
          </p:grpSpPr>
          <p:sp>
            <p:nvSpPr>
              <p:cNvPr id="9788" name="Google Shape;9788;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59"/>
            <p:cNvGrpSpPr/>
            <p:nvPr/>
          </p:nvGrpSpPr>
          <p:grpSpPr>
            <a:xfrm>
              <a:off x="1542694" y="2882501"/>
              <a:ext cx="103104" cy="1426186"/>
              <a:chOff x="6006138" y="3143629"/>
              <a:chExt cx="122758" cy="1698043"/>
            </a:xfrm>
          </p:grpSpPr>
          <p:sp>
            <p:nvSpPr>
              <p:cNvPr id="9796" name="Google Shape;9796;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03" name="Google Shape;9803;p59"/>
          <p:cNvGrpSpPr/>
          <p:nvPr/>
        </p:nvGrpSpPr>
        <p:grpSpPr>
          <a:xfrm>
            <a:off x="5915341" y="2192094"/>
            <a:ext cx="1248543" cy="1025319"/>
            <a:chOff x="5183758" y="1210600"/>
            <a:chExt cx="3605380" cy="2960783"/>
          </a:xfrm>
        </p:grpSpPr>
        <p:sp>
          <p:nvSpPr>
            <p:cNvPr id="9804" name="Google Shape;9804;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08" name="Google Shape;9808;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809" name="Google Shape;9809;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810" name="Google Shape;9810;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811" name="Google Shape;9811;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812" name="Google Shape;9812;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3" name="Google Shape;9813;p59"/>
          <p:cNvGrpSpPr/>
          <p:nvPr/>
        </p:nvGrpSpPr>
        <p:grpSpPr>
          <a:xfrm>
            <a:off x="5772403" y="3330411"/>
            <a:ext cx="2664831" cy="843440"/>
            <a:chOff x="5916567" y="1099697"/>
            <a:chExt cx="2556683" cy="809211"/>
          </a:xfrm>
        </p:grpSpPr>
        <p:sp>
          <p:nvSpPr>
            <p:cNvPr id="9814" name="Google Shape;9814;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59"/>
          <p:cNvGrpSpPr/>
          <p:nvPr/>
        </p:nvGrpSpPr>
        <p:grpSpPr>
          <a:xfrm>
            <a:off x="5879943" y="979270"/>
            <a:ext cx="1299851" cy="1023338"/>
            <a:chOff x="5900602" y="1193063"/>
            <a:chExt cx="1299851" cy="1023338"/>
          </a:xfrm>
        </p:grpSpPr>
        <p:grpSp>
          <p:nvGrpSpPr>
            <p:cNvPr id="9823" name="Google Shape;9823;p59"/>
            <p:cNvGrpSpPr/>
            <p:nvPr/>
          </p:nvGrpSpPr>
          <p:grpSpPr>
            <a:xfrm>
              <a:off x="6743564" y="1193063"/>
              <a:ext cx="456889" cy="700379"/>
              <a:chOff x="6743564" y="1193063"/>
              <a:chExt cx="456889" cy="700379"/>
            </a:xfrm>
          </p:grpSpPr>
          <p:grpSp>
            <p:nvGrpSpPr>
              <p:cNvPr id="9824" name="Google Shape;9824;p59"/>
              <p:cNvGrpSpPr/>
              <p:nvPr/>
            </p:nvGrpSpPr>
            <p:grpSpPr>
              <a:xfrm>
                <a:off x="6743564" y="1690731"/>
                <a:ext cx="214402" cy="202710"/>
                <a:chOff x="6743564" y="1690731"/>
                <a:chExt cx="214402" cy="202710"/>
              </a:xfrm>
            </p:grpSpPr>
            <p:sp>
              <p:nvSpPr>
                <p:cNvPr id="9825" name="Google Shape;9825;p5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59"/>
              <p:cNvGrpSpPr/>
              <p:nvPr/>
            </p:nvGrpSpPr>
            <p:grpSpPr>
              <a:xfrm>
                <a:off x="6915505" y="1193063"/>
                <a:ext cx="284947" cy="589637"/>
                <a:chOff x="6915505" y="1193063"/>
                <a:chExt cx="284947" cy="589637"/>
              </a:xfrm>
            </p:grpSpPr>
            <p:sp>
              <p:nvSpPr>
                <p:cNvPr id="9828" name="Google Shape;9828;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29" name="Google Shape;9829;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830" name="Google Shape;9830;p59"/>
            <p:cNvGrpSpPr/>
            <p:nvPr/>
          </p:nvGrpSpPr>
          <p:grpSpPr>
            <a:xfrm>
              <a:off x="6520337" y="1193063"/>
              <a:ext cx="341815" cy="801589"/>
              <a:chOff x="6520337" y="1193063"/>
              <a:chExt cx="341815" cy="801589"/>
            </a:xfrm>
          </p:grpSpPr>
          <p:grpSp>
            <p:nvGrpSpPr>
              <p:cNvPr id="9831" name="Google Shape;9831;p59"/>
              <p:cNvGrpSpPr/>
              <p:nvPr/>
            </p:nvGrpSpPr>
            <p:grpSpPr>
              <a:xfrm>
                <a:off x="6520337" y="1589527"/>
                <a:ext cx="213950" cy="405125"/>
                <a:chOff x="6520337" y="1589527"/>
                <a:chExt cx="213950" cy="405125"/>
              </a:xfrm>
            </p:grpSpPr>
            <p:sp>
              <p:nvSpPr>
                <p:cNvPr id="9832" name="Google Shape;9832;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59"/>
              <p:cNvGrpSpPr/>
              <p:nvPr/>
            </p:nvGrpSpPr>
            <p:grpSpPr>
              <a:xfrm>
                <a:off x="6577204" y="1193063"/>
                <a:ext cx="284947" cy="453562"/>
                <a:chOff x="6577204" y="1193063"/>
                <a:chExt cx="284947" cy="453562"/>
              </a:xfrm>
            </p:grpSpPr>
            <p:sp>
              <p:nvSpPr>
                <p:cNvPr id="9835" name="Google Shape;9835;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36" name="Google Shape;9836;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837" name="Google Shape;9837;p59"/>
            <p:cNvGrpSpPr/>
            <p:nvPr/>
          </p:nvGrpSpPr>
          <p:grpSpPr>
            <a:xfrm>
              <a:off x="6238903" y="1193063"/>
              <a:ext cx="300475" cy="901782"/>
              <a:chOff x="6238903" y="1193063"/>
              <a:chExt cx="300475" cy="901782"/>
            </a:xfrm>
          </p:grpSpPr>
          <p:grpSp>
            <p:nvGrpSpPr>
              <p:cNvPr id="9838" name="Google Shape;9838;p59"/>
              <p:cNvGrpSpPr/>
              <p:nvPr/>
            </p:nvGrpSpPr>
            <p:grpSpPr>
              <a:xfrm>
                <a:off x="6290865" y="1489315"/>
                <a:ext cx="248514" cy="605530"/>
                <a:chOff x="6290865" y="1489315"/>
                <a:chExt cx="248514" cy="605530"/>
              </a:xfrm>
            </p:grpSpPr>
            <p:sp>
              <p:nvSpPr>
                <p:cNvPr id="9839" name="Google Shape;9839;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59"/>
              <p:cNvGrpSpPr/>
              <p:nvPr/>
            </p:nvGrpSpPr>
            <p:grpSpPr>
              <a:xfrm>
                <a:off x="6238903" y="1193063"/>
                <a:ext cx="284947" cy="327512"/>
                <a:chOff x="6238903" y="1193063"/>
                <a:chExt cx="284947" cy="327512"/>
              </a:xfrm>
            </p:grpSpPr>
            <p:sp>
              <p:nvSpPr>
                <p:cNvPr id="9842" name="Google Shape;9842;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43" name="Google Shape;9843;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844" name="Google Shape;9844;p59"/>
            <p:cNvGrpSpPr/>
            <p:nvPr/>
          </p:nvGrpSpPr>
          <p:grpSpPr>
            <a:xfrm>
              <a:off x="5900602" y="1193063"/>
              <a:ext cx="444345" cy="1023338"/>
              <a:chOff x="5900602" y="1193063"/>
              <a:chExt cx="444345" cy="1023338"/>
            </a:xfrm>
          </p:grpSpPr>
          <p:grpSp>
            <p:nvGrpSpPr>
              <p:cNvPr id="9845" name="Google Shape;9845;p59"/>
              <p:cNvGrpSpPr/>
              <p:nvPr/>
            </p:nvGrpSpPr>
            <p:grpSpPr>
              <a:xfrm>
                <a:off x="6046501" y="1367785"/>
                <a:ext cx="298446" cy="848616"/>
                <a:chOff x="6046501" y="1367785"/>
                <a:chExt cx="298446" cy="848616"/>
              </a:xfrm>
            </p:grpSpPr>
            <p:sp>
              <p:nvSpPr>
                <p:cNvPr id="9846" name="Google Shape;9846;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59"/>
              <p:cNvGrpSpPr/>
              <p:nvPr/>
            </p:nvGrpSpPr>
            <p:grpSpPr>
              <a:xfrm>
                <a:off x="5900602" y="1193063"/>
                <a:ext cx="284947" cy="182312"/>
                <a:chOff x="5900602" y="1193063"/>
                <a:chExt cx="284947" cy="182312"/>
              </a:xfrm>
            </p:grpSpPr>
            <p:sp>
              <p:nvSpPr>
                <p:cNvPr id="9849" name="Google Shape;9849;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50" name="Google Shape;9850;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851" name="Google Shape;9851;p59"/>
          <p:cNvGrpSpPr/>
          <p:nvPr/>
        </p:nvGrpSpPr>
        <p:grpSpPr>
          <a:xfrm>
            <a:off x="7217825" y="979415"/>
            <a:ext cx="1219413" cy="1051365"/>
            <a:chOff x="7287122" y="1165658"/>
            <a:chExt cx="1219413" cy="1051365"/>
          </a:xfrm>
        </p:grpSpPr>
        <p:grpSp>
          <p:nvGrpSpPr>
            <p:cNvPr id="9852" name="Google Shape;9852;p59"/>
            <p:cNvGrpSpPr/>
            <p:nvPr/>
          </p:nvGrpSpPr>
          <p:grpSpPr>
            <a:xfrm>
              <a:off x="7287122" y="1969723"/>
              <a:ext cx="1219413" cy="247300"/>
              <a:chOff x="7287122" y="1969723"/>
              <a:chExt cx="1219413" cy="247300"/>
            </a:xfrm>
          </p:grpSpPr>
          <p:sp>
            <p:nvSpPr>
              <p:cNvPr id="9853" name="Google Shape;9853;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4" name="Google Shape;9854;p59"/>
              <p:cNvGrpSpPr/>
              <p:nvPr/>
            </p:nvGrpSpPr>
            <p:grpSpPr>
              <a:xfrm>
                <a:off x="7287122" y="2063892"/>
                <a:ext cx="1151753" cy="73428"/>
                <a:chOff x="7287122" y="2063892"/>
                <a:chExt cx="1151753" cy="73428"/>
              </a:xfrm>
            </p:grpSpPr>
            <p:sp>
              <p:nvSpPr>
                <p:cNvPr id="9855" name="Google Shape;9855;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56" name="Google Shape;9856;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857" name="Google Shape;9857;p59"/>
            <p:cNvGrpSpPr/>
            <p:nvPr/>
          </p:nvGrpSpPr>
          <p:grpSpPr>
            <a:xfrm>
              <a:off x="7287122" y="1712201"/>
              <a:ext cx="1219403" cy="246767"/>
              <a:chOff x="7287122" y="1712201"/>
              <a:chExt cx="1219403" cy="246767"/>
            </a:xfrm>
          </p:grpSpPr>
          <p:sp>
            <p:nvSpPr>
              <p:cNvPr id="9858" name="Google Shape;9858;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9" name="Google Shape;9859;p59"/>
              <p:cNvGrpSpPr/>
              <p:nvPr/>
            </p:nvGrpSpPr>
            <p:grpSpPr>
              <a:xfrm>
                <a:off x="7287122" y="1842861"/>
                <a:ext cx="1005303" cy="73419"/>
                <a:chOff x="7287122" y="1842861"/>
                <a:chExt cx="1005303" cy="73419"/>
              </a:xfrm>
            </p:grpSpPr>
            <p:sp>
              <p:nvSpPr>
                <p:cNvPr id="9860" name="Google Shape;9860;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61" name="Google Shape;9861;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862" name="Google Shape;9862;p59"/>
            <p:cNvGrpSpPr/>
            <p:nvPr/>
          </p:nvGrpSpPr>
          <p:grpSpPr>
            <a:xfrm>
              <a:off x="7287122" y="1447520"/>
              <a:ext cx="1219403" cy="286667"/>
              <a:chOff x="7287122" y="1447520"/>
              <a:chExt cx="1219403" cy="286667"/>
            </a:xfrm>
          </p:grpSpPr>
          <p:sp>
            <p:nvSpPr>
              <p:cNvPr id="9863" name="Google Shape;9863;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4" name="Google Shape;9864;p59"/>
              <p:cNvGrpSpPr/>
              <p:nvPr/>
            </p:nvGrpSpPr>
            <p:grpSpPr>
              <a:xfrm>
                <a:off x="7287122" y="1581977"/>
                <a:ext cx="852803" cy="73428"/>
                <a:chOff x="7287122" y="1581977"/>
                <a:chExt cx="852803" cy="73428"/>
              </a:xfrm>
            </p:grpSpPr>
            <p:sp>
              <p:nvSpPr>
                <p:cNvPr id="9865" name="Google Shape;9865;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66" name="Google Shape;9866;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867" name="Google Shape;9867;p59"/>
            <p:cNvGrpSpPr/>
            <p:nvPr/>
          </p:nvGrpSpPr>
          <p:grpSpPr>
            <a:xfrm>
              <a:off x="7287122" y="1165658"/>
              <a:ext cx="1219403" cy="344253"/>
              <a:chOff x="7287122" y="1165658"/>
              <a:chExt cx="1219403" cy="344253"/>
            </a:xfrm>
          </p:grpSpPr>
          <p:sp>
            <p:nvSpPr>
              <p:cNvPr id="9868" name="Google Shape;9868;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9" name="Google Shape;9869;p59"/>
              <p:cNvGrpSpPr/>
              <p:nvPr/>
            </p:nvGrpSpPr>
            <p:grpSpPr>
              <a:xfrm>
                <a:off x="7287122" y="1341025"/>
                <a:ext cx="695703" cy="73419"/>
                <a:chOff x="7287122" y="1341025"/>
                <a:chExt cx="695703" cy="73419"/>
              </a:xfrm>
            </p:grpSpPr>
            <p:sp>
              <p:nvSpPr>
                <p:cNvPr id="9870" name="Google Shape;9870;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71" name="Google Shape;9871;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5" name="Shape 9875"/>
        <p:cNvGrpSpPr/>
        <p:nvPr/>
      </p:nvGrpSpPr>
      <p:grpSpPr>
        <a:xfrm>
          <a:off x="0" y="0"/>
          <a:ext cx="0" cy="0"/>
          <a:chOff x="0" y="0"/>
          <a:chExt cx="0" cy="0"/>
        </a:xfrm>
      </p:grpSpPr>
      <p:grpSp>
        <p:nvGrpSpPr>
          <p:cNvPr id="9876" name="Google Shape;9876;p60"/>
          <p:cNvGrpSpPr/>
          <p:nvPr/>
        </p:nvGrpSpPr>
        <p:grpSpPr>
          <a:xfrm>
            <a:off x="846551" y="2273217"/>
            <a:ext cx="415546" cy="355053"/>
            <a:chOff x="866243" y="2291587"/>
            <a:chExt cx="415546" cy="355053"/>
          </a:xfrm>
        </p:grpSpPr>
        <p:sp>
          <p:nvSpPr>
            <p:cNvPr id="9877" name="Google Shape;9877;p60"/>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0"/>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0"/>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0"/>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0"/>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2" name="Google Shape;9882;p60"/>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3" name="Google Shape;9883;p60"/>
          <p:cNvGrpSpPr/>
          <p:nvPr/>
        </p:nvGrpSpPr>
        <p:grpSpPr>
          <a:xfrm>
            <a:off x="1938828" y="2284205"/>
            <a:ext cx="359213" cy="327807"/>
            <a:chOff x="1958520" y="2302574"/>
            <a:chExt cx="359213" cy="327807"/>
          </a:xfrm>
        </p:grpSpPr>
        <p:sp>
          <p:nvSpPr>
            <p:cNvPr id="9884" name="Google Shape;9884;p60"/>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0"/>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0"/>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60"/>
          <p:cNvGrpSpPr/>
          <p:nvPr/>
        </p:nvGrpSpPr>
        <p:grpSpPr>
          <a:xfrm>
            <a:off x="2560190" y="2269057"/>
            <a:ext cx="207582" cy="359594"/>
            <a:chOff x="2656082" y="2287427"/>
            <a:chExt cx="207582" cy="359594"/>
          </a:xfrm>
        </p:grpSpPr>
        <p:sp>
          <p:nvSpPr>
            <p:cNvPr id="9888" name="Google Shape;9888;p60"/>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0"/>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0"/>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0"/>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60"/>
          <p:cNvGrpSpPr/>
          <p:nvPr/>
        </p:nvGrpSpPr>
        <p:grpSpPr>
          <a:xfrm>
            <a:off x="3029961" y="2303099"/>
            <a:ext cx="362991" cy="290018"/>
            <a:chOff x="3049653" y="2321468"/>
            <a:chExt cx="362991" cy="290018"/>
          </a:xfrm>
        </p:grpSpPr>
        <p:sp>
          <p:nvSpPr>
            <p:cNvPr id="9893" name="Google Shape;9893;p60"/>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0"/>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0"/>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0"/>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60"/>
          <p:cNvGrpSpPr/>
          <p:nvPr/>
        </p:nvGrpSpPr>
        <p:grpSpPr>
          <a:xfrm>
            <a:off x="3544551" y="2271534"/>
            <a:ext cx="422342" cy="355243"/>
            <a:chOff x="3564243" y="2289904"/>
            <a:chExt cx="422342" cy="355243"/>
          </a:xfrm>
        </p:grpSpPr>
        <p:sp>
          <p:nvSpPr>
            <p:cNvPr id="9898" name="Google Shape;9898;p60"/>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0"/>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0"/>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0"/>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0"/>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3" name="Google Shape;9903;p60"/>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4" name="Google Shape;9904;p60"/>
          <p:cNvGrpSpPr/>
          <p:nvPr/>
        </p:nvGrpSpPr>
        <p:grpSpPr>
          <a:xfrm>
            <a:off x="4668202" y="2271344"/>
            <a:ext cx="359594" cy="353909"/>
            <a:chOff x="4687894" y="2289713"/>
            <a:chExt cx="359594" cy="353909"/>
          </a:xfrm>
        </p:grpSpPr>
        <p:sp>
          <p:nvSpPr>
            <p:cNvPr id="9905" name="Google Shape;9905;p60"/>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0"/>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0"/>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8" name="Google Shape;9908;p60"/>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9" name="Google Shape;9909;p60"/>
          <p:cNvGrpSpPr/>
          <p:nvPr/>
        </p:nvGrpSpPr>
        <p:grpSpPr>
          <a:xfrm>
            <a:off x="6352932" y="2289857"/>
            <a:ext cx="263567" cy="317614"/>
            <a:chOff x="6421399" y="2308227"/>
            <a:chExt cx="263567" cy="317614"/>
          </a:xfrm>
        </p:grpSpPr>
        <p:sp>
          <p:nvSpPr>
            <p:cNvPr id="9910" name="Google Shape;9910;p60"/>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0"/>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0"/>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0"/>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60"/>
          <p:cNvGrpSpPr/>
          <p:nvPr/>
        </p:nvGrpSpPr>
        <p:grpSpPr>
          <a:xfrm>
            <a:off x="6850501" y="2277250"/>
            <a:ext cx="360356" cy="343462"/>
            <a:chOff x="6870193" y="2295620"/>
            <a:chExt cx="360356" cy="343462"/>
          </a:xfrm>
        </p:grpSpPr>
        <p:sp>
          <p:nvSpPr>
            <p:cNvPr id="9915" name="Google Shape;9915;p60"/>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0"/>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60"/>
          <p:cNvGrpSpPr/>
          <p:nvPr/>
        </p:nvGrpSpPr>
        <p:grpSpPr>
          <a:xfrm>
            <a:off x="7421773" y="2284490"/>
            <a:ext cx="342192" cy="327140"/>
            <a:chOff x="7441465" y="2302860"/>
            <a:chExt cx="342192" cy="327140"/>
          </a:xfrm>
        </p:grpSpPr>
        <p:sp>
          <p:nvSpPr>
            <p:cNvPr id="9918" name="Google Shape;9918;p60"/>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0"/>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0" name="Google Shape;9920;p60"/>
          <p:cNvGrpSpPr/>
          <p:nvPr/>
        </p:nvGrpSpPr>
        <p:grpSpPr>
          <a:xfrm>
            <a:off x="7969991" y="2331837"/>
            <a:ext cx="332761" cy="234066"/>
            <a:chOff x="7989683" y="2350207"/>
            <a:chExt cx="332761" cy="234066"/>
          </a:xfrm>
        </p:grpSpPr>
        <p:sp>
          <p:nvSpPr>
            <p:cNvPr id="9921" name="Google Shape;9921;p60"/>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0"/>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0"/>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0"/>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0"/>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0"/>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7" name="Google Shape;9927;p60"/>
          <p:cNvGrpSpPr/>
          <p:nvPr/>
        </p:nvGrpSpPr>
        <p:grpSpPr>
          <a:xfrm>
            <a:off x="5803602" y="2291381"/>
            <a:ext cx="315327" cy="314978"/>
            <a:chOff x="5823294" y="2309751"/>
            <a:chExt cx="315327" cy="314978"/>
          </a:xfrm>
        </p:grpSpPr>
        <p:sp>
          <p:nvSpPr>
            <p:cNvPr id="9928" name="Google Shape;9928;p60"/>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0"/>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0"/>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0"/>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0"/>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0"/>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0"/>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0"/>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0"/>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0"/>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0"/>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0"/>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0"/>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0"/>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0"/>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0"/>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0"/>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60"/>
          <p:cNvGrpSpPr/>
          <p:nvPr/>
        </p:nvGrpSpPr>
        <p:grpSpPr>
          <a:xfrm>
            <a:off x="2477583" y="2725790"/>
            <a:ext cx="370930" cy="370549"/>
            <a:chOff x="2497275" y="2744159"/>
            <a:chExt cx="370930" cy="370549"/>
          </a:xfrm>
        </p:grpSpPr>
        <p:sp>
          <p:nvSpPr>
            <p:cNvPr id="9946" name="Google Shape;9946;p60"/>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0"/>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0"/>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0"/>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0"/>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0"/>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60"/>
          <p:cNvGrpSpPr/>
          <p:nvPr/>
        </p:nvGrpSpPr>
        <p:grpSpPr>
          <a:xfrm>
            <a:off x="841248" y="2728108"/>
            <a:ext cx="371883" cy="365691"/>
            <a:chOff x="860940" y="2746477"/>
            <a:chExt cx="371883" cy="365691"/>
          </a:xfrm>
        </p:grpSpPr>
        <p:sp>
          <p:nvSpPr>
            <p:cNvPr id="9953" name="Google Shape;9953;p60"/>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0"/>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0"/>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0"/>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0"/>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60"/>
          <p:cNvGrpSpPr/>
          <p:nvPr/>
        </p:nvGrpSpPr>
        <p:grpSpPr>
          <a:xfrm>
            <a:off x="1431144" y="2747889"/>
            <a:ext cx="283985" cy="341080"/>
            <a:chOff x="1493849" y="2775533"/>
            <a:chExt cx="283985" cy="341080"/>
          </a:xfrm>
        </p:grpSpPr>
        <p:sp>
          <p:nvSpPr>
            <p:cNvPr id="9959" name="Google Shape;9959;p60"/>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0"/>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60"/>
          <p:cNvGrpSpPr/>
          <p:nvPr/>
        </p:nvGrpSpPr>
        <p:grpSpPr>
          <a:xfrm>
            <a:off x="1933144" y="2756052"/>
            <a:ext cx="372835" cy="342573"/>
            <a:chOff x="1952836" y="2774422"/>
            <a:chExt cx="372835" cy="342573"/>
          </a:xfrm>
        </p:grpSpPr>
        <p:sp>
          <p:nvSpPr>
            <p:cNvPr id="9962" name="Google Shape;9962;p60"/>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0"/>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0"/>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60"/>
          <p:cNvGrpSpPr/>
          <p:nvPr/>
        </p:nvGrpSpPr>
        <p:grpSpPr>
          <a:xfrm>
            <a:off x="3060224" y="2726107"/>
            <a:ext cx="332729" cy="372518"/>
            <a:chOff x="3079916" y="2744477"/>
            <a:chExt cx="332729" cy="372518"/>
          </a:xfrm>
        </p:grpSpPr>
        <p:sp>
          <p:nvSpPr>
            <p:cNvPr id="9966" name="Google Shape;9966;p60"/>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0"/>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0"/>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60"/>
          <p:cNvGrpSpPr/>
          <p:nvPr/>
        </p:nvGrpSpPr>
        <p:grpSpPr>
          <a:xfrm>
            <a:off x="3600884" y="2727155"/>
            <a:ext cx="336889" cy="355592"/>
            <a:chOff x="3620576" y="2745525"/>
            <a:chExt cx="336889" cy="355592"/>
          </a:xfrm>
        </p:grpSpPr>
        <p:sp>
          <p:nvSpPr>
            <p:cNvPr id="9970" name="Google Shape;9970;p60"/>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0"/>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60"/>
          <p:cNvGrpSpPr/>
          <p:nvPr/>
        </p:nvGrpSpPr>
        <p:grpSpPr>
          <a:xfrm>
            <a:off x="4107123" y="2742334"/>
            <a:ext cx="380393" cy="363118"/>
            <a:chOff x="4126815" y="2760704"/>
            <a:chExt cx="380393" cy="363118"/>
          </a:xfrm>
        </p:grpSpPr>
        <p:sp>
          <p:nvSpPr>
            <p:cNvPr id="9973" name="Google Shape;9973;p60"/>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0"/>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0"/>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0"/>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60"/>
          <p:cNvGrpSpPr/>
          <p:nvPr/>
        </p:nvGrpSpPr>
        <p:grpSpPr>
          <a:xfrm>
            <a:off x="4656294" y="2727314"/>
            <a:ext cx="381346" cy="368644"/>
            <a:chOff x="4675986" y="2745684"/>
            <a:chExt cx="381346" cy="368644"/>
          </a:xfrm>
        </p:grpSpPr>
        <p:sp>
          <p:nvSpPr>
            <p:cNvPr id="9978" name="Google Shape;9978;p60"/>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0"/>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60"/>
          <p:cNvGrpSpPr/>
          <p:nvPr/>
        </p:nvGrpSpPr>
        <p:grpSpPr>
          <a:xfrm>
            <a:off x="5200924" y="2772692"/>
            <a:ext cx="373185" cy="302466"/>
            <a:chOff x="5220616" y="2791061"/>
            <a:chExt cx="373185" cy="302466"/>
          </a:xfrm>
        </p:grpSpPr>
        <p:sp>
          <p:nvSpPr>
            <p:cNvPr id="9981" name="Google Shape;9981;p60"/>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0"/>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0"/>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0"/>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0"/>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0"/>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0"/>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0"/>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0"/>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0"/>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0"/>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0"/>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0"/>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0"/>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0"/>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0"/>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0"/>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0"/>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0"/>
          <p:cNvGrpSpPr/>
          <p:nvPr/>
        </p:nvGrpSpPr>
        <p:grpSpPr>
          <a:xfrm>
            <a:off x="5768969" y="2754147"/>
            <a:ext cx="284366" cy="344097"/>
            <a:chOff x="5864861" y="2772517"/>
            <a:chExt cx="284366" cy="344097"/>
          </a:xfrm>
        </p:grpSpPr>
        <p:sp>
          <p:nvSpPr>
            <p:cNvPr id="10000" name="Google Shape;10000;p60"/>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0"/>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0"/>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0"/>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0"/>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0"/>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6" name="Google Shape;10006;p60"/>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7" name="Google Shape;10007;p60"/>
          <p:cNvGrpSpPr/>
          <p:nvPr/>
        </p:nvGrpSpPr>
        <p:grpSpPr>
          <a:xfrm>
            <a:off x="6954467" y="2771168"/>
            <a:ext cx="255247" cy="327458"/>
            <a:chOff x="6974158" y="2789537"/>
            <a:chExt cx="255247" cy="327458"/>
          </a:xfrm>
        </p:grpSpPr>
        <p:sp>
          <p:nvSpPr>
            <p:cNvPr id="10008" name="Google Shape;10008;p60"/>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0"/>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0"/>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0"/>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0"/>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0"/>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0"/>
          <p:cNvGrpSpPr/>
          <p:nvPr/>
        </p:nvGrpSpPr>
        <p:grpSpPr>
          <a:xfrm>
            <a:off x="7511005" y="2771930"/>
            <a:ext cx="244291" cy="326314"/>
            <a:chOff x="7530697" y="2790299"/>
            <a:chExt cx="244291" cy="326314"/>
          </a:xfrm>
        </p:grpSpPr>
        <p:sp>
          <p:nvSpPr>
            <p:cNvPr id="10015" name="Google Shape;10015;p60"/>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0"/>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0"/>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0"/>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0"/>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0"/>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60"/>
          <p:cNvGrpSpPr/>
          <p:nvPr/>
        </p:nvGrpSpPr>
        <p:grpSpPr>
          <a:xfrm>
            <a:off x="7968499" y="2813878"/>
            <a:ext cx="332348" cy="283985"/>
            <a:chOff x="7988191" y="2832248"/>
            <a:chExt cx="332348" cy="283985"/>
          </a:xfrm>
        </p:grpSpPr>
        <p:sp>
          <p:nvSpPr>
            <p:cNvPr id="10022" name="Google Shape;10022;p60"/>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0"/>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0"/>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5" name="Google Shape;10025;p60"/>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6" name="Google Shape;10026;p60"/>
          <p:cNvGrpSpPr/>
          <p:nvPr/>
        </p:nvGrpSpPr>
        <p:grpSpPr>
          <a:xfrm>
            <a:off x="3568748" y="3239998"/>
            <a:ext cx="364484" cy="262423"/>
            <a:chOff x="3588440" y="3258368"/>
            <a:chExt cx="364484" cy="262423"/>
          </a:xfrm>
        </p:grpSpPr>
        <p:sp>
          <p:nvSpPr>
            <p:cNvPr id="10027" name="Google Shape;10027;p60"/>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0"/>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0"/>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0"/>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0"/>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0"/>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3" name="Google Shape;10033;p60"/>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4" name="Google Shape;10034;p60"/>
          <p:cNvGrpSpPr/>
          <p:nvPr/>
        </p:nvGrpSpPr>
        <p:grpSpPr>
          <a:xfrm>
            <a:off x="5746125" y="3209355"/>
            <a:ext cx="364865" cy="324822"/>
            <a:chOff x="5765817" y="3227724"/>
            <a:chExt cx="364865" cy="324822"/>
          </a:xfrm>
        </p:grpSpPr>
        <p:sp>
          <p:nvSpPr>
            <p:cNvPr id="10035" name="Google Shape;10035;p60"/>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0"/>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0"/>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60"/>
          <p:cNvGrpSpPr/>
          <p:nvPr/>
        </p:nvGrpSpPr>
        <p:grpSpPr>
          <a:xfrm>
            <a:off x="6208891" y="3219294"/>
            <a:ext cx="446539" cy="303895"/>
            <a:chOff x="6228583" y="3237664"/>
            <a:chExt cx="446539" cy="303895"/>
          </a:xfrm>
        </p:grpSpPr>
        <p:sp>
          <p:nvSpPr>
            <p:cNvPr id="10039" name="Google Shape;10039;p60"/>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0"/>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0"/>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0"/>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0"/>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0"/>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0"/>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0"/>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0"/>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0"/>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0"/>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0"/>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0"/>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0"/>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0"/>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0"/>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0"/>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0"/>
          <p:cNvGrpSpPr/>
          <p:nvPr/>
        </p:nvGrpSpPr>
        <p:grpSpPr>
          <a:xfrm>
            <a:off x="846170" y="3188936"/>
            <a:ext cx="364484" cy="364897"/>
            <a:chOff x="865862" y="3207306"/>
            <a:chExt cx="364484" cy="364897"/>
          </a:xfrm>
        </p:grpSpPr>
        <p:sp>
          <p:nvSpPr>
            <p:cNvPr id="10057" name="Google Shape;10057;p60"/>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0"/>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0"/>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0"/>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0"/>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0"/>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0"/>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0"/>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0"/>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0"/>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0"/>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0"/>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0"/>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0"/>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60"/>
          <p:cNvGrpSpPr/>
          <p:nvPr/>
        </p:nvGrpSpPr>
        <p:grpSpPr>
          <a:xfrm>
            <a:off x="1384925" y="3208593"/>
            <a:ext cx="370168" cy="325965"/>
            <a:chOff x="1404617" y="3226962"/>
            <a:chExt cx="370168" cy="325965"/>
          </a:xfrm>
        </p:grpSpPr>
        <p:sp>
          <p:nvSpPr>
            <p:cNvPr id="10072" name="Google Shape;10072;p60"/>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0"/>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0"/>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0"/>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0"/>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0"/>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0"/>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0"/>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0"/>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0"/>
          <p:cNvGrpSpPr/>
          <p:nvPr/>
        </p:nvGrpSpPr>
        <p:grpSpPr>
          <a:xfrm>
            <a:off x="1933711" y="3197724"/>
            <a:ext cx="366389" cy="354481"/>
            <a:chOff x="1954741" y="3212419"/>
            <a:chExt cx="366389" cy="354481"/>
          </a:xfrm>
        </p:grpSpPr>
        <p:sp>
          <p:nvSpPr>
            <p:cNvPr id="10082" name="Google Shape;10082;p60"/>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0"/>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0"/>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0"/>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0"/>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0"/>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0"/>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60"/>
          <p:cNvGrpSpPr/>
          <p:nvPr/>
        </p:nvGrpSpPr>
        <p:grpSpPr>
          <a:xfrm>
            <a:off x="3023547" y="3197256"/>
            <a:ext cx="366008" cy="348670"/>
            <a:chOff x="3043239" y="3215626"/>
            <a:chExt cx="366008" cy="348670"/>
          </a:xfrm>
        </p:grpSpPr>
        <p:sp>
          <p:nvSpPr>
            <p:cNvPr id="10090" name="Google Shape;10090;p60"/>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0"/>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60"/>
          <p:cNvGrpSpPr/>
          <p:nvPr/>
        </p:nvGrpSpPr>
        <p:grpSpPr>
          <a:xfrm>
            <a:off x="4198641" y="3166613"/>
            <a:ext cx="209107" cy="383442"/>
            <a:chOff x="4218333" y="3184982"/>
            <a:chExt cx="209107" cy="383442"/>
          </a:xfrm>
        </p:grpSpPr>
        <p:sp>
          <p:nvSpPr>
            <p:cNvPr id="10093" name="Google Shape;10093;p60"/>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0"/>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5" name="Google Shape;10095;p60"/>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6" name="Google Shape;10096;p60"/>
          <p:cNvGrpSpPr/>
          <p:nvPr/>
        </p:nvGrpSpPr>
        <p:grpSpPr>
          <a:xfrm>
            <a:off x="6876953" y="3197637"/>
            <a:ext cx="322917" cy="347876"/>
            <a:chOff x="6896644" y="3216007"/>
            <a:chExt cx="322917" cy="347876"/>
          </a:xfrm>
        </p:grpSpPr>
        <p:sp>
          <p:nvSpPr>
            <p:cNvPr id="10097" name="Google Shape;10097;p60"/>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0"/>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0"/>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0"/>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0"/>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0"/>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0"/>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60"/>
          <p:cNvGrpSpPr/>
          <p:nvPr/>
        </p:nvGrpSpPr>
        <p:grpSpPr>
          <a:xfrm>
            <a:off x="7409674" y="3204814"/>
            <a:ext cx="334634" cy="333904"/>
            <a:chOff x="7429366" y="3223183"/>
            <a:chExt cx="334634" cy="333904"/>
          </a:xfrm>
        </p:grpSpPr>
        <p:sp>
          <p:nvSpPr>
            <p:cNvPr id="10105" name="Google Shape;10105;p60"/>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0"/>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7" name="Google Shape;10107;p60"/>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8" name="Google Shape;10108;p60"/>
          <p:cNvGrpSpPr/>
          <p:nvPr/>
        </p:nvGrpSpPr>
        <p:grpSpPr>
          <a:xfrm>
            <a:off x="5196764" y="3707114"/>
            <a:ext cx="356196" cy="265631"/>
            <a:chOff x="5216456" y="3725484"/>
            <a:chExt cx="356196" cy="265631"/>
          </a:xfrm>
        </p:grpSpPr>
        <p:sp>
          <p:nvSpPr>
            <p:cNvPr id="10109" name="Google Shape;10109;p60"/>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0"/>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60"/>
          <p:cNvGrpSpPr/>
          <p:nvPr/>
        </p:nvGrpSpPr>
        <p:grpSpPr>
          <a:xfrm>
            <a:off x="6829701" y="3715625"/>
            <a:ext cx="355053" cy="248038"/>
            <a:chOff x="6849393" y="3733994"/>
            <a:chExt cx="355053" cy="248038"/>
          </a:xfrm>
        </p:grpSpPr>
        <p:sp>
          <p:nvSpPr>
            <p:cNvPr id="10112" name="Google Shape;10112;p60"/>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0"/>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0"/>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0"/>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0"/>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60"/>
          <p:cNvGrpSpPr/>
          <p:nvPr/>
        </p:nvGrpSpPr>
        <p:grpSpPr>
          <a:xfrm>
            <a:off x="7899305" y="3696318"/>
            <a:ext cx="392111" cy="280206"/>
            <a:chOff x="7918997" y="3714687"/>
            <a:chExt cx="392111" cy="280206"/>
          </a:xfrm>
        </p:grpSpPr>
        <p:sp>
          <p:nvSpPr>
            <p:cNvPr id="10118" name="Google Shape;10118;p60"/>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0"/>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0"/>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0"/>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0"/>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3" name="Google Shape;10123;p60"/>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4" name="Google Shape;10124;p60"/>
          <p:cNvGrpSpPr/>
          <p:nvPr/>
        </p:nvGrpSpPr>
        <p:grpSpPr>
          <a:xfrm>
            <a:off x="1389085" y="3662594"/>
            <a:ext cx="357720" cy="355148"/>
            <a:chOff x="1408777" y="3680964"/>
            <a:chExt cx="357720" cy="355148"/>
          </a:xfrm>
        </p:grpSpPr>
        <p:sp>
          <p:nvSpPr>
            <p:cNvPr id="10125" name="Google Shape;10125;p60"/>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0"/>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0"/>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0"/>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0"/>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0" name="Google Shape;10130;p60"/>
          <p:cNvGrpSpPr/>
          <p:nvPr/>
        </p:nvGrpSpPr>
        <p:grpSpPr>
          <a:xfrm>
            <a:off x="1933144" y="3662594"/>
            <a:ext cx="357720" cy="355148"/>
            <a:chOff x="1952836" y="3680964"/>
            <a:chExt cx="357720" cy="355148"/>
          </a:xfrm>
        </p:grpSpPr>
        <p:sp>
          <p:nvSpPr>
            <p:cNvPr id="10131" name="Google Shape;10131;p60"/>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0"/>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0"/>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0"/>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0"/>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60"/>
          <p:cNvGrpSpPr/>
          <p:nvPr/>
        </p:nvGrpSpPr>
        <p:grpSpPr>
          <a:xfrm>
            <a:off x="2477202" y="3662594"/>
            <a:ext cx="357720" cy="355148"/>
            <a:chOff x="2496894" y="3680964"/>
            <a:chExt cx="357720" cy="355148"/>
          </a:xfrm>
        </p:grpSpPr>
        <p:sp>
          <p:nvSpPr>
            <p:cNvPr id="10137" name="Google Shape;10137;p60"/>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0"/>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0"/>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0"/>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0"/>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60"/>
          <p:cNvGrpSpPr/>
          <p:nvPr/>
        </p:nvGrpSpPr>
        <p:grpSpPr>
          <a:xfrm>
            <a:off x="3021292" y="3662689"/>
            <a:ext cx="356164" cy="355815"/>
            <a:chOff x="3040984" y="3681059"/>
            <a:chExt cx="356164" cy="355815"/>
          </a:xfrm>
        </p:grpSpPr>
        <p:sp>
          <p:nvSpPr>
            <p:cNvPr id="10143" name="Google Shape;10143;p60"/>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0"/>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0"/>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60"/>
          <p:cNvGrpSpPr/>
          <p:nvPr/>
        </p:nvGrpSpPr>
        <p:grpSpPr>
          <a:xfrm>
            <a:off x="3564589" y="3680821"/>
            <a:ext cx="358069" cy="317995"/>
            <a:chOff x="3584280" y="3699191"/>
            <a:chExt cx="358069" cy="317995"/>
          </a:xfrm>
        </p:grpSpPr>
        <p:sp>
          <p:nvSpPr>
            <p:cNvPr id="10147" name="Google Shape;10147;p60"/>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0"/>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0"/>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0"/>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60"/>
          <p:cNvGrpSpPr/>
          <p:nvPr/>
        </p:nvGrpSpPr>
        <p:grpSpPr>
          <a:xfrm>
            <a:off x="4109790" y="3662689"/>
            <a:ext cx="355402" cy="354291"/>
            <a:chOff x="4129482" y="3681059"/>
            <a:chExt cx="355402" cy="354291"/>
          </a:xfrm>
        </p:grpSpPr>
        <p:sp>
          <p:nvSpPr>
            <p:cNvPr id="10152" name="Google Shape;10152;p60"/>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0"/>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0"/>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0"/>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60"/>
          <p:cNvGrpSpPr/>
          <p:nvPr/>
        </p:nvGrpSpPr>
        <p:grpSpPr>
          <a:xfrm>
            <a:off x="4653849" y="3661927"/>
            <a:ext cx="355434" cy="355815"/>
            <a:chOff x="4673540" y="3680297"/>
            <a:chExt cx="355434" cy="355815"/>
          </a:xfrm>
        </p:grpSpPr>
        <p:sp>
          <p:nvSpPr>
            <p:cNvPr id="10157" name="Google Shape;10157;p60"/>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0"/>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0"/>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60"/>
          <p:cNvGrpSpPr/>
          <p:nvPr/>
        </p:nvGrpSpPr>
        <p:grpSpPr>
          <a:xfrm>
            <a:off x="5759716" y="3680821"/>
            <a:ext cx="317645" cy="318757"/>
            <a:chOff x="5779408" y="3699191"/>
            <a:chExt cx="317645" cy="318757"/>
          </a:xfrm>
        </p:grpSpPr>
        <p:sp>
          <p:nvSpPr>
            <p:cNvPr id="10161" name="Google Shape;10161;p60"/>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0"/>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3" name="Google Shape;10163;p60"/>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4" name="Google Shape;10164;p60"/>
          <p:cNvGrpSpPr/>
          <p:nvPr/>
        </p:nvGrpSpPr>
        <p:grpSpPr>
          <a:xfrm>
            <a:off x="7370743" y="3662499"/>
            <a:ext cx="372073" cy="355243"/>
            <a:chOff x="7390435" y="3680868"/>
            <a:chExt cx="372073" cy="355243"/>
          </a:xfrm>
        </p:grpSpPr>
        <p:sp>
          <p:nvSpPr>
            <p:cNvPr id="10165" name="Google Shape;10165;p60"/>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0"/>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0"/>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0"/>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0"/>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0"/>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60"/>
          <p:cNvGrpSpPr/>
          <p:nvPr/>
        </p:nvGrpSpPr>
        <p:grpSpPr>
          <a:xfrm>
            <a:off x="1392301" y="4119346"/>
            <a:ext cx="374709" cy="374010"/>
            <a:chOff x="1421638" y="4125629"/>
            <a:chExt cx="374709" cy="374010"/>
          </a:xfrm>
        </p:grpSpPr>
        <p:sp>
          <p:nvSpPr>
            <p:cNvPr id="10172" name="Google Shape;10172;p60"/>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0"/>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60"/>
          <p:cNvGrpSpPr/>
          <p:nvPr/>
        </p:nvGrpSpPr>
        <p:grpSpPr>
          <a:xfrm>
            <a:off x="1943917" y="4135255"/>
            <a:ext cx="357720" cy="342192"/>
            <a:chOff x="1973254" y="4156304"/>
            <a:chExt cx="357720" cy="342192"/>
          </a:xfrm>
        </p:grpSpPr>
        <p:sp>
          <p:nvSpPr>
            <p:cNvPr id="10175" name="Google Shape;10175;p60"/>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0"/>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0"/>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0"/>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0"/>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0"/>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60"/>
          <p:cNvGrpSpPr/>
          <p:nvPr/>
        </p:nvGrpSpPr>
        <p:grpSpPr>
          <a:xfrm>
            <a:off x="2494422" y="4136192"/>
            <a:ext cx="341049" cy="340318"/>
            <a:chOff x="2523759" y="4135505"/>
            <a:chExt cx="341049" cy="340318"/>
          </a:xfrm>
        </p:grpSpPr>
        <p:sp>
          <p:nvSpPr>
            <p:cNvPr id="10182" name="Google Shape;10182;p60"/>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0"/>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60"/>
          <p:cNvGrpSpPr/>
          <p:nvPr/>
        </p:nvGrpSpPr>
        <p:grpSpPr>
          <a:xfrm>
            <a:off x="3011266" y="4131175"/>
            <a:ext cx="392079" cy="350353"/>
            <a:chOff x="3040603" y="4130360"/>
            <a:chExt cx="392079" cy="350353"/>
          </a:xfrm>
        </p:grpSpPr>
        <p:sp>
          <p:nvSpPr>
            <p:cNvPr id="10185" name="Google Shape;10185;p60"/>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0"/>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0"/>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0"/>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0"/>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0"/>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0"/>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0"/>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0"/>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0"/>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0"/>
          <p:cNvGrpSpPr/>
          <p:nvPr/>
        </p:nvGrpSpPr>
        <p:grpSpPr>
          <a:xfrm>
            <a:off x="3632807" y="4136192"/>
            <a:ext cx="232955" cy="340318"/>
            <a:chOff x="3662144" y="4135505"/>
            <a:chExt cx="232955" cy="340318"/>
          </a:xfrm>
        </p:grpSpPr>
        <p:sp>
          <p:nvSpPr>
            <p:cNvPr id="10196" name="Google Shape;10196;p60"/>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0"/>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0"/>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0"/>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60"/>
          <p:cNvGrpSpPr/>
          <p:nvPr/>
        </p:nvGrpSpPr>
        <p:grpSpPr>
          <a:xfrm>
            <a:off x="4119801" y="4122029"/>
            <a:ext cx="344065" cy="368644"/>
            <a:chOff x="4149138" y="4121151"/>
            <a:chExt cx="344065" cy="368644"/>
          </a:xfrm>
        </p:grpSpPr>
        <p:sp>
          <p:nvSpPr>
            <p:cNvPr id="10201" name="Google Shape;10201;p60"/>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0"/>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0"/>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0"/>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0"/>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0"/>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0"/>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0"/>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0"/>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0"/>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0"/>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0"/>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3" name="Google Shape;10213;p60"/>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4" name="Google Shape;10214;p60"/>
          <p:cNvGrpSpPr/>
          <p:nvPr/>
        </p:nvGrpSpPr>
        <p:grpSpPr>
          <a:xfrm>
            <a:off x="5176925" y="4174949"/>
            <a:ext cx="397763" cy="262804"/>
            <a:chOff x="5206262" y="4174817"/>
            <a:chExt cx="397763" cy="262804"/>
          </a:xfrm>
        </p:grpSpPr>
        <p:sp>
          <p:nvSpPr>
            <p:cNvPr id="10215" name="Google Shape;10215;p60"/>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0"/>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0"/>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0"/>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0"/>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0"/>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0"/>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60"/>
          <p:cNvGrpSpPr/>
          <p:nvPr/>
        </p:nvGrpSpPr>
        <p:grpSpPr>
          <a:xfrm>
            <a:off x="5698279" y="4161342"/>
            <a:ext cx="440505" cy="290018"/>
            <a:chOff x="5727616" y="4204699"/>
            <a:chExt cx="440505" cy="290018"/>
          </a:xfrm>
        </p:grpSpPr>
        <p:sp>
          <p:nvSpPr>
            <p:cNvPr id="10223" name="Google Shape;10223;p60"/>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0"/>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0"/>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0"/>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0"/>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0"/>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0"/>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0"/>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60"/>
          <p:cNvGrpSpPr/>
          <p:nvPr/>
        </p:nvGrpSpPr>
        <p:grpSpPr>
          <a:xfrm>
            <a:off x="6380726" y="4124093"/>
            <a:ext cx="159950" cy="364516"/>
            <a:chOff x="6410063" y="4135124"/>
            <a:chExt cx="159950" cy="364516"/>
          </a:xfrm>
        </p:grpSpPr>
        <p:sp>
          <p:nvSpPr>
            <p:cNvPr id="10232" name="Google Shape;10232;p60"/>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0"/>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0"/>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0"/>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0"/>
          <p:cNvGrpSpPr/>
          <p:nvPr/>
        </p:nvGrpSpPr>
        <p:grpSpPr>
          <a:xfrm>
            <a:off x="6641065" y="4124284"/>
            <a:ext cx="214378" cy="364135"/>
            <a:chOff x="6924652" y="4135505"/>
            <a:chExt cx="214378" cy="364135"/>
          </a:xfrm>
        </p:grpSpPr>
        <p:sp>
          <p:nvSpPr>
            <p:cNvPr id="10237" name="Google Shape;10237;p60"/>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0"/>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0"/>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0"/>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1" name="Google Shape;10241;p6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242" name="Google Shape;10242;p6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0243" name="Google Shape;10243;p60"/>
          <p:cNvGrpSpPr/>
          <p:nvPr/>
        </p:nvGrpSpPr>
        <p:grpSpPr>
          <a:xfrm>
            <a:off x="841240" y="4119220"/>
            <a:ext cx="374177" cy="374263"/>
            <a:chOff x="775325" y="4143525"/>
            <a:chExt cx="468776" cy="468884"/>
          </a:xfrm>
        </p:grpSpPr>
        <p:sp>
          <p:nvSpPr>
            <p:cNvPr id="10244" name="Google Shape;10244;p60"/>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0"/>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0"/>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0"/>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60"/>
          <p:cNvGrpSpPr/>
          <p:nvPr/>
        </p:nvGrpSpPr>
        <p:grpSpPr>
          <a:xfrm>
            <a:off x="7015917" y="4114633"/>
            <a:ext cx="219464" cy="383437"/>
            <a:chOff x="1426400" y="1814750"/>
            <a:chExt cx="407850" cy="712575"/>
          </a:xfrm>
        </p:grpSpPr>
        <p:sp>
          <p:nvSpPr>
            <p:cNvPr id="10249" name="Google Shape;10249;p6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0"/>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0"/>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60"/>
          <p:cNvGrpSpPr/>
          <p:nvPr/>
        </p:nvGrpSpPr>
        <p:grpSpPr>
          <a:xfrm>
            <a:off x="7391519" y="4149408"/>
            <a:ext cx="313833" cy="313887"/>
            <a:chOff x="1910075" y="2021700"/>
            <a:chExt cx="583225" cy="583325"/>
          </a:xfrm>
        </p:grpSpPr>
        <p:sp>
          <p:nvSpPr>
            <p:cNvPr id="10253" name="Google Shape;10253;p6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0"/>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60"/>
          <p:cNvGrpSpPr/>
          <p:nvPr/>
        </p:nvGrpSpPr>
        <p:grpSpPr>
          <a:xfrm>
            <a:off x="7861486" y="4189187"/>
            <a:ext cx="441255" cy="234329"/>
            <a:chOff x="2749275" y="2099575"/>
            <a:chExt cx="820025" cy="435475"/>
          </a:xfrm>
        </p:grpSpPr>
        <p:sp>
          <p:nvSpPr>
            <p:cNvPr id="10257" name="Google Shape;10257;p60"/>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0"/>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64" name="Shape 10264"/>
        <p:cNvGrpSpPr/>
        <p:nvPr/>
      </p:nvGrpSpPr>
      <p:grpSpPr>
        <a:xfrm>
          <a:off x="0" y="0"/>
          <a:ext cx="0" cy="0"/>
          <a:chOff x="0" y="0"/>
          <a:chExt cx="0" cy="0"/>
        </a:xfrm>
      </p:grpSpPr>
      <p:grpSp>
        <p:nvGrpSpPr>
          <p:cNvPr id="10265" name="Google Shape;10265;p61"/>
          <p:cNvGrpSpPr/>
          <p:nvPr/>
        </p:nvGrpSpPr>
        <p:grpSpPr>
          <a:xfrm>
            <a:off x="1989449" y="4101269"/>
            <a:ext cx="374774" cy="346073"/>
            <a:chOff x="1989449" y="4282269"/>
            <a:chExt cx="374774" cy="346073"/>
          </a:xfrm>
        </p:grpSpPr>
        <p:sp>
          <p:nvSpPr>
            <p:cNvPr id="10266" name="Google Shape;10266;p61"/>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1"/>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1"/>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1"/>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1"/>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61"/>
          <p:cNvGrpSpPr/>
          <p:nvPr/>
        </p:nvGrpSpPr>
        <p:grpSpPr>
          <a:xfrm>
            <a:off x="2487439" y="4099740"/>
            <a:ext cx="198775" cy="348972"/>
            <a:chOff x="2487439" y="4280740"/>
            <a:chExt cx="198775" cy="348972"/>
          </a:xfrm>
        </p:grpSpPr>
        <p:sp>
          <p:nvSpPr>
            <p:cNvPr id="10272" name="Google Shape;10272;p61"/>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1"/>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1"/>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1"/>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61"/>
          <p:cNvGrpSpPr/>
          <p:nvPr/>
        </p:nvGrpSpPr>
        <p:grpSpPr>
          <a:xfrm>
            <a:off x="2810958" y="4092923"/>
            <a:ext cx="353145" cy="361873"/>
            <a:chOff x="2810958" y="4273923"/>
            <a:chExt cx="353145" cy="361873"/>
          </a:xfrm>
        </p:grpSpPr>
        <p:sp>
          <p:nvSpPr>
            <p:cNvPr id="10277" name="Google Shape;10277;p61"/>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1"/>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1"/>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1"/>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1"/>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1"/>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1"/>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61"/>
          <p:cNvGrpSpPr/>
          <p:nvPr/>
        </p:nvGrpSpPr>
        <p:grpSpPr>
          <a:xfrm>
            <a:off x="6275635" y="4101651"/>
            <a:ext cx="209383" cy="366778"/>
            <a:chOff x="6275635" y="4282651"/>
            <a:chExt cx="209383" cy="366778"/>
          </a:xfrm>
        </p:grpSpPr>
        <p:sp>
          <p:nvSpPr>
            <p:cNvPr id="10285" name="Google Shape;10285;p61"/>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1"/>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61"/>
          <p:cNvGrpSpPr/>
          <p:nvPr/>
        </p:nvGrpSpPr>
        <p:grpSpPr>
          <a:xfrm>
            <a:off x="6701186" y="4102033"/>
            <a:ext cx="280292" cy="366396"/>
            <a:chOff x="6701186" y="4283033"/>
            <a:chExt cx="280292" cy="366396"/>
          </a:xfrm>
        </p:grpSpPr>
        <p:sp>
          <p:nvSpPr>
            <p:cNvPr id="10288" name="Google Shape;10288;p61"/>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1"/>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61"/>
          <p:cNvGrpSpPr/>
          <p:nvPr/>
        </p:nvGrpSpPr>
        <p:grpSpPr>
          <a:xfrm>
            <a:off x="2609571" y="3643958"/>
            <a:ext cx="373627" cy="347347"/>
            <a:chOff x="2609571" y="3824958"/>
            <a:chExt cx="373627" cy="347347"/>
          </a:xfrm>
        </p:grpSpPr>
        <p:sp>
          <p:nvSpPr>
            <p:cNvPr id="10291" name="Google Shape;10291;p61"/>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1"/>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3" name="Google Shape;10293;p61"/>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4" name="Google Shape;10294;p61"/>
          <p:cNvGrpSpPr/>
          <p:nvPr/>
        </p:nvGrpSpPr>
        <p:grpSpPr>
          <a:xfrm>
            <a:off x="916127" y="3626056"/>
            <a:ext cx="221902" cy="380795"/>
            <a:chOff x="916127" y="3807056"/>
            <a:chExt cx="221902" cy="380795"/>
          </a:xfrm>
        </p:grpSpPr>
        <p:sp>
          <p:nvSpPr>
            <p:cNvPr id="10295" name="Google Shape;10295;p61"/>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1"/>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1"/>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1"/>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9" name="Google Shape;10299;p61"/>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1"/>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1" name="Google Shape;10301;p61"/>
          <p:cNvGrpSpPr/>
          <p:nvPr/>
        </p:nvGrpSpPr>
        <p:grpSpPr>
          <a:xfrm>
            <a:off x="3513010" y="3635134"/>
            <a:ext cx="362223" cy="361108"/>
            <a:chOff x="3513010" y="3816134"/>
            <a:chExt cx="362223" cy="361108"/>
          </a:xfrm>
        </p:grpSpPr>
        <p:sp>
          <p:nvSpPr>
            <p:cNvPr id="10302" name="Google Shape;10302;p61"/>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1"/>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1"/>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1"/>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61"/>
          <p:cNvGrpSpPr/>
          <p:nvPr/>
        </p:nvGrpSpPr>
        <p:grpSpPr>
          <a:xfrm>
            <a:off x="3950316" y="3639307"/>
            <a:ext cx="369805" cy="353782"/>
            <a:chOff x="3950316" y="3820307"/>
            <a:chExt cx="369805" cy="353782"/>
          </a:xfrm>
        </p:grpSpPr>
        <p:sp>
          <p:nvSpPr>
            <p:cNvPr id="10307" name="Google Shape;10307;p61"/>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1"/>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1"/>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1"/>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1"/>
          <p:cNvGrpSpPr/>
          <p:nvPr/>
        </p:nvGrpSpPr>
        <p:grpSpPr>
          <a:xfrm>
            <a:off x="1761909" y="3630961"/>
            <a:ext cx="307974" cy="371716"/>
            <a:chOff x="1761909" y="3811961"/>
            <a:chExt cx="307974" cy="371716"/>
          </a:xfrm>
        </p:grpSpPr>
        <p:sp>
          <p:nvSpPr>
            <p:cNvPr id="10312" name="Google Shape;10312;p61"/>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1"/>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1"/>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1"/>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1"/>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1"/>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1"/>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1"/>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1"/>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1"/>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1"/>
          <p:cNvGrpSpPr/>
          <p:nvPr/>
        </p:nvGrpSpPr>
        <p:grpSpPr>
          <a:xfrm>
            <a:off x="5373342" y="3627935"/>
            <a:ext cx="231395" cy="353145"/>
            <a:chOff x="5373342" y="3808935"/>
            <a:chExt cx="231395" cy="353145"/>
          </a:xfrm>
        </p:grpSpPr>
        <p:sp>
          <p:nvSpPr>
            <p:cNvPr id="10323" name="Google Shape;10323;p61"/>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1"/>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1"/>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1"/>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1"/>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1"/>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1"/>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1"/>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1"/>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2" name="Google Shape;10332;p61"/>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3" name="Google Shape;10333;p61"/>
          <p:cNvGrpSpPr/>
          <p:nvPr/>
        </p:nvGrpSpPr>
        <p:grpSpPr>
          <a:xfrm>
            <a:off x="5833775" y="3628445"/>
            <a:ext cx="235185" cy="352253"/>
            <a:chOff x="5833775" y="3809445"/>
            <a:chExt cx="235185" cy="352253"/>
          </a:xfrm>
        </p:grpSpPr>
        <p:sp>
          <p:nvSpPr>
            <p:cNvPr id="10334" name="Google Shape;10334;p61"/>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1"/>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1"/>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61"/>
          <p:cNvGrpSpPr/>
          <p:nvPr/>
        </p:nvGrpSpPr>
        <p:grpSpPr>
          <a:xfrm>
            <a:off x="4942472" y="3628318"/>
            <a:ext cx="238976" cy="352762"/>
            <a:chOff x="4942472" y="3809318"/>
            <a:chExt cx="238976" cy="352762"/>
          </a:xfrm>
        </p:grpSpPr>
        <p:sp>
          <p:nvSpPr>
            <p:cNvPr id="10338" name="Google Shape;10338;p61"/>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1"/>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1"/>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1"/>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1"/>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1"/>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1"/>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61"/>
          <p:cNvGrpSpPr/>
          <p:nvPr/>
        </p:nvGrpSpPr>
        <p:grpSpPr>
          <a:xfrm>
            <a:off x="6266525" y="3626788"/>
            <a:ext cx="260223" cy="353527"/>
            <a:chOff x="6266525" y="3807788"/>
            <a:chExt cx="260223" cy="353527"/>
          </a:xfrm>
        </p:grpSpPr>
        <p:sp>
          <p:nvSpPr>
            <p:cNvPr id="10346" name="Google Shape;10346;p61"/>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1"/>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1"/>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1"/>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0" name="Google Shape;10350;p61"/>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1" name="Google Shape;10351;p61"/>
          <p:cNvGrpSpPr/>
          <p:nvPr/>
        </p:nvGrpSpPr>
        <p:grpSpPr>
          <a:xfrm>
            <a:off x="7184363" y="3628604"/>
            <a:ext cx="202184" cy="352762"/>
            <a:chOff x="7184363" y="3809604"/>
            <a:chExt cx="202184" cy="352762"/>
          </a:xfrm>
        </p:grpSpPr>
        <p:sp>
          <p:nvSpPr>
            <p:cNvPr id="10352" name="Google Shape;10352;p61"/>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1"/>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61"/>
          <p:cNvGrpSpPr/>
          <p:nvPr/>
        </p:nvGrpSpPr>
        <p:grpSpPr>
          <a:xfrm>
            <a:off x="7571624" y="3627935"/>
            <a:ext cx="292047" cy="352762"/>
            <a:chOff x="7571624" y="3808935"/>
            <a:chExt cx="292047" cy="352762"/>
          </a:xfrm>
        </p:grpSpPr>
        <p:sp>
          <p:nvSpPr>
            <p:cNvPr id="10355" name="Google Shape;10355;p61"/>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1"/>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1"/>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1"/>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1"/>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1"/>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61"/>
          <p:cNvGrpSpPr/>
          <p:nvPr/>
        </p:nvGrpSpPr>
        <p:grpSpPr>
          <a:xfrm>
            <a:off x="2174559" y="3175116"/>
            <a:ext cx="364135" cy="359930"/>
            <a:chOff x="2174559" y="3356116"/>
            <a:chExt cx="364135" cy="359930"/>
          </a:xfrm>
        </p:grpSpPr>
        <p:sp>
          <p:nvSpPr>
            <p:cNvPr id="10362" name="Google Shape;10362;p61"/>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1"/>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61"/>
          <p:cNvGrpSpPr/>
          <p:nvPr/>
        </p:nvGrpSpPr>
        <p:grpSpPr>
          <a:xfrm>
            <a:off x="1731934" y="3174639"/>
            <a:ext cx="368371" cy="361554"/>
            <a:chOff x="1731934" y="3355639"/>
            <a:chExt cx="368371" cy="361554"/>
          </a:xfrm>
        </p:grpSpPr>
        <p:sp>
          <p:nvSpPr>
            <p:cNvPr id="10365" name="Google Shape;10365;p61"/>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1"/>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61"/>
          <p:cNvGrpSpPr/>
          <p:nvPr/>
        </p:nvGrpSpPr>
        <p:grpSpPr>
          <a:xfrm>
            <a:off x="3990517" y="3173173"/>
            <a:ext cx="279559" cy="363402"/>
            <a:chOff x="3990517" y="3354173"/>
            <a:chExt cx="279559" cy="363402"/>
          </a:xfrm>
        </p:grpSpPr>
        <p:sp>
          <p:nvSpPr>
            <p:cNvPr id="10368" name="Google Shape;10368;p61"/>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1"/>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1"/>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61"/>
          <p:cNvGrpSpPr/>
          <p:nvPr/>
        </p:nvGrpSpPr>
        <p:grpSpPr>
          <a:xfrm>
            <a:off x="3497847" y="3236374"/>
            <a:ext cx="379680" cy="237606"/>
            <a:chOff x="3497847" y="3417374"/>
            <a:chExt cx="379680" cy="237606"/>
          </a:xfrm>
        </p:grpSpPr>
        <p:sp>
          <p:nvSpPr>
            <p:cNvPr id="10372" name="Google Shape;10372;p61"/>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1"/>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1"/>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1"/>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61"/>
          <p:cNvGrpSpPr/>
          <p:nvPr/>
        </p:nvGrpSpPr>
        <p:grpSpPr>
          <a:xfrm>
            <a:off x="2612597" y="3186075"/>
            <a:ext cx="376271" cy="337982"/>
            <a:chOff x="2612597" y="3367075"/>
            <a:chExt cx="376271" cy="337982"/>
          </a:xfrm>
        </p:grpSpPr>
        <p:sp>
          <p:nvSpPr>
            <p:cNvPr id="10377" name="Google Shape;10377;p61"/>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1"/>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61"/>
          <p:cNvGrpSpPr/>
          <p:nvPr/>
        </p:nvGrpSpPr>
        <p:grpSpPr>
          <a:xfrm>
            <a:off x="3071914" y="3183431"/>
            <a:ext cx="343652" cy="342505"/>
            <a:chOff x="3071914" y="3364431"/>
            <a:chExt cx="343652" cy="342505"/>
          </a:xfrm>
        </p:grpSpPr>
        <p:sp>
          <p:nvSpPr>
            <p:cNvPr id="10380" name="Google Shape;10380;p61"/>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1"/>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1"/>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1"/>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1"/>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61"/>
          <p:cNvGrpSpPr/>
          <p:nvPr/>
        </p:nvGrpSpPr>
        <p:grpSpPr>
          <a:xfrm>
            <a:off x="897141" y="3178875"/>
            <a:ext cx="257962" cy="352762"/>
            <a:chOff x="897141" y="3359875"/>
            <a:chExt cx="257962" cy="352762"/>
          </a:xfrm>
        </p:grpSpPr>
        <p:sp>
          <p:nvSpPr>
            <p:cNvPr id="10386" name="Google Shape;10386;p61"/>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1"/>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1"/>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1"/>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1"/>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1"/>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1"/>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1"/>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61"/>
          <p:cNvGrpSpPr/>
          <p:nvPr/>
        </p:nvGrpSpPr>
        <p:grpSpPr>
          <a:xfrm>
            <a:off x="1333682" y="3163330"/>
            <a:ext cx="271213" cy="383088"/>
            <a:chOff x="1333682" y="3344330"/>
            <a:chExt cx="271213" cy="383088"/>
          </a:xfrm>
        </p:grpSpPr>
        <p:sp>
          <p:nvSpPr>
            <p:cNvPr id="10395" name="Google Shape;10395;p61"/>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1"/>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1"/>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1"/>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1"/>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1"/>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1"/>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1"/>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1"/>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1"/>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1"/>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61"/>
          <p:cNvGrpSpPr/>
          <p:nvPr/>
        </p:nvGrpSpPr>
        <p:grpSpPr>
          <a:xfrm>
            <a:off x="6664394" y="3165974"/>
            <a:ext cx="353113" cy="351998"/>
            <a:chOff x="6664394" y="3346974"/>
            <a:chExt cx="353113" cy="351998"/>
          </a:xfrm>
        </p:grpSpPr>
        <p:sp>
          <p:nvSpPr>
            <p:cNvPr id="10407" name="Google Shape;10407;p61"/>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1"/>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1"/>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1"/>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1"/>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61"/>
          <p:cNvGrpSpPr/>
          <p:nvPr/>
        </p:nvGrpSpPr>
        <p:grpSpPr>
          <a:xfrm>
            <a:off x="849741" y="1778307"/>
            <a:ext cx="399398" cy="375443"/>
            <a:chOff x="849741" y="1959307"/>
            <a:chExt cx="399398" cy="375443"/>
          </a:xfrm>
        </p:grpSpPr>
        <p:sp>
          <p:nvSpPr>
            <p:cNvPr id="10413" name="Google Shape;10413;p61"/>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1"/>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61"/>
          <p:cNvGrpSpPr/>
          <p:nvPr/>
        </p:nvGrpSpPr>
        <p:grpSpPr>
          <a:xfrm>
            <a:off x="1284212" y="1782766"/>
            <a:ext cx="379489" cy="366046"/>
            <a:chOff x="1284212" y="1963766"/>
            <a:chExt cx="379489" cy="366046"/>
          </a:xfrm>
        </p:grpSpPr>
        <p:sp>
          <p:nvSpPr>
            <p:cNvPr id="10416" name="Google Shape;10416;p61"/>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1"/>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61"/>
          <p:cNvGrpSpPr/>
          <p:nvPr/>
        </p:nvGrpSpPr>
        <p:grpSpPr>
          <a:xfrm>
            <a:off x="3037766" y="1788564"/>
            <a:ext cx="370219" cy="354928"/>
            <a:chOff x="3037766" y="1969564"/>
            <a:chExt cx="370219" cy="354928"/>
          </a:xfrm>
        </p:grpSpPr>
        <p:sp>
          <p:nvSpPr>
            <p:cNvPr id="10419" name="Google Shape;10419;p61"/>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1"/>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1"/>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1"/>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61"/>
          <p:cNvGrpSpPr/>
          <p:nvPr/>
        </p:nvGrpSpPr>
        <p:grpSpPr>
          <a:xfrm>
            <a:off x="3982553" y="1790730"/>
            <a:ext cx="304566" cy="350501"/>
            <a:chOff x="3982553" y="1971730"/>
            <a:chExt cx="304566" cy="350501"/>
          </a:xfrm>
        </p:grpSpPr>
        <p:sp>
          <p:nvSpPr>
            <p:cNvPr id="10424" name="Google Shape;10424;p61"/>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1"/>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61"/>
          <p:cNvGrpSpPr/>
          <p:nvPr/>
        </p:nvGrpSpPr>
        <p:grpSpPr>
          <a:xfrm>
            <a:off x="2567841" y="1813124"/>
            <a:ext cx="399812" cy="306477"/>
            <a:chOff x="2567841" y="1994124"/>
            <a:chExt cx="399812" cy="306477"/>
          </a:xfrm>
        </p:grpSpPr>
        <p:sp>
          <p:nvSpPr>
            <p:cNvPr id="10427" name="Google Shape;10427;p61"/>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1"/>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1"/>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61"/>
          <p:cNvGrpSpPr/>
          <p:nvPr/>
        </p:nvGrpSpPr>
        <p:grpSpPr>
          <a:xfrm>
            <a:off x="2212084" y="1779358"/>
            <a:ext cx="324698" cy="372863"/>
            <a:chOff x="2212084" y="1960358"/>
            <a:chExt cx="324698" cy="372863"/>
          </a:xfrm>
        </p:grpSpPr>
        <p:sp>
          <p:nvSpPr>
            <p:cNvPr id="10431" name="Google Shape;10431;p61"/>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1"/>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1"/>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61"/>
          <p:cNvGrpSpPr/>
          <p:nvPr/>
        </p:nvGrpSpPr>
        <p:grpSpPr>
          <a:xfrm>
            <a:off x="1805901" y="1779358"/>
            <a:ext cx="284847" cy="373627"/>
            <a:chOff x="1805901" y="1960358"/>
            <a:chExt cx="284847" cy="373627"/>
          </a:xfrm>
        </p:grpSpPr>
        <p:sp>
          <p:nvSpPr>
            <p:cNvPr id="10435" name="Google Shape;10435;p61"/>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1"/>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7" name="Google Shape;10437;p61"/>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1"/>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1"/>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0" name="Google Shape;10440;p61"/>
          <p:cNvGrpSpPr/>
          <p:nvPr/>
        </p:nvGrpSpPr>
        <p:grpSpPr>
          <a:xfrm>
            <a:off x="6656812" y="1848388"/>
            <a:ext cx="368690" cy="245793"/>
            <a:chOff x="6656812" y="2029388"/>
            <a:chExt cx="368690" cy="245793"/>
          </a:xfrm>
        </p:grpSpPr>
        <p:sp>
          <p:nvSpPr>
            <p:cNvPr id="10441" name="Google Shape;10441;p61"/>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1"/>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1"/>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1"/>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1"/>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1"/>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1"/>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1"/>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1"/>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1"/>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61"/>
          <p:cNvGrpSpPr/>
          <p:nvPr/>
        </p:nvGrpSpPr>
        <p:grpSpPr>
          <a:xfrm>
            <a:off x="4869651" y="1831218"/>
            <a:ext cx="376654" cy="281566"/>
            <a:chOff x="4869651" y="2012218"/>
            <a:chExt cx="376654" cy="281566"/>
          </a:xfrm>
        </p:grpSpPr>
        <p:sp>
          <p:nvSpPr>
            <p:cNvPr id="10452" name="Google Shape;10452;p61"/>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1"/>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1"/>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1"/>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61"/>
          <p:cNvGrpSpPr/>
          <p:nvPr/>
        </p:nvGrpSpPr>
        <p:grpSpPr>
          <a:xfrm>
            <a:off x="5306224" y="1831313"/>
            <a:ext cx="367925" cy="281694"/>
            <a:chOff x="5306224" y="2012313"/>
            <a:chExt cx="367925" cy="281694"/>
          </a:xfrm>
        </p:grpSpPr>
        <p:sp>
          <p:nvSpPr>
            <p:cNvPr id="10457" name="Google Shape;10457;p61"/>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1"/>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9" name="Google Shape;10459;p61"/>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0" name="Google Shape;10460;p61"/>
          <p:cNvGrpSpPr/>
          <p:nvPr/>
        </p:nvGrpSpPr>
        <p:grpSpPr>
          <a:xfrm>
            <a:off x="6195998" y="1802102"/>
            <a:ext cx="368308" cy="338746"/>
            <a:chOff x="6195998" y="1983102"/>
            <a:chExt cx="368308" cy="338746"/>
          </a:xfrm>
        </p:grpSpPr>
        <p:sp>
          <p:nvSpPr>
            <p:cNvPr id="10461" name="Google Shape;10461;p61"/>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1"/>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1"/>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61"/>
          <p:cNvGrpSpPr/>
          <p:nvPr/>
        </p:nvGrpSpPr>
        <p:grpSpPr>
          <a:xfrm>
            <a:off x="7542031" y="1830835"/>
            <a:ext cx="369072" cy="280037"/>
            <a:chOff x="7542031" y="2011835"/>
            <a:chExt cx="369072" cy="280037"/>
          </a:xfrm>
        </p:grpSpPr>
        <p:sp>
          <p:nvSpPr>
            <p:cNvPr id="10465" name="Google Shape;10465;p61"/>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1"/>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1"/>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1"/>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1"/>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1"/>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1"/>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1"/>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1"/>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61"/>
          <p:cNvGrpSpPr/>
          <p:nvPr/>
        </p:nvGrpSpPr>
        <p:grpSpPr>
          <a:xfrm>
            <a:off x="8010427" y="3167503"/>
            <a:ext cx="278795" cy="351615"/>
            <a:chOff x="8010427" y="3348503"/>
            <a:chExt cx="278795" cy="351615"/>
          </a:xfrm>
        </p:grpSpPr>
        <p:sp>
          <p:nvSpPr>
            <p:cNvPr id="10475" name="Google Shape;10475;p61"/>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1"/>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1"/>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1"/>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9" name="Google Shape;10479;p61"/>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0" name="Google Shape;10480;p61"/>
          <p:cNvGrpSpPr/>
          <p:nvPr/>
        </p:nvGrpSpPr>
        <p:grpSpPr>
          <a:xfrm>
            <a:off x="7141900" y="3168204"/>
            <a:ext cx="281057" cy="351010"/>
            <a:chOff x="7141900" y="3349204"/>
            <a:chExt cx="281057" cy="351010"/>
          </a:xfrm>
        </p:grpSpPr>
        <p:sp>
          <p:nvSpPr>
            <p:cNvPr id="10481" name="Google Shape;10481;p61"/>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1"/>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1"/>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1"/>
          <p:cNvGrpSpPr/>
          <p:nvPr/>
        </p:nvGrpSpPr>
        <p:grpSpPr>
          <a:xfrm>
            <a:off x="5314188" y="3169032"/>
            <a:ext cx="363752" cy="353113"/>
            <a:chOff x="5314188" y="3350032"/>
            <a:chExt cx="363752" cy="353113"/>
          </a:xfrm>
        </p:grpSpPr>
        <p:sp>
          <p:nvSpPr>
            <p:cNvPr id="10485" name="Google Shape;10485;p61"/>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1"/>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61"/>
          <p:cNvGrpSpPr/>
          <p:nvPr/>
        </p:nvGrpSpPr>
        <p:grpSpPr>
          <a:xfrm>
            <a:off x="5829984" y="3169032"/>
            <a:ext cx="220755" cy="352348"/>
            <a:chOff x="5829984" y="3350032"/>
            <a:chExt cx="220755" cy="352348"/>
          </a:xfrm>
        </p:grpSpPr>
        <p:sp>
          <p:nvSpPr>
            <p:cNvPr id="10488" name="Google Shape;10488;p61"/>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1"/>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1"/>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1"/>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61"/>
          <p:cNvGrpSpPr/>
          <p:nvPr/>
        </p:nvGrpSpPr>
        <p:grpSpPr>
          <a:xfrm>
            <a:off x="4882170" y="3168841"/>
            <a:ext cx="358464" cy="352316"/>
            <a:chOff x="4882170" y="3349841"/>
            <a:chExt cx="358464" cy="352316"/>
          </a:xfrm>
        </p:grpSpPr>
        <p:sp>
          <p:nvSpPr>
            <p:cNvPr id="10493" name="Google Shape;10493;p61"/>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1"/>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5" name="Google Shape;10495;p61"/>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1"/>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7" name="Google Shape;10497;p61"/>
          <p:cNvGrpSpPr/>
          <p:nvPr/>
        </p:nvGrpSpPr>
        <p:grpSpPr>
          <a:xfrm>
            <a:off x="3044965" y="2254220"/>
            <a:ext cx="400194" cy="324316"/>
            <a:chOff x="3044965" y="2435220"/>
            <a:chExt cx="400194" cy="324316"/>
          </a:xfrm>
        </p:grpSpPr>
        <p:sp>
          <p:nvSpPr>
            <p:cNvPr id="10498" name="Google Shape;10498;p61"/>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1"/>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1"/>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61"/>
          <p:cNvGrpSpPr/>
          <p:nvPr/>
        </p:nvGrpSpPr>
        <p:grpSpPr>
          <a:xfrm>
            <a:off x="6203579" y="3167981"/>
            <a:ext cx="351615" cy="350373"/>
            <a:chOff x="6203579" y="3348981"/>
            <a:chExt cx="351615" cy="350373"/>
          </a:xfrm>
        </p:grpSpPr>
        <p:sp>
          <p:nvSpPr>
            <p:cNvPr id="10502" name="Google Shape;10502;p61"/>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1"/>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1"/>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1"/>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1"/>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61"/>
          <p:cNvGrpSpPr/>
          <p:nvPr/>
        </p:nvGrpSpPr>
        <p:grpSpPr>
          <a:xfrm>
            <a:off x="4878379" y="2292892"/>
            <a:ext cx="367161" cy="287523"/>
            <a:chOff x="4878379" y="2473892"/>
            <a:chExt cx="367161" cy="287523"/>
          </a:xfrm>
        </p:grpSpPr>
        <p:sp>
          <p:nvSpPr>
            <p:cNvPr id="10508" name="Google Shape;10508;p61"/>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1"/>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1"/>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1"/>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1"/>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61"/>
          <p:cNvGrpSpPr/>
          <p:nvPr/>
        </p:nvGrpSpPr>
        <p:grpSpPr>
          <a:xfrm>
            <a:off x="1325719" y="2706689"/>
            <a:ext cx="290581" cy="372481"/>
            <a:chOff x="1325719" y="2887689"/>
            <a:chExt cx="290581" cy="372481"/>
          </a:xfrm>
        </p:grpSpPr>
        <p:sp>
          <p:nvSpPr>
            <p:cNvPr id="10514" name="Google Shape;10514;p61"/>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1"/>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6" name="Google Shape;10516;p61"/>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7" name="Google Shape;10517;p61"/>
          <p:cNvGrpSpPr/>
          <p:nvPr/>
        </p:nvGrpSpPr>
        <p:grpSpPr>
          <a:xfrm>
            <a:off x="3510335" y="2711499"/>
            <a:ext cx="360726" cy="361204"/>
            <a:chOff x="3510335" y="2892499"/>
            <a:chExt cx="360726" cy="361204"/>
          </a:xfrm>
        </p:grpSpPr>
        <p:sp>
          <p:nvSpPr>
            <p:cNvPr id="10518" name="Google Shape;10518;p61"/>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1"/>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1"/>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1"/>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1"/>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3" name="Google Shape;10523;p61"/>
          <p:cNvGrpSpPr/>
          <p:nvPr/>
        </p:nvGrpSpPr>
        <p:grpSpPr>
          <a:xfrm>
            <a:off x="3086313" y="2696049"/>
            <a:ext cx="320143" cy="392581"/>
            <a:chOff x="3086313" y="2877049"/>
            <a:chExt cx="320143" cy="392581"/>
          </a:xfrm>
        </p:grpSpPr>
        <p:sp>
          <p:nvSpPr>
            <p:cNvPr id="10524" name="Google Shape;10524;p61"/>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1"/>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1"/>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1"/>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1"/>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1"/>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1"/>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1"/>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1"/>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1"/>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1"/>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1"/>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6" name="Google Shape;10536;p61"/>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7" name="Google Shape;10537;p61"/>
          <p:cNvGrpSpPr/>
          <p:nvPr/>
        </p:nvGrpSpPr>
        <p:grpSpPr>
          <a:xfrm>
            <a:off x="861113" y="2704746"/>
            <a:ext cx="333809" cy="373277"/>
            <a:chOff x="861113" y="2885746"/>
            <a:chExt cx="333809" cy="373277"/>
          </a:xfrm>
        </p:grpSpPr>
        <p:sp>
          <p:nvSpPr>
            <p:cNvPr id="10538" name="Google Shape;10538;p61"/>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1"/>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1"/>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1" name="Google Shape;10541;p61"/>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1"/>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3" name="Google Shape;10543;p61"/>
          <p:cNvGrpSpPr/>
          <p:nvPr/>
        </p:nvGrpSpPr>
        <p:grpSpPr>
          <a:xfrm>
            <a:off x="1297654" y="1323481"/>
            <a:ext cx="349354" cy="362223"/>
            <a:chOff x="1297654" y="1504481"/>
            <a:chExt cx="349354" cy="362223"/>
          </a:xfrm>
        </p:grpSpPr>
        <p:sp>
          <p:nvSpPr>
            <p:cNvPr id="10544" name="Google Shape;10544;p61"/>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1"/>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1"/>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7" name="Google Shape;10547;p61"/>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8" name="Google Shape;10548;p61"/>
          <p:cNvGrpSpPr/>
          <p:nvPr/>
        </p:nvGrpSpPr>
        <p:grpSpPr>
          <a:xfrm>
            <a:off x="852385" y="1329916"/>
            <a:ext cx="353145" cy="351998"/>
            <a:chOff x="852385" y="1510916"/>
            <a:chExt cx="353145" cy="351998"/>
          </a:xfrm>
        </p:grpSpPr>
        <p:sp>
          <p:nvSpPr>
            <p:cNvPr id="10549" name="Google Shape;10549;p61"/>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1"/>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1"/>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61"/>
          <p:cNvGrpSpPr/>
          <p:nvPr/>
        </p:nvGrpSpPr>
        <p:grpSpPr>
          <a:xfrm>
            <a:off x="1745217" y="1334471"/>
            <a:ext cx="343269" cy="342505"/>
            <a:chOff x="1745217" y="1515471"/>
            <a:chExt cx="343269" cy="342505"/>
          </a:xfrm>
        </p:grpSpPr>
        <p:sp>
          <p:nvSpPr>
            <p:cNvPr id="10553" name="Google Shape;10553;p61"/>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1"/>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1"/>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1"/>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7" name="Google Shape;10557;p61"/>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8" name="Google Shape;10558;p61"/>
          <p:cNvGrpSpPr/>
          <p:nvPr/>
        </p:nvGrpSpPr>
        <p:grpSpPr>
          <a:xfrm>
            <a:off x="3042703" y="1348137"/>
            <a:ext cx="411535" cy="315587"/>
            <a:chOff x="3042703" y="1529137"/>
            <a:chExt cx="411535" cy="315587"/>
          </a:xfrm>
        </p:grpSpPr>
        <p:sp>
          <p:nvSpPr>
            <p:cNvPr id="10559" name="Google Shape;10559;p61"/>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1"/>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1"/>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1"/>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1"/>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1"/>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1"/>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1"/>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1"/>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1"/>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61"/>
          <p:cNvGrpSpPr/>
          <p:nvPr/>
        </p:nvGrpSpPr>
        <p:grpSpPr>
          <a:xfrm>
            <a:off x="2629289" y="1363682"/>
            <a:ext cx="350501" cy="284497"/>
            <a:chOff x="2629289" y="1544682"/>
            <a:chExt cx="350501" cy="284497"/>
          </a:xfrm>
        </p:grpSpPr>
        <p:sp>
          <p:nvSpPr>
            <p:cNvPr id="10570" name="Google Shape;10570;p61"/>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1"/>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1"/>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1"/>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1"/>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61"/>
          <p:cNvGrpSpPr/>
          <p:nvPr/>
        </p:nvGrpSpPr>
        <p:grpSpPr>
          <a:xfrm>
            <a:off x="5305077" y="1321633"/>
            <a:ext cx="367893" cy="365218"/>
            <a:chOff x="5305077" y="1502633"/>
            <a:chExt cx="367893" cy="365218"/>
          </a:xfrm>
        </p:grpSpPr>
        <p:sp>
          <p:nvSpPr>
            <p:cNvPr id="10576" name="Google Shape;10576;p61"/>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1"/>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61"/>
          <p:cNvGrpSpPr/>
          <p:nvPr/>
        </p:nvGrpSpPr>
        <p:grpSpPr>
          <a:xfrm>
            <a:off x="7100170" y="1319117"/>
            <a:ext cx="368308" cy="367033"/>
            <a:chOff x="7100170" y="1500117"/>
            <a:chExt cx="368308" cy="367033"/>
          </a:xfrm>
        </p:grpSpPr>
        <p:sp>
          <p:nvSpPr>
            <p:cNvPr id="10579" name="Google Shape;10579;p61"/>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1"/>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1"/>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1"/>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1"/>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1"/>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1"/>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1"/>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1"/>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1"/>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1"/>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1"/>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1"/>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2" name="Google Shape;10592;p61"/>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3" name="Google Shape;10593;p61"/>
          <p:cNvGrpSpPr/>
          <p:nvPr/>
        </p:nvGrpSpPr>
        <p:grpSpPr>
          <a:xfrm>
            <a:off x="6649231" y="1319021"/>
            <a:ext cx="390287" cy="367065"/>
            <a:chOff x="6649231" y="1500021"/>
            <a:chExt cx="390287" cy="367065"/>
          </a:xfrm>
        </p:grpSpPr>
        <p:sp>
          <p:nvSpPr>
            <p:cNvPr id="10594" name="Google Shape;10594;p61"/>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1"/>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1"/>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1"/>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1"/>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1"/>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1"/>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1"/>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1"/>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1"/>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1"/>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1"/>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61"/>
          <p:cNvGrpSpPr/>
          <p:nvPr/>
        </p:nvGrpSpPr>
        <p:grpSpPr>
          <a:xfrm>
            <a:off x="5746938" y="1362503"/>
            <a:ext cx="387261" cy="280356"/>
            <a:chOff x="5746938" y="1543503"/>
            <a:chExt cx="387261" cy="280356"/>
          </a:xfrm>
        </p:grpSpPr>
        <p:sp>
          <p:nvSpPr>
            <p:cNvPr id="10607" name="Google Shape;10607;p61"/>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1"/>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61"/>
          <p:cNvGrpSpPr/>
          <p:nvPr/>
        </p:nvGrpSpPr>
        <p:grpSpPr>
          <a:xfrm>
            <a:off x="6196730" y="1344346"/>
            <a:ext cx="369072" cy="317467"/>
            <a:chOff x="6196730" y="1525346"/>
            <a:chExt cx="369072" cy="317467"/>
          </a:xfrm>
        </p:grpSpPr>
        <p:sp>
          <p:nvSpPr>
            <p:cNvPr id="10610" name="Google Shape;10610;p61"/>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1"/>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1"/>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61"/>
          <p:cNvGrpSpPr/>
          <p:nvPr/>
        </p:nvGrpSpPr>
        <p:grpSpPr>
          <a:xfrm>
            <a:off x="4940592" y="1319690"/>
            <a:ext cx="246558" cy="367161"/>
            <a:chOff x="4940592" y="1500690"/>
            <a:chExt cx="246558" cy="367161"/>
          </a:xfrm>
        </p:grpSpPr>
        <p:sp>
          <p:nvSpPr>
            <p:cNvPr id="10614" name="Google Shape;10614;p61"/>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1"/>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1"/>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1"/>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61"/>
          <p:cNvGrpSpPr/>
          <p:nvPr/>
        </p:nvGrpSpPr>
        <p:grpSpPr>
          <a:xfrm>
            <a:off x="7964906" y="1318894"/>
            <a:ext cx="380858" cy="367575"/>
            <a:chOff x="7964906" y="1499894"/>
            <a:chExt cx="380858" cy="367575"/>
          </a:xfrm>
        </p:grpSpPr>
        <p:sp>
          <p:nvSpPr>
            <p:cNvPr id="10619" name="Google Shape;10619;p61"/>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1"/>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1"/>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2" name="Google Shape;10622;p61"/>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3" name="Google Shape;10623;p61"/>
          <p:cNvGrpSpPr/>
          <p:nvPr/>
        </p:nvGrpSpPr>
        <p:grpSpPr>
          <a:xfrm>
            <a:off x="8007400" y="2721278"/>
            <a:ext cx="285230" cy="355597"/>
            <a:chOff x="8007400" y="2902278"/>
            <a:chExt cx="285230" cy="355597"/>
          </a:xfrm>
        </p:grpSpPr>
        <p:sp>
          <p:nvSpPr>
            <p:cNvPr id="10624" name="Google Shape;10624;p61"/>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1"/>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61"/>
          <p:cNvGrpSpPr/>
          <p:nvPr/>
        </p:nvGrpSpPr>
        <p:grpSpPr>
          <a:xfrm>
            <a:off x="6219124" y="2721788"/>
            <a:ext cx="318231" cy="355470"/>
            <a:chOff x="6219124" y="2902788"/>
            <a:chExt cx="318231" cy="355470"/>
          </a:xfrm>
        </p:grpSpPr>
        <p:sp>
          <p:nvSpPr>
            <p:cNvPr id="10627" name="Google Shape;10627;p61"/>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1"/>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1"/>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61"/>
          <p:cNvGrpSpPr/>
          <p:nvPr/>
        </p:nvGrpSpPr>
        <p:grpSpPr>
          <a:xfrm>
            <a:off x="4969421" y="2721852"/>
            <a:ext cx="185109" cy="355406"/>
            <a:chOff x="4969421" y="2902852"/>
            <a:chExt cx="185109" cy="355406"/>
          </a:xfrm>
        </p:grpSpPr>
        <p:sp>
          <p:nvSpPr>
            <p:cNvPr id="10631" name="Google Shape;10631;p61"/>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1"/>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1"/>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1"/>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1"/>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1"/>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7" name="Google Shape;10637;p61"/>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1"/>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9" name="Google Shape;10639;p61"/>
          <p:cNvGrpSpPr/>
          <p:nvPr/>
        </p:nvGrpSpPr>
        <p:grpSpPr>
          <a:xfrm>
            <a:off x="6685259" y="2721852"/>
            <a:ext cx="311414" cy="355406"/>
            <a:chOff x="6685259" y="2902852"/>
            <a:chExt cx="311414" cy="355406"/>
          </a:xfrm>
        </p:grpSpPr>
        <p:sp>
          <p:nvSpPr>
            <p:cNvPr id="10640" name="Google Shape;10640;p61"/>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1"/>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1"/>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1"/>
          <p:cNvGrpSpPr/>
          <p:nvPr/>
        </p:nvGrpSpPr>
        <p:grpSpPr>
          <a:xfrm>
            <a:off x="5309250" y="2722170"/>
            <a:ext cx="359579" cy="355852"/>
            <a:chOff x="5309250" y="2903170"/>
            <a:chExt cx="359579" cy="355852"/>
          </a:xfrm>
        </p:grpSpPr>
        <p:sp>
          <p:nvSpPr>
            <p:cNvPr id="10644" name="Google Shape;10644;p61"/>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1"/>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1"/>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7" name="Google Shape;10647;p61"/>
          <p:cNvGrpSpPr/>
          <p:nvPr/>
        </p:nvGrpSpPr>
        <p:grpSpPr>
          <a:xfrm>
            <a:off x="2199565" y="2240172"/>
            <a:ext cx="312179" cy="353431"/>
            <a:chOff x="2199565" y="2421172"/>
            <a:chExt cx="312179" cy="353431"/>
          </a:xfrm>
        </p:grpSpPr>
        <p:sp>
          <p:nvSpPr>
            <p:cNvPr id="10648" name="Google Shape;10648;p61"/>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1"/>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61"/>
          <p:cNvGrpSpPr/>
          <p:nvPr/>
        </p:nvGrpSpPr>
        <p:grpSpPr>
          <a:xfrm>
            <a:off x="1750887" y="2244727"/>
            <a:ext cx="320143" cy="343269"/>
            <a:chOff x="1750887" y="2425727"/>
            <a:chExt cx="320143" cy="343269"/>
          </a:xfrm>
        </p:grpSpPr>
        <p:sp>
          <p:nvSpPr>
            <p:cNvPr id="10651" name="Google Shape;10651;p61"/>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1"/>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61"/>
          <p:cNvGrpSpPr/>
          <p:nvPr/>
        </p:nvGrpSpPr>
        <p:grpSpPr>
          <a:xfrm>
            <a:off x="1298037" y="2244727"/>
            <a:ext cx="338364" cy="342887"/>
            <a:chOff x="1298037" y="2425727"/>
            <a:chExt cx="338364" cy="342887"/>
          </a:xfrm>
        </p:grpSpPr>
        <p:sp>
          <p:nvSpPr>
            <p:cNvPr id="10654" name="Google Shape;10654;p61"/>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1"/>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1"/>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1"/>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8" name="Google Shape;10658;p61"/>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9" name="Google Shape;10659;p61"/>
          <p:cNvGrpSpPr/>
          <p:nvPr/>
        </p:nvGrpSpPr>
        <p:grpSpPr>
          <a:xfrm>
            <a:off x="3974207" y="2248009"/>
            <a:ext cx="320143" cy="338491"/>
            <a:chOff x="3974207" y="2429009"/>
            <a:chExt cx="320143" cy="338491"/>
          </a:xfrm>
        </p:grpSpPr>
        <p:sp>
          <p:nvSpPr>
            <p:cNvPr id="10660" name="Google Shape;10660;p61"/>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1"/>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61"/>
          <p:cNvGrpSpPr/>
          <p:nvPr/>
        </p:nvGrpSpPr>
        <p:grpSpPr>
          <a:xfrm>
            <a:off x="2623237" y="2250047"/>
            <a:ext cx="355024" cy="332630"/>
            <a:chOff x="2623237" y="2431047"/>
            <a:chExt cx="355024" cy="332630"/>
          </a:xfrm>
        </p:grpSpPr>
        <p:sp>
          <p:nvSpPr>
            <p:cNvPr id="10663" name="Google Shape;10663;p61"/>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1"/>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1"/>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1"/>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7" name="Google Shape;10667;p61"/>
          <p:cNvGrpSpPr/>
          <p:nvPr/>
        </p:nvGrpSpPr>
        <p:grpSpPr>
          <a:xfrm>
            <a:off x="6657194" y="2253073"/>
            <a:ext cx="375507" cy="367925"/>
            <a:chOff x="6657194" y="2434073"/>
            <a:chExt cx="375507" cy="367925"/>
          </a:xfrm>
        </p:grpSpPr>
        <p:sp>
          <p:nvSpPr>
            <p:cNvPr id="10668" name="Google Shape;10668;p61"/>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1"/>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1"/>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61"/>
          <p:cNvGrpSpPr/>
          <p:nvPr/>
        </p:nvGrpSpPr>
        <p:grpSpPr>
          <a:xfrm>
            <a:off x="7101317" y="2260655"/>
            <a:ext cx="367925" cy="352380"/>
            <a:chOff x="7101317" y="2441655"/>
            <a:chExt cx="367925" cy="352380"/>
          </a:xfrm>
        </p:grpSpPr>
        <p:sp>
          <p:nvSpPr>
            <p:cNvPr id="10672" name="Google Shape;10672;p61"/>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1"/>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61"/>
          <p:cNvGrpSpPr/>
          <p:nvPr/>
        </p:nvGrpSpPr>
        <p:grpSpPr>
          <a:xfrm>
            <a:off x="5756399" y="2253456"/>
            <a:ext cx="367925" cy="367161"/>
            <a:chOff x="5756399" y="2434456"/>
            <a:chExt cx="367925" cy="367161"/>
          </a:xfrm>
        </p:grpSpPr>
        <p:sp>
          <p:nvSpPr>
            <p:cNvPr id="10675" name="Google Shape;10675;p61"/>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1"/>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1"/>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1"/>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1"/>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1"/>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1"/>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2" name="Google Shape;10682;p61"/>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1"/>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4" name="Google Shape;10684;p61"/>
          <p:cNvGrpSpPr/>
          <p:nvPr/>
        </p:nvGrpSpPr>
        <p:grpSpPr>
          <a:xfrm>
            <a:off x="7964906" y="2253073"/>
            <a:ext cx="373627" cy="367925"/>
            <a:chOff x="7964906" y="2434073"/>
            <a:chExt cx="373627" cy="367925"/>
          </a:xfrm>
        </p:grpSpPr>
        <p:sp>
          <p:nvSpPr>
            <p:cNvPr id="10685" name="Google Shape;10685;p61"/>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1"/>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61"/>
          <p:cNvGrpSpPr/>
          <p:nvPr/>
        </p:nvGrpSpPr>
        <p:grpSpPr>
          <a:xfrm>
            <a:off x="6194086" y="2256737"/>
            <a:ext cx="369837" cy="360471"/>
            <a:chOff x="6194086" y="2437737"/>
            <a:chExt cx="369837" cy="360471"/>
          </a:xfrm>
        </p:grpSpPr>
        <p:sp>
          <p:nvSpPr>
            <p:cNvPr id="10688" name="Google Shape;10688;p61"/>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1"/>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0" name="Google Shape;10690;p6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691" name="Google Shape;10691;p6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95" name="Shape 10695"/>
        <p:cNvGrpSpPr/>
        <p:nvPr/>
      </p:nvGrpSpPr>
      <p:grpSpPr>
        <a:xfrm>
          <a:off x="0" y="0"/>
          <a:ext cx="0" cy="0"/>
          <a:chOff x="0" y="0"/>
          <a:chExt cx="0" cy="0"/>
        </a:xfrm>
      </p:grpSpPr>
      <p:grpSp>
        <p:nvGrpSpPr>
          <p:cNvPr id="10696" name="Google Shape;10696;p62"/>
          <p:cNvGrpSpPr/>
          <p:nvPr/>
        </p:nvGrpSpPr>
        <p:grpSpPr>
          <a:xfrm>
            <a:off x="3122257" y="1334344"/>
            <a:ext cx="294850" cy="349434"/>
            <a:chOff x="3122257" y="1508594"/>
            <a:chExt cx="294850" cy="349434"/>
          </a:xfrm>
        </p:grpSpPr>
        <p:sp>
          <p:nvSpPr>
            <p:cNvPr id="10697" name="Google Shape;10697;p62"/>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2"/>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2"/>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2"/>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2"/>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62"/>
          <p:cNvGrpSpPr/>
          <p:nvPr/>
        </p:nvGrpSpPr>
        <p:grpSpPr>
          <a:xfrm>
            <a:off x="910723" y="1333962"/>
            <a:ext cx="251660" cy="350166"/>
            <a:chOff x="910723" y="1508212"/>
            <a:chExt cx="251660" cy="350166"/>
          </a:xfrm>
        </p:grpSpPr>
        <p:sp>
          <p:nvSpPr>
            <p:cNvPr id="10703" name="Google Shape;10703;p62"/>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2"/>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2"/>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2"/>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2"/>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2"/>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2"/>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2"/>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2"/>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2"/>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2"/>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2"/>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2"/>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2"/>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2"/>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2"/>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2"/>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62"/>
          <p:cNvGrpSpPr/>
          <p:nvPr/>
        </p:nvGrpSpPr>
        <p:grpSpPr>
          <a:xfrm>
            <a:off x="1308631" y="1333580"/>
            <a:ext cx="350166" cy="350198"/>
            <a:chOff x="1308631" y="1507830"/>
            <a:chExt cx="350166" cy="350198"/>
          </a:xfrm>
        </p:grpSpPr>
        <p:sp>
          <p:nvSpPr>
            <p:cNvPr id="10721" name="Google Shape;10721;p62"/>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2"/>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2"/>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2"/>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62"/>
          <p:cNvGrpSpPr/>
          <p:nvPr/>
        </p:nvGrpSpPr>
        <p:grpSpPr>
          <a:xfrm>
            <a:off x="1756921" y="1335489"/>
            <a:ext cx="345997" cy="345997"/>
            <a:chOff x="1756921" y="1509739"/>
            <a:chExt cx="345997" cy="345997"/>
          </a:xfrm>
        </p:grpSpPr>
        <p:sp>
          <p:nvSpPr>
            <p:cNvPr id="10726" name="Google Shape;10726;p62"/>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2"/>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2"/>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2"/>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2"/>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2"/>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2"/>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2"/>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2"/>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2"/>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2"/>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2"/>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2"/>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2"/>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2"/>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2"/>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2"/>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2"/>
          <p:cNvGrpSpPr/>
          <p:nvPr/>
        </p:nvGrpSpPr>
        <p:grpSpPr>
          <a:xfrm>
            <a:off x="2216956" y="1336253"/>
            <a:ext cx="318721" cy="345615"/>
            <a:chOff x="2216956" y="1510503"/>
            <a:chExt cx="318721" cy="345615"/>
          </a:xfrm>
        </p:grpSpPr>
        <p:sp>
          <p:nvSpPr>
            <p:cNvPr id="10744" name="Google Shape;10744;p62"/>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2"/>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2"/>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2"/>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2"/>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62"/>
          <p:cNvGrpSpPr/>
          <p:nvPr/>
        </p:nvGrpSpPr>
        <p:grpSpPr>
          <a:xfrm>
            <a:off x="3988156" y="1394211"/>
            <a:ext cx="349052" cy="230049"/>
            <a:chOff x="3988156" y="1568461"/>
            <a:chExt cx="349052" cy="230049"/>
          </a:xfrm>
        </p:grpSpPr>
        <p:sp>
          <p:nvSpPr>
            <p:cNvPr id="10750" name="Google Shape;10750;p62"/>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2"/>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2"/>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2"/>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2"/>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2"/>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2"/>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62"/>
          <p:cNvGrpSpPr/>
          <p:nvPr/>
        </p:nvGrpSpPr>
        <p:grpSpPr>
          <a:xfrm>
            <a:off x="2633037" y="1325623"/>
            <a:ext cx="379002" cy="366112"/>
            <a:chOff x="2633037" y="1499873"/>
            <a:chExt cx="379002" cy="366112"/>
          </a:xfrm>
        </p:grpSpPr>
        <p:sp>
          <p:nvSpPr>
            <p:cNvPr id="10758" name="Google Shape;10758;p62"/>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2"/>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2"/>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2"/>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2"/>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2"/>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2"/>
          <p:cNvGrpSpPr/>
          <p:nvPr/>
        </p:nvGrpSpPr>
        <p:grpSpPr>
          <a:xfrm>
            <a:off x="6675256" y="1341919"/>
            <a:ext cx="327823" cy="357009"/>
            <a:chOff x="6675256" y="1516169"/>
            <a:chExt cx="327823" cy="357009"/>
          </a:xfrm>
        </p:grpSpPr>
        <p:sp>
          <p:nvSpPr>
            <p:cNvPr id="10765" name="Google Shape;10765;p62"/>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2"/>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2"/>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2"/>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2"/>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2"/>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2"/>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2"/>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2"/>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2"/>
          <p:cNvGrpSpPr/>
          <p:nvPr/>
        </p:nvGrpSpPr>
        <p:grpSpPr>
          <a:xfrm>
            <a:off x="8020159" y="1342301"/>
            <a:ext cx="300897" cy="356627"/>
            <a:chOff x="8020159" y="1516551"/>
            <a:chExt cx="300897" cy="356627"/>
          </a:xfrm>
        </p:grpSpPr>
        <p:sp>
          <p:nvSpPr>
            <p:cNvPr id="10775" name="Google Shape;10775;p62"/>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2"/>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2"/>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2"/>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2"/>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62"/>
          <p:cNvGrpSpPr/>
          <p:nvPr/>
        </p:nvGrpSpPr>
        <p:grpSpPr>
          <a:xfrm>
            <a:off x="5377363" y="1341919"/>
            <a:ext cx="257357" cy="356627"/>
            <a:chOff x="5377363" y="1516169"/>
            <a:chExt cx="257357" cy="356627"/>
          </a:xfrm>
        </p:grpSpPr>
        <p:sp>
          <p:nvSpPr>
            <p:cNvPr id="10781" name="Google Shape;10781;p62"/>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2"/>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2"/>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2"/>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2"/>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2"/>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2"/>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2"/>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2"/>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2"/>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2"/>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2"/>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2"/>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2"/>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2"/>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2"/>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2"/>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62"/>
          <p:cNvGrpSpPr/>
          <p:nvPr/>
        </p:nvGrpSpPr>
        <p:grpSpPr>
          <a:xfrm>
            <a:off x="4880567" y="1361620"/>
            <a:ext cx="356245" cy="317607"/>
            <a:chOff x="4880567" y="1535870"/>
            <a:chExt cx="356245" cy="317607"/>
          </a:xfrm>
        </p:grpSpPr>
        <p:sp>
          <p:nvSpPr>
            <p:cNvPr id="10799" name="Google Shape;10799;p62"/>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2"/>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2"/>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2"/>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2"/>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62"/>
          <p:cNvGrpSpPr/>
          <p:nvPr/>
        </p:nvGrpSpPr>
        <p:grpSpPr>
          <a:xfrm>
            <a:off x="5771483" y="1341537"/>
            <a:ext cx="357359" cy="357391"/>
            <a:chOff x="5771483" y="1515787"/>
            <a:chExt cx="357359" cy="357391"/>
          </a:xfrm>
        </p:grpSpPr>
        <p:sp>
          <p:nvSpPr>
            <p:cNvPr id="10805" name="Google Shape;10805;p62"/>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2"/>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2"/>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2"/>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62"/>
          <p:cNvGrpSpPr/>
          <p:nvPr/>
        </p:nvGrpSpPr>
        <p:grpSpPr>
          <a:xfrm>
            <a:off x="7121669" y="1359360"/>
            <a:ext cx="321362" cy="321362"/>
            <a:chOff x="7121669" y="1533610"/>
            <a:chExt cx="321362" cy="321362"/>
          </a:xfrm>
        </p:grpSpPr>
        <p:sp>
          <p:nvSpPr>
            <p:cNvPr id="10810" name="Google Shape;10810;p62"/>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2"/>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2"/>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2"/>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62"/>
          <p:cNvGrpSpPr/>
          <p:nvPr/>
        </p:nvGrpSpPr>
        <p:grpSpPr>
          <a:xfrm>
            <a:off x="7562766" y="1340614"/>
            <a:ext cx="327059" cy="360192"/>
            <a:chOff x="7562766" y="1514864"/>
            <a:chExt cx="327059" cy="360192"/>
          </a:xfrm>
        </p:grpSpPr>
        <p:sp>
          <p:nvSpPr>
            <p:cNvPr id="10815" name="Google Shape;10815;p62"/>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2"/>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2"/>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2"/>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62"/>
          <p:cNvGrpSpPr/>
          <p:nvPr/>
        </p:nvGrpSpPr>
        <p:grpSpPr>
          <a:xfrm>
            <a:off x="6221229" y="1324423"/>
            <a:ext cx="361636" cy="362183"/>
            <a:chOff x="6259175" y="1559008"/>
            <a:chExt cx="271743" cy="272093"/>
          </a:xfrm>
        </p:grpSpPr>
        <p:sp>
          <p:nvSpPr>
            <p:cNvPr id="10820" name="Google Shape;10820;p62"/>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2"/>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2"/>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2"/>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2"/>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2"/>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2"/>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2"/>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2"/>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2"/>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2"/>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2"/>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2"/>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2"/>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2"/>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2"/>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2"/>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62"/>
          <p:cNvGrpSpPr/>
          <p:nvPr/>
        </p:nvGrpSpPr>
        <p:grpSpPr>
          <a:xfrm>
            <a:off x="6671087" y="1835054"/>
            <a:ext cx="332757" cy="281833"/>
            <a:chOff x="6671087" y="2009304"/>
            <a:chExt cx="332757" cy="281833"/>
          </a:xfrm>
        </p:grpSpPr>
        <p:sp>
          <p:nvSpPr>
            <p:cNvPr id="10838" name="Google Shape;10838;p62"/>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2"/>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0" name="Google Shape;10840;p62"/>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1" name="Google Shape;10841;p62"/>
          <p:cNvGrpSpPr/>
          <p:nvPr/>
        </p:nvGrpSpPr>
        <p:grpSpPr>
          <a:xfrm>
            <a:off x="2201806" y="1802335"/>
            <a:ext cx="349784" cy="349434"/>
            <a:chOff x="2201806" y="1976585"/>
            <a:chExt cx="349784" cy="349434"/>
          </a:xfrm>
        </p:grpSpPr>
        <p:sp>
          <p:nvSpPr>
            <p:cNvPr id="10842" name="Google Shape;10842;p62"/>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2"/>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2"/>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2"/>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62"/>
          <p:cNvGrpSpPr/>
          <p:nvPr/>
        </p:nvGrpSpPr>
        <p:grpSpPr>
          <a:xfrm>
            <a:off x="3094217" y="1802335"/>
            <a:ext cx="350198" cy="350548"/>
            <a:chOff x="3094217" y="1976585"/>
            <a:chExt cx="350198" cy="350548"/>
          </a:xfrm>
        </p:grpSpPr>
        <p:sp>
          <p:nvSpPr>
            <p:cNvPr id="10847" name="Google Shape;10847;p62"/>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2"/>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2"/>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2"/>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2"/>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2"/>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2"/>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2"/>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2"/>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2"/>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2"/>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2"/>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2"/>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0" name="Google Shape;10860;p62"/>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1" name="Google Shape;10861;p62"/>
          <p:cNvGrpSpPr/>
          <p:nvPr/>
        </p:nvGrpSpPr>
        <p:grpSpPr>
          <a:xfrm>
            <a:off x="3979435" y="1802335"/>
            <a:ext cx="345265" cy="349848"/>
            <a:chOff x="3979435" y="1976585"/>
            <a:chExt cx="345265" cy="349848"/>
          </a:xfrm>
        </p:grpSpPr>
        <p:sp>
          <p:nvSpPr>
            <p:cNvPr id="10862" name="Google Shape;10862;p62"/>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2"/>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2"/>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2"/>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2"/>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2"/>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2"/>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2"/>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2"/>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2"/>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2"/>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2"/>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2"/>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2"/>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2"/>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2"/>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2"/>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62"/>
          <p:cNvGrpSpPr/>
          <p:nvPr/>
        </p:nvGrpSpPr>
        <p:grpSpPr>
          <a:xfrm>
            <a:off x="3541011" y="1334344"/>
            <a:ext cx="350166" cy="349434"/>
            <a:chOff x="3541011" y="1508594"/>
            <a:chExt cx="350166" cy="349434"/>
          </a:xfrm>
        </p:grpSpPr>
        <p:sp>
          <p:nvSpPr>
            <p:cNvPr id="10880" name="Google Shape;10880;p62"/>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2"/>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2"/>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2"/>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2"/>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2"/>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2"/>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2"/>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2"/>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2"/>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2"/>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2"/>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2"/>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2"/>
          <p:cNvGrpSpPr/>
          <p:nvPr/>
        </p:nvGrpSpPr>
        <p:grpSpPr>
          <a:xfrm>
            <a:off x="3576626" y="1801571"/>
            <a:ext cx="284251" cy="351694"/>
            <a:chOff x="3576626" y="1975821"/>
            <a:chExt cx="284251" cy="351694"/>
          </a:xfrm>
        </p:grpSpPr>
        <p:sp>
          <p:nvSpPr>
            <p:cNvPr id="10894" name="Google Shape;10894;p62"/>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2"/>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2"/>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62"/>
          <p:cNvGrpSpPr/>
          <p:nvPr/>
        </p:nvGrpSpPr>
        <p:grpSpPr>
          <a:xfrm>
            <a:off x="2722090" y="2715912"/>
            <a:ext cx="238770" cy="371841"/>
            <a:chOff x="2722090" y="2890162"/>
            <a:chExt cx="238770" cy="371841"/>
          </a:xfrm>
        </p:grpSpPr>
        <p:sp>
          <p:nvSpPr>
            <p:cNvPr id="10898" name="Google Shape;10898;p62"/>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2"/>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2"/>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1" name="Google Shape;10901;p62"/>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2" name="Google Shape;10902;p62"/>
          <p:cNvGrpSpPr/>
          <p:nvPr/>
        </p:nvGrpSpPr>
        <p:grpSpPr>
          <a:xfrm>
            <a:off x="6216367" y="1795906"/>
            <a:ext cx="361147" cy="361147"/>
            <a:chOff x="6216367" y="1970156"/>
            <a:chExt cx="361147" cy="361147"/>
          </a:xfrm>
        </p:grpSpPr>
        <p:sp>
          <p:nvSpPr>
            <p:cNvPr id="10903" name="Google Shape;10903;p62"/>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2"/>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2"/>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2"/>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62"/>
          <p:cNvGrpSpPr/>
          <p:nvPr/>
        </p:nvGrpSpPr>
        <p:grpSpPr>
          <a:xfrm>
            <a:off x="1289311" y="2751972"/>
            <a:ext cx="408156" cy="299783"/>
            <a:chOff x="1289311" y="2926222"/>
            <a:chExt cx="408156" cy="299783"/>
          </a:xfrm>
        </p:grpSpPr>
        <p:sp>
          <p:nvSpPr>
            <p:cNvPr id="10908" name="Google Shape;10908;p62"/>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2"/>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62"/>
          <p:cNvGrpSpPr/>
          <p:nvPr/>
        </p:nvGrpSpPr>
        <p:grpSpPr>
          <a:xfrm>
            <a:off x="7978465" y="1795142"/>
            <a:ext cx="361147" cy="360797"/>
            <a:chOff x="7978465" y="1969392"/>
            <a:chExt cx="361147" cy="360797"/>
          </a:xfrm>
        </p:grpSpPr>
        <p:sp>
          <p:nvSpPr>
            <p:cNvPr id="10911" name="Google Shape;10911;p62"/>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2"/>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2"/>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2"/>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2"/>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2"/>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2"/>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2"/>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2"/>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0" name="Google Shape;10920;p62"/>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1" name="Google Shape;10921;p62"/>
          <p:cNvGrpSpPr/>
          <p:nvPr/>
        </p:nvGrpSpPr>
        <p:grpSpPr>
          <a:xfrm>
            <a:off x="854261" y="2734563"/>
            <a:ext cx="377474" cy="335748"/>
            <a:chOff x="854261" y="2908813"/>
            <a:chExt cx="377474" cy="335748"/>
          </a:xfrm>
        </p:grpSpPr>
        <p:sp>
          <p:nvSpPr>
            <p:cNvPr id="10922" name="Google Shape;10922;p62"/>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2"/>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2"/>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2"/>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2"/>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62"/>
          <p:cNvGrpSpPr/>
          <p:nvPr/>
        </p:nvGrpSpPr>
        <p:grpSpPr>
          <a:xfrm>
            <a:off x="1749728" y="2720527"/>
            <a:ext cx="386927" cy="363438"/>
            <a:chOff x="1749728" y="2894777"/>
            <a:chExt cx="386927" cy="363438"/>
          </a:xfrm>
        </p:grpSpPr>
        <p:sp>
          <p:nvSpPr>
            <p:cNvPr id="10928" name="Google Shape;10928;p62"/>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2"/>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2"/>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2"/>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2"/>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2"/>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2"/>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62"/>
          <p:cNvGrpSpPr/>
          <p:nvPr/>
        </p:nvGrpSpPr>
        <p:grpSpPr>
          <a:xfrm>
            <a:off x="7098912" y="1795142"/>
            <a:ext cx="359651" cy="361560"/>
            <a:chOff x="7098912" y="1969392"/>
            <a:chExt cx="359651" cy="361560"/>
          </a:xfrm>
        </p:grpSpPr>
        <p:sp>
          <p:nvSpPr>
            <p:cNvPr id="10936" name="Google Shape;10936;p62"/>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2"/>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2"/>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2"/>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2"/>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2"/>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2"/>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2"/>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2"/>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2"/>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2"/>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2"/>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2"/>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9" name="Google Shape;10949;p62"/>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0" name="Google Shape;10950;p62"/>
          <p:cNvGrpSpPr/>
          <p:nvPr/>
        </p:nvGrpSpPr>
        <p:grpSpPr>
          <a:xfrm>
            <a:off x="5352728" y="1815989"/>
            <a:ext cx="327091" cy="322508"/>
            <a:chOff x="5352728" y="1990239"/>
            <a:chExt cx="327091" cy="322508"/>
          </a:xfrm>
        </p:grpSpPr>
        <p:sp>
          <p:nvSpPr>
            <p:cNvPr id="10951" name="Google Shape;10951;p62"/>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2"/>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2"/>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62"/>
          <p:cNvGrpSpPr/>
          <p:nvPr/>
        </p:nvGrpSpPr>
        <p:grpSpPr>
          <a:xfrm>
            <a:off x="7538896" y="1795906"/>
            <a:ext cx="361147" cy="361529"/>
            <a:chOff x="7538896" y="1970156"/>
            <a:chExt cx="361147" cy="361529"/>
          </a:xfrm>
        </p:grpSpPr>
        <p:sp>
          <p:nvSpPr>
            <p:cNvPr id="10955" name="Google Shape;10955;p62"/>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2"/>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2"/>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2"/>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2"/>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2"/>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62"/>
          <p:cNvGrpSpPr/>
          <p:nvPr/>
        </p:nvGrpSpPr>
        <p:grpSpPr>
          <a:xfrm>
            <a:off x="4896099" y="1796670"/>
            <a:ext cx="358155" cy="358123"/>
            <a:chOff x="4896099" y="1970920"/>
            <a:chExt cx="358155" cy="358123"/>
          </a:xfrm>
        </p:grpSpPr>
        <p:sp>
          <p:nvSpPr>
            <p:cNvPr id="10962" name="Google Shape;10962;p62"/>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2"/>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2"/>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62"/>
          <p:cNvGrpSpPr/>
          <p:nvPr/>
        </p:nvGrpSpPr>
        <p:grpSpPr>
          <a:xfrm>
            <a:off x="4048787" y="2802769"/>
            <a:ext cx="283488" cy="198604"/>
            <a:chOff x="4048787" y="2977019"/>
            <a:chExt cx="283488" cy="198604"/>
          </a:xfrm>
        </p:grpSpPr>
        <p:sp>
          <p:nvSpPr>
            <p:cNvPr id="10966" name="Google Shape;10966;p62"/>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2"/>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2"/>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2"/>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2"/>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2"/>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2" name="Google Shape;10972;p62"/>
          <p:cNvGrpSpPr/>
          <p:nvPr/>
        </p:nvGrpSpPr>
        <p:grpSpPr>
          <a:xfrm>
            <a:off x="4054103" y="2255941"/>
            <a:ext cx="218687" cy="349052"/>
            <a:chOff x="4054103" y="2430191"/>
            <a:chExt cx="218687" cy="349052"/>
          </a:xfrm>
        </p:grpSpPr>
        <p:sp>
          <p:nvSpPr>
            <p:cNvPr id="10973" name="Google Shape;10973;p62"/>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2"/>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62"/>
          <p:cNvGrpSpPr/>
          <p:nvPr/>
        </p:nvGrpSpPr>
        <p:grpSpPr>
          <a:xfrm>
            <a:off x="2185128" y="2253299"/>
            <a:ext cx="382758" cy="356595"/>
            <a:chOff x="2185128" y="2427549"/>
            <a:chExt cx="382758" cy="356595"/>
          </a:xfrm>
        </p:grpSpPr>
        <p:sp>
          <p:nvSpPr>
            <p:cNvPr id="10976" name="Google Shape;10976;p62"/>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2"/>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2"/>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2"/>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62"/>
          <p:cNvGrpSpPr/>
          <p:nvPr/>
        </p:nvGrpSpPr>
        <p:grpSpPr>
          <a:xfrm>
            <a:off x="2656907" y="2265043"/>
            <a:ext cx="332757" cy="332343"/>
            <a:chOff x="2656907" y="2439293"/>
            <a:chExt cx="332757" cy="332343"/>
          </a:xfrm>
        </p:grpSpPr>
        <p:sp>
          <p:nvSpPr>
            <p:cNvPr id="10981" name="Google Shape;10981;p62"/>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2"/>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2"/>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2"/>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2"/>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2"/>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2"/>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8" name="Google Shape;10988;p62"/>
          <p:cNvGrpSpPr/>
          <p:nvPr/>
        </p:nvGrpSpPr>
        <p:grpSpPr>
          <a:xfrm>
            <a:off x="1731523" y="2248366"/>
            <a:ext cx="399435" cy="365698"/>
            <a:chOff x="1731523" y="2422616"/>
            <a:chExt cx="399435" cy="365698"/>
          </a:xfrm>
        </p:grpSpPr>
        <p:sp>
          <p:nvSpPr>
            <p:cNvPr id="10989" name="Google Shape;10989;p62"/>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2"/>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2"/>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2" name="Google Shape;10992;p62"/>
          <p:cNvGrpSpPr/>
          <p:nvPr/>
        </p:nvGrpSpPr>
        <p:grpSpPr>
          <a:xfrm>
            <a:off x="3097241" y="2259314"/>
            <a:ext cx="344883" cy="343387"/>
            <a:chOff x="3097241" y="2433564"/>
            <a:chExt cx="344883" cy="343387"/>
          </a:xfrm>
        </p:grpSpPr>
        <p:sp>
          <p:nvSpPr>
            <p:cNvPr id="10993" name="Google Shape;10993;p62"/>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2"/>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2"/>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2"/>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2"/>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2"/>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2"/>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2"/>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2"/>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62"/>
          <p:cNvGrpSpPr/>
          <p:nvPr/>
        </p:nvGrpSpPr>
        <p:grpSpPr>
          <a:xfrm>
            <a:off x="1278299" y="2265043"/>
            <a:ext cx="410829" cy="332343"/>
            <a:chOff x="1278299" y="2439293"/>
            <a:chExt cx="410829" cy="332343"/>
          </a:xfrm>
        </p:grpSpPr>
        <p:sp>
          <p:nvSpPr>
            <p:cNvPr id="11003" name="Google Shape;11003;p62"/>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2"/>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2"/>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2"/>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2"/>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2"/>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2"/>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2"/>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62"/>
          <p:cNvGrpSpPr/>
          <p:nvPr/>
        </p:nvGrpSpPr>
        <p:grpSpPr>
          <a:xfrm>
            <a:off x="2661459" y="1840751"/>
            <a:ext cx="322508" cy="273494"/>
            <a:chOff x="2661459" y="2015001"/>
            <a:chExt cx="322508" cy="273494"/>
          </a:xfrm>
        </p:grpSpPr>
        <p:sp>
          <p:nvSpPr>
            <p:cNvPr id="11012" name="Google Shape;11012;p62"/>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2"/>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62"/>
          <p:cNvGrpSpPr/>
          <p:nvPr/>
        </p:nvGrpSpPr>
        <p:grpSpPr>
          <a:xfrm>
            <a:off x="870939" y="2265043"/>
            <a:ext cx="331993" cy="331993"/>
            <a:chOff x="870939" y="2439293"/>
            <a:chExt cx="331993" cy="331993"/>
          </a:xfrm>
        </p:grpSpPr>
        <p:sp>
          <p:nvSpPr>
            <p:cNvPr id="11015" name="Google Shape;11015;p62"/>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2"/>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2"/>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2"/>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2"/>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2"/>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2"/>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2"/>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2"/>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2"/>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2"/>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2"/>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2"/>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2"/>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2"/>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2"/>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62"/>
          <p:cNvGrpSpPr/>
          <p:nvPr/>
        </p:nvGrpSpPr>
        <p:grpSpPr>
          <a:xfrm>
            <a:off x="6644957" y="2282103"/>
            <a:ext cx="371395" cy="278904"/>
            <a:chOff x="6644957" y="2456353"/>
            <a:chExt cx="371395" cy="278904"/>
          </a:xfrm>
        </p:grpSpPr>
        <p:sp>
          <p:nvSpPr>
            <p:cNvPr id="11032" name="Google Shape;11032;p62"/>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2"/>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2"/>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2"/>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2"/>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2"/>
          <p:cNvGrpSpPr/>
          <p:nvPr/>
        </p:nvGrpSpPr>
        <p:grpSpPr>
          <a:xfrm>
            <a:off x="5388757" y="2240409"/>
            <a:ext cx="260349" cy="362292"/>
            <a:chOff x="5388757" y="2414659"/>
            <a:chExt cx="260349" cy="362292"/>
          </a:xfrm>
        </p:grpSpPr>
        <p:sp>
          <p:nvSpPr>
            <p:cNvPr id="11038" name="Google Shape;11038;p62"/>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2"/>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2"/>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2"/>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2"/>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2"/>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2"/>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2"/>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2"/>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2"/>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2"/>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2"/>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2"/>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2"/>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2"/>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2"/>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2"/>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2"/>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2"/>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2"/>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62"/>
          <p:cNvGrpSpPr/>
          <p:nvPr/>
        </p:nvGrpSpPr>
        <p:grpSpPr>
          <a:xfrm>
            <a:off x="3567142" y="2731507"/>
            <a:ext cx="348288" cy="340331"/>
            <a:chOff x="3567142" y="2905757"/>
            <a:chExt cx="348288" cy="340331"/>
          </a:xfrm>
        </p:grpSpPr>
        <p:sp>
          <p:nvSpPr>
            <p:cNvPr id="11059" name="Google Shape;11059;p62"/>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2"/>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2"/>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2"/>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2"/>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2"/>
          <p:cNvGrpSpPr/>
          <p:nvPr/>
        </p:nvGrpSpPr>
        <p:grpSpPr>
          <a:xfrm>
            <a:off x="870939" y="1801571"/>
            <a:ext cx="332375" cy="350071"/>
            <a:chOff x="870939" y="1975821"/>
            <a:chExt cx="332375" cy="350071"/>
          </a:xfrm>
        </p:grpSpPr>
        <p:sp>
          <p:nvSpPr>
            <p:cNvPr id="11065" name="Google Shape;11065;p62"/>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2"/>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2"/>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2"/>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62"/>
          <p:cNvGrpSpPr/>
          <p:nvPr/>
        </p:nvGrpSpPr>
        <p:grpSpPr>
          <a:xfrm>
            <a:off x="7967103" y="2240791"/>
            <a:ext cx="355863" cy="361911"/>
            <a:chOff x="7967103" y="2415041"/>
            <a:chExt cx="355863" cy="361911"/>
          </a:xfrm>
        </p:grpSpPr>
        <p:sp>
          <p:nvSpPr>
            <p:cNvPr id="11070" name="Google Shape;11070;p62"/>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2"/>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2"/>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2"/>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2"/>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2"/>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2"/>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2"/>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2"/>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2"/>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2"/>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62"/>
          <p:cNvGrpSpPr/>
          <p:nvPr/>
        </p:nvGrpSpPr>
        <p:grpSpPr>
          <a:xfrm>
            <a:off x="7529411" y="2240409"/>
            <a:ext cx="355863" cy="362292"/>
            <a:chOff x="7529411" y="2414659"/>
            <a:chExt cx="355863" cy="362292"/>
          </a:xfrm>
        </p:grpSpPr>
        <p:sp>
          <p:nvSpPr>
            <p:cNvPr id="11082" name="Google Shape;11082;p62"/>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2"/>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2"/>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2"/>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2"/>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2"/>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2"/>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2"/>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2"/>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2"/>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2"/>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2"/>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2"/>
          <p:cNvGrpSpPr/>
          <p:nvPr/>
        </p:nvGrpSpPr>
        <p:grpSpPr>
          <a:xfrm>
            <a:off x="5733194" y="2257468"/>
            <a:ext cx="446826" cy="327059"/>
            <a:chOff x="5733194" y="2431718"/>
            <a:chExt cx="446826" cy="327059"/>
          </a:xfrm>
        </p:grpSpPr>
        <p:sp>
          <p:nvSpPr>
            <p:cNvPr id="11095" name="Google Shape;11095;p62"/>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2"/>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2"/>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62"/>
          <p:cNvGrpSpPr/>
          <p:nvPr/>
        </p:nvGrpSpPr>
        <p:grpSpPr>
          <a:xfrm>
            <a:off x="4876780" y="2243814"/>
            <a:ext cx="407774" cy="356627"/>
            <a:chOff x="4876780" y="2418064"/>
            <a:chExt cx="407774" cy="356627"/>
          </a:xfrm>
        </p:grpSpPr>
        <p:sp>
          <p:nvSpPr>
            <p:cNvPr id="11099" name="Google Shape;11099;p62"/>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2"/>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2"/>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2"/>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2"/>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2"/>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2"/>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2"/>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62"/>
          <p:cNvGrpSpPr/>
          <p:nvPr/>
        </p:nvGrpSpPr>
        <p:grpSpPr>
          <a:xfrm>
            <a:off x="7070872" y="2236621"/>
            <a:ext cx="398321" cy="371013"/>
            <a:chOff x="7070872" y="2410871"/>
            <a:chExt cx="398321" cy="371013"/>
          </a:xfrm>
        </p:grpSpPr>
        <p:sp>
          <p:nvSpPr>
            <p:cNvPr id="11108" name="Google Shape;11108;p62"/>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2"/>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2"/>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2"/>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2" name="Google Shape;11112;p62"/>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3" name="Google Shape;11113;p62"/>
          <p:cNvGrpSpPr/>
          <p:nvPr/>
        </p:nvGrpSpPr>
        <p:grpSpPr>
          <a:xfrm>
            <a:off x="5318259" y="2807861"/>
            <a:ext cx="371013" cy="220787"/>
            <a:chOff x="5318259" y="2982111"/>
            <a:chExt cx="371013" cy="220787"/>
          </a:xfrm>
        </p:grpSpPr>
        <p:sp>
          <p:nvSpPr>
            <p:cNvPr id="11114" name="Google Shape;11114;p62"/>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2"/>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2"/>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2"/>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2"/>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2"/>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2"/>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2"/>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62"/>
          <p:cNvGrpSpPr/>
          <p:nvPr/>
        </p:nvGrpSpPr>
        <p:grpSpPr>
          <a:xfrm>
            <a:off x="7073928" y="2731507"/>
            <a:ext cx="371395" cy="371809"/>
            <a:chOff x="7073928" y="2905757"/>
            <a:chExt cx="371395" cy="371809"/>
          </a:xfrm>
        </p:grpSpPr>
        <p:sp>
          <p:nvSpPr>
            <p:cNvPr id="11123" name="Google Shape;11123;p62"/>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2"/>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2"/>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62"/>
          <p:cNvGrpSpPr/>
          <p:nvPr/>
        </p:nvGrpSpPr>
        <p:grpSpPr>
          <a:xfrm>
            <a:off x="6188327" y="2781158"/>
            <a:ext cx="371395" cy="272857"/>
            <a:chOff x="6188327" y="2955408"/>
            <a:chExt cx="371395" cy="272857"/>
          </a:xfrm>
        </p:grpSpPr>
        <p:sp>
          <p:nvSpPr>
            <p:cNvPr id="11127" name="Google Shape;11127;p62"/>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2"/>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9" name="Google Shape;11129;p62"/>
          <p:cNvGrpSpPr/>
          <p:nvPr/>
        </p:nvGrpSpPr>
        <p:grpSpPr>
          <a:xfrm>
            <a:off x="7521454" y="2731889"/>
            <a:ext cx="359651" cy="371013"/>
            <a:chOff x="7521454" y="2906139"/>
            <a:chExt cx="359651" cy="371013"/>
          </a:xfrm>
        </p:grpSpPr>
        <p:sp>
          <p:nvSpPr>
            <p:cNvPr id="11130" name="Google Shape;11130;p62"/>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2"/>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2"/>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2"/>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2"/>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62"/>
          <p:cNvGrpSpPr/>
          <p:nvPr/>
        </p:nvGrpSpPr>
        <p:grpSpPr>
          <a:xfrm>
            <a:off x="5782845" y="2732271"/>
            <a:ext cx="301661" cy="371013"/>
            <a:chOff x="5782845" y="2906521"/>
            <a:chExt cx="301661" cy="371013"/>
          </a:xfrm>
        </p:grpSpPr>
        <p:sp>
          <p:nvSpPr>
            <p:cNvPr id="11136" name="Google Shape;11136;p62"/>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2"/>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2"/>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62"/>
          <p:cNvGrpSpPr/>
          <p:nvPr/>
        </p:nvGrpSpPr>
        <p:grpSpPr>
          <a:xfrm>
            <a:off x="3539102" y="2253299"/>
            <a:ext cx="355099" cy="355481"/>
            <a:chOff x="3539102" y="2427549"/>
            <a:chExt cx="355099" cy="355481"/>
          </a:xfrm>
        </p:grpSpPr>
        <p:sp>
          <p:nvSpPr>
            <p:cNvPr id="11140" name="Google Shape;11140;p62"/>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2"/>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62"/>
          <p:cNvGrpSpPr/>
          <p:nvPr/>
        </p:nvGrpSpPr>
        <p:grpSpPr>
          <a:xfrm>
            <a:off x="6630539" y="2743252"/>
            <a:ext cx="371777" cy="349434"/>
            <a:chOff x="6630539" y="2917502"/>
            <a:chExt cx="371777" cy="349434"/>
          </a:xfrm>
        </p:grpSpPr>
        <p:sp>
          <p:nvSpPr>
            <p:cNvPr id="11143" name="Google Shape;11143;p62"/>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2"/>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2"/>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2"/>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2"/>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2"/>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2"/>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62"/>
          <p:cNvGrpSpPr/>
          <p:nvPr/>
        </p:nvGrpSpPr>
        <p:grpSpPr>
          <a:xfrm>
            <a:off x="2171474" y="3194979"/>
            <a:ext cx="408156" cy="343737"/>
            <a:chOff x="2171474" y="3369229"/>
            <a:chExt cx="408156" cy="343737"/>
          </a:xfrm>
        </p:grpSpPr>
        <p:sp>
          <p:nvSpPr>
            <p:cNvPr id="11151" name="Google Shape;11151;p62"/>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2"/>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2"/>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2"/>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62"/>
          <p:cNvGrpSpPr/>
          <p:nvPr/>
        </p:nvGrpSpPr>
        <p:grpSpPr>
          <a:xfrm>
            <a:off x="4891198" y="2750858"/>
            <a:ext cx="334634" cy="334634"/>
            <a:chOff x="4891198" y="2925108"/>
            <a:chExt cx="334634" cy="334634"/>
          </a:xfrm>
        </p:grpSpPr>
        <p:sp>
          <p:nvSpPr>
            <p:cNvPr id="11156" name="Google Shape;11156;p62"/>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2"/>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2"/>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2"/>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2"/>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2"/>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2"/>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2"/>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62"/>
          <p:cNvGrpSpPr/>
          <p:nvPr/>
        </p:nvGrpSpPr>
        <p:grpSpPr>
          <a:xfrm>
            <a:off x="7976174" y="2750858"/>
            <a:ext cx="334666" cy="334634"/>
            <a:chOff x="7976174" y="2925108"/>
            <a:chExt cx="334666" cy="334634"/>
          </a:xfrm>
        </p:grpSpPr>
        <p:sp>
          <p:nvSpPr>
            <p:cNvPr id="11165" name="Google Shape;11165;p62"/>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2"/>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2"/>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2"/>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2"/>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2"/>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2"/>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2"/>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2"/>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62"/>
          <p:cNvGrpSpPr/>
          <p:nvPr/>
        </p:nvGrpSpPr>
        <p:grpSpPr>
          <a:xfrm>
            <a:off x="3091957" y="3199881"/>
            <a:ext cx="354717" cy="332757"/>
            <a:chOff x="3091957" y="3374131"/>
            <a:chExt cx="354717" cy="332757"/>
          </a:xfrm>
        </p:grpSpPr>
        <p:sp>
          <p:nvSpPr>
            <p:cNvPr id="11175" name="Google Shape;11175;p62"/>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2"/>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2"/>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2"/>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2"/>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2"/>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62"/>
          <p:cNvGrpSpPr/>
          <p:nvPr/>
        </p:nvGrpSpPr>
        <p:grpSpPr>
          <a:xfrm>
            <a:off x="3988156" y="3205960"/>
            <a:ext cx="353954" cy="318880"/>
            <a:chOff x="3988156" y="3380210"/>
            <a:chExt cx="353954" cy="318880"/>
          </a:xfrm>
        </p:grpSpPr>
        <p:sp>
          <p:nvSpPr>
            <p:cNvPr id="11182" name="Google Shape;11182;p62"/>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2"/>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2"/>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2"/>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2"/>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7" name="Google Shape;11187;p62"/>
          <p:cNvGrpSpPr/>
          <p:nvPr/>
        </p:nvGrpSpPr>
        <p:grpSpPr>
          <a:xfrm>
            <a:off x="3541011" y="3193070"/>
            <a:ext cx="348257" cy="346188"/>
            <a:chOff x="3541011" y="3367320"/>
            <a:chExt cx="348257" cy="346188"/>
          </a:xfrm>
        </p:grpSpPr>
        <p:sp>
          <p:nvSpPr>
            <p:cNvPr id="11188" name="Google Shape;11188;p62"/>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2"/>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2"/>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2"/>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62"/>
          <p:cNvGrpSpPr/>
          <p:nvPr/>
        </p:nvGrpSpPr>
        <p:grpSpPr>
          <a:xfrm>
            <a:off x="1314678" y="3183967"/>
            <a:ext cx="334666" cy="365348"/>
            <a:chOff x="1314678" y="3358217"/>
            <a:chExt cx="334666" cy="365348"/>
          </a:xfrm>
        </p:grpSpPr>
        <p:sp>
          <p:nvSpPr>
            <p:cNvPr id="11193" name="Google Shape;11193;p62"/>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2"/>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2"/>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2"/>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2"/>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62"/>
          <p:cNvGrpSpPr/>
          <p:nvPr/>
        </p:nvGrpSpPr>
        <p:grpSpPr>
          <a:xfrm>
            <a:off x="1748582" y="3198385"/>
            <a:ext cx="359269" cy="335780"/>
            <a:chOff x="1748582" y="3372635"/>
            <a:chExt cx="359269" cy="335780"/>
          </a:xfrm>
        </p:grpSpPr>
        <p:sp>
          <p:nvSpPr>
            <p:cNvPr id="11199" name="Google Shape;11199;p62"/>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0" name="Google Shape;11200;p62"/>
            <p:cNvGrpSpPr/>
            <p:nvPr/>
          </p:nvGrpSpPr>
          <p:grpSpPr>
            <a:xfrm>
              <a:off x="1748582" y="3372635"/>
              <a:ext cx="333520" cy="335780"/>
              <a:chOff x="1748582" y="3372635"/>
              <a:chExt cx="333520" cy="335780"/>
            </a:xfrm>
          </p:grpSpPr>
          <p:sp>
            <p:nvSpPr>
              <p:cNvPr id="11201" name="Google Shape;11201;p62"/>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2"/>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2"/>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04" name="Google Shape;11204;p62"/>
          <p:cNvGrpSpPr/>
          <p:nvPr/>
        </p:nvGrpSpPr>
        <p:grpSpPr>
          <a:xfrm>
            <a:off x="2640993" y="3183585"/>
            <a:ext cx="365348" cy="364966"/>
            <a:chOff x="2640993" y="3357835"/>
            <a:chExt cx="365348" cy="364966"/>
          </a:xfrm>
        </p:grpSpPr>
        <p:sp>
          <p:nvSpPr>
            <p:cNvPr id="11205" name="Google Shape;11205;p62"/>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2"/>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2"/>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2"/>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2"/>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2"/>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2"/>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2"/>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2"/>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2"/>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62"/>
          <p:cNvGrpSpPr/>
          <p:nvPr/>
        </p:nvGrpSpPr>
        <p:grpSpPr>
          <a:xfrm>
            <a:off x="4886264" y="3191924"/>
            <a:ext cx="350548" cy="350198"/>
            <a:chOff x="4886264" y="3366174"/>
            <a:chExt cx="350548" cy="350198"/>
          </a:xfrm>
        </p:grpSpPr>
        <p:sp>
          <p:nvSpPr>
            <p:cNvPr id="11216" name="Google Shape;11216;p62"/>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2"/>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2"/>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2"/>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2"/>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2"/>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2"/>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2"/>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2"/>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2"/>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2"/>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2"/>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2"/>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9" name="Google Shape;11229;p62"/>
          <p:cNvGrpSpPr/>
          <p:nvPr/>
        </p:nvGrpSpPr>
        <p:grpSpPr>
          <a:xfrm>
            <a:off x="5331913" y="3239697"/>
            <a:ext cx="347143" cy="254684"/>
            <a:chOff x="5331913" y="3413947"/>
            <a:chExt cx="347143" cy="254684"/>
          </a:xfrm>
        </p:grpSpPr>
        <p:sp>
          <p:nvSpPr>
            <p:cNvPr id="11230" name="Google Shape;11230;p62"/>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2"/>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2"/>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2"/>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2"/>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2"/>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62"/>
          <p:cNvGrpSpPr/>
          <p:nvPr/>
        </p:nvGrpSpPr>
        <p:grpSpPr>
          <a:xfrm>
            <a:off x="5776798" y="3235528"/>
            <a:ext cx="346379" cy="264518"/>
            <a:chOff x="5776798" y="3409778"/>
            <a:chExt cx="346379" cy="264518"/>
          </a:xfrm>
        </p:grpSpPr>
        <p:sp>
          <p:nvSpPr>
            <p:cNvPr id="11237" name="Google Shape;11237;p62"/>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2"/>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2"/>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2"/>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2"/>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2"/>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62"/>
          <p:cNvGrpSpPr/>
          <p:nvPr/>
        </p:nvGrpSpPr>
        <p:grpSpPr>
          <a:xfrm>
            <a:off x="7108015" y="3222255"/>
            <a:ext cx="344883" cy="290299"/>
            <a:chOff x="7108015" y="3396505"/>
            <a:chExt cx="344883" cy="290299"/>
          </a:xfrm>
        </p:grpSpPr>
        <p:sp>
          <p:nvSpPr>
            <p:cNvPr id="11244" name="Google Shape;11244;p62"/>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2"/>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2"/>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2"/>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62"/>
          <p:cNvGrpSpPr/>
          <p:nvPr/>
        </p:nvGrpSpPr>
        <p:grpSpPr>
          <a:xfrm>
            <a:off x="7551754" y="3216558"/>
            <a:ext cx="344883" cy="301311"/>
            <a:chOff x="7551754" y="3390808"/>
            <a:chExt cx="344883" cy="301311"/>
          </a:xfrm>
        </p:grpSpPr>
        <p:sp>
          <p:nvSpPr>
            <p:cNvPr id="11249" name="Google Shape;11249;p62"/>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2"/>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2"/>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2"/>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2"/>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2"/>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2"/>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2"/>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2"/>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2"/>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2"/>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62"/>
          <p:cNvGrpSpPr/>
          <p:nvPr/>
        </p:nvGrpSpPr>
        <p:grpSpPr>
          <a:xfrm>
            <a:off x="6707084" y="3213153"/>
            <a:ext cx="261145" cy="308504"/>
            <a:chOff x="6707084" y="3387403"/>
            <a:chExt cx="261145" cy="308504"/>
          </a:xfrm>
        </p:grpSpPr>
        <p:sp>
          <p:nvSpPr>
            <p:cNvPr id="11261" name="Google Shape;11261;p62"/>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2"/>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2"/>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2"/>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2"/>
          <p:cNvGrpSpPr/>
          <p:nvPr/>
        </p:nvGrpSpPr>
        <p:grpSpPr>
          <a:xfrm>
            <a:off x="848978" y="4123387"/>
            <a:ext cx="377824" cy="324418"/>
            <a:chOff x="848978" y="4297637"/>
            <a:chExt cx="377824" cy="324418"/>
          </a:xfrm>
        </p:grpSpPr>
        <p:sp>
          <p:nvSpPr>
            <p:cNvPr id="11266" name="Google Shape;11266;p62"/>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2"/>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62"/>
          <p:cNvGrpSpPr/>
          <p:nvPr/>
        </p:nvGrpSpPr>
        <p:grpSpPr>
          <a:xfrm>
            <a:off x="1754279" y="4112343"/>
            <a:ext cx="351439" cy="345965"/>
            <a:chOff x="1754279" y="4286593"/>
            <a:chExt cx="351439" cy="345965"/>
          </a:xfrm>
        </p:grpSpPr>
        <p:sp>
          <p:nvSpPr>
            <p:cNvPr id="11269" name="Google Shape;11269;p62"/>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2"/>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2"/>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2"/>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2"/>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62"/>
          <p:cNvGrpSpPr/>
          <p:nvPr/>
        </p:nvGrpSpPr>
        <p:grpSpPr>
          <a:xfrm>
            <a:off x="3996113" y="4116926"/>
            <a:ext cx="336512" cy="335048"/>
            <a:chOff x="3996113" y="4291176"/>
            <a:chExt cx="336512" cy="335048"/>
          </a:xfrm>
        </p:grpSpPr>
        <p:sp>
          <p:nvSpPr>
            <p:cNvPr id="11275" name="Google Shape;11275;p62"/>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2"/>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2"/>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8" name="Google Shape;11278;p62"/>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9" name="Google Shape;11279;p62"/>
          <p:cNvGrpSpPr/>
          <p:nvPr/>
        </p:nvGrpSpPr>
        <p:grpSpPr>
          <a:xfrm>
            <a:off x="2179081" y="4111261"/>
            <a:ext cx="397525" cy="348670"/>
            <a:chOff x="2179081" y="4285511"/>
            <a:chExt cx="397525" cy="348670"/>
          </a:xfrm>
        </p:grpSpPr>
        <p:sp>
          <p:nvSpPr>
            <p:cNvPr id="11280" name="Google Shape;11280;p62"/>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2"/>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2"/>
          <p:cNvGrpSpPr/>
          <p:nvPr/>
        </p:nvGrpSpPr>
        <p:grpSpPr>
          <a:xfrm>
            <a:off x="3584201" y="4120746"/>
            <a:ext cx="267574" cy="329415"/>
            <a:chOff x="3584201" y="4294996"/>
            <a:chExt cx="267574" cy="329415"/>
          </a:xfrm>
        </p:grpSpPr>
        <p:sp>
          <p:nvSpPr>
            <p:cNvPr id="11283" name="Google Shape;11283;p62"/>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2"/>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2"/>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2"/>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62"/>
          <p:cNvGrpSpPr/>
          <p:nvPr/>
        </p:nvGrpSpPr>
        <p:grpSpPr>
          <a:xfrm>
            <a:off x="3082855" y="4121478"/>
            <a:ext cx="375946" cy="327823"/>
            <a:chOff x="3082855" y="4295728"/>
            <a:chExt cx="375946" cy="327823"/>
          </a:xfrm>
        </p:grpSpPr>
        <p:sp>
          <p:nvSpPr>
            <p:cNvPr id="11288" name="Google Shape;11288;p62"/>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2"/>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2"/>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2"/>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2"/>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2"/>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2"/>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2"/>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2"/>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2"/>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2"/>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9" name="Google Shape;11299;p62"/>
          <p:cNvGrpSpPr/>
          <p:nvPr/>
        </p:nvGrpSpPr>
        <p:grpSpPr>
          <a:xfrm>
            <a:off x="2749016" y="4116926"/>
            <a:ext cx="150831" cy="336926"/>
            <a:chOff x="2749016" y="4291176"/>
            <a:chExt cx="150831" cy="336926"/>
          </a:xfrm>
        </p:grpSpPr>
        <p:sp>
          <p:nvSpPr>
            <p:cNvPr id="11300" name="Google Shape;11300;p62"/>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2"/>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2"/>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2"/>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4" name="Google Shape;11304;p62"/>
          <p:cNvGrpSpPr/>
          <p:nvPr/>
        </p:nvGrpSpPr>
        <p:grpSpPr>
          <a:xfrm>
            <a:off x="7127716" y="4105182"/>
            <a:ext cx="248254" cy="361942"/>
            <a:chOff x="7127716" y="4279432"/>
            <a:chExt cx="248254" cy="361942"/>
          </a:xfrm>
        </p:grpSpPr>
        <p:sp>
          <p:nvSpPr>
            <p:cNvPr id="11305" name="Google Shape;11305;p62"/>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2"/>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2"/>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2"/>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2"/>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2"/>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2"/>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2"/>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2"/>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62"/>
          <p:cNvGrpSpPr/>
          <p:nvPr/>
        </p:nvGrpSpPr>
        <p:grpSpPr>
          <a:xfrm>
            <a:off x="7565408" y="4105182"/>
            <a:ext cx="248255" cy="361942"/>
            <a:chOff x="7565408" y="4279432"/>
            <a:chExt cx="248255" cy="361942"/>
          </a:xfrm>
        </p:grpSpPr>
        <p:sp>
          <p:nvSpPr>
            <p:cNvPr id="11315" name="Google Shape;11315;p62"/>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2"/>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2"/>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2"/>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2"/>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2"/>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2"/>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2"/>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62"/>
          <p:cNvGrpSpPr/>
          <p:nvPr/>
        </p:nvGrpSpPr>
        <p:grpSpPr>
          <a:xfrm>
            <a:off x="6264109" y="4105182"/>
            <a:ext cx="225498" cy="361560"/>
            <a:chOff x="6264109" y="4279432"/>
            <a:chExt cx="225498" cy="361560"/>
          </a:xfrm>
        </p:grpSpPr>
        <p:sp>
          <p:nvSpPr>
            <p:cNvPr id="11324" name="Google Shape;11324;p62"/>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2"/>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62"/>
          <p:cNvGrpSpPr/>
          <p:nvPr/>
        </p:nvGrpSpPr>
        <p:grpSpPr>
          <a:xfrm>
            <a:off x="7929578" y="4110115"/>
            <a:ext cx="395266" cy="351312"/>
            <a:chOff x="7929578" y="4284365"/>
            <a:chExt cx="395266" cy="351312"/>
          </a:xfrm>
        </p:grpSpPr>
        <p:sp>
          <p:nvSpPr>
            <p:cNvPr id="11327" name="Google Shape;11327;p62"/>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2"/>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2"/>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2"/>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62"/>
          <p:cNvGrpSpPr/>
          <p:nvPr/>
        </p:nvGrpSpPr>
        <p:grpSpPr>
          <a:xfrm>
            <a:off x="6595502" y="4149527"/>
            <a:ext cx="426315" cy="332826"/>
            <a:chOff x="6639652" y="4323777"/>
            <a:chExt cx="426315" cy="332826"/>
          </a:xfrm>
        </p:grpSpPr>
        <p:sp>
          <p:nvSpPr>
            <p:cNvPr id="11332" name="Google Shape;11332;p62"/>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2"/>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2"/>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2"/>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2"/>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2"/>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2"/>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2"/>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2"/>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2"/>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62"/>
          <p:cNvGrpSpPr/>
          <p:nvPr/>
        </p:nvGrpSpPr>
        <p:grpSpPr>
          <a:xfrm>
            <a:off x="5357662" y="4123387"/>
            <a:ext cx="287275" cy="326296"/>
            <a:chOff x="5357662" y="4297637"/>
            <a:chExt cx="287275" cy="326296"/>
          </a:xfrm>
        </p:grpSpPr>
        <p:sp>
          <p:nvSpPr>
            <p:cNvPr id="11343" name="Google Shape;11343;p62"/>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2"/>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2"/>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2"/>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2"/>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62"/>
          <p:cNvGrpSpPr/>
          <p:nvPr/>
        </p:nvGrpSpPr>
        <p:grpSpPr>
          <a:xfrm>
            <a:off x="5774124" y="4120300"/>
            <a:ext cx="331611" cy="331674"/>
            <a:chOff x="5774124" y="4294550"/>
            <a:chExt cx="331611" cy="331674"/>
          </a:xfrm>
        </p:grpSpPr>
        <p:sp>
          <p:nvSpPr>
            <p:cNvPr id="11349" name="Google Shape;11349;p62"/>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2"/>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2"/>
          <p:cNvGrpSpPr/>
          <p:nvPr/>
        </p:nvGrpSpPr>
        <p:grpSpPr>
          <a:xfrm>
            <a:off x="4890434" y="4113139"/>
            <a:ext cx="345997" cy="346029"/>
            <a:chOff x="4890434" y="4287389"/>
            <a:chExt cx="345997" cy="346029"/>
          </a:xfrm>
        </p:grpSpPr>
        <p:sp>
          <p:nvSpPr>
            <p:cNvPr id="11352" name="Google Shape;11352;p62"/>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2"/>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2"/>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2"/>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2"/>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2"/>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2"/>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62"/>
          <p:cNvGrpSpPr/>
          <p:nvPr/>
        </p:nvGrpSpPr>
        <p:grpSpPr>
          <a:xfrm>
            <a:off x="2165809" y="3636809"/>
            <a:ext cx="422542" cy="342973"/>
            <a:chOff x="2165809" y="3811059"/>
            <a:chExt cx="422542" cy="342973"/>
          </a:xfrm>
        </p:grpSpPr>
        <p:sp>
          <p:nvSpPr>
            <p:cNvPr id="11360" name="Google Shape;11360;p62"/>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2"/>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2"/>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2"/>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2"/>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2"/>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2"/>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2"/>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2"/>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2"/>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2"/>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2"/>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2"/>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2"/>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2"/>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2"/>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2"/>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2"/>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8" name="Google Shape;11378;p62"/>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9" name="Google Shape;11379;p62"/>
          <p:cNvGrpSpPr/>
          <p:nvPr/>
        </p:nvGrpSpPr>
        <p:grpSpPr>
          <a:xfrm>
            <a:off x="903530" y="3631875"/>
            <a:ext cx="264550" cy="353222"/>
            <a:chOff x="903530" y="3806125"/>
            <a:chExt cx="264550" cy="353222"/>
          </a:xfrm>
        </p:grpSpPr>
        <p:sp>
          <p:nvSpPr>
            <p:cNvPr id="11380" name="Google Shape;11380;p62"/>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2"/>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2"/>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2"/>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2"/>
          <p:cNvGrpSpPr/>
          <p:nvPr/>
        </p:nvGrpSpPr>
        <p:grpSpPr>
          <a:xfrm>
            <a:off x="850092" y="3178684"/>
            <a:ext cx="369517" cy="375660"/>
            <a:chOff x="850092" y="3352934"/>
            <a:chExt cx="369517" cy="375660"/>
          </a:xfrm>
        </p:grpSpPr>
        <p:sp>
          <p:nvSpPr>
            <p:cNvPr id="11385" name="Google Shape;11385;p62"/>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2"/>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2"/>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2"/>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2"/>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62"/>
          <p:cNvGrpSpPr/>
          <p:nvPr/>
        </p:nvGrpSpPr>
        <p:grpSpPr>
          <a:xfrm>
            <a:off x="2611458" y="3642124"/>
            <a:ext cx="426329" cy="332375"/>
            <a:chOff x="2611458" y="3816374"/>
            <a:chExt cx="426329" cy="332375"/>
          </a:xfrm>
        </p:grpSpPr>
        <p:sp>
          <p:nvSpPr>
            <p:cNvPr id="11391" name="Google Shape;11391;p62"/>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2"/>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2"/>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2"/>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2"/>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2"/>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2"/>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2"/>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2"/>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2"/>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1" name="Google Shape;11401;p62"/>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2" name="Google Shape;11402;p62"/>
          <p:cNvGrpSpPr/>
          <p:nvPr/>
        </p:nvGrpSpPr>
        <p:grpSpPr>
          <a:xfrm>
            <a:off x="4019984" y="3631143"/>
            <a:ext cx="293704" cy="353954"/>
            <a:chOff x="4019984" y="3805393"/>
            <a:chExt cx="293704" cy="353954"/>
          </a:xfrm>
        </p:grpSpPr>
        <p:sp>
          <p:nvSpPr>
            <p:cNvPr id="11403" name="Google Shape;11403;p62"/>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2"/>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62"/>
          <p:cNvGrpSpPr/>
          <p:nvPr/>
        </p:nvGrpSpPr>
        <p:grpSpPr>
          <a:xfrm>
            <a:off x="8006505" y="3215794"/>
            <a:ext cx="323654" cy="303189"/>
            <a:chOff x="8006505" y="3390044"/>
            <a:chExt cx="323654" cy="303189"/>
          </a:xfrm>
        </p:grpSpPr>
        <p:sp>
          <p:nvSpPr>
            <p:cNvPr id="11406" name="Google Shape;11406;p62"/>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2"/>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2"/>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2"/>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2"/>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2"/>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2" name="Google Shape;11412;p62"/>
          <p:cNvGrpSpPr/>
          <p:nvPr/>
        </p:nvGrpSpPr>
        <p:grpSpPr>
          <a:xfrm>
            <a:off x="1299146" y="3632257"/>
            <a:ext cx="367990" cy="351312"/>
            <a:chOff x="1299146" y="3806507"/>
            <a:chExt cx="367990" cy="351312"/>
          </a:xfrm>
        </p:grpSpPr>
        <p:sp>
          <p:nvSpPr>
            <p:cNvPr id="11413" name="Google Shape;11413;p62"/>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2"/>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5" name="Google Shape;11415;p62"/>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6" name="Google Shape;11416;p62"/>
          <p:cNvGrpSpPr/>
          <p:nvPr/>
        </p:nvGrpSpPr>
        <p:grpSpPr>
          <a:xfrm>
            <a:off x="7550258" y="3658420"/>
            <a:ext cx="371395" cy="301279"/>
            <a:chOff x="7550258" y="3832670"/>
            <a:chExt cx="371395" cy="301279"/>
          </a:xfrm>
        </p:grpSpPr>
        <p:sp>
          <p:nvSpPr>
            <p:cNvPr id="11417" name="Google Shape;11417;p62"/>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2"/>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2"/>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2"/>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2"/>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2"/>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2"/>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2"/>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2"/>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2"/>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2"/>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2"/>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2"/>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2"/>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2"/>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2"/>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2"/>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2"/>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5" name="Google Shape;11435;p62"/>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6" name="Google Shape;11436;p62"/>
          <p:cNvGrpSpPr/>
          <p:nvPr/>
        </p:nvGrpSpPr>
        <p:grpSpPr>
          <a:xfrm>
            <a:off x="6659725" y="3633785"/>
            <a:ext cx="367608" cy="350548"/>
            <a:chOff x="6659725" y="3808035"/>
            <a:chExt cx="367608" cy="350548"/>
          </a:xfrm>
        </p:grpSpPr>
        <p:sp>
          <p:nvSpPr>
            <p:cNvPr id="11437" name="Google Shape;11437;p62"/>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2"/>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2"/>
          <p:cNvGrpSpPr/>
          <p:nvPr/>
        </p:nvGrpSpPr>
        <p:grpSpPr>
          <a:xfrm>
            <a:off x="6219391" y="3642506"/>
            <a:ext cx="356627" cy="334252"/>
            <a:chOff x="6219391" y="3816756"/>
            <a:chExt cx="356627" cy="334252"/>
          </a:xfrm>
        </p:grpSpPr>
        <p:sp>
          <p:nvSpPr>
            <p:cNvPr id="11440" name="Google Shape;11440;p62"/>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2"/>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2"/>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2"/>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4" name="Google Shape;11444;p62"/>
          <p:cNvGrpSpPr/>
          <p:nvPr/>
        </p:nvGrpSpPr>
        <p:grpSpPr>
          <a:xfrm>
            <a:off x="5778676" y="3652722"/>
            <a:ext cx="349052" cy="313055"/>
            <a:chOff x="5778676" y="3826972"/>
            <a:chExt cx="349052" cy="313055"/>
          </a:xfrm>
        </p:grpSpPr>
        <p:sp>
          <p:nvSpPr>
            <p:cNvPr id="11445" name="Google Shape;11445;p62"/>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2"/>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2"/>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2"/>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2"/>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0" name="Google Shape;11450;p62"/>
          <p:cNvGrpSpPr/>
          <p:nvPr/>
        </p:nvGrpSpPr>
        <p:grpSpPr>
          <a:xfrm>
            <a:off x="5355784" y="3660297"/>
            <a:ext cx="299019" cy="297905"/>
            <a:chOff x="5355784" y="3834547"/>
            <a:chExt cx="299019" cy="297905"/>
          </a:xfrm>
        </p:grpSpPr>
        <p:sp>
          <p:nvSpPr>
            <p:cNvPr id="11451" name="Google Shape;11451;p62"/>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2"/>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2"/>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2"/>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62"/>
          <p:cNvGrpSpPr/>
          <p:nvPr/>
        </p:nvGrpSpPr>
        <p:grpSpPr>
          <a:xfrm>
            <a:off x="8036455" y="3633021"/>
            <a:ext cx="292176" cy="353985"/>
            <a:chOff x="8036455" y="3807271"/>
            <a:chExt cx="292176" cy="353985"/>
          </a:xfrm>
        </p:grpSpPr>
        <p:sp>
          <p:nvSpPr>
            <p:cNvPr id="11456" name="Google Shape;11456;p62"/>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2"/>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8" name="Google Shape;11458;p6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459" name="Google Shape;11459;p6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460" name="Google Shape;11460;p62"/>
          <p:cNvGrpSpPr/>
          <p:nvPr/>
        </p:nvGrpSpPr>
        <p:grpSpPr>
          <a:xfrm>
            <a:off x="4874902" y="3634549"/>
            <a:ext cx="345615" cy="350835"/>
            <a:chOff x="4874902" y="3808799"/>
            <a:chExt cx="345615" cy="350835"/>
          </a:xfrm>
        </p:grpSpPr>
        <p:sp>
          <p:nvSpPr>
            <p:cNvPr id="11461" name="Google Shape;11461;p62"/>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2"/>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2"/>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2"/>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2"/>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2"/>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2"/>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2"/>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2"/>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2"/>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2"/>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2"/>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2"/>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2"/>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2"/>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2"/>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2"/>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62"/>
          <p:cNvGrpSpPr/>
          <p:nvPr/>
        </p:nvGrpSpPr>
        <p:grpSpPr>
          <a:xfrm>
            <a:off x="3095745" y="3631143"/>
            <a:ext cx="352840" cy="354717"/>
            <a:chOff x="3095745" y="3805393"/>
            <a:chExt cx="352840" cy="354717"/>
          </a:xfrm>
        </p:grpSpPr>
        <p:sp>
          <p:nvSpPr>
            <p:cNvPr id="11479" name="Google Shape;11479;p62"/>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2"/>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2"/>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2"/>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2"/>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2"/>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88" name="Shape 11488"/>
        <p:cNvGrpSpPr/>
        <p:nvPr/>
      </p:nvGrpSpPr>
      <p:grpSpPr>
        <a:xfrm>
          <a:off x="0" y="0"/>
          <a:ext cx="0" cy="0"/>
          <a:chOff x="0" y="0"/>
          <a:chExt cx="0" cy="0"/>
        </a:xfrm>
      </p:grpSpPr>
      <p:grpSp>
        <p:nvGrpSpPr>
          <p:cNvPr id="11489" name="Google Shape;11489;p63"/>
          <p:cNvGrpSpPr/>
          <p:nvPr/>
        </p:nvGrpSpPr>
        <p:grpSpPr>
          <a:xfrm>
            <a:off x="2704005" y="4083381"/>
            <a:ext cx="342144" cy="362704"/>
            <a:chOff x="2704005" y="4258781"/>
            <a:chExt cx="342144" cy="362704"/>
          </a:xfrm>
        </p:grpSpPr>
        <p:sp>
          <p:nvSpPr>
            <p:cNvPr id="11490" name="Google Shape;11490;p63"/>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3"/>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3"/>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3"/>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3"/>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3"/>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3"/>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63"/>
          <p:cNvGrpSpPr/>
          <p:nvPr/>
        </p:nvGrpSpPr>
        <p:grpSpPr>
          <a:xfrm>
            <a:off x="2157462" y="4083096"/>
            <a:ext cx="347435" cy="363370"/>
            <a:chOff x="2157462" y="4258496"/>
            <a:chExt cx="347435" cy="363370"/>
          </a:xfrm>
        </p:grpSpPr>
        <p:sp>
          <p:nvSpPr>
            <p:cNvPr id="11498" name="Google Shape;11498;p63"/>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3"/>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3"/>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1" name="Google Shape;11501;p63"/>
          <p:cNvGrpSpPr/>
          <p:nvPr/>
        </p:nvGrpSpPr>
        <p:grpSpPr>
          <a:xfrm>
            <a:off x="4010963" y="3588381"/>
            <a:ext cx="343665" cy="363211"/>
            <a:chOff x="4010963" y="3763781"/>
            <a:chExt cx="343665" cy="363211"/>
          </a:xfrm>
        </p:grpSpPr>
        <p:sp>
          <p:nvSpPr>
            <p:cNvPr id="11502" name="Google Shape;11502;p63"/>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3"/>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3"/>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3"/>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3"/>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7" name="Google Shape;11507;p63"/>
          <p:cNvGrpSpPr/>
          <p:nvPr/>
        </p:nvGrpSpPr>
        <p:grpSpPr>
          <a:xfrm>
            <a:off x="2214042" y="3635109"/>
            <a:ext cx="368153" cy="311193"/>
            <a:chOff x="2214042" y="3810509"/>
            <a:chExt cx="368153" cy="311193"/>
          </a:xfrm>
        </p:grpSpPr>
        <p:sp>
          <p:nvSpPr>
            <p:cNvPr id="11508" name="Google Shape;11508;p63"/>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3"/>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63"/>
          <p:cNvGrpSpPr/>
          <p:nvPr/>
        </p:nvGrpSpPr>
        <p:grpSpPr>
          <a:xfrm>
            <a:off x="1797413" y="3606819"/>
            <a:ext cx="367805" cy="367773"/>
            <a:chOff x="1768938" y="3782219"/>
            <a:chExt cx="367805" cy="367773"/>
          </a:xfrm>
        </p:grpSpPr>
        <p:sp>
          <p:nvSpPr>
            <p:cNvPr id="11511" name="Google Shape;11511;p63"/>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3"/>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3"/>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3"/>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3"/>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63"/>
          <p:cNvGrpSpPr/>
          <p:nvPr/>
        </p:nvGrpSpPr>
        <p:grpSpPr>
          <a:xfrm>
            <a:off x="2681385" y="3623039"/>
            <a:ext cx="325544" cy="327413"/>
            <a:chOff x="2681385" y="3798439"/>
            <a:chExt cx="325544" cy="327413"/>
          </a:xfrm>
        </p:grpSpPr>
        <p:sp>
          <p:nvSpPr>
            <p:cNvPr id="11517" name="Google Shape;11517;p63"/>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3"/>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3"/>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3"/>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3"/>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3"/>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3"/>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63"/>
          <p:cNvGrpSpPr/>
          <p:nvPr/>
        </p:nvGrpSpPr>
        <p:grpSpPr>
          <a:xfrm>
            <a:off x="6243928" y="4088102"/>
            <a:ext cx="274254" cy="350824"/>
            <a:chOff x="6243928" y="4263502"/>
            <a:chExt cx="274254" cy="350824"/>
          </a:xfrm>
        </p:grpSpPr>
        <p:sp>
          <p:nvSpPr>
            <p:cNvPr id="11525" name="Google Shape;11525;p63"/>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3"/>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3"/>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3"/>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3"/>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3"/>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3"/>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3"/>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3" name="Google Shape;11533;p63"/>
          <p:cNvGrpSpPr/>
          <p:nvPr/>
        </p:nvGrpSpPr>
        <p:grpSpPr>
          <a:xfrm>
            <a:off x="3560600" y="3587938"/>
            <a:ext cx="352345" cy="363655"/>
            <a:chOff x="3560600" y="3763338"/>
            <a:chExt cx="352345" cy="363655"/>
          </a:xfrm>
        </p:grpSpPr>
        <p:sp>
          <p:nvSpPr>
            <p:cNvPr id="11534" name="Google Shape;11534;p63"/>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3"/>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3"/>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63"/>
          <p:cNvGrpSpPr/>
          <p:nvPr/>
        </p:nvGrpSpPr>
        <p:grpSpPr>
          <a:xfrm>
            <a:off x="5790556" y="4085852"/>
            <a:ext cx="279513" cy="356083"/>
            <a:chOff x="5790556" y="4261252"/>
            <a:chExt cx="279513" cy="356083"/>
          </a:xfrm>
        </p:grpSpPr>
        <p:sp>
          <p:nvSpPr>
            <p:cNvPr id="11538" name="Google Shape;11538;p63"/>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3"/>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3"/>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3"/>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3"/>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3"/>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3"/>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63"/>
          <p:cNvGrpSpPr/>
          <p:nvPr/>
        </p:nvGrpSpPr>
        <p:grpSpPr>
          <a:xfrm>
            <a:off x="5341333" y="4085852"/>
            <a:ext cx="278752" cy="356463"/>
            <a:chOff x="5341333" y="4261252"/>
            <a:chExt cx="278752" cy="356463"/>
          </a:xfrm>
        </p:grpSpPr>
        <p:sp>
          <p:nvSpPr>
            <p:cNvPr id="11546" name="Google Shape;11546;p63"/>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3"/>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3"/>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3"/>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3"/>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3"/>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3"/>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3" name="Google Shape;11553;p63"/>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4" name="Google Shape;11554;p63"/>
          <p:cNvGrpSpPr/>
          <p:nvPr/>
        </p:nvGrpSpPr>
        <p:grpSpPr>
          <a:xfrm>
            <a:off x="3103646" y="3590676"/>
            <a:ext cx="360233" cy="362451"/>
            <a:chOff x="3107608" y="3763401"/>
            <a:chExt cx="360233" cy="362451"/>
          </a:xfrm>
        </p:grpSpPr>
        <p:sp>
          <p:nvSpPr>
            <p:cNvPr id="11555" name="Google Shape;11555;p63"/>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3"/>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3"/>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63"/>
          <p:cNvGrpSpPr/>
          <p:nvPr/>
        </p:nvGrpSpPr>
        <p:grpSpPr>
          <a:xfrm>
            <a:off x="889343" y="3625827"/>
            <a:ext cx="351585" cy="339705"/>
            <a:chOff x="889343" y="3801227"/>
            <a:chExt cx="351585" cy="339705"/>
          </a:xfrm>
        </p:grpSpPr>
        <p:sp>
          <p:nvSpPr>
            <p:cNvPr id="11559" name="Google Shape;11559;p63"/>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3"/>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3"/>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3"/>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3"/>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63"/>
          <p:cNvGrpSpPr/>
          <p:nvPr/>
        </p:nvGrpSpPr>
        <p:grpSpPr>
          <a:xfrm>
            <a:off x="4896609" y="4085472"/>
            <a:ext cx="278784" cy="355323"/>
            <a:chOff x="4896609" y="4260872"/>
            <a:chExt cx="278784" cy="355323"/>
          </a:xfrm>
        </p:grpSpPr>
        <p:sp>
          <p:nvSpPr>
            <p:cNvPr id="11565" name="Google Shape;11565;p63"/>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3"/>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3"/>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3"/>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3"/>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3"/>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63"/>
          <p:cNvGrpSpPr/>
          <p:nvPr/>
        </p:nvGrpSpPr>
        <p:grpSpPr>
          <a:xfrm>
            <a:off x="7598438" y="4090731"/>
            <a:ext cx="260283" cy="345914"/>
            <a:chOff x="7598438" y="4266131"/>
            <a:chExt cx="260283" cy="345914"/>
          </a:xfrm>
        </p:grpSpPr>
        <p:sp>
          <p:nvSpPr>
            <p:cNvPr id="11572" name="Google Shape;11572;p63"/>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3"/>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3"/>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3"/>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3"/>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3"/>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3"/>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63"/>
          <p:cNvGrpSpPr/>
          <p:nvPr/>
        </p:nvGrpSpPr>
        <p:grpSpPr>
          <a:xfrm>
            <a:off x="1767069" y="3184746"/>
            <a:ext cx="286324" cy="348163"/>
            <a:chOff x="1767069" y="3360146"/>
            <a:chExt cx="286324" cy="348163"/>
          </a:xfrm>
        </p:grpSpPr>
        <p:sp>
          <p:nvSpPr>
            <p:cNvPr id="11580" name="Google Shape;11580;p63"/>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3"/>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3"/>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3"/>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3"/>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3"/>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3"/>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63"/>
          <p:cNvGrpSpPr/>
          <p:nvPr/>
        </p:nvGrpSpPr>
        <p:grpSpPr>
          <a:xfrm>
            <a:off x="7149944" y="4090731"/>
            <a:ext cx="260283" cy="345914"/>
            <a:chOff x="7149944" y="4266131"/>
            <a:chExt cx="260283" cy="345914"/>
          </a:xfrm>
        </p:grpSpPr>
        <p:sp>
          <p:nvSpPr>
            <p:cNvPr id="11588" name="Google Shape;11588;p63"/>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3"/>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3"/>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3"/>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3"/>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3"/>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63"/>
          <p:cNvGrpSpPr/>
          <p:nvPr/>
        </p:nvGrpSpPr>
        <p:grpSpPr>
          <a:xfrm>
            <a:off x="6695051" y="4083951"/>
            <a:ext cx="270104" cy="360233"/>
            <a:chOff x="6695051" y="4259351"/>
            <a:chExt cx="270104" cy="360233"/>
          </a:xfrm>
        </p:grpSpPr>
        <p:sp>
          <p:nvSpPr>
            <p:cNvPr id="11595" name="Google Shape;11595;p63"/>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3"/>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3"/>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3"/>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63"/>
          <p:cNvGrpSpPr/>
          <p:nvPr/>
        </p:nvGrpSpPr>
        <p:grpSpPr>
          <a:xfrm>
            <a:off x="8047661" y="4082051"/>
            <a:ext cx="277263" cy="362514"/>
            <a:chOff x="8047661" y="4257451"/>
            <a:chExt cx="277263" cy="362514"/>
          </a:xfrm>
        </p:grpSpPr>
        <p:sp>
          <p:nvSpPr>
            <p:cNvPr id="11600" name="Google Shape;11600;p63"/>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3"/>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3"/>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3"/>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63"/>
          <p:cNvGrpSpPr/>
          <p:nvPr/>
        </p:nvGrpSpPr>
        <p:grpSpPr>
          <a:xfrm>
            <a:off x="6248078" y="3609068"/>
            <a:ext cx="277263" cy="356115"/>
            <a:chOff x="6248078" y="3784468"/>
            <a:chExt cx="277263" cy="356115"/>
          </a:xfrm>
        </p:grpSpPr>
        <p:sp>
          <p:nvSpPr>
            <p:cNvPr id="11605" name="Google Shape;11605;p63"/>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3"/>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3"/>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3"/>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3"/>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63"/>
          <p:cNvGrpSpPr/>
          <p:nvPr/>
        </p:nvGrpSpPr>
        <p:grpSpPr>
          <a:xfrm>
            <a:off x="5800725" y="3610589"/>
            <a:ext cx="277644" cy="354594"/>
            <a:chOff x="5800725" y="3785989"/>
            <a:chExt cx="277644" cy="354594"/>
          </a:xfrm>
        </p:grpSpPr>
        <p:sp>
          <p:nvSpPr>
            <p:cNvPr id="11611" name="Google Shape;11611;p63"/>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3"/>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3"/>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3"/>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3"/>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3"/>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3"/>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63"/>
          <p:cNvGrpSpPr/>
          <p:nvPr/>
        </p:nvGrpSpPr>
        <p:grpSpPr>
          <a:xfrm>
            <a:off x="2206122" y="3185348"/>
            <a:ext cx="308183" cy="347561"/>
            <a:chOff x="2206122" y="3360748"/>
            <a:chExt cx="308183" cy="347561"/>
          </a:xfrm>
        </p:grpSpPr>
        <p:sp>
          <p:nvSpPr>
            <p:cNvPr id="11619" name="Google Shape;11619;p63"/>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3"/>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3"/>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3"/>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3"/>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4" name="Google Shape;11624;p63"/>
          <p:cNvGrpSpPr/>
          <p:nvPr/>
        </p:nvGrpSpPr>
        <p:grpSpPr>
          <a:xfrm>
            <a:off x="5353403" y="3610209"/>
            <a:ext cx="277992" cy="354974"/>
            <a:chOff x="5353403" y="3785609"/>
            <a:chExt cx="277992" cy="354974"/>
          </a:xfrm>
        </p:grpSpPr>
        <p:sp>
          <p:nvSpPr>
            <p:cNvPr id="11625" name="Google Shape;11625;p63"/>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3"/>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3"/>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3"/>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3"/>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3"/>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63"/>
          <p:cNvGrpSpPr/>
          <p:nvPr/>
        </p:nvGrpSpPr>
        <p:grpSpPr>
          <a:xfrm>
            <a:off x="4896229" y="3610589"/>
            <a:ext cx="278784" cy="354594"/>
            <a:chOff x="4896229" y="3785989"/>
            <a:chExt cx="278784" cy="354594"/>
          </a:xfrm>
        </p:grpSpPr>
        <p:sp>
          <p:nvSpPr>
            <p:cNvPr id="11632" name="Google Shape;11632;p63"/>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3"/>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3"/>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3"/>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3"/>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3"/>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63"/>
          <p:cNvGrpSpPr/>
          <p:nvPr/>
        </p:nvGrpSpPr>
        <p:grpSpPr>
          <a:xfrm>
            <a:off x="7592387" y="3612458"/>
            <a:ext cx="273874" cy="351204"/>
            <a:chOff x="7592387" y="3787858"/>
            <a:chExt cx="273874" cy="351204"/>
          </a:xfrm>
        </p:grpSpPr>
        <p:sp>
          <p:nvSpPr>
            <p:cNvPr id="11639" name="Google Shape;11639;p63"/>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3"/>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3"/>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3"/>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3" name="Google Shape;11643;p63"/>
          <p:cNvGrpSpPr/>
          <p:nvPr/>
        </p:nvGrpSpPr>
        <p:grpSpPr>
          <a:xfrm>
            <a:off x="7145794" y="3612458"/>
            <a:ext cx="274254" cy="350444"/>
            <a:chOff x="7145794" y="3787858"/>
            <a:chExt cx="274254" cy="350444"/>
          </a:xfrm>
        </p:grpSpPr>
        <p:sp>
          <p:nvSpPr>
            <p:cNvPr id="11644" name="Google Shape;11644;p63"/>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3"/>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3"/>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3"/>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3"/>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3"/>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0" name="Google Shape;11650;p63"/>
          <p:cNvGrpSpPr/>
          <p:nvPr/>
        </p:nvGrpSpPr>
        <p:grpSpPr>
          <a:xfrm>
            <a:off x="8054060" y="3611698"/>
            <a:ext cx="266334" cy="353834"/>
            <a:chOff x="8054060" y="3787098"/>
            <a:chExt cx="266334" cy="353834"/>
          </a:xfrm>
        </p:grpSpPr>
        <p:sp>
          <p:nvSpPr>
            <p:cNvPr id="11651" name="Google Shape;11651;p63"/>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3"/>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3"/>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3"/>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63"/>
          <p:cNvGrpSpPr/>
          <p:nvPr/>
        </p:nvGrpSpPr>
        <p:grpSpPr>
          <a:xfrm>
            <a:off x="6702211" y="3607199"/>
            <a:ext cx="270104" cy="361754"/>
            <a:chOff x="6702211" y="3782599"/>
            <a:chExt cx="270104" cy="361754"/>
          </a:xfrm>
        </p:grpSpPr>
        <p:sp>
          <p:nvSpPr>
            <p:cNvPr id="11656" name="Google Shape;11656;p63"/>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3"/>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3"/>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3"/>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3"/>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63"/>
          <p:cNvGrpSpPr/>
          <p:nvPr/>
        </p:nvGrpSpPr>
        <p:grpSpPr>
          <a:xfrm>
            <a:off x="3516886" y="3263327"/>
            <a:ext cx="391854" cy="269922"/>
            <a:chOff x="3516850" y="3406526"/>
            <a:chExt cx="369674" cy="254644"/>
          </a:xfrm>
        </p:grpSpPr>
        <p:sp>
          <p:nvSpPr>
            <p:cNvPr id="11662" name="Google Shape;11662;p63"/>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3"/>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3"/>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3"/>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63"/>
          <p:cNvGrpSpPr/>
          <p:nvPr/>
        </p:nvGrpSpPr>
        <p:grpSpPr>
          <a:xfrm>
            <a:off x="1310655" y="3185127"/>
            <a:ext cx="306314" cy="347403"/>
            <a:chOff x="1310655" y="3360527"/>
            <a:chExt cx="306314" cy="347403"/>
          </a:xfrm>
        </p:grpSpPr>
        <p:sp>
          <p:nvSpPr>
            <p:cNvPr id="11667" name="Google Shape;11667;p63"/>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3"/>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3"/>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3"/>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3"/>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2" name="Google Shape;11672;p63"/>
          <p:cNvGrpSpPr/>
          <p:nvPr/>
        </p:nvGrpSpPr>
        <p:grpSpPr>
          <a:xfrm>
            <a:off x="3119678" y="3184746"/>
            <a:ext cx="269343" cy="348543"/>
            <a:chOff x="3119678" y="3360146"/>
            <a:chExt cx="269343" cy="348543"/>
          </a:xfrm>
        </p:grpSpPr>
        <p:sp>
          <p:nvSpPr>
            <p:cNvPr id="11673" name="Google Shape;11673;p63"/>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3"/>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3"/>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3"/>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3"/>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3"/>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3"/>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63"/>
          <p:cNvGrpSpPr/>
          <p:nvPr/>
        </p:nvGrpSpPr>
        <p:grpSpPr>
          <a:xfrm>
            <a:off x="3967213" y="3181547"/>
            <a:ext cx="368185" cy="354753"/>
            <a:chOff x="3967213" y="3356947"/>
            <a:chExt cx="368185" cy="354753"/>
          </a:xfrm>
        </p:grpSpPr>
        <p:sp>
          <p:nvSpPr>
            <p:cNvPr id="11681" name="Google Shape;11681;p63"/>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3"/>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3"/>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3"/>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3"/>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63"/>
          <p:cNvGrpSpPr/>
          <p:nvPr/>
        </p:nvGrpSpPr>
        <p:grpSpPr>
          <a:xfrm>
            <a:off x="871254" y="3184746"/>
            <a:ext cx="285183" cy="347023"/>
            <a:chOff x="871254" y="3360146"/>
            <a:chExt cx="285183" cy="347023"/>
          </a:xfrm>
        </p:grpSpPr>
        <p:sp>
          <p:nvSpPr>
            <p:cNvPr id="11687" name="Google Shape;11687;p63"/>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3"/>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3"/>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3"/>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1" name="Google Shape;11691;p63"/>
          <p:cNvGrpSpPr/>
          <p:nvPr/>
        </p:nvGrpSpPr>
        <p:grpSpPr>
          <a:xfrm>
            <a:off x="2665165" y="3184746"/>
            <a:ext cx="281794" cy="349684"/>
            <a:chOff x="2665165" y="3360146"/>
            <a:chExt cx="281794" cy="349684"/>
          </a:xfrm>
        </p:grpSpPr>
        <p:sp>
          <p:nvSpPr>
            <p:cNvPr id="11692" name="Google Shape;11692;p63"/>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3"/>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3"/>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3"/>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3"/>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7" name="Google Shape;11697;p63"/>
          <p:cNvGrpSpPr/>
          <p:nvPr/>
        </p:nvGrpSpPr>
        <p:grpSpPr>
          <a:xfrm>
            <a:off x="7156344" y="3172296"/>
            <a:ext cx="264465" cy="353074"/>
            <a:chOff x="7156344" y="3347696"/>
            <a:chExt cx="264465" cy="353074"/>
          </a:xfrm>
        </p:grpSpPr>
        <p:sp>
          <p:nvSpPr>
            <p:cNvPr id="11698" name="Google Shape;11698;p63"/>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3"/>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3"/>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3"/>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3"/>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63"/>
          <p:cNvGrpSpPr/>
          <p:nvPr/>
        </p:nvGrpSpPr>
        <p:grpSpPr>
          <a:xfrm>
            <a:off x="6703732" y="3171536"/>
            <a:ext cx="264813" cy="352693"/>
            <a:chOff x="6703732" y="3346936"/>
            <a:chExt cx="264813" cy="352693"/>
          </a:xfrm>
        </p:grpSpPr>
        <p:sp>
          <p:nvSpPr>
            <p:cNvPr id="11704" name="Google Shape;11704;p63"/>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3"/>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3"/>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3"/>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3"/>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63"/>
          <p:cNvGrpSpPr/>
          <p:nvPr/>
        </p:nvGrpSpPr>
        <p:grpSpPr>
          <a:xfrm>
            <a:off x="6252228" y="3171536"/>
            <a:ext cx="265193" cy="352693"/>
            <a:chOff x="6252228" y="3346936"/>
            <a:chExt cx="265193" cy="352693"/>
          </a:xfrm>
        </p:grpSpPr>
        <p:sp>
          <p:nvSpPr>
            <p:cNvPr id="11710" name="Google Shape;11710;p63"/>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3"/>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3"/>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63"/>
          <p:cNvGrpSpPr/>
          <p:nvPr/>
        </p:nvGrpSpPr>
        <p:grpSpPr>
          <a:xfrm>
            <a:off x="5801105" y="3172296"/>
            <a:ext cx="264813" cy="351933"/>
            <a:chOff x="5801105" y="3347696"/>
            <a:chExt cx="264813" cy="351933"/>
          </a:xfrm>
        </p:grpSpPr>
        <p:sp>
          <p:nvSpPr>
            <p:cNvPr id="11714" name="Google Shape;11714;p63"/>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3"/>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3"/>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3"/>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8" name="Google Shape;11718;p63"/>
          <p:cNvGrpSpPr/>
          <p:nvPr/>
        </p:nvGrpSpPr>
        <p:grpSpPr>
          <a:xfrm>
            <a:off x="5349253" y="3171536"/>
            <a:ext cx="265922" cy="352693"/>
            <a:chOff x="5349253" y="3346936"/>
            <a:chExt cx="265922" cy="352693"/>
          </a:xfrm>
        </p:grpSpPr>
        <p:sp>
          <p:nvSpPr>
            <p:cNvPr id="11719" name="Google Shape;11719;p63"/>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3"/>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3"/>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3"/>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3"/>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3"/>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63"/>
          <p:cNvGrpSpPr/>
          <p:nvPr/>
        </p:nvGrpSpPr>
        <p:grpSpPr>
          <a:xfrm>
            <a:off x="4907159" y="3171536"/>
            <a:ext cx="264845" cy="354214"/>
            <a:chOff x="4907159" y="3346936"/>
            <a:chExt cx="264845" cy="354214"/>
          </a:xfrm>
        </p:grpSpPr>
        <p:sp>
          <p:nvSpPr>
            <p:cNvPr id="11726" name="Google Shape;11726;p63"/>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3"/>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63"/>
          <p:cNvGrpSpPr/>
          <p:nvPr/>
        </p:nvGrpSpPr>
        <p:grpSpPr>
          <a:xfrm>
            <a:off x="8048421" y="3159086"/>
            <a:ext cx="276503" cy="369674"/>
            <a:chOff x="8048421" y="3334486"/>
            <a:chExt cx="276503" cy="369674"/>
          </a:xfrm>
        </p:grpSpPr>
        <p:sp>
          <p:nvSpPr>
            <p:cNvPr id="11729" name="Google Shape;11729;p63"/>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3"/>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3"/>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3"/>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3"/>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3"/>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63"/>
          <p:cNvGrpSpPr/>
          <p:nvPr/>
        </p:nvGrpSpPr>
        <p:grpSpPr>
          <a:xfrm>
            <a:off x="7575787" y="3154555"/>
            <a:ext cx="295384" cy="376834"/>
            <a:chOff x="7575787" y="3329955"/>
            <a:chExt cx="295384" cy="376834"/>
          </a:xfrm>
        </p:grpSpPr>
        <p:sp>
          <p:nvSpPr>
            <p:cNvPr id="11736" name="Google Shape;11736;p63"/>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3"/>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3"/>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3"/>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3"/>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3"/>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63"/>
          <p:cNvGrpSpPr/>
          <p:nvPr/>
        </p:nvGrpSpPr>
        <p:grpSpPr>
          <a:xfrm>
            <a:off x="864062" y="2709103"/>
            <a:ext cx="264084" cy="347783"/>
            <a:chOff x="864062" y="2884503"/>
            <a:chExt cx="264084" cy="347783"/>
          </a:xfrm>
        </p:grpSpPr>
        <p:sp>
          <p:nvSpPr>
            <p:cNvPr id="11743" name="Google Shape;11743;p63"/>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3"/>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3"/>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3"/>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3"/>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3"/>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3"/>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3"/>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3"/>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3"/>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63"/>
          <p:cNvGrpSpPr/>
          <p:nvPr/>
        </p:nvGrpSpPr>
        <p:grpSpPr>
          <a:xfrm>
            <a:off x="3978523" y="2709261"/>
            <a:ext cx="348955" cy="346516"/>
            <a:chOff x="3978523" y="2884661"/>
            <a:chExt cx="348955" cy="346516"/>
          </a:xfrm>
        </p:grpSpPr>
        <p:sp>
          <p:nvSpPr>
            <p:cNvPr id="11754" name="Google Shape;11754;p63"/>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3"/>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3"/>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3"/>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3"/>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3"/>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3"/>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3"/>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63"/>
          <p:cNvGrpSpPr/>
          <p:nvPr/>
        </p:nvGrpSpPr>
        <p:grpSpPr>
          <a:xfrm>
            <a:off x="3556255" y="2709863"/>
            <a:ext cx="347435" cy="345534"/>
            <a:chOff x="3527780" y="2885263"/>
            <a:chExt cx="347435" cy="345534"/>
          </a:xfrm>
        </p:grpSpPr>
        <p:sp>
          <p:nvSpPr>
            <p:cNvPr id="11763" name="Google Shape;11763;p63"/>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3"/>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3"/>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3"/>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3"/>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3"/>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3"/>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3"/>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3"/>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3"/>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3"/>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3"/>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3"/>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3"/>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3"/>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3"/>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3"/>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3"/>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3"/>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3"/>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3"/>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3"/>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3"/>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63"/>
          <p:cNvGrpSpPr/>
          <p:nvPr/>
        </p:nvGrpSpPr>
        <p:grpSpPr>
          <a:xfrm>
            <a:off x="2239671" y="2709103"/>
            <a:ext cx="218053" cy="348543"/>
            <a:chOff x="2239671" y="2884503"/>
            <a:chExt cx="218053" cy="348543"/>
          </a:xfrm>
        </p:grpSpPr>
        <p:sp>
          <p:nvSpPr>
            <p:cNvPr id="11787" name="Google Shape;11787;p63"/>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3"/>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3"/>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3"/>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3"/>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2" name="Google Shape;11792;p63"/>
          <p:cNvGrpSpPr/>
          <p:nvPr/>
        </p:nvGrpSpPr>
        <p:grpSpPr>
          <a:xfrm>
            <a:off x="2691555" y="2709103"/>
            <a:ext cx="215044" cy="348924"/>
            <a:chOff x="2691555" y="2884503"/>
            <a:chExt cx="215044" cy="348924"/>
          </a:xfrm>
        </p:grpSpPr>
        <p:sp>
          <p:nvSpPr>
            <p:cNvPr id="11793" name="Google Shape;11793;p63"/>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3"/>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3"/>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63"/>
          <p:cNvGrpSpPr/>
          <p:nvPr/>
        </p:nvGrpSpPr>
        <p:grpSpPr>
          <a:xfrm>
            <a:off x="1770459" y="2709103"/>
            <a:ext cx="254644" cy="348828"/>
            <a:chOff x="1770459" y="2884503"/>
            <a:chExt cx="254644" cy="348828"/>
          </a:xfrm>
        </p:grpSpPr>
        <p:sp>
          <p:nvSpPr>
            <p:cNvPr id="11797" name="Google Shape;11797;p63"/>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3"/>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3"/>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3"/>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3"/>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3"/>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3"/>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3"/>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63"/>
          <p:cNvGrpSpPr/>
          <p:nvPr/>
        </p:nvGrpSpPr>
        <p:grpSpPr>
          <a:xfrm>
            <a:off x="1317466" y="2709483"/>
            <a:ext cx="258382" cy="348543"/>
            <a:chOff x="1317466" y="2884883"/>
            <a:chExt cx="258382" cy="348543"/>
          </a:xfrm>
        </p:grpSpPr>
        <p:sp>
          <p:nvSpPr>
            <p:cNvPr id="11806" name="Google Shape;11806;p63"/>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3"/>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3"/>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3"/>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3"/>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3"/>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3"/>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3"/>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63"/>
          <p:cNvGrpSpPr/>
          <p:nvPr/>
        </p:nvGrpSpPr>
        <p:grpSpPr>
          <a:xfrm>
            <a:off x="3121167" y="2709483"/>
            <a:ext cx="258414" cy="348543"/>
            <a:chOff x="3121167" y="2884883"/>
            <a:chExt cx="258414" cy="348543"/>
          </a:xfrm>
        </p:grpSpPr>
        <p:sp>
          <p:nvSpPr>
            <p:cNvPr id="11815" name="Google Shape;11815;p63"/>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3"/>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3"/>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3"/>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3"/>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3"/>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3"/>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3"/>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63"/>
          <p:cNvGrpSpPr/>
          <p:nvPr/>
        </p:nvGrpSpPr>
        <p:grpSpPr>
          <a:xfrm>
            <a:off x="4899999" y="2706695"/>
            <a:ext cx="271244" cy="346801"/>
            <a:chOff x="4899999" y="2882095"/>
            <a:chExt cx="271244" cy="346801"/>
          </a:xfrm>
        </p:grpSpPr>
        <p:sp>
          <p:nvSpPr>
            <p:cNvPr id="11824" name="Google Shape;11824;p63"/>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3"/>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3"/>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3"/>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3"/>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3"/>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3"/>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3"/>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3"/>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3"/>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4" name="Google Shape;11834;p63"/>
          <p:cNvGrpSpPr/>
          <p:nvPr/>
        </p:nvGrpSpPr>
        <p:grpSpPr>
          <a:xfrm>
            <a:off x="7162775" y="2705713"/>
            <a:ext cx="259523" cy="346294"/>
            <a:chOff x="7162775" y="2881113"/>
            <a:chExt cx="259523" cy="346294"/>
          </a:xfrm>
        </p:grpSpPr>
        <p:sp>
          <p:nvSpPr>
            <p:cNvPr id="11835" name="Google Shape;11835;p63"/>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3"/>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3"/>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3"/>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3"/>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3"/>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63"/>
          <p:cNvGrpSpPr/>
          <p:nvPr/>
        </p:nvGrpSpPr>
        <p:grpSpPr>
          <a:xfrm>
            <a:off x="6709751" y="2706442"/>
            <a:ext cx="261075" cy="347815"/>
            <a:chOff x="6709751" y="2881842"/>
            <a:chExt cx="261075" cy="347815"/>
          </a:xfrm>
        </p:grpSpPr>
        <p:sp>
          <p:nvSpPr>
            <p:cNvPr id="11842" name="Google Shape;11842;p63"/>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3"/>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3"/>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3"/>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3"/>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3"/>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8" name="Google Shape;11848;p63"/>
          <p:cNvGrpSpPr/>
          <p:nvPr/>
        </p:nvGrpSpPr>
        <p:grpSpPr>
          <a:xfrm>
            <a:off x="5807156" y="2705713"/>
            <a:ext cx="261043" cy="348163"/>
            <a:chOff x="5807156" y="2881113"/>
            <a:chExt cx="261043" cy="348163"/>
          </a:xfrm>
        </p:grpSpPr>
        <p:sp>
          <p:nvSpPr>
            <p:cNvPr id="11849" name="Google Shape;11849;p63"/>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3"/>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3"/>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3"/>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3"/>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4" name="Google Shape;11854;p63"/>
          <p:cNvGrpSpPr/>
          <p:nvPr/>
        </p:nvGrpSpPr>
        <p:grpSpPr>
          <a:xfrm>
            <a:off x="5355653" y="2706093"/>
            <a:ext cx="262184" cy="346643"/>
            <a:chOff x="5355653" y="2881493"/>
            <a:chExt cx="262184" cy="346643"/>
          </a:xfrm>
        </p:grpSpPr>
        <p:sp>
          <p:nvSpPr>
            <p:cNvPr id="11855" name="Google Shape;11855;p63"/>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3"/>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3"/>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3"/>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3"/>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0" name="Google Shape;11860;p63"/>
          <p:cNvGrpSpPr/>
          <p:nvPr/>
        </p:nvGrpSpPr>
        <p:grpSpPr>
          <a:xfrm>
            <a:off x="8055961" y="2706442"/>
            <a:ext cx="260283" cy="345914"/>
            <a:chOff x="8055961" y="2881842"/>
            <a:chExt cx="260283" cy="345914"/>
          </a:xfrm>
        </p:grpSpPr>
        <p:sp>
          <p:nvSpPr>
            <p:cNvPr id="11861" name="Google Shape;11861;p63"/>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3"/>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3"/>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3"/>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63"/>
          <p:cNvGrpSpPr/>
          <p:nvPr/>
        </p:nvGrpSpPr>
        <p:grpSpPr>
          <a:xfrm>
            <a:off x="7609368" y="2718512"/>
            <a:ext cx="264813" cy="353105"/>
            <a:chOff x="7609368" y="2893912"/>
            <a:chExt cx="264813" cy="353105"/>
          </a:xfrm>
        </p:grpSpPr>
        <p:sp>
          <p:nvSpPr>
            <p:cNvPr id="11866" name="Google Shape;11866;p63"/>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3"/>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3"/>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3"/>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3"/>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3"/>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2" name="Google Shape;11872;p63"/>
          <p:cNvGrpSpPr/>
          <p:nvPr/>
        </p:nvGrpSpPr>
        <p:grpSpPr>
          <a:xfrm>
            <a:off x="6248458" y="2694372"/>
            <a:ext cx="270864" cy="360645"/>
            <a:chOff x="6248458" y="2869772"/>
            <a:chExt cx="270864" cy="360645"/>
          </a:xfrm>
        </p:grpSpPr>
        <p:sp>
          <p:nvSpPr>
            <p:cNvPr id="11873" name="Google Shape;11873;p63"/>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3"/>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3"/>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3"/>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3"/>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8" name="Google Shape;11878;p63"/>
          <p:cNvGrpSpPr/>
          <p:nvPr/>
        </p:nvGrpSpPr>
        <p:grpSpPr>
          <a:xfrm>
            <a:off x="3075928" y="2270398"/>
            <a:ext cx="363243" cy="300675"/>
            <a:chOff x="3075928" y="2445798"/>
            <a:chExt cx="363243" cy="300675"/>
          </a:xfrm>
        </p:grpSpPr>
        <p:sp>
          <p:nvSpPr>
            <p:cNvPr id="11879" name="Google Shape;11879;p63"/>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3"/>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3"/>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3"/>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3"/>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3"/>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3"/>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3"/>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3"/>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3"/>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3"/>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63"/>
          <p:cNvGrpSpPr/>
          <p:nvPr/>
        </p:nvGrpSpPr>
        <p:grpSpPr>
          <a:xfrm>
            <a:off x="2633105" y="2256459"/>
            <a:ext cx="363243" cy="328585"/>
            <a:chOff x="2633105" y="2431859"/>
            <a:chExt cx="363243" cy="328585"/>
          </a:xfrm>
        </p:grpSpPr>
        <p:sp>
          <p:nvSpPr>
            <p:cNvPr id="11891" name="Google Shape;11891;p63"/>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3"/>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3"/>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3"/>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3"/>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3"/>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3"/>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3"/>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63"/>
          <p:cNvGrpSpPr/>
          <p:nvPr/>
        </p:nvGrpSpPr>
        <p:grpSpPr>
          <a:xfrm>
            <a:off x="2189142" y="2245910"/>
            <a:ext cx="365904" cy="350064"/>
            <a:chOff x="2189142" y="2421310"/>
            <a:chExt cx="365904" cy="350064"/>
          </a:xfrm>
        </p:grpSpPr>
        <p:sp>
          <p:nvSpPr>
            <p:cNvPr id="11900" name="Google Shape;11900;p63"/>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3"/>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3"/>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3"/>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3"/>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3"/>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3"/>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3"/>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3"/>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9" name="Google Shape;11909;p63"/>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0" name="Google Shape;11910;p63"/>
          <p:cNvGrpSpPr/>
          <p:nvPr/>
        </p:nvGrpSpPr>
        <p:grpSpPr>
          <a:xfrm>
            <a:off x="3961923" y="2310917"/>
            <a:ext cx="364415" cy="220936"/>
            <a:chOff x="3961923" y="2486317"/>
            <a:chExt cx="364415" cy="220936"/>
          </a:xfrm>
        </p:grpSpPr>
        <p:sp>
          <p:nvSpPr>
            <p:cNvPr id="11911" name="Google Shape;11911;p63"/>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3"/>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3"/>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3"/>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5" name="Google Shape;11915;p63"/>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6" name="Google Shape;11916;p63"/>
          <p:cNvGrpSpPr/>
          <p:nvPr/>
        </p:nvGrpSpPr>
        <p:grpSpPr>
          <a:xfrm>
            <a:off x="1303876" y="2243977"/>
            <a:ext cx="363275" cy="354626"/>
            <a:chOff x="1303876" y="2419377"/>
            <a:chExt cx="363275" cy="354626"/>
          </a:xfrm>
        </p:grpSpPr>
        <p:sp>
          <p:nvSpPr>
            <p:cNvPr id="11917" name="Google Shape;11917;p63"/>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3"/>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3"/>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3"/>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3"/>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3"/>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3"/>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3"/>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63"/>
          <p:cNvGrpSpPr/>
          <p:nvPr/>
        </p:nvGrpSpPr>
        <p:grpSpPr>
          <a:xfrm>
            <a:off x="861053" y="2239510"/>
            <a:ext cx="362134" cy="363623"/>
            <a:chOff x="861053" y="2414910"/>
            <a:chExt cx="362134" cy="363623"/>
          </a:xfrm>
        </p:grpSpPr>
        <p:sp>
          <p:nvSpPr>
            <p:cNvPr id="11926" name="Google Shape;11926;p63"/>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3"/>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3"/>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3"/>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3"/>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1" name="Google Shape;11931;p63"/>
          <p:cNvGrpSpPr/>
          <p:nvPr/>
        </p:nvGrpSpPr>
        <p:grpSpPr>
          <a:xfrm>
            <a:off x="7594288" y="2239859"/>
            <a:ext cx="279513" cy="355735"/>
            <a:chOff x="7594288" y="2415259"/>
            <a:chExt cx="279513" cy="355735"/>
          </a:xfrm>
        </p:grpSpPr>
        <p:sp>
          <p:nvSpPr>
            <p:cNvPr id="11932" name="Google Shape;11932;p63"/>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3"/>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3"/>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3"/>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3"/>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3"/>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63"/>
          <p:cNvGrpSpPr/>
          <p:nvPr/>
        </p:nvGrpSpPr>
        <p:grpSpPr>
          <a:xfrm>
            <a:off x="7145794" y="2240239"/>
            <a:ext cx="278784" cy="355735"/>
            <a:chOff x="7145794" y="2415639"/>
            <a:chExt cx="278784" cy="355735"/>
          </a:xfrm>
        </p:grpSpPr>
        <p:sp>
          <p:nvSpPr>
            <p:cNvPr id="11939" name="Google Shape;11939;p63"/>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3"/>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3"/>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3"/>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3"/>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3"/>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3"/>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3"/>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3"/>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3"/>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9" name="Google Shape;11949;p63"/>
          <p:cNvGrpSpPr/>
          <p:nvPr/>
        </p:nvGrpSpPr>
        <p:grpSpPr>
          <a:xfrm>
            <a:off x="6698441" y="2239130"/>
            <a:ext cx="277644" cy="357984"/>
            <a:chOff x="6698441" y="2414530"/>
            <a:chExt cx="277644" cy="357984"/>
          </a:xfrm>
        </p:grpSpPr>
        <p:sp>
          <p:nvSpPr>
            <p:cNvPr id="11950" name="Google Shape;11950;p63"/>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3"/>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3"/>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3"/>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3"/>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3"/>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63"/>
          <p:cNvGrpSpPr/>
          <p:nvPr/>
        </p:nvGrpSpPr>
        <p:grpSpPr>
          <a:xfrm>
            <a:off x="4897750" y="2240239"/>
            <a:ext cx="279513" cy="357255"/>
            <a:chOff x="4897750" y="2415639"/>
            <a:chExt cx="279513" cy="357255"/>
          </a:xfrm>
        </p:grpSpPr>
        <p:sp>
          <p:nvSpPr>
            <p:cNvPr id="11957" name="Google Shape;11957;p63"/>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3"/>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3"/>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3"/>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3"/>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3"/>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3"/>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3"/>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63"/>
          <p:cNvGrpSpPr/>
          <p:nvPr/>
        </p:nvGrpSpPr>
        <p:grpSpPr>
          <a:xfrm>
            <a:off x="5812066" y="2240619"/>
            <a:ext cx="264813" cy="353454"/>
            <a:chOff x="5812066" y="2416019"/>
            <a:chExt cx="264813" cy="353454"/>
          </a:xfrm>
        </p:grpSpPr>
        <p:sp>
          <p:nvSpPr>
            <p:cNvPr id="11966" name="Google Shape;11966;p63"/>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3"/>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3"/>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3"/>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3"/>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3"/>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3"/>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63"/>
          <p:cNvGrpSpPr/>
          <p:nvPr/>
        </p:nvGrpSpPr>
        <p:grpSpPr>
          <a:xfrm>
            <a:off x="8054820" y="2240999"/>
            <a:ext cx="264433" cy="353454"/>
            <a:chOff x="8054820" y="2416399"/>
            <a:chExt cx="264433" cy="353454"/>
          </a:xfrm>
        </p:grpSpPr>
        <p:sp>
          <p:nvSpPr>
            <p:cNvPr id="11974" name="Google Shape;11974;p63"/>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3"/>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3"/>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3"/>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3"/>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3"/>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63"/>
          <p:cNvGrpSpPr/>
          <p:nvPr/>
        </p:nvGrpSpPr>
        <p:grpSpPr>
          <a:xfrm>
            <a:off x="5356413" y="2237990"/>
            <a:ext cx="271212" cy="361374"/>
            <a:chOff x="5356413" y="2413390"/>
            <a:chExt cx="271212" cy="361374"/>
          </a:xfrm>
        </p:grpSpPr>
        <p:sp>
          <p:nvSpPr>
            <p:cNvPr id="11981" name="Google Shape;11981;p63"/>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3"/>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3"/>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3"/>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3"/>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6" name="Google Shape;11986;p63"/>
          <p:cNvGrpSpPr/>
          <p:nvPr/>
        </p:nvGrpSpPr>
        <p:grpSpPr>
          <a:xfrm>
            <a:off x="6255238" y="2236849"/>
            <a:ext cx="271244" cy="360994"/>
            <a:chOff x="6255238" y="2412249"/>
            <a:chExt cx="271244" cy="360994"/>
          </a:xfrm>
        </p:grpSpPr>
        <p:sp>
          <p:nvSpPr>
            <p:cNvPr id="11987" name="Google Shape;11987;p63"/>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3"/>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3"/>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3"/>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3"/>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3"/>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3" name="Google Shape;11993;p63"/>
          <p:cNvGrpSpPr/>
          <p:nvPr/>
        </p:nvGrpSpPr>
        <p:grpSpPr>
          <a:xfrm>
            <a:off x="2185372" y="1782399"/>
            <a:ext cx="366664" cy="366981"/>
            <a:chOff x="2185372" y="1957799"/>
            <a:chExt cx="366664" cy="366981"/>
          </a:xfrm>
        </p:grpSpPr>
        <p:sp>
          <p:nvSpPr>
            <p:cNvPr id="11994" name="Google Shape;11994;p63"/>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3"/>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3"/>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3"/>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3"/>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3"/>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3"/>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3"/>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63"/>
          <p:cNvGrpSpPr/>
          <p:nvPr/>
        </p:nvGrpSpPr>
        <p:grpSpPr>
          <a:xfrm>
            <a:off x="1737258" y="1812971"/>
            <a:ext cx="370814" cy="307359"/>
            <a:chOff x="1737258" y="1988371"/>
            <a:chExt cx="370814" cy="307359"/>
          </a:xfrm>
        </p:grpSpPr>
        <p:sp>
          <p:nvSpPr>
            <p:cNvPr id="12003" name="Google Shape;12003;p63"/>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3"/>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3"/>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3"/>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63"/>
          <p:cNvGrpSpPr/>
          <p:nvPr/>
        </p:nvGrpSpPr>
        <p:grpSpPr>
          <a:xfrm>
            <a:off x="848983" y="1814111"/>
            <a:ext cx="369294" cy="304350"/>
            <a:chOff x="848983" y="1989511"/>
            <a:chExt cx="369294" cy="304350"/>
          </a:xfrm>
        </p:grpSpPr>
        <p:sp>
          <p:nvSpPr>
            <p:cNvPr id="12008" name="Google Shape;12008;p63"/>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3"/>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3"/>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3"/>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3"/>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63"/>
          <p:cNvGrpSpPr/>
          <p:nvPr/>
        </p:nvGrpSpPr>
        <p:grpSpPr>
          <a:xfrm>
            <a:off x="3074027" y="1808377"/>
            <a:ext cx="380604" cy="313854"/>
            <a:chOff x="3074027" y="1983777"/>
            <a:chExt cx="380604" cy="313854"/>
          </a:xfrm>
        </p:grpSpPr>
        <p:sp>
          <p:nvSpPr>
            <p:cNvPr id="12014" name="Google Shape;12014;p63"/>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3"/>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3"/>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3"/>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3"/>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9" name="Google Shape;12019;p63"/>
          <p:cNvGrpSpPr/>
          <p:nvPr/>
        </p:nvGrpSpPr>
        <p:grpSpPr>
          <a:xfrm>
            <a:off x="3522521" y="1800457"/>
            <a:ext cx="367013" cy="331278"/>
            <a:chOff x="3522521" y="1975857"/>
            <a:chExt cx="367013" cy="331278"/>
          </a:xfrm>
        </p:grpSpPr>
        <p:sp>
          <p:nvSpPr>
            <p:cNvPr id="12020" name="Google Shape;12020;p63"/>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3"/>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3"/>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3"/>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3"/>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3"/>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3"/>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63"/>
          <p:cNvGrpSpPr/>
          <p:nvPr/>
        </p:nvGrpSpPr>
        <p:grpSpPr>
          <a:xfrm>
            <a:off x="2630824" y="1801566"/>
            <a:ext cx="368185" cy="330454"/>
            <a:chOff x="2630824" y="1976966"/>
            <a:chExt cx="368185" cy="330454"/>
          </a:xfrm>
        </p:grpSpPr>
        <p:sp>
          <p:nvSpPr>
            <p:cNvPr id="12028" name="Google Shape;12028;p63"/>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3"/>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3"/>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3"/>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3"/>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3"/>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3"/>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3"/>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63"/>
          <p:cNvGrpSpPr/>
          <p:nvPr/>
        </p:nvGrpSpPr>
        <p:grpSpPr>
          <a:xfrm>
            <a:off x="1293706" y="1791016"/>
            <a:ext cx="369294" cy="350444"/>
            <a:chOff x="1293706" y="1966416"/>
            <a:chExt cx="369294" cy="350444"/>
          </a:xfrm>
        </p:grpSpPr>
        <p:sp>
          <p:nvSpPr>
            <p:cNvPr id="12037" name="Google Shape;12037;p63"/>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3"/>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3"/>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3"/>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3"/>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3"/>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3"/>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3"/>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5" name="Google Shape;12045;p63"/>
          <p:cNvGrpSpPr/>
          <p:nvPr/>
        </p:nvGrpSpPr>
        <p:grpSpPr>
          <a:xfrm>
            <a:off x="3967213" y="1800077"/>
            <a:ext cx="368185" cy="331816"/>
            <a:chOff x="3967213" y="1975477"/>
            <a:chExt cx="368185" cy="331816"/>
          </a:xfrm>
        </p:grpSpPr>
        <p:sp>
          <p:nvSpPr>
            <p:cNvPr id="12046" name="Google Shape;12046;p63"/>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3"/>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3"/>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9" name="Google Shape;12049;p63"/>
          <p:cNvGrpSpPr/>
          <p:nvPr/>
        </p:nvGrpSpPr>
        <p:grpSpPr>
          <a:xfrm>
            <a:off x="8047661" y="1793646"/>
            <a:ext cx="279132" cy="356875"/>
            <a:chOff x="8047661" y="1969046"/>
            <a:chExt cx="279132" cy="356875"/>
          </a:xfrm>
        </p:grpSpPr>
        <p:sp>
          <p:nvSpPr>
            <p:cNvPr id="12050" name="Google Shape;12050;p63"/>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3"/>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3"/>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3"/>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63"/>
          <p:cNvGrpSpPr/>
          <p:nvPr/>
        </p:nvGrpSpPr>
        <p:grpSpPr>
          <a:xfrm>
            <a:off x="7596157" y="1792759"/>
            <a:ext cx="279544" cy="358142"/>
            <a:chOff x="7596157" y="1968159"/>
            <a:chExt cx="279544" cy="358142"/>
          </a:xfrm>
        </p:grpSpPr>
        <p:sp>
          <p:nvSpPr>
            <p:cNvPr id="12055" name="Google Shape;12055;p63"/>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3"/>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3"/>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3"/>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3"/>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3"/>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1" name="Google Shape;12061;p63"/>
          <p:cNvGrpSpPr/>
          <p:nvPr/>
        </p:nvGrpSpPr>
        <p:grpSpPr>
          <a:xfrm>
            <a:off x="7147315" y="1793646"/>
            <a:ext cx="279513" cy="357636"/>
            <a:chOff x="7147315" y="1969046"/>
            <a:chExt cx="279513" cy="357636"/>
          </a:xfrm>
        </p:grpSpPr>
        <p:sp>
          <p:nvSpPr>
            <p:cNvPr id="12062" name="Google Shape;12062;p63"/>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3"/>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3"/>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3"/>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3"/>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3"/>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3"/>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63"/>
          <p:cNvGrpSpPr/>
          <p:nvPr/>
        </p:nvGrpSpPr>
        <p:grpSpPr>
          <a:xfrm>
            <a:off x="6697681" y="1792917"/>
            <a:ext cx="280305" cy="359093"/>
            <a:chOff x="6697681" y="1968317"/>
            <a:chExt cx="280305" cy="359093"/>
          </a:xfrm>
        </p:grpSpPr>
        <p:sp>
          <p:nvSpPr>
            <p:cNvPr id="12070" name="Google Shape;12070;p63"/>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3"/>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3"/>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3"/>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3"/>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3"/>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3"/>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63"/>
          <p:cNvGrpSpPr/>
          <p:nvPr/>
        </p:nvGrpSpPr>
        <p:grpSpPr>
          <a:xfrm>
            <a:off x="6248839" y="1792537"/>
            <a:ext cx="280273" cy="358744"/>
            <a:chOff x="6248839" y="1967937"/>
            <a:chExt cx="280273" cy="358744"/>
          </a:xfrm>
        </p:grpSpPr>
        <p:sp>
          <p:nvSpPr>
            <p:cNvPr id="12078" name="Google Shape;12078;p63"/>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3"/>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3"/>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3"/>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3"/>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3"/>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4" name="Google Shape;12084;p63"/>
          <p:cNvGrpSpPr/>
          <p:nvPr/>
        </p:nvGrpSpPr>
        <p:grpSpPr>
          <a:xfrm>
            <a:off x="5801485" y="1793646"/>
            <a:ext cx="279164" cy="357794"/>
            <a:chOff x="5801485" y="1969046"/>
            <a:chExt cx="279164" cy="357794"/>
          </a:xfrm>
        </p:grpSpPr>
        <p:sp>
          <p:nvSpPr>
            <p:cNvPr id="12085" name="Google Shape;12085;p63"/>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3"/>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3"/>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3"/>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3"/>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3"/>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3"/>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3"/>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3"/>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3"/>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3"/>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3"/>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3"/>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63"/>
          <p:cNvGrpSpPr/>
          <p:nvPr/>
        </p:nvGrpSpPr>
        <p:grpSpPr>
          <a:xfrm>
            <a:off x="5352643" y="1793646"/>
            <a:ext cx="278404" cy="358364"/>
            <a:chOff x="5352643" y="1969046"/>
            <a:chExt cx="278404" cy="358364"/>
          </a:xfrm>
        </p:grpSpPr>
        <p:sp>
          <p:nvSpPr>
            <p:cNvPr id="12099" name="Google Shape;12099;p63"/>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3"/>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3"/>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3"/>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63"/>
          <p:cNvGrpSpPr/>
          <p:nvPr/>
        </p:nvGrpSpPr>
        <p:grpSpPr>
          <a:xfrm>
            <a:off x="4897750" y="1792917"/>
            <a:ext cx="279132" cy="358364"/>
            <a:chOff x="4897750" y="1968317"/>
            <a:chExt cx="279132" cy="358364"/>
          </a:xfrm>
        </p:grpSpPr>
        <p:sp>
          <p:nvSpPr>
            <p:cNvPr id="12104" name="Google Shape;12104;p63"/>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3"/>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3"/>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3"/>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3"/>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3"/>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3"/>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3"/>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3"/>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3"/>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3"/>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3"/>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3"/>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7" name="Google Shape;12117;p63"/>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8" name="Google Shape;12118;p63"/>
          <p:cNvGrpSpPr/>
          <p:nvPr/>
        </p:nvGrpSpPr>
        <p:grpSpPr>
          <a:xfrm>
            <a:off x="1767449" y="1337644"/>
            <a:ext cx="324403" cy="347783"/>
            <a:chOff x="1767449" y="1513044"/>
            <a:chExt cx="324403" cy="347783"/>
          </a:xfrm>
        </p:grpSpPr>
        <p:sp>
          <p:nvSpPr>
            <p:cNvPr id="12119" name="Google Shape;12119;p63"/>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3"/>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3"/>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3"/>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3"/>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3"/>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3"/>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3"/>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3"/>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63"/>
          <p:cNvGrpSpPr/>
          <p:nvPr/>
        </p:nvGrpSpPr>
        <p:grpSpPr>
          <a:xfrm>
            <a:off x="4007193" y="1337327"/>
            <a:ext cx="320633" cy="348100"/>
            <a:chOff x="4007193" y="1512727"/>
            <a:chExt cx="320633" cy="348100"/>
          </a:xfrm>
        </p:grpSpPr>
        <p:sp>
          <p:nvSpPr>
            <p:cNvPr id="12129" name="Google Shape;12129;p63"/>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3"/>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3"/>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3"/>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3"/>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63"/>
          <p:cNvGrpSpPr/>
          <p:nvPr/>
        </p:nvGrpSpPr>
        <p:grpSpPr>
          <a:xfrm>
            <a:off x="3530425" y="1333347"/>
            <a:ext cx="368175" cy="344594"/>
            <a:chOff x="3530425" y="1508747"/>
            <a:chExt cx="368175" cy="344594"/>
          </a:xfrm>
        </p:grpSpPr>
        <p:sp>
          <p:nvSpPr>
            <p:cNvPr id="12135" name="Google Shape;12135;p63"/>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3"/>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3"/>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3"/>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63"/>
          <p:cNvGrpSpPr/>
          <p:nvPr/>
        </p:nvGrpSpPr>
        <p:grpSpPr>
          <a:xfrm>
            <a:off x="3127598" y="1337834"/>
            <a:ext cx="289714" cy="347593"/>
            <a:chOff x="3127598" y="1513234"/>
            <a:chExt cx="289714" cy="347593"/>
          </a:xfrm>
        </p:grpSpPr>
        <p:sp>
          <p:nvSpPr>
            <p:cNvPr id="12140" name="Google Shape;12140;p63"/>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3"/>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3"/>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3"/>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3"/>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63"/>
          <p:cNvGrpSpPr/>
          <p:nvPr/>
        </p:nvGrpSpPr>
        <p:grpSpPr>
          <a:xfrm>
            <a:off x="2662884" y="1337644"/>
            <a:ext cx="322914" cy="348543"/>
            <a:chOff x="2662884" y="1513044"/>
            <a:chExt cx="322914" cy="348543"/>
          </a:xfrm>
        </p:grpSpPr>
        <p:sp>
          <p:nvSpPr>
            <p:cNvPr id="12146" name="Google Shape;12146;p63"/>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3"/>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3"/>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3"/>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3"/>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3"/>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3"/>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3"/>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3"/>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3"/>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6" name="Google Shape;12156;p63"/>
          <p:cNvGrpSpPr/>
          <p:nvPr/>
        </p:nvGrpSpPr>
        <p:grpSpPr>
          <a:xfrm>
            <a:off x="2232511" y="1337359"/>
            <a:ext cx="299534" cy="348068"/>
            <a:chOff x="2232511" y="1512759"/>
            <a:chExt cx="299534" cy="348068"/>
          </a:xfrm>
        </p:grpSpPr>
        <p:sp>
          <p:nvSpPr>
            <p:cNvPr id="12157" name="Google Shape;12157;p63"/>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3"/>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3"/>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3"/>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3"/>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3"/>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3"/>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3"/>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3"/>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3"/>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3"/>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8" name="Google Shape;12168;p63"/>
          <p:cNvGrpSpPr/>
          <p:nvPr/>
        </p:nvGrpSpPr>
        <p:grpSpPr>
          <a:xfrm>
            <a:off x="1331406" y="1337961"/>
            <a:ext cx="301784" cy="348607"/>
            <a:chOff x="1331406" y="1513361"/>
            <a:chExt cx="301784" cy="348607"/>
          </a:xfrm>
        </p:grpSpPr>
        <p:sp>
          <p:nvSpPr>
            <p:cNvPr id="12169" name="Google Shape;12169;p63"/>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3"/>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3"/>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3"/>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63"/>
          <p:cNvGrpSpPr/>
          <p:nvPr/>
        </p:nvGrpSpPr>
        <p:grpSpPr>
          <a:xfrm>
            <a:off x="7144274" y="1324814"/>
            <a:ext cx="282174" cy="355735"/>
            <a:chOff x="7144274" y="1500214"/>
            <a:chExt cx="282174" cy="355735"/>
          </a:xfrm>
        </p:grpSpPr>
        <p:sp>
          <p:nvSpPr>
            <p:cNvPr id="12174" name="Google Shape;12174;p63"/>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3"/>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3"/>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3"/>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3"/>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3"/>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63"/>
          <p:cNvGrpSpPr/>
          <p:nvPr/>
        </p:nvGrpSpPr>
        <p:grpSpPr>
          <a:xfrm>
            <a:off x="6685262" y="1324814"/>
            <a:ext cx="289682" cy="354594"/>
            <a:chOff x="6685262" y="1500214"/>
            <a:chExt cx="289682" cy="354594"/>
          </a:xfrm>
        </p:grpSpPr>
        <p:sp>
          <p:nvSpPr>
            <p:cNvPr id="12181" name="Google Shape;12181;p63"/>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3"/>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3"/>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3"/>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63"/>
          <p:cNvGrpSpPr/>
          <p:nvPr/>
        </p:nvGrpSpPr>
        <p:grpSpPr>
          <a:xfrm>
            <a:off x="6200938" y="1325194"/>
            <a:ext cx="322154" cy="355355"/>
            <a:chOff x="6200938" y="1500594"/>
            <a:chExt cx="322154" cy="355355"/>
          </a:xfrm>
        </p:grpSpPr>
        <p:sp>
          <p:nvSpPr>
            <p:cNvPr id="12186" name="Google Shape;12186;p63"/>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3"/>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3"/>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3"/>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3"/>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1" name="Google Shape;12191;p63"/>
          <p:cNvGrpSpPr/>
          <p:nvPr/>
        </p:nvGrpSpPr>
        <p:grpSpPr>
          <a:xfrm>
            <a:off x="5289631" y="1324814"/>
            <a:ext cx="332355" cy="354974"/>
            <a:chOff x="5289631" y="1500214"/>
            <a:chExt cx="332355" cy="354974"/>
          </a:xfrm>
        </p:grpSpPr>
        <p:sp>
          <p:nvSpPr>
            <p:cNvPr id="12192" name="Google Shape;12192;p63"/>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3"/>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3"/>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3"/>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3"/>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3"/>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63"/>
          <p:cNvGrpSpPr/>
          <p:nvPr/>
        </p:nvGrpSpPr>
        <p:grpSpPr>
          <a:xfrm>
            <a:off x="5748295" y="1324433"/>
            <a:ext cx="323294" cy="356115"/>
            <a:chOff x="5748295" y="1499833"/>
            <a:chExt cx="323294" cy="356115"/>
          </a:xfrm>
        </p:grpSpPr>
        <p:sp>
          <p:nvSpPr>
            <p:cNvPr id="12199" name="Google Shape;12199;p63"/>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3"/>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3"/>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3"/>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3"/>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3"/>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3"/>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63"/>
          <p:cNvGrpSpPr/>
          <p:nvPr/>
        </p:nvGrpSpPr>
        <p:grpSpPr>
          <a:xfrm>
            <a:off x="8047661" y="1325637"/>
            <a:ext cx="278404" cy="355260"/>
            <a:chOff x="8047661" y="1501037"/>
            <a:chExt cx="278404" cy="355260"/>
          </a:xfrm>
        </p:grpSpPr>
        <p:sp>
          <p:nvSpPr>
            <p:cNvPr id="12207" name="Google Shape;12207;p63"/>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3"/>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3"/>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3"/>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63"/>
          <p:cNvGrpSpPr/>
          <p:nvPr/>
        </p:nvGrpSpPr>
        <p:grpSpPr>
          <a:xfrm>
            <a:off x="4903389" y="1324814"/>
            <a:ext cx="267854" cy="355735"/>
            <a:chOff x="4903389" y="1500214"/>
            <a:chExt cx="267854" cy="355735"/>
          </a:xfrm>
        </p:grpSpPr>
        <p:sp>
          <p:nvSpPr>
            <p:cNvPr id="12212" name="Google Shape;12212;p63"/>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3"/>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3"/>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3"/>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3"/>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7" name="Google Shape;12217;p63"/>
          <p:cNvGrpSpPr/>
          <p:nvPr/>
        </p:nvGrpSpPr>
        <p:grpSpPr>
          <a:xfrm>
            <a:off x="7613518" y="1325954"/>
            <a:ext cx="264433" cy="353074"/>
            <a:chOff x="7613518" y="1501354"/>
            <a:chExt cx="264433" cy="353074"/>
          </a:xfrm>
        </p:grpSpPr>
        <p:sp>
          <p:nvSpPr>
            <p:cNvPr id="12218" name="Google Shape;12218;p63"/>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3"/>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3"/>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3"/>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3"/>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3"/>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4" name="Google Shape;12224;p6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225" name="Google Shape;12225;p6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29" name="Shape 12229"/>
        <p:cNvGrpSpPr/>
        <p:nvPr/>
      </p:nvGrpSpPr>
      <p:grpSpPr>
        <a:xfrm>
          <a:off x="0" y="0"/>
          <a:ext cx="0" cy="0"/>
          <a:chOff x="0" y="0"/>
          <a:chExt cx="0" cy="0"/>
        </a:xfrm>
      </p:grpSpPr>
      <p:grpSp>
        <p:nvGrpSpPr>
          <p:cNvPr id="12230" name="Google Shape;12230;p64"/>
          <p:cNvGrpSpPr/>
          <p:nvPr/>
        </p:nvGrpSpPr>
        <p:grpSpPr>
          <a:xfrm>
            <a:off x="1757085" y="1325225"/>
            <a:ext cx="371069" cy="359396"/>
            <a:chOff x="1757085" y="1500675"/>
            <a:chExt cx="371069" cy="359396"/>
          </a:xfrm>
        </p:grpSpPr>
        <p:sp>
          <p:nvSpPr>
            <p:cNvPr id="12231" name="Google Shape;12231;p64"/>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4"/>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4"/>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4"/>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4"/>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4"/>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4"/>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4"/>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4"/>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4"/>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4"/>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4"/>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4"/>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4"/>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4"/>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4"/>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4"/>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0" name="Google Shape;12260;p64"/>
          <p:cNvGrpSpPr/>
          <p:nvPr/>
        </p:nvGrpSpPr>
        <p:grpSpPr>
          <a:xfrm>
            <a:off x="2774209" y="1779241"/>
            <a:ext cx="116693" cy="374186"/>
            <a:chOff x="2774209" y="1954691"/>
            <a:chExt cx="116693" cy="374186"/>
          </a:xfrm>
        </p:grpSpPr>
        <p:sp>
          <p:nvSpPr>
            <p:cNvPr id="12261" name="Google Shape;12261;p64"/>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4"/>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3" name="Google Shape;12263;p64"/>
          <p:cNvGrpSpPr/>
          <p:nvPr/>
        </p:nvGrpSpPr>
        <p:grpSpPr>
          <a:xfrm>
            <a:off x="4017435" y="1324462"/>
            <a:ext cx="315092" cy="359397"/>
            <a:chOff x="4017435" y="1499912"/>
            <a:chExt cx="315092" cy="359397"/>
          </a:xfrm>
        </p:grpSpPr>
        <p:sp>
          <p:nvSpPr>
            <p:cNvPr id="12264" name="Google Shape;12264;p64"/>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4"/>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6" name="Google Shape;12266;p64"/>
          <p:cNvGrpSpPr/>
          <p:nvPr/>
        </p:nvGrpSpPr>
        <p:grpSpPr>
          <a:xfrm>
            <a:off x="3963652" y="1824309"/>
            <a:ext cx="374154" cy="284050"/>
            <a:chOff x="3963652" y="1999759"/>
            <a:chExt cx="374154" cy="284050"/>
          </a:xfrm>
        </p:grpSpPr>
        <p:sp>
          <p:nvSpPr>
            <p:cNvPr id="12267" name="Google Shape;12267;p64"/>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4"/>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4"/>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0" name="Google Shape;12270;p64"/>
          <p:cNvGrpSpPr/>
          <p:nvPr/>
        </p:nvGrpSpPr>
        <p:grpSpPr>
          <a:xfrm>
            <a:off x="1777536" y="1839416"/>
            <a:ext cx="376444" cy="253772"/>
            <a:chOff x="1777536" y="2014866"/>
            <a:chExt cx="376444" cy="253772"/>
          </a:xfrm>
        </p:grpSpPr>
        <p:sp>
          <p:nvSpPr>
            <p:cNvPr id="12271" name="Google Shape;12271;p64"/>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4"/>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4"/>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4"/>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4"/>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6" name="Google Shape;12276;p64"/>
          <p:cNvGrpSpPr/>
          <p:nvPr/>
        </p:nvGrpSpPr>
        <p:grpSpPr>
          <a:xfrm>
            <a:off x="1309875" y="1881876"/>
            <a:ext cx="374154" cy="169680"/>
            <a:chOff x="1309875" y="2057326"/>
            <a:chExt cx="374154" cy="169680"/>
          </a:xfrm>
        </p:grpSpPr>
        <p:sp>
          <p:nvSpPr>
            <p:cNvPr id="12277" name="Google Shape;12277;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4"/>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4"/>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4"/>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4"/>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4"/>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4"/>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8" name="Google Shape;12288;p64"/>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9" name="Google Shape;12289;p64"/>
          <p:cNvGrpSpPr/>
          <p:nvPr/>
        </p:nvGrpSpPr>
        <p:grpSpPr>
          <a:xfrm>
            <a:off x="2347450" y="1779114"/>
            <a:ext cx="113639" cy="373168"/>
            <a:chOff x="2347450" y="1954564"/>
            <a:chExt cx="113639" cy="373168"/>
          </a:xfrm>
        </p:grpSpPr>
        <p:sp>
          <p:nvSpPr>
            <p:cNvPr id="12290" name="Google Shape;12290;p64"/>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4"/>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2" name="Google Shape;12292;p64"/>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3" name="Google Shape;12293;p64"/>
          <p:cNvGrpSpPr/>
          <p:nvPr/>
        </p:nvGrpSpPr>
        <p:grpSpPr>
          <a:xfrm>
            <a:off x="3110102" y="1324430"/>
            <a:ext cx="330613" cy="358379"/>
            <a:chOff x="3110102" y="1499880"/>
            <a:chExt cx="330613" cy="358379"/>
          </a:xfrm>
        </p:grpSpPr>
        <p:sp>
          <p:nvSpPr>
            <p:cNvPr id="12294" name="Google Shape;12294;p64"/>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4"/>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4"/>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4"/>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4"/>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4"/>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4"/>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1" name="Google Shape;12301;p64"/>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2" name="Google Shape;12302;p64"/>
          <p:cNvGrpSpPr/>
          <p:nvPr/>
        </p:nvGrpSpPr>
        <p:grpSpPr>
          <a:xfrm>
            <a:off x="3485575" y="1824309"/>
            <a:ext cx="373772" cy="284050"/>
            <a:chOff x="3531200" y="1999759"/>
            <a:chExt cx="373772" cy="284050"/>
          </a:xfrm>
        </p:grpSpPr>
        <p:sp>
          <p:nvSpPr>
            <p:cNvPr id="12303" name="Google Shape;12303;p64"/>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4"/>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4"/>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4"/>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7" name="Google Shape;12307;p64"/>
          <p:cNvGrpSpPr/>
          <p:nvPr/>
        </p:nvGrpSpPr>
        <p:grpSpPr>
          <a:xfrm>
            <a:off x="2667058" y="1324843"/>
            <a:ext cx="330231" cy="359015"/>
            <a:chOff x="2667058" y="1500293"/>
            <a:chExt cx="330231" cy="359015"/>
          </a:xfrm>
        </p:grpSpPr>
        <p:sp>
          <p:nvSpPr>
            <p:cNvPr id="12308" name="Google Shape;12308;p64"/>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4"/>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4"/>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4"/>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4"/>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4"/>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4"/>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4"/>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4"/>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4"/>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4"/>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4"/>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6" name="Google Shape;12326;p64"/>
          <p:cNvGrpSpPr/>
          <p:nvPr/>
        </p:nvGrpSpPr>
        <p:grpSpPr>
          <a:xfrm>
            <a:off x="3567553" y="1324462"/>
            <a:ext cx="320022" cy="359778"/>
            <a:chOff x="3567553" y="1499912"/>
            <a:chExt cx="320022" cy="359778"/>
          </a:xfrm>
        </p:grpSpPr>
        <p:sp>
          <p:nvSpPr>
            <p:cNvPr id="12327" name="Google Shape;12327;p64"/>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4"/>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4"/>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4"/>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4"/>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4"/>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64"/>
          <p:cNvGrpSpPr/>
          <p:nvPr/>
        </p:nvGrpSpPr>
        <p:grpSpPr>
          <a:xfrm>
            <a:off x="1309875" y="1324462"/>
            <a:ext cx="359015" cy="358633"/>
            <a:chOff x="1309875" y="1499912"/>
            <a:chExt cx="359015" cy="358633"/>
          </a:xfrm>
        </p:grpSpPr>
        <p:sp>
          <p:nvSpPr>
            <p:cNvPr id="12334" name="Google Shape;12334;p64"/>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4"/>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4"/>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4"/>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4"/>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4"/>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4"/>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4"/>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4"/>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3" name="Google Shape;12343;p64"/>
          <p:cNvGrpSpPr/>
          <p:nvPr/>
        </p:nvGrpSpPr>
        <p:grpSpPr>
          <a:xfrm>
            <a:off x="2219466" y="1324843"/>
            <a:ext cx="330613" cy="359015"/>
            <a:chOff x="2219466" y="1500293"/>
            <a:chExt cx="330613" cy="359015"/>
          </a:xfrm>
        </p:grpSpPr>
        <p:sp>
          <p:nvSpPr>
            <p:cNvPr id="12344" name="Google Shape;12344;p64"/>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4"/>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64"/>
          <p:cNvGrpSpPr/>
          <p:nvPr/>
        </p:nvGrpSpPr>
        <p:grpSpPr>
          <a:xfrm>
            <a:off x="5343544" y="1333908"/>
            <a:ext cx="244676" cy="351095"/>
            <a:chOff x="5343544" y="1509358"/>
            <a:chExt cx="244676" cy="351095"/>
          </a:xfrm>
        </p:grpSpPr>
        <p:sp>
          <p:nvSpPr>
            <p:cNvPr id="12347" name="Google Shape;12347;p64"/>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4"/>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4"/>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64"/>
          <p:cNvGrpSpPr/>
          <p:nvPr/>
        </p:nvGrpSpPr>
        <p:grpSpPr>
          <a:xfrm>
            <a:off x="4882340" y="1333908"/>
            <a:ext cx="246171" cy="351095"/>
            <a:chOff x="4882340" y="1509358"/>
            <a:chExt cx="246171" cy="351095"/>
          </a:xfrm>
        </p:grpSpPr>
        <p:sp>
          <p:nvSpPr>
            <p:cNvPr id="12351" name="Google Shape;12351;p64"/>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4"/>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4"/>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4"/>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4"/>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64"/>
          <p:cNvGrpSpPr/>
          <p:nvPr/>
        </p:nvGrpSpPr>
        <p:grpSpPr>
          <a:xfrm>
            <a:off x="6273204" y="1333558"/>
            <a:ext cx="236343" cy="351445"/>
            <a:chOff x="6273204" y="1509008"/>
            <a:chExt cx="236343" cy="351445"/>
          </a:xfrm>
        </p:grpSpPr>
        <p:sp>
          <p:nvSpPr>
            <p:cNvPr id="12357" name="Google Shape;12357;p64"/>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4"/>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9" name="Google Shape;12359;p64"/>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0" name="Google Shape;12360;p64"/>
          <p:cNvGrpSpPr/>
          <p:nvPr/>
        </p:nvGrpSpPr>
        <p:grpSpPr>
          <a:xfrm>
            <a:off x="7219530" y="1332794"/>
            <a:ext cx="191625" cy="352209"/>
            <a:chOff x="7219530" y="1508244"/>
            <a:chExt cx="191625" cy="352209"/>
          </a:xfrm>
        </p:grpSpPr>
        <p:sp>
          <p:nvSpPr>
            <p:cNvPr id="12361" name="Google Shape;12361;p64"/>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4"/>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3" name="Google Shape;12363;p64"/>
          <p:cNvGrpSpPr/>
          <p:nvPr/>
        </p:nvGrpSpPr>
        <p:grpSpPr>
          <a:xfrm>
            <a:off x="7699309" y="1333176"/>
            <a:ext cx="154922" cy="351827"/>
            <a:chOff x="7699309" y="1508626"/>
            <a:chExt cx="154922" cy="351827"/>
          </a:xfrm>
        </p:grpSpPr>
        <p:sp>
          <p:nvSpPr>
            <p:cNvPr id="12364" name="Google Shape;12364;p64"/>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4"/>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4"/>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4"/>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4"/>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4"/>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4"/>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1" name="Google Shape;12371;p64"/>
          <p:cNvGrpSpPr/>
          <p:nvPr/>
        </p:nvGrpSpPr>
        <p:grpSpPr>
          <a:xfrm>
            <a:off x="8161690" y="1333558"/>
            <a:ext cx="153396" cy="351064"/>
            <a:chOff x="8161690" y="1509008"/>
            <a:chExt cx="153396" cy="351064"/>
          </a:xfrm>
        </p:grpSpPr>
        <p:sp>
          <p:nvSpPr>
            <p:cNvPr id="12372" name="Google Shape;12372;p64"/>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4"/>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4"/>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4"/>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6" name="Google Shape;12376;p64"/>
          <p:cNvGrpSpPr/>
          <p:nvPr/>
        </p:nvGrpSpPr>
        <p:grpSpPr>
          <a:xfrm>
            <a:off x="6746940" y="1333431"/>
            <a:ext cx="213221" cy="352304"/>
            <a:chOff x="6746940" y="1508881"/>
            <a:chExt cx="213221" cy="352304"/>
          </a:xfrm>
        </p:grpSpPr>
        <p:sp>
          <p:nvSpPr>
            <p:cNvPr id="12377" name="Google Shape;12377;p64"/>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4"/>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4"/>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4"/>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1" name="Google Shape;12381;p64"/>
          <p:cNvGrpSpPr/>
          <p:nvPr/>
        </p:nvGrpSpPr>
        <p:grpSpPr>
          <a:xfrm>
            <a:off x="5770336" y="1832165"/>
            <a:ext cx="350682" cy="292097"/>
            <a:chOff x="5770336" y="2007615"/>
            <a:chExt cx="350682" cy="292097"/>
          </a:xfrm>
        </p:grpSpPr>
        <p:sp>
          <p:nvSpPr>
            <p:cNvPr id="12382" name="Google Shape;12382;p64"/>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4"/>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4"/>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4"/>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6" name="Google Shape;12386;p64"/>
          <p:cNvGrpSpPr/>
          <p:nvPr/>
        </p:nvGrpSpPr>
        <p:grpSpPr>
          <a:xfrm>
            <a:off x="5326878" y="1804908"/>
            <a:ext cx="350332" cy="346229"/>
            <a:chOff x="5326878" y="1980358"/>
            <a:chExt cx="350332" cy="346229"/>
          </a:xfrm>
        </p:grpSpPr>
        <p:sp>
          <p:nvSpPr>
            <p:cNvPr id="12387" name="Google Shape;12387;p64"/>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4"/>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4"/>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4"/>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1" name="Google Shape;12391;p64"/>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2" name="Google Shape;12392;p64"/>
          <p:cNvGrpSpPr/>
          <p:nvPr/>
        </p:nvGrpSpPr>
        <p:grpSpPr>
          <a:xfrm>
            <a:off x="4883835" y="1817121"/>
            <a:ext cx="350300" cy="323043"/>
            <a:chOff x="4883835" y="1992571"/>
            <a:chExt cx="350300" cy="323043"/>
          </a:xfrm>
        </p:grpSpPr>
        <p:sp>
          <p:nvSpPr>
            <p:cNvPr id="12393" name="Google Shape;12393;p64"/>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4"/>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4"/>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4"/>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4"/>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4"/>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9" name="Google Shape;12399;p64"/>
          <p:cNvGrpSpPr/>
          <p:nvPr/>
        </p:nvGrpSpPr>
        <p:grpSpPr>
          <a:xfrm>
            <a:off x="7548967" y="1803477"/>
            <a:ext cx="333285" cy="349950"/>
            <a:chOff x="7548967" y="1978927"/>
            <a:chExt cx="333285" cy="349950"/>
          </a:xfrm>
        </p:grpSpPr>
        <p:sp>
          <p:nvSpPr>
            <p:cNvPr id="12400" name="Google Shape;12400;p64"/>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4"/>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4"/>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4"/>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4"/>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4"/>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4"/>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64"/>
          <p:cNvGrpSpPr/>
          <p:nvPr/>
        </p:nvGrpSpPr>
        <p:grpSpPr>
          <a:xfrm>
            <a:off x="6214142" y="1803477"/>
            <a:ext cx="346515" cy="350300"/>
            <a:chOff x="6214142" y="1978927"/>
            <a:chExt cx="346515" cy="350300"/>
          </a:xfrm>
        </p:grpSpPr>
        <p:sp>
          <p:nvSpPr>
            <p:cNvPr id="12408" name="Google Shape;12408;p64"/>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4"/>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0" name="Google Shape;12410;p64"/>
          <p:cNvGrpSpPr/>
          <p:nvPr/>
        </p:nvGrpSpPr>
        <p:grpSpPr>
          <a:xfrm>
            <a:off x="7105923" y="1803095"/>
            <a:ext cx="333285" cy="350682"/>
            <a:chOff x="7105923" y="1978545"/>
            <a:chExt cx="333285" cy="350682"/>
          </a:xfrm>
        </p:grpSpPr>
        <p:sp>
          <p:nvSpPr>
            <p:cNvPr id="12411" name="Google Shape;12411;p64"/>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4"/>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4"/>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4"/>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4"/>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4"/>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4"/>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8" name="Google Shape;12418;p64"/>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4"/>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0" name="Google Shape;12420;p64"/>
          <p:cNvGrpSpPr/>
          <p:nvPr/>
        </p:nvGrpSpPr>
        <p:grpSpPr>
          <a:xfrm>
            <a:off x="3616406" y="2246902"/>
            <a:ext cx="203393" cy="351827"/>
            <a:chOff x="3616406" y="2422352"/>
            <a:chExt cx="203393" cy="351827"/>
          </a:xfrm>
        </p:grpSpPr>
        <p:sp>
          <p:nvSpPr>
            <p:cNvPr id="12421" name="Google Shape;12421;p64"/>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4"/>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64"/>
          <p:cNvGrpSpPr/>
          <p:nvPr/>
        </p:nvGrpSpPr>
        <p:grpSpPr>
          <a:xfrm>
            <a:off x="878187" y="2246520"/>
            <a:ext cx="272696" cy="351827"/>
            <a:chOff x="913012" y="2421970"/>
            <a:chExt cx="272696" cy="351827"/>
          </a:xfrm>
        </p:grpSpPr>
        <p:sp>
          <p:nvSpPr>
            <p:cNvPr id="12424" name="Google Shape;12424;p64"/>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4"/>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4"/>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4"/>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64"/>
          <p:cNvGrpSpPr/>
          <p:nvPr/>
        </p:nvGrpSpPr>
        <p:grpSpPr>
          <a:xfrm>
            <a:off x="2274743" y="2246902"/>
            <a:ext cx="255649" cy="351445"/>
            <a:chOff x="2274743" y="2422352"/>
            <a:chExt cx="255649" cy="351445"/>
          </a:xfrm>
        </p:grpSpPr>
        <p:sp>
          <p:nvSpPr>
            <p:cNvPr id="12429" name="Google Shape;12429;p64"/>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4"/>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4"/>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2" name="Google Shape;12432;p64"/>
          <p:cNvGrpSpPr/>
          <p:nvPr/>
        </p:nvGrpSpPr>
        <p:grpSpPr>
          <a:xfrm>
            <a:off x="2708723" y="2245789"/>
            <a:ext cx="246552" cy="352558"/>
            <a:chOff x="2708723" y="2421239"/>
            <a:chExt cx="246552" cy="352558"/>
          </a:xfrm>
        </p:grpSpPr>
        <p:sp>
          <p:nvSpPr>
            <p:cNvPr id="12433" name="Google Shape;12433;p64"/>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4"/>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64"/>
          <p:cNvGrpSpPr/>
          <p:nvPr/>
        </p:nvGrpSpPr>
        <p:grpSpPr>
          <a:xfrm>
            <a:off x="1835485" y="2246902"/>
            <a:ext cx="259433" cy="350714"/>
            <a:chOff x="1835485" y="2422352"/>
            <a:chExt cx="259433" cy="350714"/>
          </a:xfrm>
        </p:grpSpPr>
        <p:sp>
          <p:nvSpPr>
            <p:cNvPr id="12436" name="Google Shape;12436;p64"/>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4"/>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4"/>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4"/>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4"/>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4"/>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4"/>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3" name="Google Shape;12443;p64"/>
          <p:cNvGrpSpPr/>
          <p:nvPr/>
        </p:nvGrpSpPr>
        <p:grpSpPr>
          <a:xfrm>
            <a:off x="3150240" y="2246902"/>
            <a:ext cx="212489" cy="351445"/>
            <a:chOff x="3150240" y="2422352"/>
            <a:chExt cx="212489" cy="351445"/>
          </a:xfrm>
        </p:grpSpPr>
        <p:sp>
          <p:nvSpPr>
            <p:cNvPr id="12444" name="Google Shape;12444;p64"/>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4"/>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6" name="Google Shape;12446;p64"/>
          <p:cNvGrpSpPr/>
          <p:nvPr/>
        </p:nvGrpSpPr>
        <p:grpSpPr>
          <a:xfrm>
            <a:off x="1367060" y="2246679"/>
            <a:ext cx="269261" cy="352050"/>
            <a:chOff x="1367060" y="2422129"/>
            <a:chExt cx="269261" cy="352050"/>
          </a:xfrm>
        </p:grpSpPr>
        <p:sp>
          <p:nvSpPr>
            <p:cNvPr id="12447" name="Google Shape;12447;p64"/>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4"/>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4"/>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4"/>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4"/>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4"/>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4"/>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4"/>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4"/>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4"/>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4"/>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4"/>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4"/>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4"/>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1" name="Google Shape;12461;p64"/>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2" name="Google Shape;12462;p64"/>
          <p:cNvGrpSpPr/>
          <p:nvPr/>
        </p:nvGrpSpPr>
        <p:grpSpPr>
          <a:xfrm>
            <a:off x="4882690" y="2249955"/>
            <a:ext cx="274573" cy="350682"/>
            <a:chOff x="4882690" y="2425405"/>
            <a:chExt cx="274573" cy="350682"/>
          </a:xfrm>
        </p:grpSpPr>
        <p:sp>
          <p:nvSpPr>
            <p:cNvPr id="12463" name="Google Shape;12463;p64"/>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4"/>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64"/>
          <p:cNvGrpSpPr/>
          <p:nvPr/>
        </p:nvGrpSpPr>
        <p:grpSpPr>
          <a:xfrm>
            <a:off x="6627639" y="2268434"/>
            <a:ext cx="355993" cy="313247"/>
            <a:chOff x="6627639" y="2443884"/>
            <a:chExt cx="355993" cy="313247"/>
          </a:xfrm>
        </p:grpSpPr>
        <p:sp>
          <p:nvSpPr>
            <p:cNvPr id="12466" name="Google Shape;12466;p64"/>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4"/>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4"/>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9" name="Google Shape;12469;p64"/>
          <p:cNvGrpSpPr/>
          <p:nvPr/>
        </p:nvGrpSpPr>
        <p:grpSpPr>
          <a:xfrm>
            <a:off x="6183451" y="2286690"/>
            <a:ext cx="351445" cy="277976"/>
            <a:chOff x="6183451" y="2462140"/>
            <a:chExt cx="351445" cy="277976"/>
          </a:xfrm>
        </p:grpSpPr>
        <p:sp>
          <p:nvSpPr>
            <p:cNvPr id="12470" name="Google Shape;12470;p64"/>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4"/>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4"/>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4"/>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4"/>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4"/>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4"/>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7" name="Google Shape;12477;p64"/>
          <p:cNvGrpSpPr/>
          <p:nvPr/>
        </p:nvGrpSpPr>
        <p:grpSpPr>
          <a:xfrm>
            <a:off x="5735477" y="2254408"/>
            <a:ext cx="353354" cy="341299"/>
            <a:chOff x="5735477" y="2429858"/>
            <a:chExt cx="353354" cy="341299"/>
          </a:xfrm>
        </p:grpSpPr>
        <p:sp>
          <p:nvSpPr>
            <p:cNvPr id="12478" name="Google Shape;12478;p64"/>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4"/>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4"/>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4"/>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4"/>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4"/>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4" name="Google Shape;12484;p64"/>
          <p:cNvGrpSpPr/>
          <p:nvPr/>
        </p:nvGrpSpPr>
        <p:grpSpPr>
          <a:xfrm>
            <a:off x="5243735" y="2271523"/>
            <a:ext cx="405255" cy="275499"/>
            <a:chOff x="5283337" y="2478774"/>
            <a:chExt cx="358633" cy="243913"/>
          </a:xfrm>
        </p:grpSpPr>
        <p:sp>
          <p:nvSpPr>
            <p:cNvPr id="12485" name="Google Shape;12485;p64"/>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4"/>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4"/>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4"/>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4"/>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4"/>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4"/>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4"/>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4"/>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4"/>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4"/>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4"/>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4"/>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4"/>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4"/>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4"/>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4"/>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2" name="Google Shape;12502;p64"/>
          <p:cNvGrpSpPr/>
          <p:nvPr/>
        </p:nvGrpSpPr>
        <p:grpSpPr>
          <a:xfrm>
            <a:off x="7964753" y="2295373"/>
            <a:ext cx="362068" cy="258670"/>
            <a:chOff x="7964753" y="2470823"/>
            <a:chExt cx="362068" cy="258670"/>
          </a:xfrm>
        </p:grpSpPr>
        <p:sp>
          <p:nvSpPr>
            <p:cNvPr id="12503" name="Google Shape;12503;p64"/>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4"/>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4"/>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4"/>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4"/>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4"/>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4"/>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4"/>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4"/>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64"/>
          <p:cNvGrpSpPr/>
          <p:nvPr/>
        </p:nvGrpSpPr>
        <p:grpSpPr>
          <a:xfrm>
            <a:off x="7524349" y="2280997"/>
            <a:ext cx="350332" cy="288948"/>
            <a:chOff x="7524349" y="2456447"/>
            <a:chExt cx="350332" cy="288948"/>
          </a:xfrm>
        </p:grpSpPr>
        <p:sp>
          <p:nvSpPr>
            <p:cNvPr id="12513" name="Google Shape;12513;p64"/>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4"/>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4"/>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4"/>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4"/>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8" name="Google Shape;12518;p64"/>
          <p:cNvGrpSpPr/>
          <p:nvPr/>
        </p:nvGrpSpPr>
        <p:grpSpPr>
          <a:xfrm>
            <a:off x="3972749" y="2719143"/>
            <a:ext cx="355230" cy="356725"/>
            <a:chOff x="3972749" y="2894211"/>
            <a:chExt cx="355230" cy="356725"/>
          </a:xfrm>
        </p:grpSpPr>
        <p:sp>
          <p:nvSpPr>
            <p:cNvPr id="12519" name="Google Shape;12519;p64"/>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4"/>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4"/>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4"/>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4"/>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4" name="Google Shape;12524;p64"/>
          <p:cNvGrpSpPr/>
          <p:nvPr/>
        </p:nvGrpSpPr>
        <p:grpSpPr>
          <a:xfrm>
            <a:off x="3527797" y="2743553"/>
            <a:ext cx="355993" cy="307904"/>
            <a:chOff x="3527797" y="2918796"/>
            <a:chExt cx="355993" cy="307904"/>
          </a:xfrm>
        </p:grpSpPr>
        <p:sp>
          <p:nvSpPr>
            <p:cNvPr id="12525" name="Google Shape;12525;p64"/>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4"/>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4"/>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4"/>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4"/>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4"/>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4"/>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4"/>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4"/>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4"/>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5" name="Google Shape;12535;p64"/>
          <p:cNvGrpSpPr/>
          <p:nvPr/>
        </p:nvGrpSpPr>
        <p:grpSpPr>
          <a:xfrm>
            <a:off x="3082845" y="2746336"/>
            <a:ext cx="356375" cy="302338"/>
            <a:chOff x="3082845" y="2920959"/>
            <a:chExt cx="356375" cy="302338"/>
          </a:xfrm>
        </p:grpSpPr>
        <p:sp>
          <p:nvSpPr>
            <p:cNvPr id="12536" name="Google Shape;12536;p64"/>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4"/>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8" name="Google Shape;12538;p64"/>
          <p:cNvGrpSpPr/>
          <p:nvPr/>
        </p:nvGrpSpPr>
        <p:grpSpPr>
          <a:xfrm>
            <a:off x="2639038" y="2719699"/>
            <a:ext cx="355612" cy="355612"/>
            <a:chOff x="2639038" y="2894942"/>
            <a:chExt cx="355612" cy="355612"/>
          </a:xfrm>
        </p:grpSpPr>
        <p:sp>
          <p:nvSpPr>
            <p:cNvPr id="12539" name="Google Shape;12539;p64"/>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4"/>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1" name="Google Shape;12541;p64"/>
          <p:cNvGrpSpPr/>
          <p:nvPr/>
        </p:nvGrpSpPr>
        <p:grpSpPr>
          <a:xfrm>
            <a:off x="2194468" y="2763622"/>
            <a:ext cx="355993" cy="267766"/>
            <a:chOff x="2194468" y="2938865"/>
            <a:chExt cx="355993" cy="267766"/>
          </a:xfrm>
        </p:grpSpPr>
        <p:sp>
          <p:nvSpPr>
            <p:cNvPr id="12542" name="Google Shape;12542;p64"/>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4"/>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4"/>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4"/>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4"/>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4"/>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4"/>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4"/>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4"/>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4"/>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4"/>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4"/>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4"/>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4"/>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4"/>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4"/>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4"/>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4"/>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4"/>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4"/>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64"/>
          <p:cNvGrpSpPr/>
          <p:nvPr/>
        </p:nvGrpSpPr>
        <p:grpSpPr>
          <a:xfrm>
            <a:off x="1749897" y="2719699"/>
            <a:ext cx="355993" cy="355612"/>
            <a:chOff x="1749897" y="2894561"/>
            <a:chExt cx="355993" cy="355612"/>
          </a:xfrm>
        </p:grpSpPr>
        <p:sp>
          <p:nvSpPr>
            <p:cNvPr id="12563" name="Google Shape;12563;p64"/>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4"/>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4"/>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4"/>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4"/>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4"/>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4"/>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4"/>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4"/>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4"/>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4"/>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64"/>
          <p:cNvGrpSpPr/>
          <p:nvPr/>
        </p:nvGrpSpPr>
        <p:grpSpPr>
          <a:xfrm>
            <a:off x="1305327" y="2718761"/>
            <a:ext cx="357520" cy="357488"/>
            <a:chOff x="1305327" y="2894211"/>
            <a:chExt cx="357520" cy="357488"/>
          </a:xfrm>
        </p:grpSpPr>
        <p:sp>
          <p:nvSpPr>
            <p:cNvPr id="12575" name="Google Shape;12575;p64"/>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4"/>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4"/>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4"/>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4"/>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0" name="Google Shape;12580;p64"/>
          <p:cNvGrpSpPr/>
          <p:nvPr/>
        </p:nvGrpSpPr>
        <p:grpSpPr>
          <a:xfrm>
            <a:off x="853950" y="2720860"/>
            <a:ext cx="364104" cy="353290"/>
            <a:chOff x="853950" y="2894720"/>
            <a:chExt cx="364104" cy="353290"/>
          </a:xfrm>
        </p:grpSpPr>
        <p:sp>
          <p:nvSpPr>
            <p:cNvPr id="12581" name="Google Shape;12581;p64"/>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4"/>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4"/>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4"/>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4"/>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4"/>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4"/>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64"/>
          <p:cNvGrpSpPr/>
          <p:nvPr/>
        </p:nvGrpSpPr>
        <p:grpSpPr>
          <a:xfrm>
            <a:off x="7066548" y="2737144"/>
            <a:ext cx="352209" cy="334938"/>
            <a:chOff x="7066548" y="2912594"/>
            <a:chExt cx="352209" cy="334938"/>
          </a:xfrm>
        </p:grpSpPr>
        <p:sp>
          <p:nvSpPr>
            <p:cNvPr id="12589" name="Google Shape;12589;p64"/>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4"/>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4"/>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4"/>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4"/>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4"/>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5" name="Google Shape;12595;p64"/>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4"/>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7" name="Google Shape;12597;p64"/>
          <p:cNvGrpSpPr/>
          <p:nvPr/>
        </p:nvGrpSpPr>
        <p:grpSpPr>
          <a:xfrm>
            <a:off x="7541397" y="2729352"/>
            <a:ext cx="318495" cy="352209"/>
            <a:chOff x="7541397" y="2904802"/>
            <a:chExt cx="318495" cy="352209"/>
          </a:xfrm>
        </p:grpSpPr>
        <p:sp>
          <p:nvSpPr>
            <p:cNvPr id="12598" name="Google Shape;12598;p64"/>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4"/>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0" name="Google Shape;12600;p64"/>
          <p:cNvGrpSpPr/>
          <p:nvPr/>
        </p:nvGrpSpPr>
        <p:grpSpPr>
          <a:xfrm>
            <a:off x="8003015" y="2728589"/>
            <a:ext cx="306759" cy="351445"/>
            <a:chOff x="8003015" y="2904039"/>
            <a:chExt cx="306759" cy="351445"/>
          </a:xfrm>
        </p:grpSpPr>
        <p:sp>
          <p:nvSpPr>
            <p:cNvPr id="12601" name="Google Shape;12601;p64"/>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4"/>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4"/>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4"/>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4"/>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4"/>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64"/>
          <p:cNvGrpSpPr/>
          <p:nvPr/>
        </p:nvGrpSpPr>
        <p:grpSpPr>
          <a:xfrm>
            <a:off x="5687770" y="2710046"/>
            <a:ext cx="369638" cy="369606"/>
            <a:chOff x="5687770" y="2885496"/>
            <a:chExt cx="369638" cy="369606"/>
          </a:xfrm>
        </p:grpSpPr>
        <p:sp>
          <p:nvSpPr>
            <p:cNvPr id="12608" name="Google Shape;12608;p64"/>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4"/>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4"/>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4"/>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4"/>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4"/>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4"/>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4"/>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4"/>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4"/>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8" name="Google Shape;12618;p64"/>
          <p:cNvGrpSpPr/>
          <p:nvPr/>
        </p:nvGrpSpPr>
        <p:grpSpPr>
          <a:xfrm>
            <a:off x="4881958" y="2729352"/>
            <a:ext cx="156417" cy="349537"/>
            <a:chOff x="4881958" y="2904802"/>
            <a:chExt cx="156417" cy="349537"/>
          </a:xfrm>
        </p:grpSpPr>
        <p:sp>
          <p:nvSpPr>
            <p:cNvPr id="12619" name="Google Shape;12619;p64"/>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4"/>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4"/>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4"/>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4"/>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4"/>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4"/>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64"/>
          <p:cNvGrpSpPr/>
          <p:nvPr/>
        </p:nvGrpSpPr>
        <p:grpSpPr>
          <a:xfrm>
            <a:off x="5230318" y="2711064"/>
            <a:ext cx="371133" cy="367443"/>
            <a:chOff x="5230318" y="2886514"/>
            <a:chExt cx="371133" cy="367443"/>
          </a:xfrm>
        </p:grpSpPr>
        <p:sp>
          <p:nvSpPr>
            <p:cNvPr id="12627" name="Google Shape;12627;p64"/>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4"/>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4"/>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4"/>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4"/>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4"/>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4"/>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4"/>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4"/>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6" name="Google Shape;12636;p64"/>
          <p:cNvGrpSpPr/>
          <p:nvPr/>
        </p:nvGrpSpPr>
        <p:grpSpPr>
          <a:xfrm>
            <a:off x="5748358" y="3259128"/>
            <a:ext cx="352590" cy="182561"/>
            <a:chOff x="5748358" y="3434578"/>
            <a:chExt cx="352590" cy="182561"/>
          </a:xfrm>
        </p:grpSpPr>
        <p:sp>
          <p:nvSpPr>
            <p:cNvPr id="12637" name="Google Shape;12637;p64"/>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4"/>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4"/>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4"/>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4"/>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4"/>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64"/>
          <p:cNvGrpSpPr/>
          <p:nvPr/>
        </p:nvGrpSpPr>
        <p:grpSpPr>
          <a:xfrm>
            <a:off x="862283" y="4099321"/>
            <a:ext cx="341204" cy="359301"/>
            <a:chOff x="862283" y="4274771"/>
            <a:chExt cx="341204" cy="359301"/>
          </a:xfrm>
        </p:grpSpPr>
        <p:sp>
          <p:nvSpPr>
            <p:cNvPr id="12644" name="Google Shape;12644;p64"/>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4"/>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4"/>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64"/>
          <p:cNvGrpSpPr/>
          <p:nvPr/>
        </p:nvGrpSpPr>
        <p:grpSpPr>
          <a:xfrm>
            <a:off x="1396957" y="4111915"/>
            <a:ext cx="301861" cy="332871"/>
            <a:chOff x="1396957" y="4287365"/>
            <a:chExt cx="301861" cy="332871"/>
          </a:xfrm>
        </p:grpSpPr>
        <p:sp>
          <p:nvSpPr>
            <p:cNvPr id="12648" name="Google Shape;12648;p64"/>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4"/>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4"/>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4"/>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4"/>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4"/>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4"/>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4"/>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4"/>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4"/>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4"/>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4"/>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4"/>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4"/>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4"/>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3" name="Google Shape;12663;p64"/>
          <p:cNvGrpSpPr/>
          <p:nvPr/>
        </p:nvGrpSpPr>
        <p:grpSpPr>
          <a:xfrm>
            <a:off x="1865381" y="4102056"/>
            <a:ext cx="396131" cy="355612"/>
            <a:chOff x="1865381" y="4277506"/>
            <a:chExt cx="396131" cy="355612"/>
          </a:xfrm>
        </p:grpSpPr>
        <p:sp>
          <p:nvSpPr>
            <p:cNvPr id="12664" name="Google Shape;12664;p64"/>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4"/>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4"/>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4"/>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4"/>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4"/>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0" name="Google Shape;12670;p64"/>
          <p:cNvGrpSpPr/>
          <p:nvPr/>
        </p:nvGrpSpPr>
        <p:grpSpPr>
          <a:xfrm>
            <a:off x="2411823" y="4128549"/>
            <a:ext cx="334398" cy="299953"/>
            <a:chOff x="2411823" y="4303999"/>
            <a:chExt cx="334398" cy="299953"/>
          </a:xfrm>
        </p:grpSpPr>
        <p:sp>
          <p:nvSpPr>
            <p:cNvPr id="12671" name="Google Shape;12671;p64"/>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4"/>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4"/>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4"/>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4"/>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4"/>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4"/>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64"/>
          <p:cNvGrpSpPr/>
          <p:nvPr/>
        </p:nvGrpSpPr>
        <p:grpSpPr>
          <a:xfrm>
            <a:off x="2903337" y="4103582"/>
            <a:ext cx="382519" cy="350682"/>
            <a:chOff x="2903337" y="4279032"/>
            <a:chExt cx="382519" cy="350682"/>
          </a:xfrm>
        </p:grpSpPr>
        <p:sp>
          <p:nvSpPr>
            <p:cNvPr id="12679" name="Google Shape;12679;p64"/>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4"/>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4"/>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4"/>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4"/>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4"/>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4"/>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4"/>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4"/>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4"/>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4"/>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4"/>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4"/>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4"/>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4"/>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64"/>
          <p:cNvGrpSpPr/>
          <p:nvPr/>
        </p:nvGrpSpPr>
        <p:grpSpPr>
          <a:xfrm>
            <a:off x="3933342" y="4140317"/>
            <a:ext cx="383632" cy="276449"/>
            <a:chOff x="3933342" y="4315767"/>
            <a:chExt cx="383632" cy="276449"/>
          </a:xfrm>
        </p:grpSpPr>
        <p:sp>
          <p:nvSpPr>
            <p:cNvPr id="12695" name="Google Shape;12695;p64"/>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4"/>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4"/>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4"/>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4"/>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4"/>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64"/>
          <p:cNvGrpSpPr/>
          <p:nvPr/>
        </p:nvGrpSpPr>
        <p:grpSpPr>
          <a:xfrm>
            <a:off x="3441065" y="4127055"/>
            <a:ext cx="337069" cy="302593"/>
            <a:chOff x="3441065" y="4302505"/>
            <a:chExt cx="337069" cy="302593"/>
          </a:xfrm>
        </p:grpSpPr>
        <p:sp>
          <p:nvSpPr>
            <p:cNvPr id="12702" name="Google Shape;12702;p64"/>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4"/>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4"/>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4"/>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4"/>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4"/>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4"/>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4"/>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4"/>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4"/>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4"/>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4"/>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4"/>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5" name="Google Shape;12715;p64"/>
          <p:cNvGrpSpPr/>
          <p:nvPr/>
        </p:nvGrpSpPr>
        <p:grpSpPr>
          <a:xfrm>
            <a:off x="3532345" y="3187185"/>
            <a:ext cx="339328" cy="336274"/>
            <a:chOff x="3532345" y="3362635"/>
            <a:chExt cx="339328" cy="336274"/>
          </a:xfrm>
        </p:grpSpPr>
        <p:sp>
          <p:nvSpPr>
            <p:cNvPr id="12716" name="Google Shape;12716;p6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4"/>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4"/>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4"/>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1" name="Google Shape;12721;p64"/>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2" name="Google Shape;12722;p64"/>
          <p:cNvGrpSpPr/>
          <p:nvPr/>
        </p:nvGrpSpPr>
        <p:grpSpPr>
          <a:xfrm>
            <a:off x="1883955" y="3633250"/>
            <a:ext cx="162873" cy="351445"/>
            <a:chOff x="1883955" y="3808700"/>
            <a:chExt cx="162873" cy="351445"/>
          </a:xfrm>
        </p:grpSpPr>
        <p:sp>
          <p:nvSpPr>
            <p:cNvPr id="12723" name="Google Shape;12723;p64"/>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4"/>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64"/>
          <p:cNvGrpSpPr/>
          <p:nvPr/>
        </p:nvGrpSpPr>
        <p:grpSpPr>
          <a:xfrm>
            <a:off x="939156" y="3633759"/>
            <a:ext cx="192007" cy="351318"/>
            <a:chOff x="939156" y="3809209"/>
            <a:chExt cx="192007" cy="351318"/>
          </a:xfrm>
        </p:grpSpPr>
        <p:sp>
          <p:nvSpPr>
            <p:cNvPr id="12726" name="Google Shape;12726;p64"/>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4"/>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8" name="Google Shape;12728;p64"/>
          <p:cNvGrpSpPr/>
          <p:nvPr/>
        </p:nvGrpSpPr>
        <p:grpSpPr>
          <a:xfrm>
            <a:off x="2306167" y="3634395"/>
            <a:ext cx="193915" cy="349155"/>
            <a:chOff x="2306167" y="3809845"/>
            <a:chExt cx="193915" cy="349155"/>
          </a:xfrm>
        </p:grpSpPr>
        <p:sp>
          <p:nvSpPr>
            <p:cNvPr id="12729" name="Google Shape;12729;p64"/>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4"/>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4"/>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4"/>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4"/>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4"/>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4"/>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6" name="Google Shape;12736;p64"/>
          <p:cNvGrpSpPr/>
          <p:nvPr/>
        </p:nvGrpSpPr>
        <p:grpSpPr>
          <a:xfrm>
            <a:off x="1323901" y="3631723"/>
            <a:ext cx="356343" cy="356757"/>
            <a:chOff x="1323901" y="3807173"/>
            <a:chExt cx="356343" cy="356757"/>
          </a:xfrm>
        </p:grpSpPr>
        <p:sp>
          <p:nvSpPr>
            <p:cNvPr id="12737" name="Google Shape;12737;p64"/>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4"/>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4"/>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4"/>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4"/>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4"/>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4"/>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4"/>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4"/>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4"/>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4"/>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4"/>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4"/>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4"/>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4"/>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4"/>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4"/>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4"/>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4"/>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4"/>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4"/>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4"/>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4"/>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4"/>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1" name="Google Shape;12761;p64"/>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2" name="Google Shape;12762;p64"/>
          <p:cNvGrpSpPr/>
          <p:nvPr/>
        </p:nvGrpSpPr>
        <p:grpSpPr>
          <a:xfrm>
            <a:off x="859262" y="3178470"/>
            <a:ext cx="306759" cy="351445"/>
            <a:chOff x="859262" y="3353920"/>
            <a:chExt cx="306759" cy="351445"/>
          </a:xfrm>
        </p:grpSpPr>
        <p:sp>
          <p:nvSpPr>
            <p:cNvPr id="12763" name="Google Shape;12763;p64"/>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4"/>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4"/>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4"/>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4"/>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8" name="Google Shape;12768;p64"/>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9" name="Google Shape;12769;p64"/>
          <p:cNvGrpSpPr/>
          <p:nvPr/>
        </p:nvGrpSpPr>
        <p:grpSpPr>
          <a:xfrm>
            <a:off x="3967437" y="3661652"/>
            <a:ext cx="364708" cy="295405"/>
            <a:chOff x="3967437" y="3837102"/>
            <a:chExt cx="364708" cy="295405"/>
          </a:xfrm>
        </p:grpSpPr>
        <p:sp>
          <p:nvSpPr>
            <p:cNvPr id="12770" name="Google Shape;12770;p64"/>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4"/>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4"/>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4"/>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4"/>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5" name="Google Shape;12775;p64"/>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4"/>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4"/>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8" name="Google Shape;12778;p64"/>
          <p:cNvGrpSpPr/>
          <p:nvPr/>
        </p:nvGrpSpPr>
        <p:grpSpPr>
          <a:xfrm>
            <a:off x="5811827" y="3631001"/>
            <a:ext cx="283743" cy="308444"/>
            <a:chOff x="5964227" y="3858701"/>
            <a:chExt cx="283743" cy="308444"/>
          </a:xfrm>
        </p:grpSpPr>
        <p:sp>
          <p:nvSpPr>
            <p:cNvPr id="12779" name="Google Shape;12779;p64"/>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4"/>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4"/>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4"/>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64"/>
          <p:cNvGrpSpPr/>
          <p:nvPr/>
        </p:nvGrpSpPr>
        <p:grpSpPr>
          <a:xfrm>
            <a:off x="6243508" y="3697623"/>
            <a:ext cx="320372" cy="213602"/>
            <a:chOff x="6395908" y="3873073"/>
            <a:chExt cx="320372" cy="213602"/>
          </a:xfrm>
        </p:grpSpPr>
        <p:sp>
          <p:nvSpPr>
            <p:cNvPr id="12784" name="Google Shape;12784;p64"/>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4"/>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4"/>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4"/>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4"/>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4"/>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4"/>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4"/>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4"/>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4"/>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64"/>
          <p:cNvGrpSpPr/>
          <p:nvPr/>
        </p:nvGrpSpPr>
        <p:grpSpPr>
          <a:xfrm>
            <a:off x="7262890" y="3627366"/>
            <a:ext cx="357138" cy="352018"/>
            <a:chOff x="7415290" y="3802816"/>
            <a:chExt cx="357138" cy="352018"/>
          </a:xfrm>
        </p:grpSpPr>
        <p:sp>
          <p:nvSpPr>
            <p:cNvPr id="12795" name="Google Shape;12795;p64"/>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4"/>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4"/>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4"/>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4"/>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4"/>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4"/>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4"/>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3" name="Google Shape;12803;p64"/>
          <p:cNvGrpSpPr/>
          <p:nvPr/>
        </p:nvGrpSpPr>
        <p:grpSpPr>
          <a:xfrm>
            <a:off x="6737312" y="3657963"/>
            <a:ext cx="355230" cy="293401"/>
            <a:chOff x="6889712" y="3833413"/>
            <a:chExt cx="355230" cy="293401"/>
          </a:xfrm>
        </p:grpSpPr>
        <p:sp>
          <p:nvSpPr>
            <p:cNvPr id="12804" name="Google Shape;12804;p64"/>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4"/>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4"/>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4"/>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4"/>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9" name="Google Shape;12809;p64"/>
          <p:cNvGrpSpPr/>
          <p:nvPr/>
        </p:nvGrpSpPr>
        <p:grpSpPr>
          <a:xfrm>
            <a:off x="7707152" y="3660420"/>
            <a:ext cx="282318" cy="337168"/>
            <a:chOff x="1635875" y="237775"/>
            <a:chExt cx="4370250" cy="5219325"/>
          </a:xfrm>
        </p:grpSpPr>
        <p:sp>
          <p:nvSpPr>
            <p:cNvPr id="12810" name="Google Shape;12810;p64"/>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4"/>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2" name="Google Shape;12812;p64"/>
          <p:cNvGrpSpPr/>
          <p:nvPr/>
        </p:nvGrpSpPr>
        <p:grpSpPr>
          <a:xfrm>
            <a:off x="3103963" y="3185690"/>
            <a:ext cx="297886" cy="337578"/>
            <a:chOff x="3103963" y="3361140"/>
            <a:chExt cx="297886" cy="337578"/>
          </a:xfrm>
        </p:grpSpPr>
        <p:sp>
          <p:nvSpPr>
            <p:cNvPr id="12813" name="Google Shape;12813;p64"/>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4"/>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4"/>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4"/>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4"/>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4"/>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4"/>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4"/>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4"/>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4"/>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4"/>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4"/>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64"/>
          <p:cNvGrpSpPr/>
          <p:nvPr/>
        </p:nvGrpSpPr>
        <p:grpSpPr>
          <a:xfrm>
            <a:off x="2667821" y="3185658"/>
            <a:ext cx="273046" cy="337801"/>
            <a:chOff x="2667821" y="3361108"/>
            <a:chExt cx="273046" cy="337801"/>
          </a:xfrm>
        </p:grpSpPr>
        <p:sp>
          <p:nvSpPr>
            <p:cNvPr id="12838" name="Google Shape;12838;p64"/>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4"/>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4"/>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4"/>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4"/>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4"/>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4"/>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4"/>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4"/>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4"/>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4"/>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4"/>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4"/>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4"/>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4"/>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4"/>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4"/>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4"/>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4"/>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7" name="Google Shape;12857;p64"/>
          <p:cNvGrpSpPr/>
          <p:nvPr/>
        </p:nvGrpSpPr>
        <p:grpSpPr>
          <a:xfrm>
            <a:off x="2212469" y="3184863"/>
            <a:ext cx="282715" cy="338660"/>
            <a:chOff x="2212469" y="3360313"/>
            <a:chExt cx="282715" cy="338660"/>
          </a:xfrm>
        </p:grpSpPr>
        <p:sp>
          <p:nvSpPr>
            <p:cNvPr id="12858" name="Google Shape;12858;p64"/>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4"/>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4"/>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1" name="Google Shape;12861;p64"/>
          <p:cNvGrpSpPr/>
          <p:nvPr/>
        </p:nvGrpSpPr>
        <p:grpSpPr>
          <a:xfrm>
            <a:off x="1768821" y="3185658"/>
            <a:ext cx="278739" cy="339073"/>
            <a:chOff x="1768821" y="3361108"/>
            <a:chExt cx="278739" cy="339073"/>
          </a:xfrm>
        </p:grpSpPr>
        <p:sp>
          <p:nvSpPr>
            <p:cNvPr id="12862" name="Google Shape;12862;p64"/>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4"/>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4"/>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4"/>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4"/>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4"/>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4"/>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4"/>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4"/>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4"/>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4"/>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3" name="Google Shape;12873;p64"/>
          <p:cNvGrpSpPr/>
          <p:nvPr/>
        </p:nvGrpSpPr>
        <p:grpSpPr>
          <a:xfrm>
            <a:off x="5337883" y="3161423"/>
            <a:ext cx="307141" cy="376826"/>
            <a:chOff x="5337883" y="3336873"/>
            <a:chExt cx="307141" cy="376826"/>
          </a:xfrm>
        </p:grpSpPr>
        <p:sp>
          <p:nvSpPr>
            <p:cNvPr id="12874" name="Google Shape;12874;p64"/>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4"/>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64"/>
          <p:cNvGrpSpPr/>
          <p:nvPr/>
        </p:nvGrpSpPr>
        <p:grpSpPr>
          <a:xfrm>
            <a:off x="4883835" y="3161805"/>
            <a:ext cx="323425" cy="377557"/>
            <a:chOff x="4883835" y="3337255"/>
            <a:chExt cx="323425" cy="377557"/>
          </a:xfrm>
        </p:grpSpPr>
        <p:sp>
          <p:nvSpPr>
            <p:cNvPr id="12877" name="Google Shape;12877;p64"/>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4"/>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4"/>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0" name="Google Shape;12880;p64"/>
          <p:cNvGrpSpPr/>
          <p:nvPr/>
        </p:nvGrpSpPr>
        <p:grpSpPr>
          <a:xfrm>
            <a:off x="6193310" y="3231839"/>
            <a:ext cx="352590" cy="237488"/>
            <a:chOff x="6193310" y="3407289"/>
            <a:chExt cx="352590" cy="237488"/>
          </a:xfrm>
        </p:grpSpPr>
        <p:sp>
          <p:nvSpPr>
            <p:cNvPr id="12881" name="Google Shape;12881;p64"/>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4"/>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4"/>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4"/>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4"/>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6" name="Google Shape;12886;p64"/>
          <p:cNvGrpSpPr/>
          <p:nvPr/>
        </p:nvGrpSpPr>
        <p:grpSpPr>
          <a:xfrm>
            <a:off x="6637117" y="3222393"/>
            <a:ext cx="353735" cy="254504"/>
            <a:chOff x="6637117" y="3397843"/>
            <a:chExt cx="353735" cy="254504"/>
          </a:xfrm>
        </p:grpSpPr>
        <p:sp>
          <p:nvSpPr>
            <p:cNvPr id="12887" name="Google Shape;12887;p64"/>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4"/>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4"/>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4"/>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4"/>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4"/>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3" name="Google Shape;12893;p64"/>
          <p:cNvGrpSpPr/>
          <p:nvPr/>
        </p:nvGrpSpPr>
        <p:grpSpPr>
          <a:xfrm>
            <a:off x="7075994" y="3174081"/>
            <a:ext cx="360637" cy="352336"/>
            <a:chOff x="7075994" y="3349531"/>
            <a:chExt cx="360637" cy="352336"/>
          </a:xfrm>
        </p:grpSpPr>
        <p:sp>
          <p:nvSpPr>
            <p:cNvPr id="12894" name="Google Shape;12894;p64"/>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4"/>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4"/>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4"/>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4"/>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4"/>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4"/>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1" name="Google Shape;12901;p64"/>
          <p:cNvGrpSpPr/>
          <p:nvPr/>
        </p:nvGrpSpPr>
        <p:grpSpPr>
          <a:xfrm>
            <a:off x="7651983" y="3173731"/>
            <a:ext cx="107183" cy="352399"/>
            <a:chOff x="7651983" y="3349181"/>
            <a:chExt cx="107183" cy="352399"/>
          </a:xfrm>
        </p:grpSpPr>
        <p:sp>
          <p:nvSpPr>
            <p:cNvPr id="12902" name="Google Shape;12902;p64"/>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4"/>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64"/>
          <p:cNvGrpSpPr/>
          <p:nvPr/>
        </p:nvGrpSpPr>
        <p:grpSpPr>
          <a:xfrm>
            <a:off x="7973468" y="3206872"/>
            <a:ext cx="352590" cy="287072"/>
            <a:chOff x="7973468" y="3382322"/>
            <a:chExt cx="352590" cy="287072"/>
          </a:xfrm>
        </p:grpSpPr>
        <p:sp>
          <p:nvSpPr>
            <p:cNvPr id="12905" name="Google Shape;12905;p64"/>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4"/>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4"/>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4"/>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4"/>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4"/>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4"/>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4"/>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4"/>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4"/>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4"/>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4"/>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7" name="Google Shape;12917;p6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918" name="Google Shape;12918;p6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22" name="Shape 12922"/>
        <p:cNvGrpSpPr/>
        <p:nvPr/>
      </p:nvGrpSpPr>
      <p:grpSpPr>
        <a:xfrm>
          <a:off x="0" y="0"/>
          <a:ext cx="0" cy="0"/>
          <a:chOff x="0" y="0"/>
          <a:chExt cx="0" cy="0"/>
        </a:xfrm>
      </p:grpSpPr>
      <p:grpSp>
        <p:nvGrpSpPr>
          <p:cNvPr id="12923" name="Google Shape;12923;p65"/>
          <p:cNvGrpSpPr/>
          <p:nvPr/>
        </p:nvGrpSpPr>
        <p:grpSpPr>
          <a:xfrm>
            <a:off x="821808" y="1576858"/>
            <a:ext cx="347872" cy="347488"/>
            <a:chOff x="849677" y="1500658"/>
            <a:chExt cx="347872" cy="347488"/>
          </a:xfrm>
        </p:grpSpPr>
        <p:sp>
          <p:nvSpPr>
            <p:cNvPr id="12924" name="Google Shape;12924;p65"/>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5"/>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5"/>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5"/>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5"/>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5"/>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0" name="Google Shape;12930;p65"/>
          <p:cNvGrpSpPr/>
          <p:nvPr/>
        </p:nvGrpSpPr>
        <p:grpSpPr>
          <a:xfrm>
            <a:off x="1387984" y="1576858"/>
            <a:ext cx="315872" cy="347488"/>
            <a:chOff x="1415853" y="1500658"/>
            <a:chExt cx="315872" cy="347488"/>
          </a:xfrm>
        </p:grpSpPr>
        <p:sp>
          <p:nvSpPr>
            <p:cNvPr id="12931" name="Google Shape;12931;p65"/>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5"/>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5"/>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5"/>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65"/>
          <p:cNvGrpSpPr/>
          <p:nvPr/>
        </p:nvGrpSpPr>
        <p:grpSpPr>
          <a:xfrm>
            <a:off x="4669520" y="1576858"/>
            <a:ext cx="347520" cy="347104"/>
            <a:chOff x="4697389" y="1500658"/>
            <a:chExt cx="347520" cy="347104"/>
          </a:xfrm>
        </p:grpSpPr>
        <p:sp>
          <p:nvSpPr>
            <p:cNvPr id="12936" name="Google Shape;12936;p65"/>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5"/>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5"/>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65"/>
          <p:cNvGrpSpPr/>
          <p:nvPr/>
        </p:nvGrpSpPr>
        <p:grpSpPr>
          <a:xfrm>
            <a:off x="3575664" y="2041146"/>
            <a:ext cx="347520" cy="353760"/>
            <a:chOff x="3603533" y="1964946"/>
            <a:chExt cx="347520" cy="353760"/>
          </a:xfrm>
        </p:grpSpPr>
        <p:sp>
          <p:nvSpPr>
            <p:cNvPr id="12940" name="Google Shape;12940;p65"/>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5"/>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5"/>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65"/>
          <p:cNvGrpSpPr/>
          <p:nvPr/>
        </p:nvGrpSpPr>
        <p:grpSpPr>
          <a:xfrm>
            <a:off x="1922896" y="2040538"/>
            <a:ext cx="357792" cy="352448"/>
            <a:chOff x="1950765" y="1964338"/>
            <a:chExt cx="357792" cy="352448"/>
          </a:xfrm>
        </p:grpSpPr>
        <p:sp>
          <p:nvSpPr>
            <p:cNvPr id="12944" name="Google Shape;12944;p65"/>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5"/>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5"/>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5"/>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8" name="Google Shape;12948;p65"/>
          <p:cNvGrpSpPr/>
          <p:nvPr/>
        </p:nvGrpSpPr>
        <p:grpSpPr>
          <a:xfrm>
            <a:off x="7407760" y="2040890"/>
            <a:ext cx="367712" cy="353248"/>
            <a:chOff x="7435629" y="1964690"/>
            <a:chExt cx="367712" cy="353248"/>
          </a:xfrm>
        </p:grpSpPr>
        <p:sp>
          <p:nvSpPr>
            <p:cNvPr id="12949" name="Google Shape;12949;p65"/>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5"/>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5"/>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5"/>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3" name="Google Shape;12953;p65"/>
          <p:cNvGrpSpPr/>
          <p:nvPr/>
        </p:nvGrpSpPr>
        <p:grpSpPr>
          <a:xfrm>
            <a:off x="2484880" y="2041242"/>
            <a:ext cx="333024" cy="352896"/>
            <a:chOff x="2512749" y="1965042"/>
            <a:chExt cx="333024" cy="352896"/>
          </a:xfrm>
        </p:grpSpPr>
        <p:sp>
          <p:nvSpPr>
            <p:cNvPr id="12954" name="Google Shape;12954;p65"/>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5"/>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5"/>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5"/>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5"/>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65"/>
          <p:cNvGrpSpPr/>
          <p:nvPr/>
        </p:nvGrpSpPr>
        <p:grpSpPr>
          <a:xfrm>
            <a:off x="1370448" y="2057978"/>
            <a:ext cx="365792" cy="335392"/>
            <a:chOff x="1398317" y="1981778"/>
            <a:chExt cx="365792" cy="335392"/>
          </a:xfrm>
        </p:grpSpPr>
        <p:sp>
          <p:nvSpPr>
            <p:cNvPr id="12960" name="Google Shape;12960;p65"/>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5"/>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5"/>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5"/>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5"/>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5"/>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6" name="Google Shape;12966;p65"/>
          <p:cNvGrpSpPr/>
          <p:nvPr/>
        </p:nvGrpSpPr>
        <p:grpSpPr>
          <a:xfrm>
            <a:off x="3024368" y="2079770"/>
            <a:ext cx="353600" cy="314752"/>
            <a:chOff x="3052237" y="2003570"/>
            <a:chExt cx="353600" cy="314752"/>
          </a:xfrm>
        </p:grpSpPr>
        <p:sp>
          <p:nvSpPr>
            <p:cNvPr id="12967" name="Google Shape;12967;p65"/>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5"/>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5"/>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0" name="Google Shape;12970;p65"/>
          <p:cNvGrpSpPr/>
          <p:nvPr/>
        </p:nvGrpSpPr>
        <p:grpSpPr>
          <a:xfrm>
            <a:off x="1376144" y="3034266"/>
            <a:ext cx="368096" cy="223968"/>
            <a:chOff x="1404013" y="2958066"/>
            <a:chExt cx="368096" cy="223968"/>
          </a:xfrm>
        </p:grpSpPr>
        <p:sp>
          <p:nvSpPr>
            <p:cNvPr id="12971" name="Google Shape;12971;p65"/>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5"/>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3" name="Google Shape;12973;p65"/>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5"/>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5" name="Google Shape;12975;p65"/>
          <p:cNvGrpSpPr/>
          <p:nvPr/>
        </p:nvGrpSpPr>
        <p:grpSpPr>
          <a:xfrm>
            <a:off x="1923280" y="2961402"/>
            <a:ext cx="370368" cy="367328"/>
            <a:chOff x="1951149" y="2885202"/>
            <a:chExt cx="370368" cy="367328"/>
          </a:xfrm>
        </p:grpSpPr>
        <p:sp>
          <p:nvSpPr>
            <p:cNvPr id="12976" name="Google Shape;12976;p65"/>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5"/>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5"/>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9" name="Google Shape;12979;p65"/>
          <p:cNvGrpSpPr/>
          <p:nvPr/>
        </p:nvGrpSpPr>
        <p:grpSpPr>
          <a:xfrm>
            <a:off x="2473808" y="2982362"/>
            <a:ext cx="367328" cy="327296"/>
            <a:chOff x="2501677" y="2906162"/>
            <a:chExt cx="367328" cy="327296"/>
          </a:xfrm>
        </p:grpSpPr>
        <p:sp>
          <p:nvSpPr>
            <p:cNvPr id="12980" name="Google Shape;12980;p65"/>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5"/>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5"/>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3" name="Google Shape;12983;p65"/>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4" name="Google Shape;12984;p65"/>
          <p:cNvGrpSpPr/>
          <p:nvPr/>
        </p:nvGrpSpPr>
        <p:grpSpPr>
          <a:xfrm>
            <a:off x="3022448" y="2969914"/>
            <a:ext cx="367712" cy="354240"/>
            <a:chOff x="3050317" y="2893714"/>
            <a:chExt cx="367712" cy="354240"/>
          </a:xfrm>
        </p:grpSpPr>
        <p:sp>
          <p:nvSpPr>
            <p:cNvPr id="12985" name="Google Shape;12985;p65"/>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5"/>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7" name="Google Shape;12987;p65"/>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5"/>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9" name="Google Shape;12989;p65"/>
          <p:cNvGrpSpPr/>
          <p:nvPr/>
        </p:nvGrpSpPr>
        <p:grpSpPr>
          <a:xfrm>
            <a:off x="7503408" y="2962554"/>
            <a:ext cx="185184" cy="367296"/>
            <a:chOff x="7531277" y="2886354"/>
            <a:chExt cx="185184" cy="367296"/>
          </a:xfrm>
        </p:grpSpPr>
        <p:sp>
          <p:nvSpPr>
            <p:cNvPr id="12990" name="Google Shape;12990;p65"/>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5"/>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5"/>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3" name="Google Shape;12993;p65"/>
          <p:cNvGrpSpPr/>
          <p:nvPr/>
        </p:nvGrpSpPr>
        <p:grpSpPr>
          <a:xfrm>
            <a:off x="6898768" y="2962938"/>
            <a:ext cx="297184" cy="367296"/>
            <a:chOff x="6926637" y="2886738"/>
            <a:chExt cx="297184" cy="367296"/>
          </a:xfrm>
        </p:grpSpPr>
        <p:sp>
          <p:nvSpPr>
            <p:cNvPr id="12994" name="Google Shape;12994;p65"/>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5"/>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5"/>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7" name="Google Shape;12997;p65"/>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5"/>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9" name="Google Shape;12999;p65"/>
          <p:cNvGrpSpPr/>
          <p:nvPr/>
        </p:nvGrpSpPr>
        <p:grpSpPr>
          <a:xfrm>
            <a:off x="6312784" y="2962554"/>
            <a:ext cx="370368" cy="368064"/>
            <a:chOff x="6340653" y="2886354"/>
            <a:chExt cx="370368" cy="368064"/>
          </a:xfrm>
        </p:grpSpPr>
        <p:sp>
          <p:nvSpPr>
            <p:cNvPr id="13000" name="Google Shape;13000;p65"/>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5"/>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5"/>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5"/>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5"/>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5"/>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6" name="Google Shape;13006;p65"/>
          <p:cNvGrpSpPr/>
          <p:nvPr/>
        </p:nvGrpSpPr>
        <p:grpSpPr>
          <a:xfrm>
            <a:off x="5218928" y="2057626"/>
            <a:ext cx="354752" cy="336512"/>
            <a:chOff x="5246797" y="1981426"/>
            <a:chExt cx="354752" cy="336512"/>
          </a:xfrm>
        </p:grpSpPr>
        <p:sp>
          <p:nvSpPr>
            <p:cNvPr id="13007" name="Google Shape;13007;p65"/>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5"/>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65"/>
          <p:cNvGrpSpPr/>
          <p:nvPr/>
        </p:nvGrpSpPr>
        <p:grpSpPr>
          <a:xfrm>
            <a:off x="4120880" y="2178266"/>
            <a:ext cx="355136" cy="216256"/>
            <a:chOff x="4148749" y="2102066"/>
            <a:chExt cx="355136" cy="216256"/>
          </a:xfrm>
        </p:grpSpPr>
        <p:sp>
          <p:nvSpPr>
            <p:cNvPr id="13010" name="Google Shape;13010;p65"/>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5"/>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2" name="Google Shape;13012;p65"/>
          <p:cNvGrpSpPr/>
          <p:nvPr/>
        </p:nvGrpSpPr>
        <p:grpSpPr>
          <a:xfrm>
            <a:off x="5766800" y="2077626"/>
            <a:ext cx="354752" cy="315360"/>
            <a:chOff x="5794669" y="2001426"/>
            <a:chExt cx="354752" cy="315360"/>
          </a:xfrm>
        </p:grpSpPr>
        <p:sp>
          <p:nvSpPr>
            <p:cNvPr id="13013" name="Google Shape;13013;p65"/>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5"/>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5" name="Google Shape;13015;p65"/>
          <p:cNvGrpSpPr/>
          <p:nvPr/>
        </p:nvGrpSpPr>
        <p:grpSpPr>
          <a:xfrm>
            <a:off x="6317360" y="2106042"/>
            <a:ext cx="352832" cy="289216"/>
            <a:chOff x="6345229" y="2029842"/>
            <a:chExt cx="352832" cy="289216"/>
          </a:xfrm>
        </p:grpSpPr>
        <p:sp>
          <p:nvSpPr>
            <p:cNvPr id="13016" name="Google Shape;13016;p65"/>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5"/>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8" name="Google Shape;13018;p65"/>
          <p:cNvGrpSpPr/>
          <p:nvPr/>
        </p:nvGrpSpPr>
        <p:grpSpPr>
          <a:xfrm>
            <a:off x="4669520" y="2112538"/>
            <a:ext cx="354752" cy="281984"/>
            <a:chOff x="4697389" y="2036338"/>
            <a:chExt cx="354752" cy="281984"/>
          </a:xfrm>
        </p:grpSpPr>
        <p:sp>
          <p:nvSpPr>
            <p:cNvPr id="13019" name="Google Shape;13019;p65"/>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5"/>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65"/>
          <p:cNvGrpSpPr/>
          <p:nvPr/>
        </p:nvGrpSpPr>
        <p:grpSpPr>
          <a:xfrm>
            <a:off x="1376144" y="2500954"/>
            <a:ext cx="353600" cy="354944"/>
            <a:chOff x="1404013" y="2424754"/>
            <a:chExt cx="353600" cy="354944"/>
          </a:xfrm>
        </p:grpSpPr>
        <p:sp>
          <p:nvSpPr>
            <p:cNvPr id="13022" name="Google Shape;13022;p65"/>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5"/>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5"/>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5"/>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5"/>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7" name="Google Shape;13027;p65"/>
          <p:cNvGrpSpPr/>
          <p:nvPr/>
        </p:nvGrpSpPr>
        <p:grpSpPr>
          <a:xfrm>
            <a:off x="826384" y="2504474"/>
            <a:ext cx="355104" cy="351040"/>
            <a:chOff x="854253" y="2428274"/>
            <a:chExt cx="355104" cy="351040"/>
          </a:xfrm>
        </p:grpSpPr>
        <p:sp>
          <p:nvSpPr>
            <p:cNvPr id="13028" name="Google Shape;13028;p65"/>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5"/>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0" name="Google Shape;13030;p65"/>
          <p:cNvGrpSpPr/>
          <p:nvPr/>
        </p:nvGrpSpPr>
        <p:grpSpPr>
          <a:xfrm>
            <a:off x="6869040" y="2517146"/>
            <a:ext cx="354752" cy="275904"/>
            <a:chOff x="6896909" y="2440946"/>
            <a:chExt cx="354752" cy="275904"/>
          </a:xfrm>
        </p:grpSpPr>
        <p:sp>
          <p:nvSpPr>
            <p:cNvPr id="13031" name="Google Shape;13031;p65"/>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5"/>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3" name="Google Shape;13033;p65"/>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4" name="Google Shape;13034;p65"/>
          <p:cNvGrpSpPr/>
          <p:nvPr/>
        </p:nvGrpSpPr>
        <p:grpSpPr>
          <a:xfrm>
            <a:off x="5237200" y="2500954"/>
            <a:ext cx="321984" cy="354560"/>
            <a:chOff x="5265069" y="2424754"/>
            <a:chExt cx="321984" cy="354560"/>
          </a:xfrm>
        </p:grpSpPr>
        <p:sp>
          <p:nvSpPr>
            <p:cNvPr id="13035" name="Google Shape;13035;p65"/>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5"/>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7" name="Google Shape;13037;p65"/>
          <p:cNvGrpSpPr/>
          <p:nvPr/>
        </p:nvGrpSpPr>
        <p:grpSpPr>
          <a:xfrm>
            <a:off x="4122800" y="2542970"/>
            <a:ext cx="355104" cy="259584"/>
            <a:chOff x="4150669" y="2466770"/>
            <a:chExt cx="355104" cy="259584"/>
          </a:xfrm>
        </p:grpSpPr>
        <p:sp>
          <p:nvSpPr>
            <p:cNvPr id="13038" name="Google Shape;13038;p65"/>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5"/>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5"/>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5"/>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2" name="Google Shape;13042;p65"/>
          <p:cNvGrpSpPr/>
          <p:nvPr/>
        </p:nvGrpSpPr>
        <p:grpSpPr>
          <a:xfrm>
            <a:off x="4671824" y="2501146"/>
            <a:ext cx="354336" cy="353984"/>
            <a:chOff x="4699693" y="2424946"/>
            <a:chExt cx="354336" cy="353984"/>
          </a:xfrm>
        </p:grpSpPr>
        <p:sp>
          <p:nvSpPr>
            <p:cNvPr id="13043" name="Google Shape;13043;p65"/>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5"/>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5" name="Google Shape;13045;p65"/>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5"/>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7" name="Google Shape;13047;p65"/>
          <p:cNvGrpSpPr/>
          <p:nvPr/>
        </p:nvGrpSpPr>
        <p:grpSpPr>
          <a:xfrm>
            <a:off x="1925168" y="2628442"/>
            <a:ext cx="355136" cy="227072"/>
            <a:chOff x="1953037" y="2552242"/>
            <a:chExt cx="355136" cy="227072"/>
          </a:xfrm>
        </p:grpSpPr>
        <p:sp>
          <p:nvSpPr>
            <p:cNvPr id="13048" name="Google Shape;13048;p65"/>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5"/>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0" name="Google Shape;13050;p65"/>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1" name="Google Shape;13051;p65"/>
          <p:cNvGrpSpPr/>
          <p:nvPr/>
        </p:nvGrpSpPr>
        <p:grpSpPr>
          <a:xfrm>
            <a:off x="2473072" y="2603418"/>
            <a:ext cx="355104" cy="250944"/>
            <a:chOff x="2500941" y="2527218"/>
            <a:chExt cx="355104" cy="250944"/>
          </a:xfrm>
        </p:grpSpPr>
        <p:sp>
          <p:nvSpPr>
            <p:cNvPr id="13052" name="Google Shape;13052;p65"/>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5"/>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5"/>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5"/>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5"/>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7" name="Google Shape;13057;p65"/>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8" name="Google Shape;13058;p65"/>
          <p:cNvGrpSpPr/>
          <p:nvPr/>
        </p:nvGrpSpPr>
        <p:grpSpPr>
          <a:xfrm>
            <a:off x="7965936" y="2503322"/>
            <a:ext cx="356256" cy="351808"/>
            <a:chOff x="7993805" y="2427122"/>
            <a:chExt cx="356256" cy="351808"/>
          </a:xfrm>
        </p:grpSpPr>
        <p:sp>
          <p:nvSpPr>
            <p:cNvPr id="13059" name="Google Shape;13059;p65"/>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5"/>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5"/>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2" name="Google Shape;13062;p65"/>
          <p:cNvGrpSpPr/>
          <p:nvPr/>
        </p:nvGrpSpPr>
        <p:grpSpPr>
          <a:xfrm>
            <a:off x="850768" y="2041210"/>
            <a:ext cx="308640" cy="353312"/>
            <a:chOff x="878637" y="1965010"/>
            <a:chExt cx="308640" cy="353312"/>
          </a:xfrm>
        </p:grpSpPr>
        <p:sp>
          <p:nvSpPr>
            <p:cNvPr id="13063" name="Google Shape;13063;p65"/>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5"/>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5"/>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6" name="Google Shape;13066;p65"/>
          <p:cNvGrpSpPr/>
          <p:nvPr/>
        </p:nvGrpSpPr>
        <p:grpSpPr>
          <a:xfrm>
            <a:off x="6868272" y="2040922"/>
            <a:ext cx="348256" cy="352448"/>
            <a:chOff x="6896141" y="1964722"/>
            <a:chExt cx="348256" cy="352448"/>
          </a:xfrm>
        </p:grpSpPr>
        <p:sp>
          <p:nvSpPr>
            <p:cNvPr id="13067" name="Google Shape;13067;p65"/>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5"/>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5"/>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0" name="Google Shape;13070;p65"/>
          <p:cNvGrpSpPr/>
          <p:nvPr/>
        </p:nvGrpSpPr>
        <p:grpSpPr>
          <a:xfrm>
            <a:off x="7962128" y="2091578"/>
            <a:ext cx="355136" cy="303328"/>
            <a:chOff x="7989997" y="2015378"/>
            <a:chExt cx="355136" cy="303328"/>
          </a:xfrm>
        </p:grpSpPr>
        <p:sp>
          <p:nvSpPr>
            <p:cNvPr id="13071" name="Google Shape;13071;p65"/>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5"/>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5"/>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65"/>
          <p:cNvGrpSpPr/>
          <p:nvPr/>
        </p:nvGrpSpPr>
        <p:grpSpPr>
          <a:xfrm>
            <a:off x="3570352" y="1585562"/>
            <a:ext cx="348640" cy="330784"/>
            <a:chOff x="3598221" y="1509362"/>
            <a:chExt cx="348640" cy="330784"/>
          </a:xfrm>
        </p:grpSpPr>
        <p:sp>
          <p:nvSpPr>
            <p:cNvPr id="13075" name="Google Shape;13075;p65"/>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5"/>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5"/>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5"/>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9" name="Google Shape;13079;p65"/>
          <p:cNvGrpSpPr/>
          <p:nvPr/>
        </p:nvGrpSpPr>
        <p:grpSpPr>
          <a:xfrm>
            <a:off x="5218928" y="1576858"/>
            <a:ext cx="347872" cy="347488"/>
            <a:chOff x="5246797" y="1500658"/>
            <a:chExt cx="347872" cy="347488"/>
          </a:xfrm>
        </p:grpSpPr>
        <p:sp>
          <p:nvSpPr>
            <p:cNvPr id="13080" name="Google Shape;13080;p65"/>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5"/>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5"/>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5"/>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4" name="Google Shape;13084;p65"/>
          <p:cNvGrpSpPr/>
          <p:nvPr/>
        </p:nvGrpSpPr>
        <p:grpSpPr>
          <a:xfrm>
            <a:off x="5768720" y="1576858"/>
            <a:ext cx="349024" cy="346752"/>
            <a:chOff x="5796589" y="1500658"/>
            <a:chExt cx="349024" cy="346752"/>
          </a:xfrm>
        </p:grpSpPr>
        <p:sp>
          <p:nvSpPr>
            <p:cNvPr id="13085" name="Google Shape;13085;p65"/>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6" name="Google Shape;13086;p65"/>
            <p:cNvGrpSpPr/>
            <p:nvPr/>
          </p:nvGrpSpPr>
          <p:grpSpPr>
            <a:xfrm>
              <a:off x="5796589" y="1500658"/>
              <a:ext cx="349024" cy="346752"/>
              <a:chOff x="5796589" y="1500658"/>
              <a:chExt cx="349024" cy="346752"/>
            </a:xfrm>
          </p:grpSpPr>
          <p:sp>
            <p:nvSpPr>
              <p:cNvPr id="13087" name="Google Shape;13087;p65"/>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5"/>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5"/>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5"/>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91" name="Google Shape;13091;p65"/>
          <p:cNvGrpSpPr/>
          <p:nvPr/>
        </p:nvGrpSpPr>
        <p:grpSpPr>
          <a:xfrm>
            <a:off x="6867504" y="1578778"/>
            <a:ext cx="348640" cy="343296"/>
            <a:chOff x="6895373" y="1502578"/>
            <a:chExt cx="348640" cy="343296"/>
          </a:xfrm>
        </p:grpSpPr>
        <p:sp>
          <p:nvSpPr>
            <p:cNvPr id="13092" name="Google Shape;13092;p65"/>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5"/>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5"/>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5" name="Google Shape;13095;p65"/>
          <p:cNvGrpSpPr/>
          <p:nvPr/>
        </p:nvGrpSpPr>
        <p:grpSpPr>
          <a:xfrm>
            <a:off x="4119728" y="1581658"/>
            <a:ext cx="347904" cy="336992"/>
            <a:chOff x="4147597" y="1505458"/>
            <a:chExt cx="347904" cy="336992"/>
          </a:xfrm>
        </p:grpSpPr>
        <p:sp>
          <p:nvSpPr>
            <p:cNvPr id="13096" name="Google Shape;13096;p65"/>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5"/>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5"/>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5"/>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5"/>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5"/>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5"/>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3" name="Google Shape;13103;p65"/>
          <p:cNvGrpSpPr/>
          <p:nvPr/>
        </p:nvGrpSpPr>
        <p:grpSpPr>
          <a:xfrm>
            <a:off x="2471536" y="1576090"/>
            <a:ext cx="347488" cy="348256"/>
            <a:chOff x="2499405" y="1499890"/>
            <a:chExt cx="347488" cy="348256"/>
          </a:xfrm>
        </p:grpSpPr>
        <p:sp>
          <p:nvSpPr>
            <p:cNvPr id="13104" name="Google Shape;13104;p65"/>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5"/>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5"/>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5"/>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5"/>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65"/>
          <p:cNvGrpSpPr/>
          <p:nvPr/>
        </p:nvGrpSpPr>
        <p:grpSpPr>
          <a:xfrm>
            <a:off x="1928976" y="1576698"/>
            <a:ext cx="331520" cy="348032"/>
            <a:chOff x="1956845" y="1500498"/>
            <a:chExt cx="331520" cy="348032"/>
          </a:xfrm>
        </p:grpSpPr>
        <p:sp>
          <p:nvSpPr>
            <p:cNvPr id="13110" name="Google Shape;13110;p65"/>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5"/>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5"/>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5"/>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5"/>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5"/>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5"/>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5"/>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5"/>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5"/>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5"/>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5"/>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2" name="Google Shape;13122;p65"/>
          <p:cNvGrpSpPr/>
          <p:nvPr/>
        </p:nvGrpSpPr>
        <p:grpSpPr>
          <a:xfrm>
            <a:off x="6317744" y="1626074"/>
            <a:ext cx="348640" cy="250656"/>
            <a:chOff x="6345613" y="1549874"/>
            <a:chExt cx="348640" cy="250656"/>
          </a:xfrm>
        </p:grpSpPr>
        <p:sp>
          <p:nvSpPr>
            <p:cNvPr id="13123" name="Google Shape;13123;p65"/>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5"/>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5"/>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5"/>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5"/>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5"/>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9" name="Google Shape;13129;p65"/>
          <p:cNvGrpSpPr/>
          <p:nvPr/>
        </p:nvGrpSpPr>
        <p:grpSpPr>
          <a:xfrm>
            <a:off x="7416912" y="1583226"/>
            <a:ext cx="348640" cy="334272"/>
            <a:chOff x="7444781" y="1507026"/>
            <a:chExt cx="348640" cy="334272"/>
          </a:xfrm>
        </p:grpSpPr>
        <p:sp>
          <p:nvSpPr>
            <p:cNvPr id="13130" name="Google Shape;13130;p65"/>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5"/>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5"/>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5"/>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5"/>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5" name="Google Shape;13135;p65"/>
          <p:cNvGrpSpPr/>
          <p:nvPr/>
        </p:nvGrpSpPr>
        <p:grpSpPr>
          <a:xfrm>
            <a:off x="7967472" y="1582938"/>
            <a:ext cx="347872" cy="334944"/>
            <a:chOff x="7995341" y="1506738"/>
            <a:chExt cx="347872" cy="334944"/>
          </a:xfrm>
        </p:grpSpPr>
        <p:sp>
          <p:nvSpPr>
            <p:cNvPr id="13136" name="Google Shape;13136;p65"/>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5"/>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5"/>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5"/>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5"/>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5"/>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65"/>
          <p:cNvGrpSpPr/>
          <p:nvPr/>
        </p:nvGrpSpPr>
        <p:grpSpPr>
          <a:xfrm>
            <a:off x="3020176" y="1599130"/>
            <a:ext cx="347872" cy="303904"/>
            <a:chOff x="3048045" y="1522930"/>
            <a:chExt cx="347872" cy="303904"/>
          </a:xfrm>
        </p:grpSpPr>
        <p:sp>
          <p:nvSpPr>
            <p:cNvPr id="13143" name="Google Shape;13143;p6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4" name="Google Shape;13144;p65"/>
            <p:cNvGrpSpPr/>
            <p:nvPr/>
          </p:nvGrpSpPr>
          <p:grpSpPr>
            <a:xfrm>
              <a:off x="3048045" y="1522930"/>
              <a:ext cx="347872" cy="303904"/>
              <a:chOff x="3048045" y="1522930"/>
              <a:chExt cx="347872" cy="303904"/>
            </a:xfrm>
          </p:grpSpPr>
          <p:sp>
            <p:nvSpPr>
              <p:cNvPr id="13145" name="Google Shape;13145;p65"/>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5"/>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47" name="Google Shape;13147;p65"/>
          <p:cNvGrpSpPr/>
          <p:nvPr/>
        </p:nvGrpSpPr>
        <p:grpSpPr>
          <a:xfrm>
            <a:off x="1105264" y="3428122"/>
            <a:ext cx="313984" cy="358560"/>
            <a:chOff x="1133133" y="3351922"/>
            <a:chExt cx="313984" cy="358560"/>
          </a:xfrm>
        </p:grpSpPr>
        <p:sp>
          <p:nvSpPr>
            <p:cNvPr id="13148" name="Google Shape;13148;p65"/>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5"/>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5"/>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5"/>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5"/>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5"/>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5"/>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5"/>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5"/>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5"/>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5"/>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5"/>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5"/>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5"/>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5"/>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5"/>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64" name="Google Shape;13164;p65"/>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5" name="Google Shape;13165;p65"/>
          <p:cNvGrpSpPr/>
          <p:nvPr/>
        </p:nvGrpSpPr>
        <p:grpSpPr>
          <a:xfrm>
            <a:off x="2767184" y="3428794"/>
            <a:ext cx="288448" cy="357120"/>
            <a:chOff x="2795053" y="3352594"/>
            <a:chExt cx="288448" cy="357120"/>
          </a:xfrm>
        </p:grpSpPr>
        <p:sp>
          <p:nvSpPr>
            <p:cNvPr id="13166" name="Google Shape;13166;p65"/>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5"/>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5"/>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5"/>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5"/>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5"/>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5"/>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5"/>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5"/>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5" name="Google Shape;13175;p65"/>
          <p:cNvGrpSpPr/>
          <p:nvPr/>
        </p:nvGrpSpPr>
        <p:grpSpPr>
          <a:xfrm>
            <a:off x="2208656" y="3429402"/>
            <a:ext cx="304832" cy="356512"/>
            <a:chOff x="2236525" y="3353202"/>
            <a:chExt cx="304832" cy="356512"/>
          </a:xfrm>
        </p:grpSpPr>
        <p:sp>
          <p:nvSpPr>
            <p:cNvPr id="13176" name="Google Shape;13176;p65"/>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5"/>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5"/>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9" name="Google Shape;13179;p65"/>
          <p:cNvGrpSpPr/>
          <p:nvPr/>
        </p:nvGrpSpPr>
        <p:grpSpPr>
          <a:xfrm>
            <a:off x="3882768" y="3428890"/>
            <a:ext cx="256800" cy="357024"/>
            <a:chOff x="3910637" y="3352690"/>
            <a:chExt cx="256800" cy="357024"/>
          </a:xfrm>
        </p:grpSpPr>
        <p:sp>
          <p:nvSpPr>
            <p:cNvPr id="13180" name="Google Shape;13180;p65"/>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5"/>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5"/>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3" name="Google Shape;13183;p65"/>
          <p:cNvGrpSpPr/>
          <p:nvPr/>
        </p:nvGrpSpPr>
        <p:grpSpPr>
          <a:xfrm>
            <a:off x="6028560" y="3428122"/>
            <a:ext cx="360064" cy="360096"/>
            <a:chOff x="6056429" y="3351922"/>
            <a:chExt cx="360064" cy="360096"/>
          </a:xfrm>
        </p:grpSpPr>
        <p:sp>
          <p:nvSpPr>
            <p:cNvPr id="13184" name="Google Shape;13184;p65"/>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5"/>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5"/>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7" name="Google Shape;13187;p65"/>
          <p:cNvGrpSpPr/>
          <p:nvPr/>
        </p:nvGrpSpPr>
        <p:grpSpPr>
          <a:xfrm>
            <a:off x="6581008" y="3429274"/>
            <a:ext cx="357408" cy="357408"/>
            <a:chOff x="6608877" y="3353074"/>
            <a:chExt cx="357408" cy="357408"/>
          </a:xfrm>
        </p:grpSpPr>
        <p:sp>
          <p:nvSpPr>
            <p:cNvPr id="13188" name="Google Shape;13188;p65"/>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5"/>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5"/>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5"/>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5"/>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5"/>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5"/>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5" name="Google Shape;13195;p65"/>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5"/>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7" name="Google Shape;13197;p65"/>
          <p:cNvGrpSpPr/>
          <p:nvPr/>
        </p:nvGrpSpPr>
        <p:grpSpPr>
          <a:xfrm>
            <a:off x="4931664" y="3446426"/>
            <a:ext cx="357408" cy="323488"/>
            <a:chOff x="4959533" y="3370226"/>
            <a:chExt cx="357408" cy="323488"/>
          </a:xfrm>
        </p:grpSpPr>
        <p:sp>
          <p:nvSpPr>
            <p:cNvPr id="13198" name="Google Shape;13198;p65"/>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5"/>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0" name="Google Shape;13200;p65"/>
          <p:cNvGrpSpPr/>
          <p:nvPr/>
        </p:nvGrpSpPr>
        <p:grpSpPr>
          <a:xfrm>
            <a:off x="7130768" y="3429274"/>
            <a:ext cx="357056" cy="357408"/>
            <a:chOff x="7158637" y="3353074"/>
            <a:chExt cx="357056" cy="357408"/>
          </a:xfrm>
        </p:grpSpPr>
        <p:sp>
          <p:nvSpPr>
            <p:cNvPr id="13201" name="Google Shape;13201;p65"/>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5"/>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5"/>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5"/>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5" name="Google Shape;13205;p65"/>
          <p:cNvGrpSpPr/>
          <p:nvPr/>
        </p:nvGrpSpPr>
        <p:grpSpPr>
          <a:xfrm>
            <a:off x="3288400" y="3428602"/>
            <a:ext cx="344832" cy="356544"/>
            <a:chOff x="3316269" y="3352402"/>
            <a:chExt cx="344832" cy="356544"/>
          </a:xfrm>
        </p:grpSpPr>
        <p:sp>
          <p:nvSpPr>
            <p:cNvPr id="13206" name="Google Shape;13206;p65"/>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5"/>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5"/>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9" name="Google Shape;13209;p65"/>
          <p:cNvGrpSpPr/>
          <p:nvPr/>
        </p:nvGrpSpPr>
        <p:grpSpPr>
          <a:xfrm>
            <a:off x="5481040" y="3447706"/>
            <a:ext cx="358560" cy="319552"/>
            <a:chOff x="5508909" y="3371506"/>
            <a:chExt cx="358560" cy="319552"/>
          </a:xfrm>
        </p:grpSpPr>
        <p:sp>
          <p:nvSpPr>
            <p:cNvPr id="13210" name="Google Shape;13210;p65"/>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5"/>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5"/>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5"/>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5"/>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5"/>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5"/>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5"/>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5"/>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5"/>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0" name="Google Shape;13220;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p30"/>
          <p:cNvSpPr txBox="1"/>
          <p:nvPr>
            <p:ph idx="1" type="subTitle"/>
          </p:nvPr>
        </p:nvSpPr>
        <p:spPr>
          <a:xfrm>
            <a:off x="792075" y="1622475"/>
            <a:ext cx="3453000" cy="238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a:t>
            </a:r>
            <a:r>
              <a:rPr lang="en"/>
              <a:t>milar to that of Earth's Moon, which means there are a lot of craters and plains</a:t>
            </a:r>
            <a:endParaRPr/>
          </a:p>
        </p:txBody>
      </p:sp>
      <p:sp>
        <p:nvSpPr>
          <p:cNvPr id="781" name="Google Shape;781;p30"/>
          <p:cNvSpPr txBox="1"/>
          <p:nvPr>
            <p:ph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82" name="Google Shape;782;p30"/>
          <p:cNvSpPr txBox="1"/>
          <p:nvPr>
            <p:ph idx="2" type="subTitle"/>
          </p:nvPr>
        </p:nvSpPr>
        <p:spPr>
          <a:xfrm>
            <a:off x="4898925" y="1622475"/>
            <a:ext cx="3453000" cy="238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grpSp>
        <p:nvGrpSpPr>
          <p:cNvPr id="783" name="Google Shape;783;p30"/>
          <p:cNvGrpSpPr/>
          <p:nvPr/>
        </p:nvGrpSpPr>
        <p:grpSpPr>
          <a:xfrm rot="368392">
            <a:off x="4041408" y="3462120"/>
            <a:ext cx="788736" cy="880727"/>
            <a:chOff x="5950125" y="1065025"/>
            <a:chExt cx="318100" cy="355200"/>
          </a:xfrm>
        </p:grpSpPr>
        <p:sp>
          <p:nvSpPr>
            <p:cNvPr id="784" name="Google Shape;784;p30"/>
            <p:cNvSpPr/>
            <p:nvPr/>
          </p:nvSpPr>
          <p:spPr>
            <a:xfrm>
              <a:off x="5950125" y="1065025"/>
              <a:ext cx="318100" cy="355200"/>
            </a:xfrm>
            <a:custGeom>
              <a:rect b="b" l="l" r="r" t="t"/>
              <a:pathLst>
                <a:path extrusionOk="0" h="14208" w="12724">
                  <a:moveTo>
                    <a:pt x="6641" y="6961"/>
                  </a:moveTo>
                  <a:cubicBezTo>
                    <a:pt x="6642" y="6961"/>
                    <a:pt x="6643" y="6961"/>
                    <a:pt x="6644" y="6962"/>
                  </a:cubicBezTo>
                  <a:cubicBezTo>
                    <a:pt x="6659" y="6963"/>
                    <a:pt x="6674" y="6965"/>
                    <a:pt x="6688" y="6967"/>
                  </a:cubicBezTo>
                  <a:cubicBezTo>
                    <a:pt x="6879" y="6990"/>
                    <a:pt x="7070" y="6999"/>
                    <a:pt x="7263" y="7003"/>
                  </a:cubicBezTo>
                  <a:cubicBezTo>
                    <a:pt x="7289" y="7003"/>
                    <a:pt x="7317" y="7005"/>
                    <a:pt x="7344" y="7008"/>
                  </a:cubicBezTo>
                  <a:cubicBezTo>
                    <a:pt x="7370" y="7010"/>
                    <a:pt x="7379" y="7024"/>
                    <a:pt x="7370" y="7049"/>
                  </a:cubicBezTo>
                  <a:cubicBezTo>
                    <a:pt x="7352" y="7103"/>
                    <a:pt x="7331" y="7156"/>
                    <a:pt x="7312" y="7210"/>
                  </a:cubicBezTo>
                  <a:cubicBezTo>
                    <a:pt x="7258" y="7358"/>
                    <a:pt x="7196" y="7502"/>
                    <a:pt x="7123" y="7640"/>
                  </a:cubicBezTo>
                  <a:cubicBezTo>
                    <a:pt x="7084" y="7721"/>
                    <a:pt x="7049" y="7803"/>
                    <a:pt x="7007" y="7883"/>
                  </a:cubicBezTo>
                  <a:cubicBezTo>
                    <a:pt x="6986" y="7923"/>
                    <a:pt x="6972" y="7970"/>
                    <a:pt x="6926" y="7992"/>
                  </a:cubicBezTo>
                  <a:cubicBezTo>
                    <a:pt x="6898" y="7955"/>
                    <a:pt x="6893" y="7910"/>
                    <a:pt x="6881" y="7868"/>
                  </a:cubicBezTo>
                  <a:cubicBezTo>
                    <a:pt x="6876" y="7854"/>
                    <a:pt x="6873" y="7840"/>
                    <a:pt x="6867" y="7825"/>
                  </a:cubicBezTo>
                  <a:cubicBezTo>
                    <a:pt x="6798" y="7604"/>
                    <a:pt x="6727" y="7384"/>
                    <a:pt x="6659" y="7163"/>
                  </a:cubicBezTo>
                  <a:cubicBezTo>
                    <a:pt x="6641" y="7109"/>
                    <a:pt x="6627" y="7054"/>
                    <a:pt x="6613" y="6998"/>
                  </a:cubicBezTo>
                  <a:cubicBezTo>
                    <a:pt x="6607" y="6974"/>
                    <a:pt x="6617" y="6961"/>
                    <a:pt x="6641" y="6961"/>
                  </a:cubicBezTo>
                  <a:close/>
                  <a:moveTo>
                    <a:pt x="7496" y="1"/>
                  </a:moveTo>
                  <a:cubicBezTo>
                    <a:pt x="7468" y="1"/>
                    <a:pt x="7443" y="18"/>
                    <a:pt x="7423" y="54"/>
                  </a:cubicBezTo>
                  <a:cubicBezTo>
                    <a:pt x="7402" y="94"/>
                    <a:pt x="7390" y="138"/>
                    <a:pt x="7382" y="182"/>
                  </a:cubicBezTo>
                  <a:cubicBezTo>
                    <a:pt x="7334" y="443"/>
                    <a:pt x="7307" y="705"/>
                    <a:pt x="7363" y="969"/>
                  </a:cubicBezTo>
                  <a:cubicBezTo>
                    <a:pt x="7393" y="1108"/>
                    <a:pt x="7412" y="1249"/>
                    <a:pt x="7450" y="1387"/>
                  </a:cubicBezTo>
                  <a:cubicBezTo>
                    <a:pt x="7498" y="1565"/>
                    <a:pt x="7548" y="1742"/>
                    <a:pt x="7599" y="1920"/>
                  </a:cubicBezTo>
                  <a:cubicBezTo>
                    <a:pt x="7656" y="2117"/>
                    <a:pt x="7728" y="2308"/>
                    <a:pt x="7811" y="2495"/>
                  </a:cubicBezTo>
                  <a:cubicBezTo>
                    <a:pt x="7899" y="2694"/>
                    <a:pt x="8004" y="2884"/>
                    <a:pt x="8100" y="3078"/>
                  </a:cubicBezTo>
                  <a:cubicBezTo>
                    <a:pt x="8178" y="3232"/>
                    <a:pt x="8270" y="3378"/>
                    <a:pt x="8355" y="3527"/>
                  </a:cubicBezTo>
                  <a:cubicBezTo>
                    <a:pt x="8413" y="3632"/>
                    <a:pt x="8474" y="3735"/>
                    <a:pt x="8535" y="3838"/>
                  </a:cubicBezTo>
                  <a:cubicBezTo>
                    <a:pt x="8552" y="3869"/>
                    <a:pt x="8559" y="3896"/>
                    <a:pt x="8540" y="3928"/>
                  </a:cubicBezTo>
                  <a:cubicBezTo>
                    <a:pt x="8524" y="3959"/>
                    <a:pt x="8512" y="3993"/>
                    <a:pt x="8499" y="4025"/>
                  </a:cubicBezTo>
                  <a:cubicBezTo>
                    <a:pt x="8452" y="4138"/>
                    <a:pt x="8404" y="4250"/>
                    <a:pt x="8358" y="4363"/>
                  </a:cubicBezTo>
                  <a:cubicBezTo>
                    <a:pt x="8330" y="4432"/>
                    <a:pt x="8303" y="4503"/>
                    <a:pt x="8277" y="4572"/>
                  </a:cubicBezTo>
                  <a:cubicBezTo>
                    <a:pt x="8233" y="4694"/>
                    <a:pt x="8190" y="4817"/>
                    <a:pt x="8147" y="4939"/>
                  </a:cubicBezTo>
                  <a:cubicBezTo>
                    <a:pt x="8109" y="5044"/>
                    <a:pt x="8073" y="5151"/>
                    <a:pt x="8036" y="5257"/>
                  </a:cubicBezTo>
                  <a:cubicBezTo>
                    <a:pt x="8004" y="5353"/>
                    <a:pt x="7972" y="5451"/>
                    <a:pt x="7938" y="5547"/>
                  </a:cubicBezTo>
                  <a:cubicBezTo>
                    <a:pt x="7898" y="5660"/>
                    <a:pt x="7857" y="5773"/>
                    <a:pt x="7816" y="5885"/>
                  </a:cubicBezTo>
                  <a:cubicBezTo>
                    <a:pt x="7763" y="6028"/>
                    <a:pt x="7709" y="6169"/>
                    <a:pt x="7657" y="6313"/>
                  </a:cubicBezTo>
                  <a:cubicBezTo>
                    <a:pt x="7639" y="6360"/>
                    <a:pt x="7609" y="6390"/>
                    <a:pt x="7563" y="6411"/>
                  </a:cubicBezTo>
                  <a:cubicBezTo>
                    <a:pt x="7444" y="6464"/>
                    <a:pt x="7333" y="6533"/>
                    <a:pt x="7223" y="6599"/>
                  </a:cubicBezTo>
                  <a:cubicBezTo>
                    <a:pt x="7150" y="6643"/>
                    <a:pt x="7077" y="6687"/>
                    <a:pt x="7004" y="6729"/>
                  </a:cubicBezTo>
                  <a:cubicBezTo>
                    <a:pt x="6887" y="6797"/>
                    <a:pt x="6763" y="6840"/>
                    <a:pt x="6629" y="6852"/>
                  </a:cubicBezTo>
                  <a:cubicBezTo>
                    <a:pt x="6623" y="6853"/>
                    <a:pt x="6618" y="6853"/>
                    <a:pt x="6613" y="6853"/>
                  </a:cubicBezTo>
                  <a:cubicBezTo>
                    <a:pt x="6588" y="6853"/>
                    <a:pt x="6567" y="6844"/>
                    <a:pt x="6550" y="6822"/>
                  </a:cubicBezTo>
                  <a:cubicBezTo>
                    <a:pt x="6529" y="6792"/>
                    <a:pt x="6503" y="6764"/>
                    <a:pt x="6484" y="6732"/>
                  </a:cubicBezTo>
                  <a:cubicBezTo>
                    <a:pt x="6442" y="6664"/>
                    <a:pt x="6402" y="6595"/>
                    <a:pt x="6363" y="6525"/>
                  </a:cubicBezTo>
                  <a:cubicBezTo>
                    <a:pt x="6247" y="6319"/>
                    <a:pt x="6156" y="6099"/>
                    <a:pt x="6058" y="5884"/>
                  </a:cubicBezTo>
                  <a:cubicBezTo>
                    <a:pt x="5986" y="5729"/>
                    <a:pt x="5915" y="5575"/>
                    <a:pt x="5821" y="5434"/>
                  </a:cubicBezTo>
                  <a:cubicBezTo>
                    <a:pt x="5785" y="5379"/>
                    <a:pt x="5746" y="5328"/>
                    <a:pt x="5698" y="5283"/>
                  </a:cubicBezTo>
                  <a:cubicBezTo>
                    <a:pt x="5575" y="5164"/>
                    <a:pt x="5440" y="5055"/>
                    <a:pt x="5309" y="4945"/>
                  </a:cubicBezTo>
                  <a:cubicBezTo>
                    <a:pt x="5224" y="4873"/>
                    <a:pt x="5125" y="4826"/>
                    <a:pt x="5016" y="4803"/>
                  </a:cubicBezTo>
                  <a:cubicBezTo>
                    <a:pt x="4968" y="4791"/>
                    <a:pt x="4919" y="4775"/>
                    <a:pt x="4871" y="4762"/>
                  </a:cubicBezTo>
                  <a:cubicBezTo>
                    <a:pt x="4846" y="4754"/>
                    <a:pt x="4819" y="4747"/>
                    <a:pt x="4791" y="4742"/>
                  </a:cubicBezTo>
                  <a:cubicBezTo>
                    <a:pt x="4773" y="4739"/>
                    <a:pt x="4756" y="4737"/>
                    <a:pt x="4740" y="4737"/>
                  </a:cubicBezTo>
                  <a:cubicBezTo>
                    <a:pt x="4639" y="4737"/>
                    <a:pt x="4587" y="4802"/>
                    <a:pt x="4593" y="4919"/>
                  </a:cubicBezTo>
                  <a:cubicBezTo>
                    <a:pt x="4596" y="4986"/>
                    <a:pt x="4619" y="5046"/>
                    <a:pt x="4647" y="5105"/>
                  </a:cubicBezTo>
                  <a:cubicBezTo>
                    <a:pt x="4720" y="5262"/>
                    <a:pt x="4812" y="5408"/>
                    <a:pt x="4922" y="5541"/>
                  </a:cubicBezTo>
                  <a:cubicBezTo>
                    <a:pt x="5071" y="5718"/>
                    <a:pt x="5224" y="5893"/>
                    <a:pt x="5381" y="6064"/>
                  </a:cubicBezTo>
                  <a:cubicBezTo>
                    <a:pt x="5504" y="6199"/>
                    <a:pt x="5633" y="6327"/>
                    <a:pt x="5778" y="6437"/>
                  </a:cubicBezTo>
                  <a:cubicBezTo>
                    <a:pt x="5880" y="6514"/>
                    <a:pt x="5984" y="6587"/>
                    <a:pt x="6087" y="6661"/>
                  </a:cubicBezTo>
                  <a:cubicBezTo>
                    <a:pt x="6176" y="6725"/>
                    <a:pt x="6265" y="6792"/>
                    <a:pt x="6363" y="6841"/>
                  </a:cubicBezTo>
                  <a:cubicBezTo>
                    <a:pt x="6398" y="6858"/>
                    <a:pt x="6413" y="6887"/>
                    <a:pt x="6423" y="6922"/>
                  </a:cubicBezTo>
                  <a:cubicBezTo>
                    <a:pt x="6460" y="7040"/>
                    <a:pt x="6499" y="7159"/>
                    <a:pt x="6534" y="7279"/>
                  </a:cubicBezTo>
                  <a:cubicBezTo>
                    <a:pt x="6580" y="7431"/>
                    <a:pt x="6624" y="7585"/>
                    <a:pt x="6678" y="7735"/>
                  </a:cubicBezTo>
                  <a:cubicBezTo>
                    <a:pt x="6721" y="7852"/>
                    <a:pt x="6762" y="7970"/>
                    <a:pt x="6804" y="8088"/>
                  </a:cubicBezTo>
                  <a:cubicBezTo>
                    <a:pt x="6810" y="8106"/>
                    <a:pt x="6816" y="8125"/>
                    <a:pt x="6823" y="8144"/>
                  </a:cubicBezTo>
                  <a:cubicBezTo>
                    <a:pt x="6832" y="8169"/>
                    <a:pt x="6830" y="8193"/>
                    <a:pt x="6818" y="8217"/>
                  </a:cubicBezTo>
                  <a:cubicBezTo>
                    <a:pt x="6809" y="8235"/>
                    <a:pt x="6801" y="8253"/>
                    <a:pt x="6792" y="8271"/>
                  </a:cubicBezTo>
                  <a:cubicBezTo>
                    <a:pt x="6736" y="8376"/>
                    <a:pt x="6680" y="8482"/>
                    <a:pt x="6625" y="8588"/>
                  </a:cubicBezTo>
                  <a:cubicBezTo>
                    <a:pt x="6528" y="8776"/>
                    <a:pt x="6431" y="8965"/>
                    <a:pt x="6334" y="9154"/>
                  </a:cubicBezTo>
                  <a:cubicBezTo>
                    <a:pt x="6330" y="9162"/>
                    <a:pt x="6325" y="9172"/>
                    <a:pt x="6320" y="9180"/>
                  </a:cubicBezTo>
                  <a:cubicBezTo>
                    <a:pt x="6252" y="9303"/>
                    <a:pt x="6185" y="9424"/>
                    <a:pt x="6117" y="9546"/>
                  </a:cubicBezTo>
                  <a:cubicBezTo>
                    <a:pt x="6063" y="9645"/>
                    <a:pt x="6011" y="9744"/>
                    <a:pt x="5955" y="9842"/>
                  </a:cubicBezTo>
                  <a:cubicBezTo>
                    <a:pt x="5922" y="9903"/>
                    <a:pt x="5885" y="9962"/>
                    <a:pt x="5850" y="10022"/>
                  </a:cubicBezTo>
                  <a:cubicBezTo>
                    <a:pt x="5808" y="10093"/>
                    <a:pt x="5764" y="10163"/>
                    <a:pt x="5723" y="10234"/>
                  </a:cubicBezTo>
                  <a:cubicBezTo>
                    <a:pt x="5676" y="10316"/>
                    <a:pt x="5634" y="10401"/>
                    <a:pt x="5583" y="10482"/>
                  </a:cubicBezTo>
                  <a:cubicBezTo>
                    <a:pt x="5495" y="10622"/>
                    <a:pt x="5438" y="10777"/>
                    <a:pt x="5384" y="10932"/>
                  </a:cubicBezTo>
                  <a:cubicBezTo>
                    <a:pt x="5343" y="11047"/>
                    <a:pt x="5308" y="11164"/>
                    <a:pt x="5270" y="11280"/>
                  </a:cubicBezTo>
                  <a:cubicBezTo>
                    <a:pt x="5263" y="11299"/>
                    <a:pt x="5255" y="11317"/>
                    <a:pt x="5247" y="11336"/>
                  </a:cubicBezTo>
                  <a:cubicBezTo>
                    <a:pt x="5244" y="11340"/>
                    <a:pt x="5237" y="11346"/>
                    <a:pt x="5231" y="11346"/>
                  </a:cubicBezTo>
                  <a:cubicBezTo>
                    <a:pt x="5231" y="11346"/>
                    <a:pt x="5230" y="11346"/>
                    <a:pt x="5230" y="11346"/>
                  </a:cubicBezTo>
                  <a:cubicBezTo>
                    <a:pt x="5224" y="11346"/>
                    <a:pt x="5216" y="11340"/>
                    <a:pt x="5213" y="11334"/>
                  </a:cubicBezTo>
                  <a:cubicBezTo>
                    <a:pt x="5198" y="11298"/>
                    <a:pt x="5180" y="11261"/>
                    <a:pt x="5167" y="11223"/>
                  </a:cubicBezTo>
                  <a:cubicBezTo>
                    <a:pt x="5101" y="11038"/>
                    <a:pt x="5037" y="10851"/>
                    <a:pt x="4968" y="10667"/>
                  </a:cubicBezTo>
                  <a:cubicBezTo>
                    <a:pt x="4920" y="10541"/>
                    <a:pt x="4867" y="10416"/>
                    <a:pt x="4815" y="10293"/>
                  </a:cubicBezTo>
                  <a:cubicBezTo>
                    <a:pt x="4772" y="10189"/>
                    <a:pt x="4726" y="10087"/>
                    <a:pt x="4680" y="9984"/>
                  </a:cubicBezTo>
                  <a:cubicBezTo>
                    <a:pt x="4617" y="9845"/>
                    <a:pt x="4555" y="9707"/>
                    <a:pt x="4493" y="9569"/>
                  </a:cubicBezTo>
                  <a:cubicBezTo>
                    <a:pt x="4441" y="9454"/>
                    <a:pt x="4391" y="9341"/>
                    <a:pt x="4340" y="9227"/>
                  </a:cubicBezTo>
                  <a:cubicBezTo>
                    <a:pt x="4328" y="9200"/>
                    <a:pt x="4327" y="9176"/>
                    <a:pt x="4337" y="9147"/>
                  </a:cubicBezTo>
                  <a:cubicBezTo>
                    <a:pt x="4357" y="9094"/>
                    <a:pt x="4375" y="9040"/>
                    <a:pt x="4392" y="8984"/>
                  </a:cubicBezTo>
                  <a:cubicBezTo>
                    <a:pt x="4441" y="8833"/>
                    <a:pt x="4497" y="8683"/>
                    <a:pt x="4561" y="8537"/>
                  </a:cubicBezTo>
                  <a:cubicBezTo>
                    <a:pt x="4601" y="8446"/>
                    <a:pt x="4639" y="8353"/>
                    <a:pt x="4674" y="8260"/>
                  </a:cubicBezTo>
                  <a:cubicBezTo>
                    <a:pt x="4715" y="8148"/>
                    <a:pt x="4753" y="8034"/>
                    <a:pt x="4791" y="7921"/>
                  </a:cubicBezTo>
                  <a:cubicBezTo>
                    <a:pt x="4856" y="7731"/>
                    <a:pt x="4921" y="7544"/>
                    <a:pt x="4978" y="7352"/>
                  </a:cubicBezTo>
                  <a:cubicBezTo>
                    <a:pt x="5039" y="7141"/>
                    <a:pt x="5091" y="6929"/>
                    <a:pt x="5132" y="6713"/>
                  </a:cubicBezTo>
                  <a:cubicBezTo>
                    <a:pt x="5154" y="6596"/>
                    <a:pt x="5160" y="6479"/>
                    <a:pt x="5151" y="6362"/>
                  </a:cubicBezTo>
                  <a:cubicBezTo>
                    <a:pt x="5141" y="6211"/>
                    <a:pt x="5085" y="6076"/>
                    <a:pt x="5001" y="5952"/>
                  </a:cubicBezTo>
                  <a:cubicBezTo>
                    <a:pt x="4974" y="5910"/>
                    <a:pt x="4937" y="5875"/>
                    <a:pt x="4892" y="5852"/>
                  </a:cubicBezTo>
                  <a:cubicBezTo>
                    <a:pt x="4868" y="5839"/>
                    <a:pt x="4844" y="5833"/>
                    <a:pt x="4822" y="5833"/>
                  </a:cubicBezTo>
                  <a:cubicBezTo>
                    <a:pt x="4784" y="5833"/>
                    <a:pt x="4749" y="5851"/>
                    <a:pt x="4720" y="5888"/>
                  </a:cubicBezTo>
                  <a:cubicBezTo>
                    <a:pt x="4696" y="5917"/>
                    <a:pt x="4681" y="5952"/>
                    <a:pt x="4669" y="5987"/>
                  </a:cubicBezTo>
                  <a:cubicBezTo>
                    <a:pt x="4660" y="6011"/>
                    <a:pt x="4653" y="6035"/>
                    <a:pt x="4643" y="6058"/>
                  </a:cubicBezTo>
                  <a:cubicBezTo>
                    <a:pt x="4565" y="6235"/>
                    <a:pt x="4513" y="6419"/>
                    <a:pt x="4469" y="6606"/>
                  </a:cubicBezTo>
                  <a:cubicBezTo>
                    <a:pt x="4430" y="6776"/>
                    <a:pt x="4395" y="6947"/>
                    <a:pt x="4378" y="7121"/>
                  </a:cubicBezTo>
                  <a:cubicBezTo>
                    <a:pt x="4363" y="7273"/>
                    <a:pt x="4351" y="7424"/>
                    <a:pt x="4339" y="7577"/>
                  </a:cubicBezTo>
                  <a:cubicBezTo>
                    <a:pt x="4321" y="7805"/>
                    <a:pt x="4304" y="8034"/>
                    <a:pt x="4300" y="8264"/>
                  </a:cubicBezTo>
                  <a:cubicBezTo>
                    <a:pt x="4296" y="8483"/>
                    <a:pt x="4282" y="8702"/>
                    <a:pt x="4253" y="8920"/>
                  </a:cubicBezTo>
                  <a:cubicBezTo>
                    <a:pt x="4246" y="8974"/>
                    <a:pt x="4238" y="9028"/>
                    <a:pt x="4228" y="9083"/>
                  </a:cubicBezTo>
                  <a:cubicBezTo>
                    <a:pt x="4226" y="9096"/>
                    <a:pt x="4219" y="9103"/>
                    <a:pt x="4208" y="9103"/>
                  </a:cubicBezTo>
                  <a:cubicBezTo>
                    <a:pt x="4205" y="9103"/>
                    <a:pt x="4200" y="9102"/>
                    <a:pt x="4196" y="9100"/>
                  </a:cubicBezTo>
                  <a:cubicBezTo>
                    <a:pt x="4180" y="9093"/>
                    <a:pt x="4164" y="9085"/>
                    <a:pt x="4151" y="9074"/>
                  </a:cubicBezTo>
                  <a:cubicBezTo>
                    <a:pt x="4031" y="8983"/>
                    <a:pt x="3898" y="8914"/>
                    <a:pt x="3772" y="8833"/>
                  </a:cubicBezTo>
                  <a:cubicBezTo>
                    <a:pt x="3676" y="8771"/>
                    <a:pt x="3578" y="8711"/>
                    <a:pt x="3481" y="8651"/>
                  </a:cubicBezTo>
                  <a:cubicBezTo>
                    <a:pt x="3377" y="8587"/>
                    <a:pt x="3274" y="8520"/>
                    <a:pt x="3167" y="8462"/>
                  </a:cubicBezTo>
                  <a:cubicBezTo>
                    <a:pt x="3037" y="8394"/>
                    <a:pt x="2911" y="8316"/>
                    <a:pt x="2777" y="8255"/>
                  </a:cubicBezTo>
                  <a:cubicBezTo>
                    <a:pt x="2768" y="8251"/>
                    <a:pt x="2758" y="8246"/>
                    <a:pt x="2750" y="8241"/>
                  </a:cubicBezTo>
                  <a:cubicBezTo>
                    <a:pt x="2660" y="8181"/>
                    <a:pt x="2558" y="8149"/>
                    <a:pt x="2456" y="8115"/>
                  </a:cubicBezTo>
                  <a:cubicBezTo>
                    <a:pt x="2311" y="8066"/>
                    <a:pt x="2161" y="8046"/>
                    <a:pt x="2010" y="8021"/>
                  </a:cubicBezTo>
                  <a:cubicBezTo>
                    <a:pt x="1939" y="8010"/>
                    <a:pt x="1869" y="8005"/>
                    <a:pt x="1798" y="8005"/>
                  </a:cubicBezTo>
                  <a:cubicBezTo>
                    <a:pt x="1757" y="8005"/>
                    <a:pt x="1716" y="8007"/>
                    <a:pt x="1674" y="8010"/>
                  </a:cubicBezTo>
                  <a:cubicBezTo>
                    <a:pt x="1563" y="8018"/>
                    <a:pt x="1450" y="8028"/>
                    <a:pt x="1339" y="8038"/>
                  </a:cubicBezTo>
                  <a:cubicBezTo>
                    <a:pt x="1250" y="8046"/>
                    <a:pt x="1162" y="8064"/>
                    <a:pt x="1075" y="8088"/>
                  </a:cubicBezTo>
                  <a:cubicBezTo>
                    <a:pt x="945" y="8121"/>
                    <a:pt x="815" y="8161"/>
                    <a:pt x="684" y="8188"/>
                  </a:cubicBezTo>
                  <a:cubicBezTo>
                    <a:pt x="447" y="8236"/>
                    <a:pt x="258" y="8366"/>
                    <a:pt x="76" y="8514"/>
                  </a:cubicBezTo>
                  <a:cubicBezTo>
                    <a:pt x="49" y="8537"/>
                    <a:pt x="29" y="8566"/>
                    <a:pt x="19" y="8600"/>
                  </a:cubicBezTo>
                  <a:cubicBezTo>
                    <a:pt x="1" y="8658"/>
                    <a:pt x="18" y="8711"/>
                    <a:pt x="69" y="8744"/>
                  </a:cubicBezTo>
                  <a:cubicBezTo>
                    <a:pt x="90" y="8757"/>
                    <a:pt x="113" y="8767"/>
                    <a:pt x="137" y="8774"/>
                  </a:cubicBezTo>
                  <a:cubicBezTo>
                    <a:pt x="196" y="8793"/>
                    <a:pt x="258" y="8804"/>
                    <a:pt x="320" y="8807"/>
                  </a:cubicBezTo>
                  <a:cubicBezTo>
                    <a:pt x="356" y="8809"/>
                    <a:pt x="391" y="8810"/>
                    <a:pt x="427" y="8810"/>
                  </a:cubicBezTo>
                  <a:cubicBezTo>
                    <a:pt x="523" y="8810"/>
                    <a:pt x="620" y="8803"/>
                    <a:pt x="716" y="8796"/>
                  </a:cubicBezTo>
                  <a:cubicBezTo>
                    <a:pt x="950" y="8776"/>
                    <a:pt x="1184" y="8764"/>
                    <a:pt x="1418" y="8760"/>
                  </a:cubicBezTo>
                  <a:cubicBezTo>
                    <a:pt x="1519" y="8759"/>
                    <a:pt x="1618" y="8753"/>
                    <a:pt x="1717" y="8748"/>
                  </a:cubicBezTo>
                  <a:cubicBezTo>
                    <a:pt x="1815" y="8743"/>
                    <a:pt x="1912" y="8738"/>
                    <a:pt x="2010" y="8738"/>
                  </a:cubicBezTo>
                  <a:cubicBezTo>
                    <a:pt x="2055" y="8738"/>
                    <a:pt x="2099" y="8739"/>
                    <a:pt x="2144" y="8742"/>
                  </a:cubicBezTo>
                  <a:cubicBezTo>
                    <a:pt x="2352" y="8753"/>
                    <a:pt x="2554" y="8796"/>
                    <a:pt x="2754" y="8850"/>
                  </a:cubicBezTo>
                  <a:cubicBezTo>
                    <a:pt x="2988" y="8914"/>
                    <a:pt x="3222" y="8974"/>
                    <a:pt x="3460" y="9021"/>
                  </a:cubicBezTo>
                  <a:cubicBezTo>
                    <a:pt x="3693" y="9066"/>
                    <a:pt x="3916" y="9144"/>
                    <a:pt x="4142" y="9216"/>
                  </a:cubicBezTo>
                  <a:cubicBezTo>
                    <a:pt x="4167" y="9223"/>
                    <a:pt x="4186" y="9237"/>
                    <a:pt x="4198" y="9262"/>
                  </a:cubicBezTo>
                  <a:cubicBezTo>
                    <a:pt x="4210" y="9289"/>
                    <a:pt x="4224" y="9316"/>
                    <a:pt x="4237" y="9343"/>
                  </a:cubicBezTo>
                  <a:cubicBezTo>
                    <a:pt x="4329" y="9539"/>
                    <a:pt x="4410" y="9741"/>
                    <a:pt x="4492" y="9941"/>
                  </a:cubicBezTo>
                  <a:cubicBezTo>
                    <a:pt x="4589" y="10177"/>
                    <a:pt x="4687" y="10411"/>
                    <a:pt x="4776" y="10650"/>
                  </a:cubicBezTo>
                  <a:cubicBezTo>
                    <a:pt x="4899" y="10979"/>
                    <a:pt x="5020" y="11310"/>
                    <a:pt x="5111" y="11650"/>
                  </a:cubicBezTo>
                  <a:cubicBezTo>
                    <a:pt x="5123" y="11696"/>
                    <a:pt x="5120" y="11736"/>
                    <a:pt x="5104" y="11781"/>
                  </a:cubicBezTo>
                  <a:cubicBezTo>
                    <a:pt x="5052" y="11918"/>
                    <a:pt x="5005" y="12058"/>
                    <a:pt x="4958" y="12198"/>
                  </a:cubicBezTo>
                  <a:cubicBezTo>
                    <a:pt x="4909" y="12341"/>
                    <a:pt x="4862" y="12486"/>
                    <a:pt x="4813" y="12630"/>
                  </a:cubicBezTo>
                  <a:cubicBezTo>
                    <a:pt x="4776" y="12738"/>
                    <a:pt x="4737" y="12846"/>
                    <a:pt x="4697" y="12954"/>
                  </a:cubicBezTo>
                  <a:cubicBezTo>
                    <a:pt x="4667" y="13040"/>
                    <a:pt x="4635" y="13127"/>
                    <a:pt x="4600" y="13213"/>
                  </a:cubicBezTo>
                  <a:cubicBezTo>
                    <a:pt x="4557" y="13322"/>
                    <a:pt x="4511" y="13429"/>
                    <a:pt x="4466" y="13538"/>
                  </a:cubicBezTo>
                  <a:cubicBezTo>
                    <a:pt x="4462" y="13549"/>
                    <a:pt x="4458" y="13561"/>
                    <a:pt x="4454" y="13572"/>
                  </a:cubicBezTo>
                  <a:cubicBezTo>
                    <a:pt x="4419" y="13663"/>
                    <a:pt x="4385" y="13755"/>
                    <a:pt x="4349" y="13845"/>
                  </a:cubicBezTo>
                  <a:cubicBezTo>
                    <a:pt x="4316" y="13929"/>
                    <a:pt x="4282" y="14011"/>
                    <a:pt x="4248" y="14094"/>
                  </a:cubicBezTo>
                  <a:cubicBezTo>
                    <a:pt x="4246" y="14102"/>
                    <a:pt x="4243" y="14109"/>
                    <a:pt x="4241" y="14116"/>
                  </a:cubicBezTo>
                  <a:cubicBezTo>
                    <a:pt x="4232" y="14152"/>
                    <a:pt x="4243" y="14180"/>
                    <a:pt x="4275" y="14199"/>
                  </a:cubicBezTo>
                  <a:cubicBezTo>
                    <a:pt x="4284" y="14205"/>
                    <a:pt x="4294" y="14208"/>
                    <a:pt x="4305" y="14208"/>
                  </a:cubicBezTo>
                  <a:cubicBezTo>
                    <a:pt x="4320" y="14208"/>
                    <a:pt x="4335" y="14201"/>
                    <a:pt x="4349" y="14188"/>
                  </a:cubicBezTo>
                  <a:cubicBezTo>
                    <a:pt x="4400" y="14139"/>
                    <a:pt x="4452" y="14091"/>
                    <a:pt x="4483" y="14028"/>
                  </a:cubicBezTo>
                  <a:cubicBezTo>
                    <a:pt x="4520" y="13953"/>
                    <a:pt x="4554" y="13878"/>
                    <a:pt x="4585" y="13803"/>
                  </a:cubicBezTo>
                  <a:cubicBezTo>
                    <a:pt x="4626" y="13703"/>
                    <a:pt x="4660" y="13602"/>
                    <a:pt x="4702" y="13503"/>
                  </a:cubicBezTo>
                  <a:cubicBezTo>
                    <a:pt x="4756" y="13374"/>
                    <a:pt x="4806" y="13244"/>
                    <a:pt x="4856" y="13114"/>
                  </a:cubicBezTo>
                  <a:cubicBezTo>
                    <a:pt x="4916" y="12952"/>
                    <a:pt x="4963" y="12787"/>
                    <a:pt x="5011" y="12621"/>
                  </a:cubicBezTo>
                  <a:cubicBezTo>
                    <a:pt x="5050" y="12477"/>
                    <a:pt x="5091" y="12334"/>
                    <a:pt x="5141" y="12192"/>
                  </a:cubicBezTo>
                  <a:cubicBezTo>
                    <a:pt x="5175" y="12093"/>
                    <a:pt x="5210" y="11995"/>
                    <a:pt x="5244" y="11896"/>
                  </a:cubicBezTo>
                  <a:cubicBezTo>
                    <a:pt x="5275" y="11805"/>
                    <a:pt x="5305" y="11716"/>
                    <a:pt x="5335" y="11626"/>
                  </a:cubicBezTo>
                  <a:cubicBezTo>
                    <a:pt x="5342" y="11604"/>
                    <a:pt x="5354" y="11586"/>
                    <a:pt x="5376" y="11575"/>
                  </a:cubicBezTo>
                  <a:cubicBezTo>
                    <a:pt x="5517" y="11495"/>
                    <a:pt x="5656" y="11412"/>
                    <a:pt x="5800" y="11338"/>
                  </a:cubicBezTo>
                  <a:cubicBezTo>
                    <a:pt x="6110" y="11176"/>
                    <a:pt x="6427" y="11031"/>
                    <a:pt x="6751" y="10899"/>
                  </a:cubicBezTo>
                  <a:cubicBezTo>
                    <a:pt x="6956" y="10815"/>
                    <a:pt x="7163" y="10735"/>
                    <a:pt x="7371" y="10656"/>
                  </a:cubicBezTo>
                  <a:cubicBezTo>
                    <a:pt x="7544" y="10591"/>
                    <a:pt x="7718" y="10531"/>
                    <a:pt x="7892" y="10468"/>
                  </a:cubicBezTo>
                  <a:cubicBezTo>
                    <a:pt x="7990" y="10432"/>
                    <a:pt x="8092" y="10404"/>
                    <a:pt x="8194" y="10381"/>
                  </a:cubicBezTo>
                  <a:cubicBezTo>
                    <a:pt x="8286" y="10359"/>
                    <a:pt x="8380" y="10349"/>
                    <a:pt x="8474" y="10349"/>
                  </a:cubicBezTo>
                  <a:cubicBezTo>
                    <a:pt x="8504" y="10349"/>
                    <a:pt x="8534" y="10350"/>
                    <a:pt x="8565" y="10352"/>
                  </a:cubicBezTo>
                  <a:cubicBezTo>
                    <a:pt x="8606" y="10355"/>
                    <a:pt x="8643" y="10364"/>
                    <a:pt x="8680" y="10382"/>
                  </a:cubicBezTo>
                  <a:cubicBezTo>
                    <a:pt x="8761" y="10420"/>
                    <a:pt x="8842" y="10459"/>
                    <a:pt x="8923" y="10497"/>
                  </a:cubicBezTo>
                  <a:cubicBezTo>
                    <a:pt x="9052" y="10559"/>
                    <a:pt x="9183" y="10613"/>
                    <a:pt x="9312" y="10669"/>
                  </a:cubicBezTo>
                  <a:cubicBezTo>
                    <a:pt x="9471" y="10737"/>
                    <a:pt x="9631" y="10798"/>
                    <a:pt x="9792" y="10858"/>
                  </a:cubicBezTo>
                  <a:cubicBezTo>
                    <a:pt x="10003" y="10935"/>
                    <a:pt x="10222" y="10990"/>
                    <a:pt x="10442" y="11034"/>
                  </a:cubicBezTo>
                  <a:cubicBezTo>
                    <a:pt x="10664" y="11078"/>
                    <a:pt x="10888" y="11112"/>
                    <a:pt x="11116" y="11130"/>
                  </a:cubicBezTo>
                  <a:cubicBezTo>
                    <a:pt x="11209" y="11137"/>
                    <a:pt x="11301" y="11141"/>
                    <a:pt x="11394" y="11141"/>
                  </a:cubicBezTo>
                  <a:cubicBezTo>
                    <a:pt x="11493" y="11141"/>
                    <a:pt x="11592" y="11136"/>
                    <a:pt x="11691" y="11126"/>
                  </a:cubicBezTo>
                  <a:cubicBezTo>
                    <a:pt x="11860" y="11108"/>
                    <a:pt x="12026" y="11072"/>
                    <a:pt x="12192" y="11036"/>
                  </a:cubicBezTo>
                  <a:cubicBezTo>
                    <a:pt x="12243" y="11024"/>
                    <a:pt x="12293" y="11011"/>
                    <a:pt x="12342" y="10992"/>
                  </a:cubicBezTo>
                  <a:cubicBezTo>
                    <a:pt x="12393" y="10970"/>
                    <a:pt x="12440" y="10943"/>
                    <a:pt x="12478" y="10901"/>
                  </a:cubicBezTo>
                  <a:cubicBezTo>
                    <a:pt x="12536" y="10835"/>
                    <a:pt x="12533" y="10770"/>
                    <a:pt x="12469" y="10712"/>
                  </a:cubicBezTo>
                  <a:cubicBezTo>
                    <a:pt x="12435" y="10682"/>
                    <a:pt x="12398" y="10656"/>
                    <a:pt x="12357" y="10636"/>
                  </a:cubicBezTo>
                  <a:cubicBezTo>
                    <a:pt x="12279" y="10600"/>
                    <a:pt x="12200" y="10563"/>
                    <a:pt x="12117" y="10534"/>
                  </a:cubicBezTo>
                  <a:cubicBezTo>
                    <a:pt x="11911" y="10461"/>
                    <a:pt x="11700" y="10413"/>
                    <a:pt x="11484" y="10387"/>
                  </a:cubicBezTo>
                  <a:cubicBezTo>
                    <a:pt x="11133" y="10343"/>
                    <a:pt x="10780" y="10315"/>
                    <a:pt x="10428" y="10279"/>
                  </a:cubicBezTo>
                  <a:cubicBezTo>
                    <a:pt x="10276" y="10264"/>
                    <a:pt x="10125" y="10255"/>
                    <a:pt x="9974" y="10255"/>
                  </a:cubicBezTo>
                  <a:cubicBezTo>
                    <a:pt x="9869" y="10255"/>
                    <a:pt x="9763" y="10259"/>
                    <a:pt x="9658" y="10268"/>
                  </a:cubicBezTo>
                  <a:cubicBezTo>
                    <a:pt x="9598" y="10272"/>
                    <a:pt x="9538" y="10275"/>
                    <a:pt x="9479" y="10278"/>
                  </a:cubicBezTo>
                  <a:cubicBezTo>
                    <a:pt x="9430" y="10280"/>
                    <a:pt x="9382" y="10282"/>
                    <a:pt x="9334" y="10282"/>
                  </a:cubicBezTo>
                  <a:cubicBezTo>
                    <a:pt x="9082" y="10282"/>
                    <a:pt x="8833" y="10253"/>
                    <a:pt x="8583" y="10221"/>
                  </a:cubicBezTo>
                  <a:cubicBezTo>
                    <a:pt x="8551" y="10217"/>
                    <a:pt x="8520" y="10208"/>
                    <a:pt x="8490" y="10196"/>
                  </a:cubicBezTo>
                  <a:cubicBezTo>
                    <a:pt x="8434" y="10176"/>
                    <a:pt x="8439" y="10147"/>
                    <a:pt x="8466" y="10118"/>
                  </a:cubicBezTo>
                  <a:cubicBezTo>
                    <a:pt x="8469" y="10115"/>
                    <a:pt x="8472" y="10111"/>
                    <a:pt x="8475" y="10107"/>
                  </a:cubicBezTo>
                  <a:cubicBezTo>
                    <a:pt x="8593" y="9956"/>
                    <a:pt x="8697" y="9794"/>
                    <a:pt x="8800" y="9632"/>
                  </a:cubicBezTo>
                  <a:cubicBezTo>
                    <a:pt x="8856" y="9543"/>
                    <a:pt x="8910" y="9453"/>
                    <a:pt x="8965" y="9364"/>
                  </a:cubicBezTo>
                  <a:cubicBezTo>
                    <a:pt x="9022" y="9274"/>
                    <a:pt x="9081" y="9184"/>
                    <a:pt x="9138" y="9093"/>
                  </a:cubicBezTo>
                  <a:cubicBezTo>
                    <a:pt x="9233" y="8941"/>
                    <a:pt x="9338" y="8795"/>
                    <a:pt x="9445" y="8652"/>
                  </a:cubicBezTo>
                  <a:cubicBezTo>
                    <a:pt x="9547" y="8515"/>
                    <a:pt x="9658" y="8387"/>
                    <a:pt x="9770" y="8260"/>
                  </a:cubicBezTo>
                  <a:cubicBezTo>
                    <a:pt x="9881" y="8132"/>
                    <a:pt x="9986" y="7998"/>
                    <a:pt x="10080" y="7856"/>
                  </a:cubicBezTo>
                  <a:cubicBezTo>
                    <a:pt x="10150" y="7748"/>
                    <a:pt x="10222" y="7640"/>
                    <a:pt x="10294" y="7532"/>
                  </a:cubicBezTo>
                  <a:cubicBezTo>
                    <a:pt x="10339" y="7463"/>
                    <a:pt x="10387" y="7396"/>
                    <a:pt x="10427" y="7324"/>
                  </a:cubicBezTo>
                  <a:cubicBezTo>
                    <a:pt x="10536" y="7129"/>
                    <a:pt x="10620" y="6925"/>
                    <a:pt x="10672" y="6707"/>
                  </a:cubicBezTo>
                  <a:cubicBezTo>
                    <a:pt x="10682" y="6668"/>
                    <a:pt x="10688" y="6629"/>
                    <a:pt x="10685" y="6589"/>
                  </a:cubicBezTo>
                  <a:cubicBezTo>
                    <a:pt x="10680" y="6496"/>
                    <a:pt x="10618" y="6438"/>
                    <a:pt x="10528" y="6438"/>
                  </a:cubicBezTo>
                  <a:cubicBezTo>
                    <a:pt x="10525" y="6438"/>
                    <a:pt x="10521" y="6438"/>
                    <a:pt x="10517" y="6438"/>
                  </a:cubicBezTo>
                  <a:cubicBezTo>
                    <a:pt x="10479" y="6440"/>
                    <a:pt x="10442" y="6450"/>
                    <a:pt x="10407" y="6463"/>
                  </a:cubicBezTo>
                  <a:cubicBezTo>
                    <a:pt x="10261" y="6517"/>
                    <a:pt x="10126" y="6592"/>
                    <a:pt x="10010" y="6697"/>
                  </a:cubicBezTo>
                  <a:cubicBezTo>
                    <a:pt x="9787" y="6901"/>
                    <a:pt x="9610" y="7142"/>
                    <a:pt x="9474" y="7411"/>
                  </a:cubicBezTo>
                  <a:cubicBezTo>
                    <a:pt x="9409" y="7538"/>
                    <a:pt x="9344" y="7664"/>
                    <a:pt x="9271" y="7786"/>
                  </a:cubicBezTo>
                  <a:cubicBezTo>
                    <a:pt x="9184" y="7929"/>
                    <a:pt x="9108" y="8077"/>
                    <a:pt x="9021" y="8220"/>
                  </a:cubicBezTo>
                  <a:cubicBezTo>
                    <a:pt x="8976" y="8292"/>
                    <a:pt x="8933" y="8365"/>
                    <a:pt x="8889" y="8438"/>
                  </a:cubicBezTo>
                  <a:cubicBezTo>
                    <a:pt x="8833" y="8531"/>
                    <a:pt x="8775" y="8624"/>
                    <a:pt x="8719" y="8719"/>
                  </a:cubicBezTo>
                  <a:cubicBezTo>
                    <a:pt x="8695" y="8762"/>
                    <a:pt x="8674" y="8808"/>
                    <a:pt x="8656" y="8854"/>
                  </a:cubicBezTo>
                  <a:cubicBezTo>
                    <a:pt x="8591" y="9025"/>
                    <a:pt x="8543" y="9200"/>
                    <a:pt x="8504" y="9378"/>
                  </a:cubicBezTo>
                  <a:cubicBezTo>
                    <a:pt x="8465" y="9557"/>
                    <a:pt x="8426" y="9735"/>
                    <a:pt x="8372" y="9909"/>
                  </a:cubicBezTo>
                  <a:cubicBezTo>
                    <a:pt x="8346" y="9994"/>
                    <a:pt x="8319" y="10080"/>
                    <a:pt x="8280" y="10161"/>
                  </a:cubicBezTo>
                  <a:cubicBezTo>
                    <a:pt x="8264" y="10197"/>
                    <a:pt x="8239" y="10223"/>
                    <a:pt x="8200" y="10233"/>
                  </a:cubicBezTo>
                  <a:cubicBezTo>
                    <a:pt x="8183" y="10237"/>
                    <a:pt x="8166" y="10243"/>
                    <a:pt x="8150" y="10248"/>
                  </a:cubicBezTo>
                  <a:cubicBezTo>
                    <a:pt x="7983" y="10301"/>
                    <a:pt x="7816" y="10352"/>
                    <a:pt x="7650" y="10404"/>
                  </a:cubicBezTo>
                  <a:cubicBezTo>
                    <a:pt x="7552" y="10434"/>
                    <a:pt x="7455" y="10464"/>
                    <a:pt x="7357" y="10495"/>
                  </a:cubicBezTo>
                  <a:cubicBezTo>
                    <a:pt x="7222" y="10537"/>
                    <a:pt x="7085" y="10579"/>
                    <a:pt x="6950" y="10622"/>
                  </a:cubicBezTo>
                  <a:cubicBezTo>
                    <a:pt x="6765" y="10683"/>
                    <a:pt x="6585" y="10758"/>
                    <a:pt x="6408" y="10837"/>
                  </a:cubicBezTo>
                  <a:cubicBezTo>
                    <a:pt x="6195" y="10931"/>
                    <a:pt x="5987" y="11034"/>
                    <a:pt x="5791" y="11156"/>
                  </a:cubicBezTo>
                  <a:cubicBezTo>
                    <a:pt x="5693" y="11218"/>
                    <a:pt x="5596" y="11278"/>
                    <a:pt x="5498" y="11339"/>
                  </a:cubicBezTo>
                  <a:cubicBezTo>
                    <a:pt x="5481" y="11350"/>
                    <a:pt x="5464" y="11359"/>
                    <a:pt x="5446" y="11366"/>
                  </a:cubicBezTo>
                  <a:cubicBezTo>
                    <a:pt x="5444" y="11367"/>
                    <a:pt x="5443" y="11367"/>
                    <a:pt x="5442" y="11367"/>
                  </a:cubicBezTo>
                  <a:cubicBezTo>
                    <a:pt x="5436" y="11367"/>
                    <a:pt x="5431" y="11361"/>
                    <a:pt x="5432" y="11354"/>
                  </a:cubicBezTo>
                  <a:cubicBezTo>
                    <a:pt x="5434" y="11340"/>
                    <a:pt x="5439" y="11325"/>
                    <a:pt x="5446" y="11312"/>
                  </a:cubicBezTo>
                  <a:cubicBezTo>
                    <a:pt x="5475" y="11230"/>
                    <a:pt x="5507" y="11148"/>
                    <a:pt x="5538" y="11066"/>
                  </a:cubicBezTo>
                  <a:cubicBezTo>
                    <a:pt x="5574" y="10973"/>
                    <a:pt x="5606" y="10879"/>
                    <a:pt x="5645" y="10788"/>
                  </a:cubicBezTo>
                  <a:cubicBezTo>
                    <a:pt x="5728" y="10592"/>
                    <a:pt x="5826" y="10405"/>
                    <a:pt x="5921" y="10215"/>
                  </a:cubicBezTo>
                  <a:cubicBezTo>
                    <a:pt x="5977" y="10098"/>
                    <a:pt x="6040" y="9984"/>
                    <a:pt x="6102" y="9870"/>
                  </a:cubicBezTo>
                  <a:cubicBezTo>
                    <a:pt x="6106" y="9862"/>
                    <a:pt x="6112" y="9853"/>
                    <a:pt x="6117" y="9844"/>
                  </a:cubicBezTo>
                  <a:cubicBezTo>
                    <a:pt x="6169" y="9751"/>
                    <a:pt x="6225" y="9659"/>
                    <a:pt x="6276" y="9565"/>
                  </a:cubicBezTo>
                  <a:cubicBezTo>
                    <a:pt x="6342" y="9442"/>
                    <a:pt x="6407" y="9318"/>
                    <a:pt x="6472" y="9195"/>
                  </a:cubicBezTo>
                  <a:cubicBezTo>
                    <a:pt x="6474" y="9191"/>
                    <a:pt x="6477" y="9186"/>
                    <a:pt x="6479" y="9182"/>
                  </a:cubicBezTo>
                  <a:cubicBezTo>
                    <a:pt x="6568" y="9046"/>
                    <a:pt x="6628" y="8894"/>
                    <a:pt x="6710" y="8754"/>
                  </a:cubicBezTo>
                  <a:cubicBezTo>
                    <a:pt x="6774" y="8644"/>
                    <a:pt x="6826" y="8528"/>
                    <a:pt x="6886" y="8416"/>
                  </a:cubicBezTo>
                  <a:cubicBezTo>
                    <a:pt x="7005" y="8193"/>
                    <a:pt x="7112" y="7965"/>
                    <a:pt x="7211" y="7733"/>
                  </a:cubicBezTo>
                  <a:cubicBezTo>
                    <a:pt x="7274" y="7586"/>
                    <a:pt x="7342" y="7443"/>
                    <a:pt x="7408" y="7297"/>
                  </a:cubicBezTo>
                  <a:cubicBezTo>
                    <a:pt x="7428" y="7251"/>
                    <a:pt x="7450" y="7206"/>
                    <a:pt x="7470" y="7161"/>
                  </a:cubicBezTo>
                  <a:cubicBezTo>
                    <a:pt x="7481" y="7139"/>
                    <a:pt x="7490" y="7115"/>
                    <a:pt x="7498" y="7092"/>
                  </a:cubicBezTo>
                  <a:cubicBezTo>
                    <a:pt x="7529" y="7006"/>
                    <a:pt x="7529" y="7003"/>
                    <a:pt x="7620" y="7003"/>
                  </a:cubicBezTo>
                  <a:cubicBezTo>
                    <a:pt x="7807" y="7003"/>
                    <a:pt x="7993" y="6984"/>
                    <a:pt x="8178" y="6949"/>
                  </a:cubicBezTo>
                  <a:cubicBezTo>
                    <a:pt x="8320" y="6922"/>
                    <a:pt x="8461" y="6890"/>
                    <a:pt x="8603" y="6859"/>
                  </a:cubicBezTo>
                  <a:cubicBezTo>
                    <a:pt x="8695" y="6839"/>
                    <a:pt x="8788" y="6818"/>
                    <a:pt x="8879" y="6793"/>
                  </a:cubicBezTo>
                  <a:cubicBezTo>
                    <a:pt x="9058" y="6741"/>
                    <a:pt x="9235" y="6681"/>
                    <a:pt x="9412" y="6620"/>
                  </a:cubicBezTo>
                  <a:cubicBezTo>
                    <a:pt x="9554" y="6570"/>
                    <a:pt x="9679" y="6498"/>
                    <a:pt x="9791" y="6399"/>
                  </a:cubicBezTo>
                  <a:cubicBezTo>
                    <a:pt x="9839" y="6354"/>
                    <a:pt x="9887" y="6310"/>
                    <a:pt x="9930" y="6262"/>
                  </a:cubicBezTo>
                  <a:cubicBezTo>
                    <a:pt x="10065" y="6112"/>
                    <a:pt x="10205" y="5967"/>
                    <a:pt x="10345" y="5820"/>
                  </a:cubicBezTo>
                  <a:cubicBezTo>
                    <a:pt x="10383" y="5780"/>
                    <a:pt x="10416" y="5737"/>
                    <a:pt x="10451" y="5695"/>
                  </a:cubicBezTo>
                  <a:cubicBezTo>
                    <a:pt x="10479" y="5662"/>
                    <a:pt x="10498" y="5625"/>
                    <a:pt x="10513" y="5585"/>
                  </a:cubicBezTo>
                  <a:cubicBezTo>
                    <a:pt x="10541" y="5503"/>
                    <a:pt x="10506" y="5439"/>
                    <a:pt x="10421" y="5423"/>
                  </a:cubicBezTo>
                  <a:cubicBezTo>
                    <a:pt x="10396" y="5419"/>
                    <a:pt x="10371" y="5417"/>
                    <a:pt x="10346" y="5417"/>
                  </a:cubicBezTo>
                  <a:cubicBezTo>
                    <a:pt x="10341" y="5417"/>
                    <a:pt x="10336" y="5417"/>
                    <a:pt x="10332" y="5417"/>
                  </a:cubicBezTo>
                  <a:cubicBezTo>
                    <a:pt x="10124" y="5424"/>
                    <a:pt x="9918" y="5449"/>
                    <a:pt x="9720" y="5516"/>
                  </a:cubicBezTo>
                  <a:cubicBezTo>
                    <a:pt x="9507" y="5588"/>
                    <a:pt x="9298" y="5667"/>
                    <a:pt x="9084" y="5735"/>
                  </a:cubicBezTo>
                  <a:cubicBezTo>
                    <a:pt x="8988" y="5765"/>
                    <a:pt x="8896" y="5805"/>
                    <a:pt x="8804" y="5843"/>
                  </a:cubicBezTo>
                  <a:cubicBezTo>
                    <a:pt x="8727" y="5873"/>
                    <a:pt x="8652" y="5905"/>
                    <a:pt x="8578" y="5941"/>
                  </a:cubicBezTo>
                  <a:cubicBezTo>
                    <a:pt x="8413" y="6019"/>
                    <a:pt x="8250" y="6101"/>
                    <a:pt x="8087" y="6179"/>
                  </a:cubicBezTo>
                  <a:cubicBezTo>
                    <a:pt x="8014" y="6213"/>
                    <a:pt x="7940" y="6244"/>
                    <a:pt x="7867" y="6275"/>
                  </a:cubicBezTo>
                  <a:cubicBezTo>
                    <a:pt x="7861" y="6277"/>
                    <a:pt x="7855" y="6278"/>
                    <a:pt x="7851" y="6278"/>
                  </a:cubicBezTo>
                  <a:cubicBezTo>
                    <a:pt x="7838" y="6278"/>
                    <a:pt x="7833" y="6268"/>
                    <a:pt x="7839" y="6250"/>
                  </a:cubicBezTo>
                  <a:cubicBezTo>
                    <a:pt x="7862" y="6177"/>
                    <a:pt x="7888" y="6104"/>
                    <a:pt x="7914" y="6031"/>
                  </a:cubicBezTo>
                  <a:cubicBezTo>
                    <a:pt x="7954" y="5918"/>
                    <a:pt x="7996" y="5807"/>
                    <a:pt x="8035" y="5693"/>
                  </a:cubicBezTo>
                  <a:cubicBezTo>
                    <a:pt x="8094" y="5529"/>
                    <a:pt x="8151" y="5365"/>
                    <a:pt x="8210" y="5201"/>
                  </a:cubicBezTo>
                  <a:cubicBezTo>
                    <a:pt x="8255" y="5079"/>
                    <a:pt x="8302" y="4957"/>
                    <a:pt x="8345" y="4835"/>
                  </a:cubicBezTo>
                  <a:cubicBezTo>
                    <a:pt x="8395" y="4697"/>
                    <a:pt x="8446" y="4559"/>
                    <a:pt x="8508" y="4426"/>
                  </a:cubicBezTo>
                  <a:cubicBezTo>
                    <a:pt x="8521" y="4398"/>
                    <a:pt x="8531" y="4371"/>
                    <a:pt x="8541" y="4342"/>
                  </a:cubicBezTo>
                  <a:cubicBezTo>
                    <a:pt x="8578" y="4244"/>
                    <a:pt x="8630" y="4153"/>
                    <a:pt x="8660" y="4051"/>
                  </a:cubicBezTo>
                  <a:cubicBezTo>
                    <a:pt x="8668" y="4025"/>
                    <a:pt x="8688" y="4011"/>
                    <a:pt x="8715" y="4010"/>
                  </a:cubicBezTo>
                  <a:cubicBezTo>
                    <a:pt x="8743" y="4009"/>
                    <a:pt x="8770" y="4007"/>
                    <a:pt x="8798" y="4006"/>
                  </a:cubicBezTo>
                  <a:cubicBezTo>
                    <a:pt x="9105" y="3997"/>
                    <a:pt x="9411" y="3977"/>
                    <a:pt x="9716" y="3949"/>
                  </a:cubicBezTo>
                  <a:cubicBezTo>
                    <a:pt x="9824" y="3940"/>
                    <a:pt x="9929" y="3921"/>
                    <a:pt x="10033" y="3892"/>
                  </a:cubicBezTo>
                  <a:cubicBezTo>
                    <a:pt x="10177" y="3851"/>
                    <a:pt x="10319" y="3807"/>
                    <a:pt x="10463" y="3763"/>
                  </a:cubicBezTo>
                  <a:cubicBezTo>
                    <a:pt x="10563" y="3731"/>
                    <a:pt x="10664" y="3707"/>
                    <a:pt x="10768" y="3690"/>
                  </a:cubicBezTo>
                  <a:cubicBezTo>
                    <a:pt x="10943" y="3661"/>
                    <a:pt x="11120" y="3648"/>
                    <a:pt x="11297" y="3640"/>
                  </a:cubicBezTo>
                  <a:cubicBezTo>
                    <a:pt x="11490" y="3631"/>
                    <a:pt x="11678" y="3594"/>
                    <a:pt x="11861" y="3533"/>
                  </a:cubicBezTo>
                  <a:cubicBezTo>
                    <a:pt x="12043" y="3474"/>
                    <a:pt x="12224" y="3408"/>
                    <a:pt x="12405" y="3344"/>
                  </a:cubicBezTo>
                  <a:cubicBezTo>
                    <a:pt x="12449" y="3328"/>
                    <a:pt x="12492" y="3307"/>
                    <a:pt x="12534" y="3286"/>
                  </a:cubicBezTo>
                  <a:cubicBezTo>
                    <a:pt x="12594" y="3255"/>
                    <a:pt x="12637" y="3208"/>
                    <a:pt x="12670" y="3149"/>
                  </a:cubicBezTo>
                  <a:cubicBezTo>
                    <a:pt x="12721" y="3056"/>
                    <a:pt x="12724" y="2959"/>
                    <a:pt x="12704" y="2859"/>
                  </a:cubicBezTo>
                  <a:cubicBezTo>
                    <a:pt x="12695" y="2813"/>
                    <a:pt x="12670" y="2776"/>
                    <a:pt x="12628" y="2753"/>
                  </a:cubicBezTo>
                  <a:cubicBezTo>
                    <a:pt x="12583" y="2730"/>
                    <a:pt x="12538" y="2709"/>
                    <a:pt x="12488" y="2697"/>
                  </a:cubicBezTo>
                  <a:cubicBezTo>
                    <a:pt x="12411" y="2679"/>
                    <a:pt x="12332" y="2669"/>
                    <a:pt x="12252" y="2667"/>
                  </a:cubicBezTo>
                  <a:cubicBezTo>
                    <a:pt x="12179" y="2665"/>
                    <a:pt x="12108" y="2662"/>
                    <a:pt x="12035" y="2660"/>
                  </a:cubicBezTo>
                  <a:cubicBezTo>
                    <a:pt x="11880" y="2655"/>
                    <a:pt x="11725" y="2647"/>
                    <a:pt x="11571" y="2647"/>
                  </a:cubicBezTo>
                  <a:cubicBezTo>
                    <a:pt x="11529" y="2647"/>
                    <a:pt x="11486" y="2647"/>
                    <a:pt x="11444" y="2649"/>
                  </a:cubicBezTo>
                  <a:cubicBezTo>
                    <a:pt x="11337" y="2653"/>
                    <a:pt x="11230" y="2665"/>
                    <a:pt x="11126" y="2693"/>
                  </a:cubicBezTo>
                  <a:cubicBezTo>
                    <a:pt x="10877" y="2759"/>
                    <a:pt x="10638" y="2852"/>
                    <a:pt x="10403" y="2957"/>
                  </a:cubicBezTo>
                  <a:cubicBezTo>
                    <a:pt x="10264" y="3019"/>
                    <a:pt x="10128" y="3087"/>
                    <a:pt x="9991" y="3152"/>
                  </a:cubicBezTo>
                  <a:cubicBezTo>
                    <a:pt x="9782" y="3254"/>
                    <a:pt x="9572" y="3353"/>
                    <a:pt x="9364" y="3456"/>
                  </a:cubicBezTo>
                  <a:cubicBezTo>
                    <a:pt x="9166" y="3556"/>
                    <a:pt x="8974" y="3668"/>
                    <a:pt x="8784" y="3782"/>
                  </a:cubicBezTo>
                  <a:cubicBezTo>
                    <a:pt x="8764" y="3793"/>
                    <a:pt x="8745" y="3805"/>
                    <a:pt x="8725" y="3815"/>
                  </a:cubicBezTo>
                  <a:cubicBezTo>
                    <a:pt x="8720" y="3818"/>
                    <a:pt x="8715" y="3819"/>
                    <a:pt x="8711" y="3819"/>
                  </a:cubicBezTo>
                  <a:cubicBezTo>
                    <a:pt x="8702" y="3819"/>
                    <a:pt x="8696" y="3812"/>
                    <a:pt x="8694" y="3797"/>
                  </a:cubicBezTo>
                  <a:cubicBezTo>
                    <a:pt x="8679" y="3692"/>
                    <a:pt x="8658" y="3586"/>
                    <a:pt x="8634" y="3482"/>
                  </a:cubicBezTo>
                  <a:cubicBezTo>
                    <a:pt x="8621" y="3421"/>
                    <a:pt x="8608" y="3360"/>
                    <a:pt x="8595" y="3299"/>
                  </a:cubicBezTo>
                  <a:cubicBezTo>
                    <a:pt x="8560" y="3116"/>
                    <a:pt x="8531" y="2930"/>
                    <a:pt x="8501" y="2745"/>
                  </a:cubicBezTo>
                  <a:cubicBezTo>
                    <a:pt x="8456" y="2463"/>
                    <a:pt x="8416" y="2178"/>
                    <a:pt x="8381" y="1893"/>
                  </a:cubicBezTo>
                  <a:cubicBezTo>
                    <a:pt x="8357" y="1686"/>
                    <a:pt x="8334" y="1477"/>
                    <a:pt x="8291" y="1271"/>
                  </a:cubicBezTo>
                  <a:cubicBezTo>
                    <a:pt x="8246" y="1061"/>
                    <a:pt x="8163" y="868"/>
                    <a:pt x="8037" y="694"/>
                  </a:cubicBezTo>
                  <a:cubicBezTo>
                    <a:pt x="7996" y="634"/>
                    <a:pt x="7953" y="576"/>
                    <a:pt x="7909" y="519"/>
                  </a:cubicBezTo>
                  <a:cubicBezTo>
                    <a:pt x="7851" y="446"/>
                    <a:pt x="7801" y="369"/>
                    <a:pt x="7753" y="290"/>
                  </a:cubicBezTo>
                  <a:cubicBezTo>
                    <a:pt x="7714" y="226"/>
                    <a:pt x="7672" y="164"/>
                    <a:pt x="7631" y="102"/>
                  </a:cubicBezTo>
                  <a:cubicBezTo>
                    <a:pt x="7610" y="71"/>
                    <a:pt x="7585" y="43"/>
                    <a:pt x="7553" y="21"/>
                  </a:cubicBezTo>
                  <a:cubicBezTo>
                    <a:pt x="7533" y="7"/>
                    <a:pt x="7514" y="1"/>
                    <a:pt x="7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0"/>
            <p:cNvSpPr/>
            <p:nvPr/>
          </p:nvSpPr>
          <p:spPr>
            <a:xfrm>
              <a:off x="6158050" y="1153200"/>
              <a:ext cx="29725" cy="28700"/>
            </a:xfrm>
            <a:custGeom>
              <a:rect b="b" l="l" r="r" t="t"/>
              <a:pathLst>
                <a:path extrusionOk="0" h="1148" w="1189">
                  <a:moveTo>
                    <a:pt x="670" y="0"/>
                  </a:moveTo>
                  <a:cubicBezTo>
                    <a:pt x="625" y="0"/>
                    <a:pt x="581" y="8"/>
                    <a:pt x="537" y="15"/>
                  </a:cubicBezTo>
                  <a:cubicBezTo>
                    <a:pt x="497" y="23"/>
                    <a:pt x="461" y="37"/>
                    <a:pt x="427" y="58"/>
                  </a:cubicBezTo>
                  <a:cubicBezTo>
                    <a:pt x="381" y="88"/>
                    <a:pt x="332" y="114"/>
                    <a:pt x="283" y="140"/>
                  </a:cubicBezTo>
                  <a:cubicBezTo>
                    <a:pt x="238" y="166"/>
                    <a:pt x="194" y="195"/>
                    <a:pt x="156" y="229"/>
                  </a:cubicBezTo>
                  <a:cubicBezTo>
                    <a:pt x="112" y="267"/>
                    <a:pt x="72" y="311"/>
                    <a:pt x="52" y="365"/>
                  </a:cubicBezTo>
                  <a:cubicBezTo>
                    <a:pt x="19" y="454"/>
                    <a:pt x="1" y="548"/>
                    <a:pt x="19" y="643"/>
                  </a:cubicBezTo>
                  <a:cubicBezTo>
                    <a:pt x="39" y="749"/>
                    <a:pt x="76" y="849"/>
                    <a:pt x="134" y="941"/>
                  </a:cubicBezTo>
                  <a:cubicBezTo>
                    <a:pt x="178" y="1012"/>
                    <a:pt x="239" y="1060"/>
                    <a:pt x="311" y="1096"/>
                  </a:cubicBezTo>
                  <a:cubicBezTo>
                    <a:pt x="341" y="1118"/>
                    <a:pt x="377" y="1120"/>
                    <a:pt x="409" y="1129"/>
                  </a:cubicBezTo>
                  <a:cubicBezTo>
                    <a:pt x="453" y="1142"/>
                    <a:pt x="496" y="1148"/>
                    <a:pt x="539" y="1148"/>
                  </a:cubicBezTo>
                  <a:cubicBezTo>
                    <a:pt x="589" y="1148"/>
                    <a:pt x="640" y="1140"/>
                    <a:pt x="690" y="1124"/>
                  </a:cubicBezTo>
                  <a:cubicBezTo>
                    <a:pt x="761" y="1103"/>
                    <a:pt x="831" y="1077"/>
                    <a:pt x="896" y="1038"/>
                  </a:cubicBezTo>
                  <a:cubicBezTo>
                    <a:pt x="984" y="986"/>
                    <a:pt x="1070" y="931"/>
                    <a:pt x="1131" y="846"/>
                  </a:cubicBezTo>
                  <a:cubicBezTo>
                    <a:pt x="1142" y="829"/>
                    <a:pt x="1155" y="814"/>
                    <a:pt x="1160" y="794"/>
                  </a:cubicBezTo>
                  <a:cubicBezTo>
                    <a:pt x="1182" y="712"/>
                    <a:pt x="1188" y="629"/>
                    <a:pt x="1172" y="543"/>
                  </a:cubicBezTo>
                  <a:cubicBezTo>
                    <a:pt x="1161" y="478"/>
                    <a:pt x="1133" y="420"/>
                    <a:pt x="1105" y="361"/>
                  </a:cubicBezTo>
                  <a:cubicBezTo>
                    <a:pt x="1052" y="247"/>
                    <a:pt x="983" y="145"/>
                    <a:pt x="879" y="70"/>
                  </a:cubicBezTo>
                  <a:cubicBezTo>
                    <a:pt x="844" y="45"/>
                    <a:pt x="807" y="28"/>
                    <a:pt x="766" y="14"/>
                  </a:cubicBezTo>
                  <a:cubicBezTo>
                    <a:pt x="734" y="4"/>
                    <a:pt x="702"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0"/>
            <p:cNvSpPr/>
            <p:nvPr/>
          </p:nvSpPr>
          <p:spPr>
            <a:xfrm>
              <a:off x="6107225" y="1217825"/>
              <a:ext cx="26700" cy="27325"/>
            </a:xfrm>
            <a:custGeom>
              <a:rect b="b" l="l" r="r" t="t"/>
              <a:pathLst>
                <a:path extrusionOk="0" h="1093" w="1068">
                  <a:moveTo>
                    <a:pt x="531" y="0"/>
                  </a:moveTo>
                  <a:cubicBezTo>
                    <a:pt x="463" y="0"/>
                    <a:pt x="397" y="16"/>
                    <a:pt x="332" y="48"/>
                  </a:cubicBezTo>
                  <a:cubicBezTo>
                    <a:pt x="236" y="94"/>
                    <a:pt x="167" y="166"/>
                    <a:pt x="105" y="249"/>
                  </a:cubicBezTo>
                  <a:cubicBezTo>
                    <a:pt x="31" y="349"/>
                    <a:pt x="1" y="462"/>
                    <a:pt x="8" y="585"/>
                  </a:cubicBezTo>
                  <a:cubicBezTo>
                    <a:pt x="10" y="638"/>
                    <a:pt x="23" y="688"/>
                    <a:pt x="40" y="738"/>
                  </a:cubicBezTo>
                  <a:cubicBezTo>
                    <a:pt x="66" y="822"/>
                    <a:pt x="116" y="886"/>
                    <a:pt x="189" y="936"/>
                  </a:cubicBezTo>
                  <a:cubicBezTo>
                    <a:pt x="233" y="965"/>
                    <a:pt x="277" y="993"/>
                    <a:pt x="334" y="1017"/>
                  </a:cubicBezTo>
                  <a:cubicBezTo>
                    <a:pt x="423" y="1072"/>
                    <a:pt x="530" y="1089"/>
                    <a:pt x="641" y="1092"/>
                  </a:cubicBezTo>
                  <a:cubicBezTo>
                    <a:pt x="644" y="1092"/>
                    <a:pt x="648" y="1092"/>
                    <a:pt x="651" y="1092"/>
                  </a:cubicBezTo>
                  <a:cubicBezTo>
                    <a:pt x="737" y="1092"/>
                    <a:pt x="817" y="1068"/>
                    <a:pt x="876" y="1001"/>
                  </a:cubicBezTo>
                  <a:cubicBezTo>
                    <a:pt x="921" y="951"/>
                    <a:pt x="960" y="896"/>
                    <a:pt x="982" y="830"/>
                  </a:cubicBezTo>
                  <a:cubicBezTo>
                    <a:pt x="1000" y="774"/>
                    <a:pt x="1017" y="716"/>
                    <a:pt x="1035" y="660"/>
                  </a:cubicBezTo>
                  <a:cubicBezTo>
                    <a:pt x="1056" y="591"/>
                    <a:pt x="1068" y="520"/>
                    <a:pt x="1066" y="447"/>
                  </a:cubicBezTo>
                  <a:cubicBezTo>
                    <a:pt x="1064" y="322"/>
                    <a:pt x="1013" y="220"/>
                    <a:pt x="927" y="135"/>
                  </a:cubicBezTo>
                  <a:cubicBezTo>
                    <a:pt x="884" y="93"/>
                    <a:pt x="834" y="60"/>
                    <a:pt x="773" y="49"/>
                  </a:cubicBezTo>
                  <a:cubicBezTo>
                    <a:pt x="736" y="42"/>
                    <a:pt x="700" y="31"/>
                    <a:pt x="664" y="20"/>
                  </a:cubicBezTo>
                  <a:cubicBezTo>
                    <a:pt x="619" y="7"/>
                    <a:pt x="575" y="0"/>
                    <a:pt x="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0"/>
            <p:cNvSpPr/>
            <p:nvPr/>
          </p:nvSpPr>
          <p:spPr>
            <a:xfrm>
              <a:off x="6138275" y="1132950"/>
              <a:ext cx="28150" cy="25175"/>
            </a:xfrm>
            <a:custGeom>
              <a:rect b="b" l="l" r="r" t="t"/>
              <a:pathLst>
                <a:path extrusionOk="0" h="1007" w="1126">
                  <a:moveTo>
                    <a:pt x="666" y="0"/>
                  </a:moveTo>
                  <a:cubicBezTo>
                    <a:pt x="650" y="0"/>
                    <a:pt x="633" y="1"/>
                    <a:pt x="617" y="3"/>
                  </a:cubicBezTo>
                  <a:cubicBezTo>
                    <a:pt x="500" y="20"/>
                    <a:pt x="388" y="52"/>
                    <a:pt x="280" y="99"/>
                  </a:cubicBezTo>
                  <a:cubicBezTo>
                    <a:pt x="217" y="126"/>
                    <a:pt x="157" y="163"/>
                    <a:pt x="105" y="209"/>
                  </a:cubicBezTo>
                  <a:cubicBezTo>
                    <a:pt x="90" y="223"/>
                    <a:pt x="76" y="237"/>
                    <a:pt x="66" y="254"/>
                  </a:cubicBezTo>
                  <a:cubicBezTo>
                    <a:pt x="26" y="325"/>
                    <a:pt x="5" y="400"/>
                    <a:pt x="3" y="482"/>
                  </a:cubicBezTo>
                  <a:cubicBezTo>
                    <a:pt x="1" y="594"/>
                    <a:pt x="32" y="698"/>
                    <a:pt x="74" y="800"/>
                  </a:cubicBezTo>
                  <a:cubicBezTo>
                    <a:pt x="89" y="835"/>
                    <a:pt x="113" y="862"/>
                    <a:pt x="142" y="887"/>
                  </a:cubicBezTo>
                  <a:cubicBezTo>
                    <a:pt x="200" y="937"/>
                    <a:pt x="267" y="965"/>
                    <a:pt x="341" y="984"/>
                  </a:cubicBezTo>
                  <a:cubicBezTo>
                    <a:pt x="403" y="999"/>
                    <a:pt x="464" y="1006"/>
                    <a:pt x="525" y="1006"/>
                  </a:cubicBezTo>
                  <a:cubicBezTo>
                    <a:pt x="631" y="1006"/>
                    <a:pt x="736" y="985"/>
                    <a:pt x="839" y="948"/>
                  </a:cubicBezTo>
                  <a:cubicBezTo>
                    <a:pt x="954" y="907"/>
                    <a:pt x="1027" y="821"/>
                    <a:pt x="1068" y="709"/>
                  </a:cubicBezTo>
                  <a:cubicBezTo>
                    <a:pt x="1093" y="643"/>
                    <a:pt x="1107" y="575"/>
                    <a:pt x="1115" y="506"/>
                  </a:cubicBezTo>
                  <a:cubicBezTo>
                    <a:pt x="1123" y="444"/>
                    <a:pt x="1126" y="382"/>
                    <a:pt x="1103" y="322"/>
                  </a:cubicBezTo>
                  <a:cubicBezTo>
                    <a:pt x="1059" y="199"/>
                    <a:pt x="981" y="107"/>
                    <a:pt x="861" y="55"/>
                  </a:cubicBezTo>
                  <a:cubicBezTo>
                    <a:pt x="844" y="46"/>
                    <a:pt x="829" y="38"/>
                    <a:pt x="812" y="32"/>
                  </a:cubicBezTo>
                  <a:cubicBezTo>
                    <a:pt x="765" y="11"/>
                    <a:pt x="71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0"/>
            <p:cNvSpPr/>
            <p:nvPr/>
          </p:nvSpPr>
          <p:spPr>
            <a:xfrm>
              <a:off x="6083000" y="1228425"/>
              <a:ext cx="24325" cy="26100"/>
            </a:xfrm>
            <a:custGeom>
              <a:rect b="b" l="l" r="r" t="t"/>
              <a:pathLst>
                <a:path extrusionOk="0" h="1044" w="973">
                  <a:moveTo>
                    <a:pt x="557" y="0"/>
                  </a:moveTo>
                  <a:cubicBezTo>
                    <a:pt x="519" y="0"/>
                    <a:pt x="481" y="7"/>
                    <a:pt x="442" y="22"/>
                  </a:cubicBezTo>
                  <a:cubicBezTo>
                    <a:pt x="394" y="42"/>
                    <a:pt x="346" y="62"/>
                    <a:pt x="299" y="88"/>
                  </a:cubicBezTo>
                  <a:cubicBezTo>
                    <a:pt x="223" y="130"/>
                    <a:pt x="152" y="181"/>
                    <a:pt x="94" y="245"/>
                  </a:cubicBezTo>
                  <a:cubicBezTo>
                    <a:pt x="38" y="306"/>
                    <a:pt x="1" y="378"/>
                    <a:pt x="1" y="460"/>
                  </a:cubicBezTo>
                  <a:cubicBezTo>
                    <a:pt x="2" y="535"/>
                    <a:pt x="17" y="609"/>
                    <a:pt x="53" y="676"/>
                  </a:cubicBezTo>
                  <a:cubicBezTo>
                    <a:pt x="69" y="707"/>
                    <a:pt x="87" y="738"/>
                    <a:pt x="102" y="768"/>
                  </a:cubicBezTo>
                  <a:cubicBezTo>
                    <a:pt x="153" y="876"/>
                    <a:pt x="232" y="953"/>
                    <a:pt x="342" y="1002"/>
                  </a:cubicBezTo>
                  <a:cubicBezTo>
                    <a:pt x="404" y="1029"/>
                    <a:pt x="465" y="1043"/>
                    <a:pt x="526" y="1043"/>
                  </a:cubicBezTo>
                  <a:cubicBezTo>
                    <a:pt x="578" y="1043"/>
                    <a:pt x="630" y="1033"/>
                    <a:pt x="682" y="1013"/>
                  </a:cubicBezTo>
                  <a:cubicBezTo>
                    <a:pt x="725" y="996"/>
                    <a:pt x="760" y="969"/>
                    <a:pt x="792" y="936"/>
                  </a:cubicBezTo>
                  <a:cubicBezTo>
                    <a:pt x="830" y="895"/>
                    <a:pt x="852" y="845"/>
                    <a:pt x="878" y="789"/>
                  </a:cubicBezTo>
                  <a:cubicBezTo>
                    <a:pt x="912" y="727"/>
                    <a:pt x="938" y="655"/>
                    <a:pt x="952" y="578"/>
                  </a:cubicBezTo>
                  <a:cubicBezTo>
                    <a:pt x="972" y="462"/>
                    <a:pt x="962" y="350"/>
                    <a:pt x="912" y="242"/>
                  </a:cubicBezTo>
                  <a:cubicBezTo>
                    <a:pt x="868" y="147"/>
                    <a:pt x="805" y="69"/>
                    <a:pt x="703" y="30"/>
                  </a:cubicBezTo>
                  <a:cubicBezTo>
                    <a:pt x="654" y="11"/>
                    <a:pt x="606"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0"/>
            <p:cNvSpPr/>
            <p:nvPr/>
          </p:nvSpPr>
          <p:spPr>
            <a:xfrm>
              <a:off x="6102625" y="1245100"/>
              <a:ext cx="25050" cy="24675"/>
            </a:xfrm>
            <a:custGeom>
              <a:rect b="b" l="l" r="r" t="t"/>
              <a:pathLst>
                <a:path extrusionOk="0" h="987" w="1002">
                  <a:moveTo>
                    <a:pt x="474" y="0"/>
                  </a:moveTo>
                  <a:cubicBezTo>
                    <a:pt x="437" y="0"/>
                    <a:pt x="400" y="6"/>
                    <a:pt x="363" y="16"/>
                  </a:cubicBezTo>
                  <a:cubicBezTo>
                    <a:pt x="344" y="22"/>
                    <a:pt x="325" y="32"/>
                    <a:pt x="306" y="34"/>
                  </a:cubicBezTo>
                  <a:cubicBezTo>
                    <a:pt x="274" y="37"/>
                    <a:pt x="249" y="53"/>
                    <a:pt x="228" y="75"/>
                  </a:cubicBezTo>
                  <a:cubicBezTo>
                    <a:pt x="152" y="152"/>
                    <a:pt x="86" y="236"/>
                    <a:pt x="47" y="337"/>
                  </a:cubicBezTo>
                  <a:cubicBezTo>
                    <a:pt x="11" y="429"/>
                    <a:pt x="1" y="524"/>
                    <a:pt x="39" y="621"/>
                  </a:cubicBezTo>
                  <a:cubicBezTo>
                    <a:pt x="59" y="673"/>
                    <a:pt x="84" y="721"/>
                    <a:pt x="111" y="768"/>
                  </a:cubicBezTo>
                  <a:cubicBezTo>
                    <a:pt x="155" y="844"/>
                    <a:pt x="212" y="904"/>
                    <a:pt x="256" y="920"/>
                  </a:cubicBezTo>
                  <a:cubicBezTo>
                    <a:pt x="354" y="964"/>
                    <a:pt x="441" y="986"/>
                    <a:pt x="522" y="986"/>
                  </a:cubicBezTo>
                  <a:cubicBezTo>
                    <a:pt x="583" y="986"/>
                    <a:pt x="641" y="974"/>
                    <a:pt x="699" y="948"/>
                  </a:cubicBezTo>
                  <a:cubicBezTo>
                    <a:pt x="786" y="909"/>
                    <a:pt x="851" y="846"/>
                    <a:pt x="911" y="774"/>
                  </a:cubicBezTo>
                  <a:cubicBezTo>
                    <a:pt x="963" y="710"/>
                    <a:pt x="984" y="635"/>
                    <a:pt x="998" y="556"/>
                  </a:cubicBezTo>
                  <a:cubicBezTo>
                    <a:pt x="1002" y="537"/>
                    <a:pt x="1002" y="516"/>
                    <a:pt x="1000" y="497"/>
                  </a:cubicBezTo>
                  <a:cubicBezTo>
                    <a:pt x="988" y="382"/>
                    <a:pt x="945" y="280"/>
                    <a:pt x="864" y="196"/>
                  </a:cubicBezTo>
                  <a:cubicBezTo>
                    <a:pt x="795" y="125"/>
                    <a:pt x="715" y="72"/>
                    <a:pt x="625" y="33"/>
                  </a:cubicBezTo>
                  <a:cubicBezTo>
                    <a:pt x="575" y="11"/>
                    <a:pt x="525" y="0"/>
                    <a:pt x="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0"/>
            <p:cNvSpPr/>
            <p:nvPr/>
          </p:nvSpPr>
          <p:spPr>
            <a:xfrm>
              <a:off x="6036050" y="1286050"/>
              <a:ext cx="25025" cy="23975"/>
            </a:xfrm>
            <a:custGeom>
              <a:rect b="b" l="l" r="r" t="t"/>
              <a:pathLst>
                <a:path extrusionOk="0" h="959" w="1001">
                  <a:moveTo>
                    <a:pt x="497" y="0"/>
                  </a:moveTo>
                  <a:cubicBezTo>
                    <a:pt x="393" y="0"/>
                    <a:pt x="294" y="24"/>
                    <a:pt x="202" y="76"/>
                  </a:cubicBezTo>
                  <a:cubicBezTo>
                    <a:pt x="115" y="123"/>
                    <a:pt x="59" y="198"/>
                    <a:pt x="31" y="293"/>
                  </a:cubicBezTo>
                  <a:cubicBezTo>
                    <a:pt x="23" y="321"/>
                    <a:pt x="19" y="351"/>
                    <a:pt x="14" y="381"/>
                  </a:cubicBezTo>
                  <a:cubicBezTo>
                    <a:pt x="0" y="474"/>
                    <a:pt x="12" y="563"/>
                    <a:pt x="59" y="648"/>
                  </a:cubicBezTo>
                  <a:cubicBezTo>
                    <a:pt x="81" y="690"/>
                    <a:pt x="110" y="727"/>
                    <a:pt x="137" y="765"/>
                  </a:cubicBezTo>
                  <a:cubicBezTo>
                    <a:pt x="203" y="857"/>
                    <a:pt x="299" y="904"/>
                    <a:pt x="400" y="941"/>
                  </a:cubicBezTo>
                  <a:cubicBezTo>
                    <a:pt x="432" y="952"/>
                    <a:pt x="466" y="959"/>
                    <a:pt x="500" y="959"/>
                  </a:cubicBezTo>
                  <a:cubicBezTo>
                    <a:pt x="516" y="959"/>
                    <a:pt x="532" y="957"/>
                    <a:pt x="548" y="954"/>
                  </a:cubicBezTo>
                  <a:cubicBezTo>
                    <a:pt x="654" y="933"/>
                    <a:pt x="750" y="890"/>
                    <a:pt x="823" y="801"/>
                  </a:cubicBezTo>
                  <a:cubicBezTo>
                    <a:pt x="862" y="754"/>
                    <a:pt x="888" y="702"/>
                    <a:pt x="913" y="648"/>
                  </a:cubicBezTo>
                  <a:cubicBezTo>
                    <a:pt x="928" y="618"/>
                    <a:pt x="944" y="591"/>
                    <a:pt x="954" y="560"/>
                  </a:cubicBezTo>
                  <a:cubicBezTo>
                    <a:pt x="987" y="464"/>
                    <a:pt x="1000" y="365"/>
                    <a:pt x="956" y="269"/>
                  </a:cubicBezTo>
                  <a:cubicBezTo>
                    <a:pt x="922" y="195"/>
                    <a:pt x="871" y="135"/>
                    <a:pt x="811" y="81"/>
                  </a:cubicBezTo>
                  <a:cubicBezTo>
                    <a:pt x="757" y="33"/>
                    <a:pt x="695" y="8"/>
                    <a:pt x="622" y="8"/>
                  </a:cubicBezTo>
                  <a:cubicBezTo>
                    <a:pt x="619" y="8"/>
                    <a:pt x="616" y="8"/>
                    <a:pt x="613" y="8"/>
                  </a:cubicBezTo>
                  <a:cubicBezTo>
                    <a:pt x="612" y="8"/>
                    <a:pt x="610" y="8"/>
                    <a:pt x="609" y="8"/>
                  </a:cubicBezTo>
                  <a:cubicBezTo>
                    <a:pt x="596" y="8"/>
                    <a:pt x="582" y="5"/>
                    <a:pt x="569" y="4"/>
                  </a:cubicBezTo>
                  <a:cubicBezTo>
                    <a:pt x="545" y="2"/>
                    <a:pt x="521" y="0"/>
                    <a:pt x="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0"/>
            <p:cNvSpPr/>
            <p:nvPr/>
          </p:nvSpPr>
          <p:spPr>
            <a:xfrm>
              <a:off x="6147075" y="1325575"/>
              <a:ext cx="26000" cy="22725"/>
            </a:xfrm>
            <a:custGeom>
              <a:rect b="b" l="l" r="r" t="t"/>
              <a:pathLst>
                <a:path extrusionOk="0" h="909" w="1040">
                  <a:moveTo>
                    <a:pt x="490" y="1"/>
                  </a:moveTo>
                  <a:cubicBezTo>
                    <a:pt x="482" y="1"/>
                    <a:pt x="474" y="1"/>
                    <a:pt x="466" y="2"/>
                  </a:cubicBezTo>
                  <a:cubicBezTo>
                    <a:pt x="415" y="3"/>
                    <a:pt x="366" y="12"/>
                    <a:pt x="320" y="33"/>
                  </a:cubicBezTo>
                  <a:cubicBezTo>
                    <a:pt x="262" y="60"/>
                    <a:pt x="204" y="89"/>
                    <a:pt x="146" y="119"/>
                  </a:cubicBezTo>
                  <a:cubicBezTo>
                    <a:pt x="116" y="136"/>
                    <a:pt x="88" y="157"/>
                    <a:pt x="69" y="188"/>
                  </a:cubicBezTo>
                  <a:cubicBezTo>
                    <a:pt x="22" y="265"/>
                    <a:pt x="1" y="347"/>
                    <a:pt x="12" y="438"/>
                  </a:cubicBezTo>
                  <a:cubicBezTo>
                    <a:pt x="20" y="500"/>
                    <a:pt x="39" y="559"/>
                    <a:pt x="65" y="616"/>
                  </a:cubicBezTo>
                  <a:cubicBezTo>
                    <a:pt x="119" y="725"/>
                    <a:pt x="191" y="819"/>
                    <a:pt x="306" y="873"/>
                  </a:cubicBezTo>
                  <a:cubicBezTo>
                    <a:pt x="357" y="897"/>
                    <a:pt x="408" y="909"/>
                    <a:pt x="461" y="909"/>
                  </a:cubicBezTo>
                  <a:cubicBezTo>
                    <a:pt x="500" y="909"/>
                    <a:pt x="540" y="902"/>
                    <a:pt x="581" y="889"/>
                  </a:cubicBezTo>
                  <a:cubicBezTo>
                    <a:pt x="629" y="875"/>
                    <a:pt x="674" y="853"/>
                    <a:pt x="717" y="829"/>
                  </a:cubicBezTo>
                  <a:cubicBezTo>
                    <a:pt x="788" y="790"/>
                    <a:pt x="856" y="749"/>
                    <a:pt x="916" y="697"/>
                  </a:cubicBezTo>
                  <a:cubicBezTo>
                    <a:pt x="1005" y="620"/>
                    <a:pt x="1040" y="523"/>
                    <a:pt x="1017" y="408"/>
                  </a:cubicBezTo>
                  <a:cubicBezTo>
                    <a:pt x="1001" y="324"/>
                    <a:pt x="964" y="248"/>
                    <a:pt x="903" y="185"/>
                  </a:cubicBezTo>
                  <a:cubicBezTo>
                    <a:pt x="858" y="138"/>
                    <a:pt x="807" y="98"/>
                    <a:pt x="754" y="62"/>
                  </a:cubicBezTo>
                  <a:cubicBezTo>
                    <a:pt x="728" y="45"/>
                    <a:pt x="697" y="29"/>
                    <a:pt x="665" y="22"/>
                  </a:cubicBezTo>
                  <a:cubicBezTo>
                    <a:pt x="608" y="10"/>
                    <a:pt x="549" y="1"/>
                    <a:pt x="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0"/>
            <p:cNvSpPr/>
            <p:nvPr/>
          </p:nvSpPr>
          <p:spPr>
            <a:xfrm>
              <a:off x="6147925" y="1295075"/>
              <a:ext cx="24950" cy="22700"/>
            </a:xfrm>
            <a:custGeom>
              <a:rect b="b" l="l" r="r" t="t"/>
              <a:pathLst>
                <a:path extrusionOk="0" h="908" w="998">
                  <a:moveTo>
                    <a:pt x="500" y="0"/>
                  </a:moveTo>
                  <a:cubicBezTo>
                    <a:pt x="404" y="0"/>
                    <a:pt x="318" y="30"/>
                    <a:pt x="239" y="90"/>
                  </a:cubicBezTo>
                  <a:cubicBezTo>
                    <a:pt x="179" y="135"/>
                    <a:pt x="128" y="189"/>
                    <a:pt x="85" y="250"/>
                  </a:cubicBezTo>
                  <a:cubicBezTo>
                    <a:pt x="17" y="344"/>
                    <a:pt x="1" y="445"/>
                    <a:pt x="35" y="554"/>
                  </a:cubicBezTo>
                  <a:cubicBezTo>
                    <a:pt x="45" y="580"/>
                    <a:pt x="53" y="605"/>
                    <a:pt x="63" y="631"/>
                  </a:cubicBezTo>
                  <a:cubicBezTo>
                    <a:pt x="108" y="735"/>
                    <a:pt x="176" y="817"/>
                    <a:pt x="279" y="867"/>
                  </a:cubicBezTo>
                  <a:cubicBezTo>
                    <a:pt x="333" y="894"/>
                    <a:pt x="388" y="908"/>
                    <a:pt x="446" y="908"/>
                  </a:cubicBezTo>
                  <a:cubicBezTo>
                    <a:pt x="467" y="908"/>
                    <a:pt x="489" y="906"/>
                    <a:pt x="511" y="902"/>
                  </a:cubicBezTo>
                  <a:cubicBezTo>
                    <a:pt x="628" y="881"/>
                    <a:pt x="737" y="838"/>
                    <a:pt x="832" y="766"/>
                  </a:cubicBezTo>
                  <a:cubicBezTo>
                    <a:pt x="899" y="715"/>
                    <a:pt x="949" y="647"/>
                    <a:pt x="969" y="559"/>
                  </a:cubicBezTo>
                  <a:cubicBezTo>
                    <a:pt x="998" y="436"/>
                    <a:pt x="976" y="322"/>
                    <a:pt x="919" y="213"/>
                  </a:cubicBezTo>
                  <a:cubicBezTo>
                    <a:pt x="875" y="130"/>
                    <a:pt x="803" y="70"/>
                    <a:pt x="714" y="37"/>
                  </a:cubicBezTo>
                  <a:cubicBezTo>
                    <a:pt x="661" y="19"/>
                    <a:pt x="604" y="9"/>
                    <a:pt x="546" y="2"/>
                  </a:cubicBezTo>
                  <a:cubicBezTo>
                    <a:pt x="530" y="1"/>
                    <a:pt x="515" y="0"/>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0"/>
            <p:cNvSpPr/>
            <p:nvPr/>
          </p:nvSpPr>
          <p:spPr>
            <a:xfrm>
              <a:off x="6060550" y="1277325"/>
              <a:ext cx="22650" cy="21850"/>
            </a:xfrm>
            <a:custGeom>
              <a:rect b="b" l="l" r="r" t="t"/>
              <a:pathLst>
                <a:path extrusionOk="0" h="874" w="906">
                  <a:moveTo>
                    <a:pt x="504" y="0"/>
                  </a:moveTo>
                  <a:cubicBezTo>
                    <a:pt x="469" y="0"/>
                    <a:pt x="434" y="3"/>
                    <a:pt x="398" y="8"/>
                  </a:cubicBezTo>
                  <a:cubicBezTo>
                    <a:pt x="354" y="13"/>
                    <a:pt x="311" y="23"/>
                    <a:pt x="271" y="47"/>
                  </a:cubicBezTo>
                  <a:cubicBezTo>
                    <a:pt x="177" y="101"/>
                    <a:pt x="106" y="174"/>
                    <a:pt x="63" y="274"/>
                  </a:cubicBezTo>
                  <a:cubicBezTo>
                    <a:pt x="48" y="311"/>
                    <a:pt x="26" y="345"/>
                    <a:pt x="20" y="385"/>
                  </a:cubicBezTo>
                  <a:cubicBezTo>
                    <a:pt x="1" y="512"/>
                    <a:pt x="33" y="622"/>
                    <a:pt x="123" y="713"/>
                  </a:cubicBezTo>
                  <a:cubicBezTo>
                    <a:pt x="233" y="826"/>
                    <a:pt x="367" y="873"/>
                    <a:pt x="517" y="873"/>
                  </a:cubicBezTo>
                  <a:cubicBezTo>
                    <a:pt x="535" y="873"/>
                    <a:pt x="554" y="872"/>
                    <a:pt x="572" y="871"/>
                  </a:cubicBezTo>
                  <a:cubicBezTo>
                    <a:pt x="669" y="864"/>
                    <a:pt x="736" y="812"/>
                    <a:pt x="790" y="733"/>
                  </a:cubicBezTo>
                  <a:cubicBezTo>
                    <a:pt x="824" y="685"/>
                    <a:pt x="839" y="630"/>
                    <a:pt x="862" y="578"/>
                  </a:cubicBezTo>
                  <a:cubicBezTo>
                    <a:pt x="906" y="474"/>
                    <a:pt x="903" y="365"/>
                    <a:pt x="878" y="256"/>
                  </a:cubicBezTo>
                  <a:cubicBezTo>
                    <a:pt x="875" y="241"/>
                    <a:pt x="868" y="228"/>
                    <a:pt x="861" y="215"/>
                  </a:cubicBezTo>
                  <a:cubicBezTo>
                    <a:pt x="823" y="139"/>
                    <a:pt x="762" y="85"/>
                    <a:pt x="689" y="44"/>
                  </a:cubicBezTo>
                  <a:cubicBezTo>
                    <a:pt x="630" y="11"/>
                    <a:pt x="56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0"/>
            <p:cNvSpPr/>
            <p:nvPr/>
          </p:nvSpPr>
          <p:spPr>
            <a:xfrm>
              <a:off x="6042900" y="1261750"/>
              <a:ext cx="21800" cy="21075"/>
            </a:xfrm>
            <a:custGeom>
              <a:rect b="b" l="l" r="r" t="t"/>
              <a:pathLst>
                <a:path extrusionOk="0" h="843" w="872">
                  <a:moveTo>
                    <a:pt x="455" y="1"/>
                  </a:moveTo>
                  <a:cubicBezTo>
                    <a:pt x="387" y="1"/>
                    <a:pt x="321" y="16"/>
                    <a:pt x="256" y="48"/>
                  </a:cubicBezTo>
                  <a:cubicBezTo>
                    <a:pt x="160" y="95"/>
                    <a:pt x="86" y="167"/>
                    <a:pt x="35" y="283"/>
                  </a:cubicBezTo>
                  <a:cubicBezTo>
                    <a:pt x="28" y="302"/>
                    <a:pt x="8" y="334"/>
                    <a:pt x="6" y="372"/>
                  </a:cubicBezTo>
                  <a:cubicBezTo>
                    <a:pt x="0" y="501"/>
                    <a:pt x="40" y="613"/>
                    <a:pt x="136" y="701"/>
                  </a:cubicBezTo>
                  <a:cubicBezTo>
                    <a:pt x="170" y="733"/>
                    <a:pt x="208" y="760"/>
                    <a:pt x="251" y="781"/>
                  </a:cubicBezTo>
                  <a:cubicBezTo>
                    <a:pt x="316" y="811"/>
                    <a:pt x="383" y="826"/>
                    <a:pt x="451" y="839"/>
                  </a:cubicBezTo>
                  <a:cubicBezTo>
                    <a:pt x="464" y="841"/>
                    <a:pt x="477" y="842"/>
                    <a:pt x="491" y="842"/>
                  </a:cubicBezTo>
                  <a:cubicBezTo>
                    <a:pt x="530" y="842"/>
                    <a:pt x="568" y="832"/>
                    <a:pt x="602" y="811"/>
                  </a:cubicBezTo>
                  <a:cubicBezTo>
                    <a:pt x="661" y="775"/>
                    <a:pt x="710" y="729"/>
                    <a:pt x="743" y="670"/>
                  </a:cubicBezTo>
                  <a:cubicBezTo>
                    <a:pt x="776" y="610"/>
                    <a:pt x="812" y="550"/>
                    <a:pt x="835" y="484"/>
                  </a:cubicBezTo>
                  <a:cubicBezTo>
                    <a:pt x="872" y="371"/>
                    <a:pt x="872" y="265"/>
                    <a:pt x="803" y="163"/>
                  </a:cubicBezTo>
                  <a:cubicBezTo>
                    <a:pt x="773" y="118"/>
                    <a:pt x="739" y="81"/>
                    <a:pt x="687" y="62"/>
                  </a:cubicBezTo>
                  <a:cubicBezTo>
                    <a:pt x="664" y="53"/>
                    <a:pt x="642" y="40"/>
                    <a:pt x="619" y="31"/>
                  </a:cubicBezTo>
                  <a:cubicBezTo>
                    <a:pt x="564" y="11"/>
                    <a:pt x="509" y="1"/>
                    <a:pt x="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30"/>
          <p:cNvGrpSpPr/>
          <p:nvPr/>
        </p:nvGrpSpPr>
        <p:grpSpPr>
          <a:xfrm flipH="1">
            <a:off x="303214" y="3895505"/>
            <a:ext cx="788729" cy="880718"/>
            <a:chOff x="5950125" y="1065025"/>
            <a:chExt cx="318100" cy="355200"/>
          </a:xfrm>
        </p:grpSpPr>
        <p:sp>
          <p:nvSpPr>
            <p:cNvPr id="796" name="Google Shape;796;p30"/>
            <p:cNvSpPr/>
            <p:nvPr/>
          </p:nvSpPr>
          <p:spPr>
            <a:xfrm>
              <a:off x="5950125" y="1065025"/>
              <a:ext cx="318100" cy="355200"/>
            </a:xfrm>
            <a:custGeom>
              <a:rect b="b" l="l" r="r" t="t"/>
              <a:pathLst>
                <a:path extrusionOk="0" h="14208" w="12724">
                  <a:moveTo>
                    <a:pt x="6641" y="6961"/>
                  </a:moveTo>
                  <a:cubicBezTo>
                    <a:pt x="6642" y="6961"/>
                    <a:pt x="6643" y="6961"/>
                    <a:pt x="6644" y="6962"/>
                  </a:cubicBezTo>
                  <a:cubicBezTo>
                    <a:pt x="6659" y="6963"/>
                    <a:pt x="6674" y="6965"/>
                    <a:pt x="6688" y="6967"/>
                  </a:cubicBezTo>
                  <a:cubicBezTo>
                    <a:pt x="6879" y="6990"/>
                    <a:pt x="7070" y="6999"/>
                    <a:pt x="7263" y="7003"/>
                  </a:cubicBezTo>
                  <a:cubicBezTo>
                    <a:pt x="7289" y="7003"/>
                    <a:pt x="7317" y="7005"/>
                    <a:pt x="7344" y="7008"/>
                  </a:cubicBezTo>
                  <a:cubicBezTo>
                    <a:pt x="7370" y="7010"/>
                    <a:pt x="7379" y="7024"/>
                    <a:pt x="7370" y="7049"/>
                  </a:cubicBezTo>
                  <a:cubicBezTo>
                    <a:pt x="7352" y="7103"/>
                    <a:pt x="7331" y="7156"/>
                    <a:pt x="7312" y="7210"/>
                  </a:cubicBezTo>
                  <a:cubicBezTo>
                    <a:pt x="7258" y="7358"/>
                    <a:pt x="7196" y="7502"/>
                    <a:pt x="7123" y="7640"/>
                  </a:cubicBezTo>
                  <a:cubicBezTo>
                    <a:pt x="7084" y="7721"/>
                    <a:pt x="7049" y="7803"/>
                    <a:pt x="7007" y="7883"/>
                  </a:cubicBezTo>
                  <a:cubicBezTo>
                    <a:pt x="6986" y="7923"/>
                    <a:pt x="6972" y="7970"/>
                    <a:pt x="6926" y="7992"/>
                  </a:cubicBezTo>
                  <a:cubicBezTo>
                    <a:pt x="6898" y="7955"/>
                    <a:pt x="6893" y="7910"/>
                    <a:pt x="6881" y="7868"/>
                  </a:cubicBezTo>
                  <a:cubicBezTo>
                    <a:pt x="6876" y="7854"/>
                    <a:pt x="6873" y="7840"/>
                    <a:pt x="6867" y="7825"/>
                  </a:cubicBezTo>
                  <a:cubicBezTo>
                    <a:pt x="6798" y="7604"/>
                    <a:pt x="6727" y="7384"/>
                    <a:pt x="6659" y="7163"/>
                  </a:cubicBezTo>
                  <a:cubicBezTo>
                    <a:pt x="6641" y="7109"/>
                    <a:pt x="6627" y="7054"/>
                    <a:pt x="6613" y="6998"/>
                  </a:cubicBezTo>
                  <a:cubicBezTo>
                    <a:pt x="6607" y="6974"/>
                    <a:pt x="6617" y="6961"/>
                    <a:pt x="6641" y="6961"/>
                  </a:cubicBezTo>
                  <a:close/>
                  <a:moveTo>
                    <a:pt x="7496" y="1"/>
                  </a:moveTo>
                  <a:cubicBezTo>
                    <a:pt x="7468" y="1"/>
                    <a:pt x="7443" y="18"/>
                    <a:pt x="7423" y="54"/>
                  </a:cubicBezTo>
                  <a:cubicBezTo>
                    <a:pt x="7402" y="94"/>
                    <a:pt x="7390" y="138"/>
                    <a:pt x="7382" y="182"/>
                  </a:cubicBezTo>
                  <a:cubicBezTo>
                    <a:pt x="7334" y="443"/>
                    <a:pt x="7307" y="705"/>
                    <a:pt x="7363" y="969"/>
                  </a:cubicBezTo>
                  <a:cubicBezTo>
                    <a:pt x="7393" y="1108"/>
                    <a:pt x="7412" y="1249"/>
                    <a:pt x="7450" y="1387"/>
                  </a:cubicBezTo>
                  <a:cubicBezTo>
                    <a:pt x="7498" y="1565"/>
                    <a:pt x="7548" y="1742"/>
                    <a:pt x="7599" y="1920"/>
                  </a:cubicBezTo>
                  <a:cubicBezTo>
                    <a:pt x="7656" y="2117"/>
                    <a:pt x="7728" y="2308"/>
                    <a:pt x="7811" y="2495"/>
                  </a:cubicBezTo>
                  <a:cubicBezTo>
                    <a:pt x="7899" y="2694"/>
                    <a:pt x="8004" y="2884"/>
                    <a:pt x="8100" y="3078"/>
                  </a:cubicBezTo>
                  <a:cubicBezTo>
                    <a:pt x="8178" y="3232"/>
                    <a:pt x="8270" y="3378"/>
                    <a:pt x="8355" y="3527"/>
                  </a:cubicBezTo>
                  <a:cubicBezTo>
                    <a:pt x="8413" y="3632"/>
                    <a:pt x="8474" y="3735"/>
                    <a:pt x="8535" y="3838"/>
                  </a:cubicBezTo>
                  <a:cubicBezTo>
                    <a:pt x="8552" y="3869"/>
                    <a:pt x="8559" y="3896"/>
                    <a:pt x="8540" y="3928"/>
                  </a:cubicBezTo>
                  <a:cubicBezTo>
                    <a:pt x="8524" y="3959"/>
                    <a:pt x="8512" y="3993"/>
                    <a:pt x="8499" y="4025"/>
                  </a:cubicBezTo>
                  <a:cubicBezTo>
                    <a:pt x="8452" y="4138"/>
                    <a:pt x="8404" y="4250"/>
                    <a:pt x="8358" y="4363"/>
                  </a:cubicBezTo>
                  <a:cubicBezTo>
                    <a:pt x="8330" y="4432"/>
                    <a:pt x="8303" y="4503"/>
                    <a:pt x="8277" y="4572"/>
                  </a:cubicBezTo>
                  <a:cubicBezTo>
                    <a:pt x="8233" y="4694"/>
                    <a:pt x="8190" y="4817"/>
                    <a:pt x="8147" y="4939"/>
                  </a:cubicBezTo>
                  <a:cubicBezTo>
                    <a:pt x="8109" y="5044"/>
                    <a:pt x="8073" y="5151"/>
                    <a:pt x="8036" y="5257"/>
                  </a:cubicBezTo>
                  <a:cubicBezTo>
                    <a:pt x="8004" y="5353"/>
                    <a:pt x="7972" y="5451"/>
                    <a:pt x="7938" y="5547"/>
                  </a:cubicBezTo>
                  <a:cubicBezTo>
                    <a:pt x="7898" y="5660"/>
                    <a:pt x="7857" y="5773"/>
                    <a:pt x="7816" y="5885"/>
                  </a:cubicBezTo>
                  <a:cubicBezTo>
                    <a:pt x="7763" y="6028"/>
                    <a:pt x="7709" y="6169"/>
                    <a:pt x="7657" y="6313"/>
                  </a:cubicBezTo>
                  <a:cubicBezTo>
                    <a:pt x="7639" y="6360"/>
                    <a:pt x="7609" y="6390"/>
                    <a:pt x="7563" y="6411"/>
                  </a:cubicBezTo>
                  <a:cubicBezTo>
                    <a:pt x="7444" y="6464"/>
                    <a:pt x="7333" y="6533"/>
                    <a:pt x="7223" y="6599"/>
                  </a:cubicBezTo>
                  <a:cubicBezTo>
                    <a:pt x="7150" y="6643"/>
                    <a:pt x="7077" y="6687"/>
                    <a:pt x="7004" y="6729"/>
                  </a:cubicBezTo>
                  <a:cubicBezTo>
                    <a:pt x="6887" y="6797"/>
                    <a:pt x="6763" y="6840"/>
                    <a:pt x="6629" y="6852"/>
                  </a:cubicBezTo>
                  <a:cubicBezTo>
                    <a:pt x="6623" y="6853"/>
                    <a:pt x="6618" y="6853"/>
                    <a:pt x="6613" y="6853"/>
                  </a:cubicBezTo>
                  <a:cubicBezTo>
                    <a:pt x="6588" y="6853"/>
                    <a:pt x="6567" y="6844"/>
                    <a:pt x="6550" y="6822"/>
                  </a:cubicBezTo>
                  <a:cubicBezTo>
                    <a:pt x="6529" y="6792"/>
                    <a:pt x="6503" y="6764"/>
                    <a:pt x="6484" y="6732"/>
                  </a:cubicBezTo>
                  <a:cubicBezTo>
                    <a:pt x="6442" y="6664"/>
                    <a:pt x="6402" y="6595"/>
                    <a:pt x="6363" y="6525"/>
                  </a:cubicBezTo>
                  <a:cubicBezTo>
                    <a:pt x="6247" y="6319"/>
                    <a:pt x="6156" y="6099"/>
                    <a:pt x="6058" y="5884"/>
                  </a:cubicBezTo>
                  <a:cubicBezTo>
                    <a:pt x="5986" y="5729"/>
                    <a:pt x="5915" y="5575"/>
                    <a:pt x="5821" y="5434"/>
                  </a:cubicBezTo>
                  <a:cubicBezTo>
                    <a:pt x="5785" y="5379"/>
                    <a:pt x="5746" y="5328"/>
                    <a:pt x="5698" y="5283"/>
                  </a:cubicBezTo>
                  <a:cubicBezTo>
                    <a:pt x="5575" y="5164"/>
                    <a:pt x="5440" y="5055"/>
                    <a:pt x="5309" y="4945"/>
                  </a:cubicBezTo>
                  <a:cubicBezTo>
                    <a:pt x="5224" y="4873"/>
                    <a:pt x="5125" y="4826"/>
                    <a:pt x="5016" y="4803"/>
                  </a:cubicBezTo>
                  <a:cubicBezTo>
                    <a:pt x="4968" y="4791"/>
                    <a:pt x="4919" y="4775"/>
                    <a:pt x="4871" y="4762"/>
                  </a:cubicBezTo>
                  <a:cubicBezTo>
                    <a:pt x="4846" y="4754"/>
                    <a:pt x="4819" y="4747"/>
                    <a:pt x="4791" y="4742"/>
                  </a:cubicBezTo>
                  <a:cubicBezTo>
                    <a:pt x="4773" y="4739"/>
                    <a:pt x="4756" y="4737"/>
                    <a:pt x="4740" y="4737"/>
                  </a:cubicBezTo>
                  <a:cubicBezTo>
                    <a:pt x="4639" y="4737"/>
                    <a:pt x="4587" y="4802"/>
                    <a:pt x="4593" y="4919"/>
                  </a:cubicBezTo>
                  <a:cubicBezTo>
                    <a:pt x="4596" y="4986"/>
                    <a:pt x="4619" y="5046"/>
                    <a:pt x="4647" y="5105"/>
                  </a:cubicBezTo>
                  <a:cubicBezTo>
                    <a:pt x="4720" y="5262"/>
                    <a:pt x="4812" y="5408"/>
                    <a:pt x="4922" y="5541"/>
                  </a:cubicBezTo>
                  <a:cubicBezTo>
                    <a:pt x="5071" y="5718"/>
                    <a:pt x="5224" y="5893"/>
                    <a:pt x="5381" y="6064"/>
                  </a:cubicBezTo>
                  <a:cubicBezTo>
                    <a:pt x="5504" y="6199"/>
                    <a:pt x="5633" y="6327"/>
                    <a:pt x="5778" y="6437"/>
                  </a:cubicBezTo>
                  <a:cubicBezTo>
                    <a:pt x="5880" y="6514"/>
                    <a:pt x="5984" y="6587"/>
                    <a:pt x="6087" y="6661"/>
                  </a:cubicBezTo>
                  <a:cubicBezTo>
                    <a:pt x="6176" y="6725"/>
                    <a:pt x="6265" y="6792"/>
                    <a:pt x="6363" y="6841"/>
                  </a:cubicBezTo>
                  <a:cubicBezTo>
                    <a:pt x="6398" y="6858"/>
                    <a:pt x="6413" y="6887"/>
                    <a:pt x="6423" y="6922"/>
                  </a:cubicBezTo>
                  <a:cubicBezTo>
                    <a:pt x="6460" y="7040"/>
                    <a:pt x="6499" y="7159"/>
                    <a:pt x="6534" y="7279"/>
                  </a:cubicBezTo>
                  <a:cubicBezTo>
                    <a:pt x="6580" y="7431"/>
                    <a:pt x="6624" y="7585"/>
                    <a:pt x="6678" y="7735"/>
                  </a:cubicBezTo>
                  <a:cubicBezTo>
                    <a:pt x="6721" y="7852"/>
                    <a:pt x="6762" y="7970"/>
                    <a:pt x="6804" y="8088"/>
                  </a:cubicBezTo>
                  <a:cubicBezTo>
                    <a:pt x="6810" y="8106"/>
                    <a:pt x="6816" y="8125"/>
                    <a:pt x="6823" y="8144"/>
                  </a:cubicBezTo>
                  <a:cubicBezTo>
                    <a:pt x="6832" y="8169"/>
                    <a:pt x="6830" y="8193"/>
                    <a:pt x="6818" y="8217"/>
                  </a:cubicBezTo>
                  <a:cubicBezTo>
                    <a:pt x="6809" y="8235"/>
                    <a:pt x="6801" y="8253"/>
                    <a:pt x="6792" y="8271"/>
                  </a:cubicBezTo>
                  <a:cubicBezTo>
                    <a:pt x="6736" y="8376"/>
                    <a:pt x="6680" y="8482"/>
                    <a:pt x="6625" y="8588"/>
                  </a:cubicBezTo>
                  <a:cubicBezTo>
                    <a:pt x="6528" y="8776"/>
                    <a:pt x="6431" y="8965"/>
                    <a:pt x="6334" y="9154"/>
                  </a:cubicBezTo>
                  <a:cubicBezTo>
                    <a:pt x="6330" y="9162"/>
                    <a:pt x="6325" y="9172"/>
                    <a:pt x="6320" y="9180"/>
                  </a:cubicBezTo>
                  <a:cubicBezTo>
                    <a:pt x="6252" y="9303"/>
                    <a:pt x="6185" y="9424"/>
                    <a:pt x="6117" y="9546"/>
                  </a:cubicBezTo>
                  <a:cubicBezTo>
                    <a:pt x="6063" y="9645"/>
                    <a:pt x="6011" y="9744"/>
                    <a:pt x="5955" y="9842"/>
                  </a:cubicBezTo>
                  <a:cubicBezTo>
                    <a:pt x="5922" y="9903"/>
                    <a:pt x="5885" y="9962"/>
                    <a:pt x="5850" y="10022"/>
                  </a:cubicBezTo>
                  <a:cubicBezTo>
                    <a:pt x="5808" y="10093"/>
                    <a:pt x="5764" y="10163"/>
                    <a:pt x="5723" y="10234"/>
                  </a:cubicBezTo>
                  <a:cubicBezTo>
                    <a:pt x="5676" y="10316"/>
                    <a:pt x="5634" y="10401"/>
                    <a:pt x="5583" y="10482"/>
                  </a:cubicBezTo>
                  <a:cubicBezTo>
                    <a:pt x="5495" y="10622"/>
                    <a:pt x="5438" y="10777"/>
                    <a:pt x="5384" y="10932"/>
                  </a:cubicBezTo>
                  <a:cubicBezTo>
                    <a:pt x="5343" y="11047"/>
                    <a:pt x="5308" y="11164"/>
                    <a:pt x="5270" y="11280"/>
                  </a:cubicBezTo>
                  <a:cubicBezTo>
                    <a:pt x="5263" y="11299"/>
                    <a:pt x="5255" y="11317"/>
                    <a:pt x="5247" y="11336"/>
                  </a:cubicBezTo>
                  <a:cubicBezTo>
                    <a:pt x="5244" y="11340"/>
                    <a:pt x="5237" y="11346"/>
                    <a:pt x="5231" y="11346"/>
                  </a:cubicBezTo>
                  <a:cubicBezTo>
                    <a:pt x="5231" y="11346"/>
                    <a:pt x="5230" y="11346"/>
                    <a:pt x="5230" y="11346"/>
                  </a:cubicBezTo>
                  <a:cubicBezTo>
                    <a:pt x="5224" y="11346"/>
                    <a:pt x="5216" y="11340"/>
                    <a:pt x="5213" y="11334"/>
                  </a:cubicBezTo>
                  <a:cubicBezTo>
                    <a:pt x="5198" y="11298"/>
                    <a:pt x="5180" y="11261"/>
                    <a:pt x="5167" y="11223"/>
                  </a:cubicBezTo>
                  <a:cubicBezTo>
                    <a:pt x="5101" y="11038"/>
                    <a:pt x="5037" y="10851"/>
                    <a:pt x="4968" y="10667"/>
                  </a:cubicBezTo>
                  <a:cubicBezTo>
                    <a:pt x="4920" y="10541"/>
                    <a:pt x="4867" y="10416"/>
                    <a:pt x="4815" y="10293"/>
                  </a:cubicBezTo>
                  <a:cubicBezTo>
                    <a:pt x="4772" y="10189"/>
                    <a:pt x="4726" y="10087"/>
                    <a:pt x="4680" y="9984"/>
                  </a:cubicBezTo>
                  <a:cubicBezTo>
                    <a:pt x="4617" y="9845"/>
                    <a:pt x="4555" y="9707"/>
                    <a:pt x="4493" y="9569"/>
                  </a:cubicBezTo>
                  <a:cubicBezTo>
                    <a:pt x="4441" y="9454"/>
                    <a:pt x="4391" y="9341"/>
                    <a:pt x="4340" y="9227"/>
                  </a:cubicBezTo>
                  <a:cubicBezTo>
                    <a:pt x="4328" y="9200"/>
                    <a:pt x="4327" y="9176"/>
                    <a:pt x="4337" y="9147"/>
                  </a:cubicBezTo>
                  <a:cubicBezTo>
                    <a:pt x="4357" y="9094"/>
                    <a:pt x="4375" y="9040"/>
                    <a:pt x="4392" y="8984"/>
                  </a:cubicBezTo>
                  <a:cubicBezTo>
                    <a:pt x="4441" y="8833"/>
                    <a:pt x="4497" y="8683"/>
                    <a:pt x="4561" y="8537"/>
                  </a:cubicBezTo>
                  <a:cubicBezTo>
                    <a:pt x="4601" y="8446"/>
                    <a:pt x="4639" y="8353"/>
                    <a:pt x="4674" y="8260"/>
                  </a:cubicBezTo>
                  <a:cubicBezTo>
                    <a:pt x="4715" y="8148"/>
                    <a:pt x="4753" y="8034"/>
                    <a:pt x="4791" y="7921"/>
                  </a:cubicBezTo>
                  <a:cubicBezTo>
                    <a:pt x="4856" y="7731"/>
                    <a:pt x="4921" y="7544"/>
                    <a:pt x="4978" y="7352"/>
                  </a:cubicBezTo>
                  <a:cubicBezTo>
                    <a:pt x="5039" y="7141"/>
                    <a:pt x="5091" y="6929"/>
                    <a:pt x="5132" y="6713"/>
                  </a:cubicBezTo>
                  <a:cubicBezTo>
                    <a:pt x="5154" y="6596"/>
                    <a:pt x="5160" y="6479"/>
                    <a:pt x="5151" y="6362"/>
                  </a:cubicBezTo>
                  <a:cubicBezTo>
                    <a:pt x="5141" y="6211"/>
                    <a:pt x="5085" y="6076"/>
                    <a:pt x="5001" y="5952"/>
                  </a:cubicBezTo>
                  <a:cubicBezTo>
                    <a:pt x="4974" y="5910"/>
                    <a:pt x="4937" y="5875"/>
                    <a:pt x="4892" y="5852"/>
                  </a:cubicBezTo>
                  <a:cubicBezTo>
                    <a:pt x="4868" y="5839"/>
                    <a:pt x="4844" y="5833"/>
                    <a:pt x="4822" y="5833"/>
                  </a:cubicBezTo>
                  <a:cubicBezTo>
                    <a:pt x="4784" y="5833"/>
                    <a:pt x="4749" y="5851"/>
                    <a:pt x="4720" y="5888"/>
                  </a:cubicBezTo>
                  <a:cubicBezTo>
                    <a:pt x="4696" y="5917"/>
                    <a:pt x="4681" y="5952"/>
                    <a:pt x="4669" y="5987"/>
                  </a:cubicBezTo>
                  <a:cubicBezTo>
                    <a:pt x="4660" y="6011"/>
                    <a:pt x="4653" y="6035"/>
                    <a:pt x="4643" y="6058"/>
                  </a:cubicBezTo>
                  <a:cubicBezTo>
                    <a:pt x="4565" y="6235"/>
                    <a:pt x="4513" y="6419"/>
                    <a:pt x="4469" y="6606"/>
                  </a:cubicBezTo>
                  <a:cubicBezTo>
                    <a:pt x="4430" y="6776"/>
                    <a:pt x="4395" y="6947"/>
                    <a:pt x="4378" y="7121"/>
                  </a:cubicBezTo>
                  <a:cubicBezTo>
                    <a:pt x="4363" y="7273"/>
                    <a:pt x="4351" y="7424"/>
                    <a:pt x="4339" y="7577"/>
                  </a:cubicBezTo>
                  <a:cubicBezTo>
                    <a:pt x="4321" y="7805"/>
                    <a:pt x="4304" y="8034"/>
                    <a:pt x="4300" y="8264"/>
                  </a:cubicBezTo>
                  <a:cubicBezTo>
                    <a:pt x="4296" y="8483"/>
                    <a:pt x="4282" y="8702"/>
                    <a:pt x="4253" y="8920"/>
                  </a:cubicBezTo>
                  <a:cubicBezTo>
                    <a:pt x="4246" y="8974"/>
                    <a:pt x="4238" y="9028"/>
                    <a:pt x="4228" y="9083"/>
                  </a:cubicBezTo>
                  <a:cubicBezTo>
                    <a:pt x="4226" y="9096"/>
                    <a:pt x="4219" y="9103"/>
                    <a:pt x="4208" y="9103"/>
                  </a:cubicBezTo>
                  <a:cubicBezTo>
                    <a:pt x="4205" y="9103"/>
                    <a:pt x="4200" y="9102"/>
                    <a:pt x="4196" y="9100"/>
                  </a:cubicBezTo>
                  <a:cubicBezTo>
                    <a:pt x="4180" y="9093"/>
                    <a:pt x="4164" y="9085"/>
                    <a:pt x="4151" y="9074"/>
                  </a:cubicBezTo>
                  <a:cubicBezTo>
                    <a:pt x="4031" y="8983"/>
                    <a:pt x="3898" y="8914"/>
                    <a:pt x="3772" y="8833"/>
                  </a:cubicBezTo>
                  <a:cubicBezTo>
                    <a:pt x="3676" y="8771"/>
                    <a:pt x="3578" y="8711"/>
                    <a:pt x="3481" y="8651"/>
                  </a:cubicBezTo>
                  <a:cubicBezTo>
                    <a:pt x="3377" y="8587"/>
                    <a:pt x="3274" y="8520"/>
                    <a:pt x="3167" y="8462"/>
                  </a:cubicBezTo>
                  <a:cubicBezTo>
                    <a:pt x="3037" y="8394"/>
                    <a:pt x="2911" y="8316"/>
                    <a:pt x="2777" y="8255"/>
                  </a:cubicBezTo>
                  <a:cubicBezTo>
                    <a:pt x="2768" y="8251"/>
                    <a:pt x="2758" y="8246"/>
                    <a:pt x="2750" y="8241"/>
                  </a:cubicBezTo>
                  <a:cubicBezTo>
                    <a:pt x="2660" y="8181"/>
                    <a:pt x="2558" y="8149"/>
                    <a:pt x="2456" y="8115"/>
                  </a:cubicBezTo>
                  <a:cubicBezTo>
                    <a:pt x="2311" y="8066"/>
                    <a:pt x="2161" y="8046"/>
                    <a:pt x="2010" y="8021"/>
                  </a:cubicBezTo>
                  <a:cubicBezTo>
                    <a:pt x="1939" y="8010"/>
                    <a:pt x="1869" y="8005"/>
                    <a:pt x="1798" y="8005"/>
                  </a:cubicBezTo>
                  <a:cubicBezTo>
                    <a:pt x="1757" y="8005"/>
                    <a:pt x="1716" y="8007"/>
                    <a:pt x="1674" y="8010"/>
                  </a:cubicBezTo>
                  <a:cubicBezTo>
                    <a:pt x="1563" y="8018"/>
                    <a:pt x="1450" y="8028"/>
                    <a:pt x="1339" y="8038"/>
                  </a:cubicBezTo>
                  <a:cubicBezTo>
                    <a:pt x="1250" y="8046"/>
                    <a:pt x="1162" y="8064"/>
                    <a:pt x="1075" y="8088"/>
                  </a:cubicBezTo>
                  <a:cubicBezTo>
                    <a:pt x="945" y="8121"/>
                    <a:pt x="815" y="8161"/>
                    <a:pt x="684" y="8188"/>
                  </a:cubicBezTo>
                  <a:cubicBezTo>
                    <a:pt x="447" y="8236"/>
                    <a:pt x="258" y="8366"/>
                    <a:pt x="76" y="8514"/>
                  </a:cubicBezTo>
                  <a:cubicBezTo>
                    <a:pt x="49" y="8537"/>
                    <a:pt x="29" y="8566"/>
                    <a:pt x="19" y="8600"/>
                  </a:cubicBezTo>
                  <a:cubicBezTo>
                    <a:pt x="1" y="8658"/>
                    <a:pt x="18" y="8711"/>
                    <a:pt x="69" y="8744"/>
                  </a:cubicBezTo>
                  <a:cubicBezTo>
                    <a:pt x="90" y="8757"/>
                    <a:pt x="113" y="8767"/>
                    <a:pt x="137" y="8774"/>
                  </a:cubicBezTo>
                  <a:cubicBezTo>
                    <a:pt x="196" y="8793"/>
                    <a:pt x="258" y="8804"/>
                    <a:pt x="320" y="8807"/>
                  </a:cubicBezTo>
                  <a:cubicBezTo>
                    <a:pt x="356" y="8809"/>
                    <a:pt x="391" y="8810"/>
                    <a:pt x="427" y="8810"/>
                  </a:cubicBezTo>
                  <a:cubicBezTo>
                    <a:pt x="523" y="8810"/>
                    <a:pt x="620" y="8803"/>
                    <a:pt x="716" y="8796"/>
                  </a:cubicBezTo>
                  <a:cubicBezTo>
                    <a:pt x="950" y="8776"/>
                    <a:pt x="1184" y="8764"/>
                    <a:pt x="1418" y="8760"/>
                  </a:cubicBezTo>
                  <a:cubicBezTo>
                    <a:pt x="1519" y="8759"/>
                    <a:pt x="1618" y="8753"/>
                    <a:pt x="1717" y="8748"/>
                  </a:cubicBezTo>
                  <a:cubicBezTo>
                    <a:pt x="1815" y="8743"/>
                    <a:pt x="1912" y="8738"/>
                    <a:pt x="2010" y="8738"/>
                  </a:cubicBezTo>
                  <a:cubicBezTo>
                    <a:pt x="2055" y="8738"/>
                    <a:pt x="2099" y="8739"/>
                    <a:pt x="2144" y="8742"/>
                  </a:cubicBezTo>
                  <a:cubicBezTo>
                    <a:pt x="2352" y="8753"/>
                    <a:pt x="2554" y="8796"/>
                    <a:pt x="2754" y="8850"/>
                  </a:cubicBezTo>
                  <a:cubicBezTo>
                    <a:pt x="2988" y="8914"/>
                    <a:pt x="3222" y="8974"/>
                    <a:pt x="3460" y="9021"/>
                  </a:cubicBezTo>
                  <a:cubicBezTo>
                    <a:pt x="3693" y="9066"/>
                    <a:pt x="3916" y="9144"/>
                    <a:pt x="4142" y="9216"/>
                  </a:cubicBezTo>
                  <a:cubicBezTo>
                    <a:pt x="4167" y="9223"/>
                    <a:pt x="4186" y="9237"/>
                    <a:pt x="4198" y="9262"/>
                  </a:cubicBezTo>
                  <a:cubicBezTo>
                    <a:pt x="4210" y="9289"/>
                    <a:pt x="4224" y="9316"/>
                    <a:pt x="4237" y="9343"/>
                  </a:cubicBezTo>
                  <a:cubicBezTo>
                    <a:pt x="4329" y="9539"/>
                    <a:pt x="4410" y="9741"/>
                    <a:pt x="4492" y="9941"/>
                  </a:cubicBezTo>
                  <a:cubicBezTo>
                    <a:pt x="4589" y="10177"/>
                    <a:pt x="4687" y="10411"/>
                    <a:pt x="4776" y="10650"/>
                  </a:cubicBezTo>
                  <a:cubicBezTo>
                    <a:pt x="4899" y="10979"/>
                    <a:pt x="5020" y="11310"/>
                    <a:pt x="5111" y="11650"/>
                  </a:cubicBezTo>
                  <a:cubicBezTo>
                    <a:pt x="5123" y="11696"/>
                    <a:pt x="5120" y="11736"/>
                    <a:pt x="5104" y="11781"/>
                  </a:cubicBezTo>
                  <a:cubicBezTo>
                    <a:pt x="5052" y="11918"/>
                    <a:pt x="5005" y="12058"/>
                    <a:pt x="4958" y="12198"/>
                  </a:cubicBezTo>
                  <a:cubicBezTo>
                    <a:pt x="4909" y="12341"/>
                    <a:pt x="4862" y="12486"/>
                    <a:pt x="4813" y="12630"/>
                  </a:cubicBezTo>
                  <a:cubicBezTo>
                    <a:pt x="4776" y="12738"/>
                    <a:pt x="4737" y="12846"/>
                    <a:pt x="4697" y="12954"/>
                  </a:cubicBezTo>
                  <a:cubicBezTo>
                    <a:pt x="4667" y="13040"/>
                    <a:pt x="4635" y="13127"/>
                    <a:pt x="4600" y="13213"/>
                  </a:cubicBezTo>
                  <a:cubicBezTo>
                    <a:pt x="4557" y="13322"/>
                    <a:pt x="4511" y="13429"/>
                    <a:pt x="4466" y="13538"/>
                  </a:cubicBezTo>
                  <a:cubicBezTo>
                    <a:pt x="4462" y="13549"/>
                    <a:pt x="4458" y="13561"/>
                    <a:pt x="4454" y="13572"/>
                  </a:cubicBezTo>
                  <a:cubicBezTo>
                    <a:pt x="4419" y="13663"/>
                    <a:pt x="4385" y="13755"/>
                    <a:pt x="4349" y="13845"/>
                  </a:cubicBezTo>
                  <a:cubicBezTo>
                    <a:pt x="4316" y="13929"/>
                    <a:pt x="4282" y="14011"/>
                    <a:pt x="4248" y="14094"/>
                  </a:cubicBezTo>
                  <a:cubicBezTo>
                    <a:pt x="4246" y="14102"/>
                    <a:pt x="4243" y="14109"/>
                    <a:pt x="4241" y="14116"/>
                  </a:cubicBezTo>
                  <a:cubicBezTo>
                    <a:pt x="4232" y="14152"/>
                    <a:pt x="4243" y="14180"/>
                    <a:pt x="4275" y="14199"/>
                  </a:cubicBezTo>
                  <a:cubicBezTo>
                    <a:pt x="4284" y="14205"/>
                    <a:pt x="4294" y="14208"/>
                    <a:pt x="4305" y="14208"/>
                  </a:cubicBezTo>
                  <a:cubicBezTo>
                    <a:pt x="4320" y="14208"/>
                    <a:pt x="4335" y="14201"/>
                    <a:pt x="4349" y="14188"/>
                  </a:cubicBezTo>
                  <a:cubicBezTo>
                    <a:pt x="4400" y="14139"/>
                    <a:pt x="4452" y="14091"/>
                    <a:pt x="4483" y="14028"/>
                  </a:cubicBezTo>
                  <a:cubicBezTo>
                    <a:pt x="4520" y="13953"/>
                    <a:pt x="4554" y="13878"/>
                    <a:pt x="4585" y="13803"/>
                  </a:cubicBezTo>
                  <a:cubicBezTo>
                    <a:pt x="4626" y="13703"/>
                    <a:pt x="4660" y="13602"/>
                    <a:pt x="4702" y="13503"/>
                  </a:cubicBezTo>
                  <a:cubicBezTo>
                    <a:pt x="4756" y="13374"/>
                    <a:pt x="4806" y="13244"/>
                    <a:pt x="4856" y="13114"/>
                  </a:cubicBezTo>
                  <a:cubicBezTo>
                    <a:pt x="4916" y="12952"/>
                    <a:pt x="4963" y="12787"/>
                    <a:pt x="5011" y="12621"/>
                  </a:cubicBezTo>
                  <a:cubicBezTo>
                    <a:pt x="5050" y="12477"/>
                    <a:pt x="5091" y="12334"/>
                    <a:pt x="5141" y="12192"/>
                  </a:cubicBezTo>
                  <a:cubicBezTo>
                    <a:pt x="5175" y="12093"/>
                    <a:pt x="5210" y="11995"/>
                    <a:pt x="5244" y="11896"/>
                  </a:cubicBezTo>
                  <a:cubicBezTo>
                    <a:pt x="5275" y="11805"/>
                    <a:pt x="5305" y="11716"/>
                    <a:pt x="5335" y="11626"/>
                  </a:cubicBezTo>
                  <a:cubicBezTo>
                    <a:pt x="5342" y="11604"/>
                    <a:pt x="5354" y="11586"/>
                    <a:pt x="5376" y="11575"/>
                  </a:cubicBezTo>
                  <a:cubicBezTo>
                    <a:pt x="5517" y="11495"/>
                    <a:pt x="5656" y="11412"/>
                    <a:pt x="5800" y="11338"/>
                  </a:cubicBezTo>
                  <a:cubicBezTo>
                    <a:pt x="6110" y="11176"/>
                    <a:pt x="6427" y="11031"/>
                    <a:pt x="6751" y="10899"/>
                  </a:cubicBezTo>
                  <a:cubicBezTo>
                    <a:pt x="6956" y="10815"/>
                    <a:pt x="7163" y="10735"/>
                    <a:pt x="7371" y="10656"/>
                  </a:cubicBezTo>
                  <a:cubicBezTo>
                    <a:pt x="7544" y="10591"/>
                    <a:pt x="7718" y="10531"/>
                    <a:pt x="7892" y="10468"/>
                  </a:cubicBezTo>
                  <a:cubicBezTo>
                    <a:pt x="7990" y="10432"/>
                    <a:pt x="8092" y="10404"/>
                    <a:pt x="8194" y="10381"/>
                  </a:cubicBezTo>
                  <a:cubicBezTo>
                    <a:pt x="8286" y="10359"/>
                    <a:pt x="8380" y="10349"/>
                    <a:pt x="8474" y="10349"/>
                  </a:cubicBezTo>
                  <a:cubicBezTo>
                    <a:pt x="8504" y="10349"/>
                    <a:pt x="8534" y="10350"/>
                    <a:pt x="8565" y="10352"/>
                  </a:cubicBezTo>
                  <a:cubicBezTo>
                    <a:pt x="8606" y="10355"/>
                    <a:pt x="8643" y="10364"/>
                    <a:pt x="8680" y="10382"/>
                  </a:cubicBezTo>
                  <a:cubicBezTo>
                    <a:pt x="8761" y="10420"/>
                    <a:pt x="8842" y="10459"/>
                    <a:pt x="8923" y="10497"/>
                  </a:cubicBezTo>
                  <a:cubicBezTo>
                    <a:pt x="9052" y="10559"/>
                    <a:pt x="9183" y="10613"/>
                    <a:pt x="9312" y="10669"/>
                  </a:cubicBezTo>
                  <a:cubicBezTo>
                    <a:pt x="9471" y="10737"/>
                    <a:pt x="9631" y="10798"/>
                    <a:pt x="9792" y="10858"/>
                  </a:cubicBezTo>
                  <a:cubicBezTo>
                    <a:pt x="10003" y="10935"/>
                    <a:pt x="10222" y="10990"/>
                    <a:pt x="10442" y="11034"/>
                  </a:cubicBezTo>
                  <a:cubicBezTo>
                    <a:pt x="10664" y="11078"/>
                    <a:pt x="10888" y="11112"/>
                    <a:pt x="11116" y="11130"/>
                  </a:cubicBezTo>
                  <a:cubicBezTo>
                    <a:pt x="11209" y="11137"/>
                    <a:pt x="11301" y="11141"/>
                    <a:pt x="11394" y="11141"/>
                  </a:cubicBezTo>
                  <a:cubicBezTo>
                    <a:pt x="11493" y="11141"/>
                    <a:pt x="11592" y="11136"/>
                    <a:pt x="11691" y="11126"/>
                  </a:cubicBezTo>
                  <a:cubicBezTo>
                    <a:pt x="11860" y="11108"/>
                    <a:pt x="12026" y="11072"/>
                    <a:pt x="12192" y="11036"/>
                  </a:cubicBezTo>
                  <a:cubicBezTo>
                    <a:pt x="12243" y="11024"/>
                    <a:pt x="12293" y="11011"/>
                    <a:pt x="12342" y="10992"/>
                  </a:cubicBezTo>
                  <a:cubicBezTo>
                    <a:pt x="12393" y="10970"/>
                    <a:pt x="12440" y="10943"/>
                    <a:pt x="12478" y="10901"/>
                  </a:cubicBezTo>
                  <a:cubicBezTo>
                    <a:pt x="12536" y="10835"/>
                    <a:pt x="12533" y="10770"/>
                    <a:pt x="12469" y="10712"/>
                  </a:cubicBezTo>
                  <a:cubicBezTo>
                    <a:pt x="12435" y="10682"/>
                    <a:pt x="12398" y="10656"/>
                    <a:pt x="12357" y="10636"/>
                  </a:cubicBezTo>
                  <a:cubicBezTo>
                    <a:pt x="12279" y="10600"/>
                    <a:pt x="12200" y="10563"/>
                    <a:pt x="12117" y="10534"/>
                  </a:cubicBezTo>
                  <a:cubicBezTo>
                    <a:pt x="11911" y="10461"/>
                    <a:pt x="11700" y="10413"/>
                    <a:pt x="11484" y="10387"/>
                  </a:cubicBezTo>
                  <a:cubicBezTo>
                    <a:pt x="11133" y="10343"/>
                    <a:pt x="10780" y="10315"/>
                    <a:pt x="10428" y="10279"/>
                  </a:cubicBezTo>
                  <a:cubicBezTo>
                    <a:pt x="10276" y="10264"/>
                    <a:pt x="10125" y="10255"/>
                    <a:pt x="9974" y="10255"/>
                  </a:cubicBezTo>
                  <a:cubicBezTo>
                    <a:pt x="9869" y="10255"/>
                    <a:pt x="9763" y="10259"/>
                    <a:pt x="9658" y="10268"/>
                  </a:cubicBezTo>
                  <a:cubicBezTo>
                    <a:pt x="9598" y="10272"/>
                    <a:pt x="9538" y="10275"/>
                    <a:pt x="9479" y="10278"/>
                  </a:cubicBezTo>
                  <a:cubicBezTo>
                    <a:pt x="9430" y="10280"/>
                    <a:pt x="9382" y="10282"/>
                    <a:pt x="9334" y="10282"/>
                  </a:cubicBezTo>
                  <a:cubicBezTo>
                    <a:pt x="9082" y="10282"/>
                    <a:pt x="8833" y="10253"/>
                    <a:pt x="8583" y="10221"/>
                  </a:cubicBezTo>
                  <a:cubicBezTo>
                    <a:pt x="8551" y="10217"/>
                    <a:pt x="8520" y="10208"/>
                    <a:pt x="8490" y="10196"/>
                  </a:cubicBezTo>
                  <a:cubicBezTo>
                    <a:pt x="8434" y="10176"/>
                    <a:pt x="8439" y="10147"/>
                    <a:pt x="8466" y="10118"/>
                  </a:cubicBezTo>
                  <a:cubicBezTo>
                    <a:pt x="8469" y="10115"/>
                    <a:pt x="8472" y="10111"/>
                    <a:pt x="8475" y="10107"/>
                  </a:cubicBezTo>
                  <a:cubicBezTo>
                    <a:pt x="8593" y="9956"/>
                    <a:pt x="8697" y="9794"/>
                    <a:pt x="8800" y="9632"/>
                  </a:cubicBezTo>
                  <a:cubicBezTo>
                    <a:pt x="8856" y="9543"/>
                    <a:pt x="8910" y="9453"/>
                    <a:pt x="8965" y="9364"/>
                  </a:cubicBezTo>
                  <a:cubicBezTo>
                    <a:pt x="9022" y="9274"/>
                    <a:pt x="9081" y="9184"/>
                    <a:pt x="9138" y="9093"/>
                  </a:cubicBezTo>
                  <a:cubicBezTo>
                    <a:pt x="9233" y="8941"/>
                    <a:pt x="9338" y="8795"/>
                    <a:pt x="9445" y="8652"/>
                  </a:cubicBezTo>
                  <a:cubicBezTo>
                    <a:pt x="9547" y="8515"/>
                    <a:pt x="9658" y="8387"/>
                    <a:pt x="9770" y="8260"/>
                  </a:cubicBezTo>
                  <a:cubicBezTo>
                    <a:pt x="9881" y="8132"/>
                    <a:pt x="9986" y="7998"/>
                    <a:pt x="10080" y="7856"/>
                  </a:cubicBezTo>
                  <a:cubicBezTo>
                    <a:pt x="10150" y="7748"/>
                    <a:pt x="10222" y="7640"/>
                    <a:pt x="10294" y="7532"/>
                  </a:cubicBezTo>
                  <a:cubicBezTo>
                    <a:pt x="10339" y="7463"/>
                    <a:pt x="10387" y="7396"/>
                    <a:pt x="10427" y="7324"/>
                  </a:cubicBezTo>
                  <a:cubicBezTo>
                    <a:pt x="10536" y="7129"/>
                    <a:pt x="10620" y="6925"/>
                    <a:pt x="10672" y="6707"/>
                  </a:cubicBezTo>
                  <a:cubicBezTo>
                    <a:pt x="10682" y="6668"/>
                    <a:pt x="10688" y="6629"/>
                    <a:pt x="10685" y="6589"/>
                  </a:cubicBezTo>
                  <a:cubicBezTo>
                    <a:pt x="10680" y="6496"/>
                    <a:pt x="10618" y="6438"/>
                    <a:pt x="10528" y="6438"/>
                  </a:cubicBezTo>
                  <a:cubicBezTo>
                    <a:pt x="10525" y="6438"/>
                    <a:pt x="10521" y="6438"/>
                    <a:pt x="10517" y="6438"/>
                  </a:cubicBezTo>
                  <a:cubicBezTo>
                    <a:pt x="10479" y="6440"/>
                    <a:pt x="10442" y="6450"/>
                    <a:pt x="10407" y="6463"/>
                  </a:cubicBezTo>
                  <a:cubicBezTo>
                    <a:pt x="10261" y="6517"/>
                    <a:pt x="10126" y="6592"/>
                    <a:pt x="10010" y="6697"/>
                  </a:cubicBezTo>
                  <a:cubicBezTo>
                    <a:pt x="9787" y="6901"/>
                    <a:pt x="9610" y="7142"/>
                    <a:pt x="9474" y="7411"/>
                  </a:cubicBezTo>
                  <a:cubicBezTo>
                    <a:pt x="9409" y="7538"/>
                    <a:pt x="9344" y="7664"/>
                    <a:pt x="9271" y="7786"/>
                  </a:cubicBezTo>
                  <a:cubicBezTo>
                    <a:pt x="9184" y="7929"/>
                    <a:pt x="9108" y="8077"/>
                    <a:pt x="9021" y="8220"/>
                  </a:cubicBezTo>
                  <a:cubicBezTo>
                    <a:pt x="8976" y="8292"/>
                    <a:pt x="8933" y="8365"/>
                    <a:pt x="8889" y="8438"/>
                  </a:cubicBezTo>
                  <a:cubicBezTo>
                    <a:pt x="8833" y="8531"/>
                    <a:pt x="8775" y="8624"/>
                    <a:pt x="8719" y="8719"/>
                  </a:cubicBezTo>
                  <a:cubicBezTo>
                    <a:pt x="8695" y="8762"/>
                    <a:pt x="8674" y="8808"/>
                    <a:pt x="8656" y="8854"/>
                  </a:cubicBezTo>
                  <a:cubicBezTo>
                    <a:pt x="8591" y="9025"/>
                    <a:pt x="8543" y="9200"/>
                    <a:pt x="8504" y="9378"/>
                  </a:cubicBezTo>
                  <a:cubicBezTo>
                    <a:pt x="8465" y="9557"/>
                    <a:pt x="8426" y="9735"/>
                    <a:pt x="8372" y="9909"/>
                  </a:cubicBezTo>
                  <a:cubicBezTo>
                    <a:pt x="8346" y="9994"/>
                    <a:pt x="8319" y="10080"/>
                    <a:pt x="8280" y="10161"/>
                  </a:cubicBezTo>
                  <a:cubicBezTo>
                    <a:pt x="8264" y="10197"/>
                    <a:pt x="8239" y="10223"/>
                    <a:pt x="8200" y="10233"/>
                  </a:cubicBezTo>
                  <a:cubicBezTo>
                    <a:pt x="8183" y="10237"/>
                    <a:pt x="8166" y="10243"/>
                    <a:pt x="8150" y="10248"/>
                  </a:cubicBezTo>
                  <a:cubicBezTo>
                    <a:pt x="7983" y="10301"/>
                    <a:pt x="7816" y="10352"/>
                    <a:pt x="7650" y="10404"/>
                  </a:cubicBezTo>
                  <a:cubicBezTo>
                    <a:pt x="7552" y="10434"/>
                    <a:pt x="7455" y="10464"/>
                    <a:pt x="7357" y="10495"/>
                  </a:cubicBezTo>
                  <a:cubicBezTo>
                    <a:pt x="7222" y="10537"/>
                    <a:pt x="7085" y="10579"/>
                    <a:pt x="6950" y="10622"/>
                  </a:cubicBezTo>
                  <a:cubicBezTo>
                    <a:pt x="6765" y="10683"/>
                    <a:pt x="6585" y="10758"/>
                    <a:pt x="6408" y="10837"/>
                  </a:cubicBezTo>
                  <a:cubicBezTo>
                    <a:pt x="6195" y="10931"/>
                    <a:pt x="5987" y="11034"/>
                    <a:pt x="5791" y="11156"/>
                  </a:cubicBezTo>
                  <a:cubicBezTo>
                    <a:pt x="5693" y="11218"/>
                    <a:pt x="5596" y="11278"/>
                    <a:pt x="5498" y="11339"/>
                  </a:cubicBezTo>
                  <a:cubicBezTo>
                    <a:pt x="5481" y="11350"/>
                    <a:pt x="5464" y="11359"/>
                    <a:pt x="5446" y="11366"/>
                  </a:cubicBezTo>
                  <a:cubicBezTo>
                    <a:pt x="5444" y="11367"/>
                    <a:pt x="5443" y="11367"/>
                    <a:pt x="5442" y="11367"/>
                  </a:cubicBezTo>
                  <a:cubicBezTo>
                    <a:pt x="5436" y="11367"/>
                    <a:pt x="5431" y="11361"/>
                    <a:pt x="5432" y="11354"/>
                  </a:cubicBezTo>
                  <a:cubicBezTo>
                    <a:pt x="5434" y="11340"/>
                    <a:pt x="5439" y="11325"/>
                    <a:pt x="5446" y="11312"/>
                  </a:cubicBezTo>
                  <a:cubicBezTo>
                    <a:pt x="5475" y="11230"/>
                    <a:pt x="5507" y="11148"/>
                    <a:pt x="5538" y="11066"/>
                  </a:cubicBezTo>
                  <a:cubicBezTo>
                    <a:pt x="5574" y="10973"/>
                    <a:pt x="5606" y="10879"/>
                    <a:pt x="5645" y="10788"/>
                  </a:cubicBezTo>
                  <a:cubicBezTo>
                    <a:pt x="5728" y="10592"/>
                    <a:pt x="5826" y="10405"/>
                    <a:pt x="5921" y="10215"/>
                  </a:cubicBezTo>
                  <a:cubicBezTo>
                    <a:pt x="5977" y="10098"/>
                    <a:pt x="6040" y="9984"/>
                    <a:pt x="6102" y="9870"/>
                  </a:cubicBezTo>
                  <a:cubicBezTo>
                    <a:pt x="6106" y="9862"/>
                    <a:pt x="6112" y="9853"/>
                    <a:pt x="6117" y="9844"/>
                  </a:cubicBezTo>
                  <a:cubicBezTo>
                    <a:pt x="6169" y="9751"/>
                    <a:pt x="6225" y="9659"/>
                    <a:pt x="6276" y="9565"/>
                  </a:cubicBezTo>
                  <a:cubicBezTo>
                    <a:pt x="6342" y="9442"/>
                    <a:pt x="6407" y="9318"/>
                    <a:pt x="6472" y="9195"/>
                  </a:cubicBezTo>
                  <a:cubicBezTo>
                    <a:pt x="6474" y="9191"/>
                    <a:pt x="6477" y="9186"/>
                    <a:pt x="6479" y="9182"/>
                  </a:cubicBezTo>
                  <a:cubicBezTo>
                    <a:pt x="6568" y="9046"/>
                    <a:pt x="6628" y="8894"/>
                    <a:pt x="6710" y="8754"/>
                  </a:cubicBezTo>
                  <a:cubicBezTo>
                    <a:pt x="6774" y="8644"/>
                    <a:pt x="6826" y="8528"/>
                    <a:pt x="6886" y="8416"/>
                  </a:cubicBezTo>
                  <a:cubicBezTo>
                    <a:pt x="7005" y="8193"/>
                    <a:pt x="7112" y="7965"/>
                    <a:pt x="7211" y="7733"/>
                  </a:cubicBezTo>
                  <a:cubicBezTo>
                    <a:pt x="7274" y="7586"/>
                    <a:pt x="7342" y="7443"/>
                    <a:pt x="7408" y="7297"/>
                  </a:cubicBezTo>
                  <a:cubicBezTo>
                    <a:pt x="7428" y="7251"/>
                    <a:pt x="7450" y="7206"/>
                    <a:pt x="7470" y="7161"/>
                  </a:cubicBezTo>
                  <a:cubicBezTo>
                    <a:pt x="7481" y="7139"/>
                    <a:pt x="7490" y="7115"/>
                    <a:pt x="7498" y="7092"/>
                  </a:cubicBezTo>
                  <a:cubicBezTo>
                    <a:pt x="7529" y="7006"/>
                    <a:pt x="7529" y="7003"/>
                    <a:pt x="7620" y="7003"/>
                  </a:cubicBezTo>
                  <a:cubicBezTo>
                    <a:pt x="7807" y="7003"/>
                    <a:pt x="7993" y="6984"/>
                    <a:pt x="8178" y="6949"/>
                  </a:cubicBezTo>
                  <a:cubicBezTo>
                    <a:pt x="8320" y="6922"/>
                    <a:pt x="8461" y="6890"/>
                    <a:pt x="8603" y="6859"/>
                  </a:cubicBezTo>
                  <a:cubicBezTo>
                    <a:pt x="8695" y="6839"/>
                    <a:pt x="8788" y="6818"/>
                    <a:pt x="8879" y="6793"/>
                  </a:cubicBezTo>
                  <a:cubicBezTo>
                    <a:pt x="9058" y="6741"/>
                    <a:pt x="9235" y="6681"/>
                    <a:pt x="9412" y="6620"/>
                  </a:cubicBezTo>
                  <a:cubicBezTo>
                    <a:pt x="9554" y="6570"/>
                    <a:pt x="9679" y="6498"/>
                    <a:pt x="9791" y="6399"/>
                  </a:cubicBezTo>
                  <a:cubicBezTo>
                    <a:pt x="9839" y="6354"/>
                    <a:pt x="9887" y="6310"/>
                    <a:pt x="9930" y="6262"/>
                  </a:cubicBezTo>
                  <a:cubicBezTo>
                    <a:pt x="10065" y="6112"/>
                    <a:pt x="10205" y="5967"/>
                    <a:pt x="10345" y="5820"/>
                  </a:cubicBezTo>
                  <a:cubicBezTo>
                    <a:pt x="10383" y="5780"/>
                    <a:pt x="10416" y="5737"/>
                    <a:pt x="10451" y="5695"/>
                  </a:cubicBezTo>
                  <a:cubicBezTo>
                    <a:pt x="10479" y="5662"/>
                    <a:pt x="10498" y="5625"/>
                    <a:pt x="10513" y="5585"/>
                  </a:cubicBezTo>
                  <a:cubicBezTo>
                    <a:pt x="10541" y="5503"/>
                    <a:pt x="10506" y="5439"/>
                    <a:pt x="10421" y="5423"/>
                  </a:cubicBezTo>
                  <a:cubicBezTo>
                    <a:pt x="10396" y="5419"/>
                    <a:pt x="10371" y="5417"/>
                    <a:pt x="10346" y="5417"/>
                  </a:cubicBezTo>
                  <a:cubicBezTo>
                    <a:pt x="10341" y="5417"/>
                    <a:pt x="10336" y="5417"/>
                    <a:pt x="10332" y="5417"/>
                  </a:cubicBezTo>
                  <a:cubicBezTo>
                    <a:pt x="10124" y="5424"/>
                    <a:pt x="9918" y="5449"/>
                    <a:pt x="9720" y="5516"/>
                  </a:cubicBezTo>
                  <a:cubicBezTo>
                    <a:pt x="9507" y="5588"/>
                    <a:pt x="9298" y="5667"/>
                    <a:pt x="9084" y="5735"/>
                  </a:cubicBezTo>
                  <a:cubicBezTo>
                    <a:pt x="8988" y="5765"/>
                    <a:pt x="8896" y="5805"/>
                    <a:pt x="8804" y="5843"/>
                  </a:cubicBezTo>
                  <a:cubicBezTo>
                    <a:pt x="8727" y="5873"/>
                    <a:pt x="8652" y="5905"/>
                    <a:pt x="8578" y="5941"/>
                  </a:cubicBezTo>
                  <a:cubicBezTo>
                    <a:pt x="8413" y="6019"/>
                    <a:pt x="8250" y="6101"/>
                    <a:pt x="8087" y="6179"/>
                  </a:cubicBezTo>
                  <a:cubicBezTo>
                    <a:pt x="8014" y="6213"/>
                    <a:pt x="7940" y="6244"/>
                    <a:pt x="7867" y="6275"/>
                  </a:cubicBezTo>
                  <a:cubicBezTo>
                    <a:pt x="7861" y="6277"/>
                    <a:pt x="7855" y="6278"/>
                    <a:pt x="7851" y="6278"/>
                  </a:cubicBezTo>
                  <a:cubicBezTo>
                    <a:pt x="7838" y="6278"/>
                    <a:pt x="7833" y="6268"/>
                    <a:pt x="7839" y="6250"/>
                  </a:cubicBezTo>
                  <a:cubicBezTo>
                    <a:pt x="7862" y="6177"/>
                    <a:pt x="7888" y="6104"/>
                    <a:pt x="7914" y="6031"/>
                  </a:cubicBezTo>
                  <a:cubicBezTo>
                    <a:pt x="7954" y="5918"/>
                    <a:pt x="7996" y="5807"/>
                    <a:pt x="8035" y="5693"/>
                  </a:cubicBezTo>
                  <a:cubicBezTo>
                    <a:pt x="8094" y="5529"/>
                    <a:pt x="8151" y="5365"/>
                    <a:pt x="8210" y="5201"/>
                  </a:cubicBezTo>
                  <a:cubicBezTo>
                    <a:pt x="8255" y="5079"/>
                    <a:pt x="8302" y="4957"/>
                    <a:pt x="8345" y="4835"/>
                  </a:cubicBezTo>
                  <a:cubicBezTo>
                    <a:pt x="8395" y="4697"/>
                    <a:pt x="8446" y="4559"/>
                    <a:pt x="8508" y="4426"/>
                  </a:cubicBezTo>
                  <a:cubicBezTo>
                    <a:pt x="8521" y="4398"/>
                    <a:pt x="8531" y="4371"/>
                    <a:pt x="8541" y="4342"/>
                  </a:cubicBezTo>
                  <a:cubicBezTo>
                    <a:pt x="8578" y="4244"/>
                    <a:pt x="8630" y="4153"/>
                    <a:pt x="8660" y="4051"/>
                  </a:cubicBezTo>
                  <a:cubicBezTo>
                    <a:pt x="8668" y="4025"/>
                    <a:pt x="8688" y="4011"/>
                    <a:pt x="8715" y="4010"/>
                  </a:cubicBezTo>
                  <a:cubicBezTo>
                    <a:pt x="8743" y="4009"/>
                    <a:pt x="8770" y="4007"/>
                    <a:pt x="8798" y="4006"/>
                  </a:cubicBezTo>
                  <a:cubicBezTo>
                    <a:pt x="9105" y="3997"/>
                    <a:pt x="9411" y="3977"/>
                    <a:pt x="9716" y="3949"/>
                  </a:cubicBezTo>
                  <a:cubicBezTo>
                    <a:pt x="9824" y="3940"/>
                    <a:pt x="9929" y="3921"/>
                    <a:pt x="10033" y="3892"/>
                  </a:cubicBezTo>
                  <a:cubicBezTo>
                    <a:pt x="10177" y="3851"/>
                    <a:pt x="10319" y="3807"/>
                    <a:pt x="10463" y="3763"/>
                  </a:cubicBezTo>
                  <a:cubicBezTo>
                    <a:pt x="10563" y="3731"/>
                    <a:pt x="10664" y="3707"/>
                    <a:pt x="10768" y="3690"/>
                  </a:cubicBezTo>
                  <a:cubicBezTo>
                    <a:pt x="10943" y="3661"/>
                    <a:pt x="11120" y="3648"/>
                    <a:pt x="11297" y="3640"/>
                  </a:cubicBezTo>
                  <a:cubicBezTo>
                    <a:pt x="11490" y="3631"/>
                    <a:pt x="11678" y="3594"/>
                    <a:pt x="11861" y="3533"/>
                  </a:cubicBezTo>
                  <a:cubicBezTo>
                    <a:pt x="12043" y="3474"/>
                    <a:pt x="12224" y="3408"/>
                    <a:pt x="12405" y="3344"/>
                  </a:cubicBezTo>
                  <a:cubicBezTo>
                    <a:pt x="12449" y="3328"/>
                    <a:pt x="12492" y="3307"/>
                    <a:pt x="12534" y="3286"/>
                  </a:cubicBezTo>
                  <a:cubicBezTo>
                    <a:pt x="12594" y="3255"/>
                    <a:pt x="12637" y="3208"/>
                    <a:pt x="12670" y="3149"/>
                  </a:cubicBezTo>
                  <a:cubicBezTo>
                    <a:pt x="12721" y="3056"/>
                    <a:pt x="12724" y="2959"/>
                    <a:pt x="12704" y="2859"/>
                  </a:cubicBezTo>
                  <a:cubicBezTo>
                    <a:pt x="12695" y="2813"/>
                    <a:pt x="12670" y="2776"/>
                    <a:pt x="12628" y="2753"/>
                  </a:cubicBezTo>
                  <a:cubicBezTo>
                    <a:pt x="12583" y="2730"/>
                    <a:pt x="12538" y="2709"/>
                    <a:pt x="12488" y="2697"/>
                  </a:cubicBezTo>
                  <a:cubicBezTo>
                    <a:pt x="12411" y="2679"/>
                    <a:pt x="12332" y="2669"/>
                    <a:pt x="12252" y="2667"/>
                  </a:cubicBezTo>
                  <a:cubicBezTo>
                    <a:pt x="12179" y="2665"/>
                    <a:pt x="12108" y="2662"/>
                    <a:pt x="12035" y="2660"/>
                  </a:cubicBezTo>
                  <a:cubicBezTo>
                    <a:pt x="11880" y="2655"/>
                    <a:pt x="11725" y="2647"/>
                    <a:pt x="11571" y="2647"/>
                  </a:cubicBezTo>
                  <a:cubicBezTo>
                    <a:pt x="11529" y="2647"/>
                    <a:pt x="11486" y="2647"/>
                    <a:pt x="11444" y="2649"/>
                  </a:cubicBezTo>
                  <a:cubicBezTo>
                    <a:pt x="11337" y="2653"/>
                    <a:pt x="11230" y="2665"/>
                    <a:pt x="11126" y="2693"/>
                  </a:cubicBezTo>
                  <a:cubicBezTo>
                    <a:pt x="10877" y="2759"/>
                    <a:pt x="10638" y="2852"/>
                    <a:pt x="10403" y="2957"/>
                  </a:cubicBezTo>
                  <a:cubicBezTo>
                    <a:pt x="10264" y="3019"/>
                    <a:pt x="10128" y="3087"/>
                    <a:pt x="9991" y="3152"/>
                  </a:cubicBezTo>
                  <a:cubicBezTo>
                    <a:pt x="9782" y="3254"/>
                    <a:pt x="9572" y="3353"/>
                    <a:pt x="9364" y="3456"/>
                  </a:cubicBezTo>
                  <a:cubicBezTo>
                    <a:pt x="9166" y="3556"/>
                    <a:pt x="8974" y="3668"/>
                    <a:pt x="8784" y="3782"/>
                  </a:cubicBezTo>
                  <a:cubicBezTo>
                    <a:pt x="8764" y="3793"/>
                    <a:pt x="8745" y="3805"/>
                    <a:pt x="8725" y="3815"/>
                  </a:cubicBezTo>
                  <a:cubicBezTo>
                    <a:pt x="8720" y="3818"/>
                    <a:pt x="8715" y="3819"/>
                    <a:pt x="8711" y="3819"/>
                  </a:cubicBezTo>
                  <a:cubicBezTo>
                    <a:pt x="8702" y="3819"/>
                    <a:pt x="8696" y="3812"/>
                    <a:pt x="8694" y="3797"/>
                  </a:cubicBezTo>
                  <a:cubicBezTo>
                    <a:pt x="8679" y="3692"/>
                    <a:pt x="8658" y="3586"/>
                    <a:pt x="8634" y="3482"/>
                  </a:cubicBezTo>
                  <a:cubicBezTo>
                    <a:pt x="8621" y="3421"/>
                    <a:pt x="8608" y="3360"/>
                    <a:pt x="8595" y="3299"/>
                  </a:cubicBezTo>
                  <a:cubicBezTo>
                    <a:pt x="8560" y="3116"/>
                    <a:pt x="8531" y="2930"/>
                    <a:pt x="8501" y="2745"/>
                  </a:cubicBezTo>
                  <a:cubicBezTo>
                    <a:pt x="8456" y="2463"/>
                    <a:pt x="8416" y="2178"/>
                    <a:pt x="8381" y="1893"/>
                  </a:cubicBezTo>
                  <a:cubicBezTo>
                    <a:pt x="8357" y="1686"/>
                    <a:pt x="8334" y="1477"/>
                    <a:pt x="8291" y="1271"/>
                  </a:cubicBezTo>
                  <a:cubicBezTo>
                    <a:pt x="8246" y="1061"/>
                    <a:pt x="8163" y="868"/>
                    <a:pt x="8037" y="694"/>
                  </a:cubicBezTo>
                  <a:cubicBezTo>
                    <a:pt x="7996" y="634"/>
                    <a:pt x="7953" y="576"/>
                    <a:pt x="7909" y="519"/>
                  </a:cubicBezTo>
                  <a:cubicBezTo>
                    <a:pt x="7851" y="446"/>
                    <a:pt x="7801" y="369"/>
                    <a:pt x="7753" y="290"/>
                  </a:cubicBezTo>
                  <a:cubicBezTo>
                    <a:pt x="7714" y="226"/>
                    <a:pt x="7672" y="164"/>
                    <a:pt x="7631" y="102"/>
                  </a:cubicBezTo>
                  <a:cubicBezTo>
                    <a:pt x="7610" y="71"/>
                    <a:pt x="7585" y="43"/>
                    <a:pt x="7553" y="21"/>
                  </a:cubicBezTo>
                  <a:cubicBezTo>
                    <a:pt x="7533" y="7"/>
                    <a:pt x="7514" y="1"/>
                    <a:pt x="7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0"/>
            <p:cNvSpPr/>
            <p:nvPr/>
          </p:nvSpPr>
          <p:spPr>
            <a:xfrm>
              <a:off x="6158050" y="1153200"/>
              <a:ext cx="29725" cy="28700"/>
            </a:xfrm>
            <a:custGeom>
              <a:rect b="b" l="l" r="r" t="t"/>
              <a:pathLst>
                <a:path extrusionOk="0" h="1148" w="1189">
                  <a:moveTo>
                    <a:pt x="670" y="0"/>
                  </a:moveTo>
                  <a:cubicBezTo>
                    <a:pt x="625" y="0"/>
                    <a:pt x="581" y="8"/>
                    <a:pt x="537" y="15"/>
                  </a:cubicBezTo>
                  <a:cubicBezTo>
                    <a:pt x="497" y="23"/>
                    <a:pt x="461" y="37"/>
                    <a:pt x="427" y="58"/>
                  </a:cubicBezTo>
                  <a:cubicBezTo>
                    <a:pt x="381" y="88"/>
                    <a:pt x="332" y="114"/>
                    <a:pt x="283" y="140"/>
                  </a:cubicBezTo>
                  <a:cubicBezTo>
                    <a:pt x="238" y="166"/>
                    <a:pt x="194" y="195"/>
                    <a:pt x="156" y="229"/>
                  </a:cubicBezTo>
                  <a:cubicBezTo>
                    <a:pt x="112" y="267"/>
                    <a:pt x="72" y="311"/>
                    <a:pt x="52" y="365"/>
                  </a:cubicBezTo>
                  <a:cubicBezTo>
                    <a:pt x="19" y="454"/>
                    <a:pt x="1" y="548"/>
                    <a:pt x="19" y="643"/>
                  </a:cubicBezTo>
                  <a:cubicBezTo>
                    <a:pt x="39" y="749"/>
                    <a:pt x="76" y="849"/>
                    <a:pt x="134" y="941"/>
                  </a:cubicBezTo>
                  <a:cubicBezTo>
                    <a:pt x="178" y="1012"/>
                    <a:pt x="239" y="1060"/>
                    <a:pt x="311" y="1096"/>
                  </a:cubicBezTo>
                  <a:cubicBezTo>
                    <a:pt x="341" y="1118"/>
                    <a:pt x="377" y="1120"/>
                    <a:pt x="409" y="1129"/>
                  </a:cubicBezTo>
                  <a:cubicBezTo>
                    <a:pt x="453" y="1142"/>
                    <a:pt x="496" y="1148"/>
                    <a:pt x="539" y="1148"/>
                  </a:cubicBezTo>
                  <a:cubicBezTo>
                    <a:pt x="589" y="1148"/>
                    <a:pt x="640" y="1140"/>
                    <a:pt x="690" y="1124"/>
                  </a:cubicBezTo>
                  <a:cubicBezTo>
                    <a:pt x="761" y="1103"/>
                    <a:pt x="831" y="1077"/>
                    <a:pt x="896" y="1038"/>
                  </a:cubicBezTo>
                  <a:cubicBezTo>
                    <a:pt x="984" y="986"/>
                    <a:pt x="1070" y="931"/>
                    <a:pt x="1131" y="846"/>
                  </a:cubicBezTo>
                  <a:cubicBezTo>
                    <a:pt x="1142" y="829"/>
                    <a:pt x="1155" y="814"/>
                    <a:pt x="1160" y="794"/>
                  </a:cubicBezTo>
                  <a:cubicBezTo>
                    <a:pt x="1182" y="712"/>
                    <a:pt x="1188" y="629"/>
                    <a:pt x="1172" y="543"/>
                  </a:cubicBezTo>
                  <a:cubicBezTo>
                    <a:pt x="1161" y="478"/>
                    <a:pt x="1133" y="420"/>
                    <a:pt x="1105" y="361"/>
                  </a:cubicBezTo>
                  <a:cubicBezTo>
                    <a:pt x="1052" y="247"/>
                    <a:pt x="983" y="145"/>
                    <a:pt x="879" y="70"/>
                  </a:cubicBezTo>
                  <a:cubicBezTo>
                    <a:pt x="844" y="45"/>
                    <a:pt x="807" y="28"/>
                    <a:pt x="766" y="14"/>
                  </a:cubicBezTo>
                  <a:cubicBezTo>
                    <a:pt x="734" y="4"/>
                    <a:pt x="702"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0"/>
            <p:cNvSpPr/>
            <p:nvPr/>
          </p:nvSpPr>
          <p:spPr>
            <a:xfrm>
              <a:off x="6107225" y="1217825"/>
              <a:ext cx="26700" cy="27325"/>
            </a:xfrm>
            <a:custGeom>
              <a:rect b="b" l="l" r="r" t="t"/>
              <a:pathLst>
                <a:path extrusionOk="0" h="1093" w="1068">
                  <a:moveTo>
                    <a:pt x="531" y="0"/>
                  </a:moveTo>
                  <a:cubicBezTo>
                    <a:pt x="463" y="0"/>
                    <a:pt x="397" y="16"/>
                    <a:pt x="332" y="48"/>
                  </a:cubicBezTo>
                  <a:cubicBezTo>
                    <a:pt x="236" y="94"/>
                    <a:pt x="167" y="166"/>
                    <a:pt x="105" y="249"/>
                  </a:cubicBezTo>
                  <a:cubicBezTo>
                    <a:pt x="31" y="349"/>
                    <a:pt x="1" y="462"/>
                    <a:pt x="8" y="585"/>
                  </a:cubicBezTo>
                  <a:cubicBezTo>
                    <a:pt x="10" y="638"/>
                    <a:pt x="23" y="688"/>
                    <a:pt x="40" y="738"/>
                  </a:cubicBezTo>
                  <a:cubicBezTo>
                    <a:pt x="66" y="822"/>
                    <a:pt x="116" y="886"/>
                    <a:pt x="189" y="936"/>
                  </a:cubicBezTo>
                  <a:cubicBezTo>
                    <a:pt x="233" y="965"/>
                    <a:pt x="277" y="993"/>
                    <a:pt x="334" y="1017"/>
                  </a:cubicBezTo>
                  <a:cubicBezTo>
                    <a:pt x="423" y="1072"/>
                    <a:pt x="530" y="1089"/>
                    <a:pt x="641" y="1092"/>
                  </a:cubicBezTo>
                  <a:cubicBezTo>
                    <a:pt x="644" y="1092"/>
                    <a:pt x="648" y="1092"/>
                    <a:pt x="651" y="1092"/>
                  </a:cubicBezTo>
                  <a:cubicBezTo>
                    <a:pt x="737" y="1092"/>
                    <a:pt x="817" y="1068"/>
                    <a:pt x="876" y="1001"/>
                  </a:cubicBezTo>
                  <a:cubicBezTo>
                    <a:pt x="921" y="951"/>
                    <a:pt x="960" y="896"/>
                    <a:pt x="982" y="830"/>
                  </a:cubicBezTo>
                  <a:cubicBezTo>
                    <a:pt x="1000" y="774"/>
                    <a:pt x="1017" y="716"/>
                    <a:pt x="1035" y="660"/>
                  </a:cubicBezTo>
                  <a:cubicBezTo>
                    <a:pt x="1056" y="591"/>
                    <a:pt x="1068" y="520"/>
                    <a:pt x="1066" y="447"/>
                  </a:cubicBezTo>
                  <a:cubicBezTo>
                    <a:pt x="1064" y="322"/>
                    <a:pt x="1013" y="220"/>
                    <a:pt x="927" y="135"/>
                  </a:cubicBezTo>
                  <a:cubicBezTo>
                    <a:pt x="884" y="93"/>
                    <a:pt x="834" y="60"/>
                    <a:pt x="773" y="49"/>
                  </a:cubicBezTo>
                  <a:cubicBezTo>
                    <a:pt x="736" y="42"/>
                    <a:pt x="700" y="31"/>
                    <a:pt x="664" y="20"/>
                  </a:cubicBezTo>
                  <a:cubicBezTo>
                    <a:pt x="619" y="7"/>
                    <a:pt x="575" y="0"/>
                    <a:pt x="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0"/>
            <p:cNvSpPr/>
            <p:nvPr/>
          </p:nvSpPr>
          <p:spPr>
            <a:xfrm>
              <a:off x="6138275" y="1132950"/>
              <a:ext cx="28150" cy="25175"/>
            </a:xfrm>
            <a:custGeom>
              <a:rect b="b" l="l" r="r" t="t"/>
              <a:pathLst>
                <a:path extrusionOk="0" h="1007" w="1126">
                  <a:moveTo>
                    <a:pt x="666" y="0"/>
                  </a:moveTo>
                  <a:cubicBezTo>
                    <a:pt x="650" y="0"/>
                    <a:pt x="633" y="1"/>
                    <a:pt x="617" y="3"/>
                  </a:cubicBezTo>
                  <a:cubicBezTo>
                    <a:pt x="500" y="20"/>
                    <a:pt x="388" y="52"/>
                    <a:pt x="280" y="99"/>
                  </a:cubicBezTo>
                  <a:cubicBezTo>
                    <a:pt x="217" y="126"/>
                    <a:pt x="157" y="163"/>
                    <a:pt x="105" y="209"/>
                  </a:cubicBezTo>
                  <a:cubicBezTo>
                    <a:pt x="90" y="223"/>
                    <a:pt x="76" y="237"/>
                    <a:pt x="66" y="254"/>
                  </a:cubicBezTo>
                  <a:cubicBezTo>
                    <a:pt x="26" y="325"/>
                    <a:pt x="5" y="400"/>
                    <a:pt x="3" y="482"/>
                  </a:cubicBezTo>
                  <a:cubicBezTo>
                    <a:pt x="1" y="594"/>
                    <a:pt x="32" y="698"/>
                    <a:pt x="74" y="800"/>
                  </a:cubicBezTo>
                  <a:cubicBezTo>
                    <a:pt x="89" y="835"/>
                    <a:pt x="113" y="862"/>
                    <a:pt x="142" y="887"/>
                  </a:cubicBezTo>
                  <a:cubicBezTo>
                    <a:pt x="200" y="937"/>
                    <a:pt x="267" y="965"/>
                    <a:pt x="341" y="984"/>
                  </a:cubicBezTo>
                  <a:cubicBezTo>
                    <a:pt x="403" y="999"/>
                    <a:pt x="464" y="1006"/>
                    <a:pt x="525" y="1006"/>
                  </a:cubicBezTo>
                  <a:cubicBezTo>
                    <a:pt x="631" y="1006"/>
                    <a:pt x="736" y="985"/>
                    <a:pt x="839" y="948"/>
                  </a:cubicBezTo>
                  <a:cubicBezTo>
                    <a:pt x="954" y="907"/>
                    <a:pt x="1027" y="821"/>
                    <a:pt x="1068" y="709"/>
                  </a:cubicBezTo>
                  <a:cubicBezTo>
                    <a:pt x="1093" y="643"/>
                    <a:pt x="1107" y="575"/>
                    <a:pt x="1115" y="506"/>
                  </a:cubicBezTo>
                  <a:cubicBezTo>
                    <a:pt x="1123" y="444"/>
                    <a:pt x="1126" y="382"/>
                    <a:pt x="1103" y="322"/>
                  </a:cubicBezTo>
                  <a:cubicBezTo>
                    <a:pt x="1059" y="199"/>
                    <a:pt x="981" y="107"/>
                    <a:pt x="861" y="55"/>
                  </a:cubicBezTo>
                  <a:cubicBezTo>
                    <a:pt x="844" y="46"/>
                    <a:pt x="829" y="38"/>
                    <a:pt x="812" y="32"/>
                  </a:cubicBezTo>
                  <a:cubicBezTo>
                    <a:pt x="765" y="11"/>
                    <a:pt x="71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0"/>
            <p:cNvSpPr/>
            <p:nvPr/>
          </p:nvSpPr>
          <p:spPr>
            <a:xfrm>
              <a:off x="6083000" y="1228425"/>
              <a:ext cx="24325" cy="26100"/>
            </a:xfrm>
            <a:custGeom>
              <a:rect b="b" l="l" r="r" t="t"/>
              <a:pathLst>
                <a:path extrusionOk="0" h="1044" w="973">
                  <a:moveTo>
                    <a:pt x="557" y="0"/>
                  </a:moveTo>
                  <a:cubicBezTo>
                    <a:pt x="519" y="0"/>
                    <a:pt x="481" y="7"/>
                    <a:pt x="442" y="22"/>
                  </a:cubicBezTo>
                  <a:cubicBezTo>
                    <a:pt x="394" y="42"/>
                    <a:pt x="346" y="62"/>
                    <a:pt x="299" y="88"/>
                  </a:cubicBezTo>
                  <a:cubicBezTo>
                    <a:pt x="223" y="130"/>
                    <a:pt x="152" y="181"/>
                    <a:pt x="94" y="245"/>
                  </a:cubicBezTo>
                  <a:cubicBezTo>
                    <a:pt x="38" y="306"/>
                    <a:pt x="1" y="378"/>
                    <a:pt x="1" y="460"/>
                  </a:cubicBezTo>
                  <a:cubicBezTo>
                    <a:pt x="2" y="535"/>
                    <a:pt x="17" y="609"/>
                    <a:pt x="53" y="676"/>
                  </a:cubicBezTo>
                  <a:cubicBezTo>
                    <a:pt x="69" y="707"/>
                    <a:pt x="87" y="738"/>
                    <a:pt x="102" y="768"/>
                  </a:cubicBezTo>
                  <a:cubicBezTo>
                    <a:pt x="153" y="876"/>
                    <a:pt x="232" y="953"/>
                    <a:pt x="342" y="1002"/>
                  </a:cubicBezTo>
                  <a:cubicBezTo>
                    <a:pt x="404" y="1029"/>
                    <a:pt x="465" y="1043"/>
                    <a:pt x="526" y="1043"/>
                  </a:cubicBezTo>
                  <a:cubicBezTo>
                    <a:pt x="578" y="1043"/>
                    <a:pt x="630" y="1033"/>
                    <a:pt x="682" y="1013"/>
                  </a:cubicBezTo>
                  <a:cubicBezTo>
                    <a:pt x="725" y="996"/>
                    <a:pt x="760" y="969"/>
                    <a:pt x="792" y="936"/>
                  </a:cubicBezTo>
                  <a:cubicBezTo>
                    <a:pt x="830" y="895"/>
                    <a:pt x="852" y="845"/>
                    <a:pt x="878" y="789"/>
                  </a:cubicBezTo>
                  <a:cubicBezTo>
                    <a:pt x="912" y="727"/>
                    <a:pt x="938" y="655"/>
                    <a:pt x="952" y="578"/>
                  </a:cubicBezTo>
                  <a:cubicBezTo>
                    <a:pt x="972" y="462"/>
                    <a:pt x="962" y="350"/>
                    <a:pt x="912" y="242"/>
                  </a:cubicBezTo>
                  <a:cubicBezTo>
                    <a:pt x="868" y="147"/>
                    <a:pt x="805" y="69"/>
                    <a:pt x="703" y="30"/>
                  </a:cubicBezTo>
                  <a:cubicBezTo>
                    <a:pt x="654" y="11"/>
                    <a:pt x="606"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0"/>
            <p:cNvSpPr/>
            <p:nvPr/>
          </p:nvSpPr>
          <p:spPr>
            <a:xfrm>
              <a:off x="6102625" y="1245100"/>
              <a:ext cx="25050" cy="24675"/>
            </a:xfrm>
            <a:custGeom>
              <a:rect b="b" l="l" r="r" t="t"/>
              <a:pathLst>
                <a:path extrusionOk="0" h="987" w="1002">
                  <a:moveTo>
                    <a:pt x="474" y="0"/>
                  </a:moveTo>
                  <a:cubicBezTo>
                    <a:pt x="437" y="0"/>
                    <a:pt x="400" y="6"/>
                    <a:pt x="363" y="16"/>
                  </a:cubicBezTo>
                  <a:cubicBezTo>
                    <a:pt x="344" y="22"/>
                    <a:pt x="325" y="32"/>
                    <a:pt x="306" y="34"/>
                  </a:cubicBezTo>
                  <a:cubicBezTo>
                    <a:pt x="274" y="37"/>
                    <a:pt x="249" y="53"/>
                    <a:pt x="228" y="75"/>
                  </a:cubicBezTo>
                  <a:cubicBezTo>
                    <a:pt x="152" y="152"/>
                    <a:pt x="86" y="236"/>
                    <a:pt x="47" y="337"/>
                  </a:cubicBezTo>
                  <a:cubicBezTo>
                    <a:pt x="11" y="429"/>
                    <a:pt x="1" y="524"/>
                    <a:pt x="39" y="621"/>
                  </a:cubicBezTo>
                  <a:cubicBezTo>
                    <a:pt x="59" y="673"/>
                    <a:pt x="84" y="721"/>
                    <a:pt x="111" y="768"/>
                  </a:cubicBezTo>
                  <a:cubicBezTo>
                    <a:pt x="155" y="844"/>
                    <a:pt x="212" y="904"/>
                    <a:pt x="256" y="920"/>
                  </a:cubicBezTo>
                  <a:cubicBezTo>
                    <a:pt x="354" y="964"/>
                    <a:pt x="441" y="986"/>
                    <a:pt x="522" y="986"/>
                  </a:cubicBezTo>
                  <a:cubicBezTo>
                    <a:pt x="583" y="986"/>
                    <a:pt x="641" y="974"/>
                    <a:pt x="699" y="948"/>
                  </a:cubicBezTo>
                  <a:cubicBezTo>
                    <a:pt x="786" y="909"/>
                    <a:pt x="851" y="846"/>
                    <a:pt x="911" y="774"/>
                  </a:cubicBezTo>
                  <a:cubicBezTo>
                    <a:pt x="963" y="710"/>
                    <a:pt x="984" y="635"/>
                    <a:pt x="998" y="556"/>
                  </a:cubicBezTo>
                  <a:cubicBezTo>
                    <a:pt x="1002" y="537"/>
                    <a:pt x="1002" y="516"/>
                    <a:pt x="1000" y="497"/>
                  </a:cubicBezTo>
                  <a:cubicBezTo>
                    <a:pt x="988" y="382"/>
                    <a:pt x="945" y="280"/>
                    <a:pt x="864" y="196"/>
                  </a:cubicBezTo>
                  <a:cubicBezTo>
                    <a:pt x="795" y="125"/>
                    <a:pt x="715" y="72"/>
                    <a:pt x="625" y="33"/>
                  </a:cubicBezTo>
                  <a:cubicBezTo>
                    <a:pt x="575" y="11"/>
                    <a:pt x="525" y="0"/>
                    <a:pt x="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0"/>
            <p:cNvSpPr/>
            <p:nvPr/>
          </p:nvSpPr>
          <p:spPr>
            <a:xfrm>
              <a:off x="6036050" y="1286050"/>
              <a:ext cx="25025" cy="23975"/>
            </a:xfrm>
            <a:custGeom>
              <a:rect b="b" l="l" r="r" t="t"/>
              <a:pathLst>
                <a:path extrusionOk="0" h="959" w="1001">
                  <a:moveTo>
                    <a:pt x="497" y="0"/>
                  </a:moveTo>
                  <a:cubicBezTo>
                    <a:pt x="393" y="0"/>
                    <a:pt x="294" y="24"/>
                    <a:pt x="202" y="76"/>
                  </a:cubicBezTo>
                  <a:cubicBezTo>
                    <a:pt x="115" y="123"/>
                    <a:pt x="59" y="198"/>
                    <a:pt x="31" y="293"/>
                  </a:cubicBezTo>
                  <a:cubicBezTo>
                    <a:pt x="23" y="321"/>
                    <a:pt x="19" y="351"/>
                    <a:pt x="14" y="381"/>
                  </a:cubicBezTo>
                  <a:cubicBezTo>
                    <a:pt x="0" y="474"/>
                    <a:pt x="12" y="563"/>
                    <a:pt x="59" y="648"/>
                  </a:cubicBezTo>
                  <a:cubicBezTo>
                    <a:pt x="81" y="690"/>
                    <a:pt x="110" y="727"/>
                    <a:pt x="137" y="765"/>
                  </a:cubicBezTo>
                  <a:cubicBezTo>
                    <a:pt x="203" y="857"/>
                    <a:pt x="299" y="904"/>
                    <a:pt x="400" y="941"/>
                  </a:cubicBezTo>
                  <a:cubicBezTo>
                    <a:pt x="432" y="952"/>
                    <a:pt x="466" y="959"/>
                    <a:pt x="500" y="959"/>
                  </a:cubicBezTo>
                  <a:cubicBezTo>
                    <a:pt x="516" y="959"/>
                    <a:pt x="532" y="957"/>
                    <a:pt x="548" y="954"/>
                  </a:cubicBezTo>
                  <a:cubicBezTo>
                    <a:pt x="654" y="933"/>
                    <a:pt x="750" y="890"/>
                    <a:pt x="823" y="801"/>
                  </a:cubicBezTo>
                  <a:cubicBezTo>
                    <a:pt x="862" y="754"/>
                    <a:pt x="888" y="702"/>
                    <a:pt x="913" y="648"/>
                  </a:cubicBezTo>
                  <a:cubicBezTo>
                    <a:pt x="928" y="618"/>
                    <a:pt x="944" y="591"/>
                    <a:pt x="954" y="560"/>
                  </a:cubicBezTo>
                  <a:cubicBezTo>
                    <a:pt x="987" y="464"/>
                    <a:pt x="1000" y="365"/>
                    <a:pt x="956" y="269"/>
                  </a:cubicBezTo>
                  <a:cubicBezTo>
                    <a:pt x="922" y="195"/>
                    <a:pt x="871" y="135"/>
                    <a:pt x="811" y="81"/>
                  </a:cubicBezTo>
                  <a:cubicBezTo>
                    <a:pt x="757" y="33"/>
                    <a:pt x="695" y="8"/>
                    <a:pt x="622" y="8"/>
                  </a:cubicBezTo>
                  <a:cubicBezTo>
                    <a:pt x="619" y="8"/>
                    <a:pt x="616" y="8"/>
                    <a:pt x="613" y="8"/>
                  </a:cubicBezTo>
                  <a:cubicBezTo>
                    <a:pt x="612" y="8"/>
                    <a:pt x="610" y="8"/>
                    <a:pt x="609" y="8"/>
                  </a:cubicBezTo>
                  <a:cubicBezTo>
                    <a:pt x="596" y="8"/>
                    <a:pt x="582" y="5"/>
                    <a:pt x="569" y="4"/>
                  </a:cubicBezTo>
                  <a:cubicBezTo>
                    <a:pt x="545" y="2"/>
                    <a:pt x="521" y="0"/>
                    <a:pt x="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0"/>
            <p:cNvSpPr/>
            <p:nvPr/>
          </p:nvSpPr>
          <p:spPr>
            <a:xfrm>
              <a:off x="6147075" y="1325575"/>
              <a:ext cx="26000" cy="22725"/>
            </a:xfrm>
            <a:custGeom>
              <a:rect b="b" l="l" r="r" t="t"/>
              <a:pathLst>
                <a:path extrusionOk="0" h="909" w="1040">
                  <a:moveTo>
                    <a:pt x="490" y="1"/>
                  </a:moveTo>
                  <a:cubicBezTo>
                    <a:pt x="482" y="1"/>
                    <a:pt x="474" y="1"/>
                    <a:pt x="466" y="2"/>
                  </a:cubicBezTo>
                  <a:cubicBezTo>
                    <a:pt x="415" y="3"/>
                    <a:pt x="366" y="12"/>
                    <a:pt x="320" y="33"/>
                  </a:cubicBezTo>
                  <a:cubicBezTo>
                    <a:pt x="262" y="60"/>
                    <a:pt x="204" y="89"/>
                    <a:pt x="146" y="119"/>
                  </a:cubicBezTo>
                  <a:cubicBezTo>
                    <a:pt x="116" y="136"/>
                    <a:pt x="88" y="157"/>
                    <a:pt x="69" y="188"/>
                  </a:cubicBezTo>
                  <a:cubicBezTo>
                    <a:pt x="22" y="265"/>
                    <a:pt x="1" y="347"/>
                    <a:pt x="12" y="438"/>
                  </a:cubicBezTo>
                  <a:cubicBezTo>
                    <a:pt x="20" y="500"/>
                    <a:pt x="39" y="559"/>
                    <a:pt x="65" y="616"/>
                  </a:cubicBezTo>
                  <a:cubicBezTo>
                    <a:pt x="119" y="725"/>
                    <a:pt x="191" y="819"/>
                    <a:pt x="306" y="873"/>
                  </a:cubicBezTo>
                  <a:cubicBezTo>
                    <a:pt x="357" y="897"/>
                    <a:pt x="408" y="909"/>
                    <a:pt x="461" y="909"/>
                  </a:cubicBezTo>
                  <a:cubicBezTo>
                    <a:pt x="500" y="909"/>
                    <a:pt x="540" y="902"/>
                    <a:pt x="581" y="889"/>
                  </a:cubicBezTo>
                  <a:cubicBezTo>
                    <a:pt x="629" y="875"/>
                    <a:pt x="674" y="853"/>
                    <a:pt x="717" y="829"/>
                  </a:cubicBezTo>
                  <a:cubicBezTo>
                    <a:pt x="788" y="790"/>
                    <a:pt x="856" y="749"/>
                    <a:pt x="916" y="697"/>
                  </a:cubicBezTo>
                  <a:cubicBezTo>
                    <a:pt x="1005" y="620"/>
                    <a:pt x="1040" y="523"/>
                    <a:pt x="1017" y="408"/>
                  </a:cubicBezTo>
                  <a:cubicBezTo>
                    <a:pt x="1001" y="324"/>
                    <a:pt x="964" y="248"/>
                    <a:pt x="903" y="185"/>
                  </a:cubicBezTo>
                  <a:cubicBezTo>
                    <a:pt x="858" y="138"/>
                    <a:pt x="807" y="98"/>
                    <a:pt x="754" y="62"/>
                  </a:cubicBezTo>
                  <a:cubicBezTo>
                    <a:pt x="728" y="45"/>
                    <a:pt x="697" y="29"/>
                    <a:pt x="665" y="22"/>
                  </a:cubicBezTo>
                  <a:cubicBezTo>
                    <a:pt x="608" y="10"/>
                    <a:pt x="549" y="1"/>
                    <a:pt x="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0"/>
            <p:cNvSpPr/>
            <p:nvPr/>
          </p:nvSpPr>
          <p:spPr>
            <a:xfrm>
              <a:off x="6147925" y="1295075"/>
              <a:ext cx="24950" cy="22700"/>
            </a:xfrm>
            <a:custGeom>
              <a:rect b="b" l="l" r="r" t="t"/>
              <a:pathLst>
                <a:path extrusionOk="0" h="908" w="998">
                  <a:moveTo>
                    <a:pt x="500" y="0"/>
                  </a:moveTo>
                  <a:cubicBezTo>
                    <a:pt x="404" y="0"/>
                    <a:pt x="318" y="30"/>
                    <a:pt x="239" y="90"/>
                  </a:cubicBezTo>
                  <a:cubicBezTo>
                    <a:pt x="179" y="135"/>
                    <a:pt x="128" y="189"/>
                    <a:pt x="85" y="250"/>
                  </a:cubicBezTo>
                  <a:cubicBezTo>
                    <a:pt x="17" y="344"/>
                    <a:pt x="1" y="445"/>
                    <a:pt x="35" y="554"/>
                  </a:cubicBezTo>
                  <a:cubicBezTo>
                    <a:pt x="45" y="580"/>
                    <a:pt x="53" y="605"/>
                    <a:pt x="63" y="631"/>
                  </a:cubicBezTo>
                  <a:cubicBezTo>
                    <a:pt x="108" y="735"/>
                    <a:pt x="176" y="817"/>
                    <a:pt x="279" y="867"/>
                  </a:cubicBezTo>
                  <a:cubicBezTo>
                    <a:pt x="333" y="894"/>
                    <a:pt x="388" y="908"/>
                    <a:pt x="446" y="908"/>
                  </a:cubicBezTo>
                  <a:cubicBezTo>
                    <a:pt x="467" y="908"/>
                    <a:pt x="489" y="906"/>
                    <a:pt x="511" y="902"/>
                  </a:cubicBezTo>
                  <a:cubicBezTo>
                    <a:pt x="628" y="881"/>
                    <a:pt x="737" y="838"/>
                    <a:pt x="832" y="766"/>
                  </a:cubicBezTo>
                  <a:cubicBezTo>
                    <a:pt x="899" y="715"/>
                    <a:pt x="949" y="647"/>
                    <a:pt x="969" y="559"/>
                  </a:cubicBezTo>
                  <a:cubicBezTo>
                    <a:pt x="998" y="436"/>
                    <a:pt x="976" y="322"/>
                    <a:pt x="919" y="213"/>
                  </a:cubicBezTo>
                  <a:cubicBezTo>
                    <a:pt x="875" y="130"/>
                    <a:pt x="803" y="70"/>
                    <a:pt x="714" y="37"/>
                  </a:cubicBezTo>
                  <a:cubicBezTo>
                    <a:pt x="661" y="19"/>
                    <a:pt x="604" y="9"/>
                    <a:pt x="546" y="2"/>
                  </a:cubicBezTo>
                  <a:cubicBezTo>
                    <a:pt x="530" y="1"/>
                    <a:pt x="515" y="0"/>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0"/>
            <p:cNvSpPr/>
            <p:nvPr/>
          </p:nvSpPr>
          <p:spPr>
            <a:xfrm>
              <a:off x="6060550" y="1277325"/>
              <a:ext cx="22650" cy="21850"/>
            </a:xfrm>
            <a:custGeom>
              <a:rect b="b" l="l" r="r" t="t"/>
              <a:pathLst>
                <a:path extrusionOk="0" h="874" w="906">
                  <a:moveTo>
                    <a:pt x="504" y="0"/>
                  </a:moveTo>
                  <a:cubicBezTo>
                    <a:pt x="469" y="0"/>
                    <a:pt x="434" y="3"/>
                    <a:pt x="398" y="8"/>
                  </a:cubicBezTo>
                  <a:cubicBezTo>
                    <a:pt x="354" y="13"/>
                    <a:pt x="311" y="23"/>
                    <a:pt x="271" y="47"/>
                  </a:cubicBezTo>
                  <a:cubicBezTo>
                    <a:pt x="177" y="101"/>
                    <a:pt x="106" y="174"/>
                    <a:pt x="63" y="274"/>
                  </a:cubicBezTo>
                  <a:cubicBezTo>
                    <a:pt x="48" y="311"/>
                    <a:pt x="26" y="345"/>
                    <a:pt x="20" y="385"/>
                  </a:cubicBezTo>
                  <a:cubicBezTo>
                    <a:pt x="1" y="512"/>
                    <a:pt x="33" y="622"/>
                    <a:pt x="123" y="713"/>
                  </a:cubicBezTo>
                  <a:cubicBezTo>
                    <a:pt x="233" y="826"/>
                    <a:pt x="367" y="873"/>
                    <a:pt x="517" y="873"/>
                  </a:cubicBezTo>
                  <a:cubicBezTo>
                    <a:pt x="535" y="873"/>
                    <a:pt x="554" y="872"/>
                    <a:pt x="572" y="871"/>
                  </a:cubicBezTo>
                  <a:cubicBezTo>
                    <a:pt x="669" y="864"/>
                    <a:pt x="736" y="812"/>
                    <a:pt x="790" y="733"/>
                  </a:cubicBezTo>
                  <a:cubicBezTo>
                    <a:pt x="824" y="685"/>
                    <a:pt x="839" y="630"/>
                    <a:pt x="862" y="578"/>
                  </a:cubicBezTo>
                  <a:cubicBezTo>
                    <a:pt x="906" y="474"/>
                    <a:pt x="903" y="365"/>
                    <a:pt x="878" y="256"/>
                  </a:cubicBezTo>
                  <a:cubicBezTo>
                    <a:pt x="875" y="241"/>
                    <a:pt x="868" y="228"/>
                    <a:pt x="861" y="215"/>
                  </a:cubicBezTo>
                  <a:cubicBezTo>
                    <a:pt x="823" y="139"/>
                    <a:pt x="762" y="85"/>
                    <a:pt x="689" y="44"/>
                  </a:cubicBezTo>
                  <a:cubicBezTo>
                    <a:pt x="630" y="11"/>
                    <a:pt x="56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0"/>
            <p:cNvSpPr/>
            <p:nvPr/>
          </p:nvSpPr>
          <p:spPr>
            <a:xfrm>
              <a:off x="6042900" y="1261750"/>
              <a:ext cx="21800" cy="21075"/>
            </a:xfrm>
            <a:custGeom>
              <a:rect b="b" l="l" r="r" t="t"/>
              <a:pathLst>
                <a:path extrusionOk="0" h="843" w="872">
                  <a:moveTo>
                    <a:pt x="455" y="1"/>
                  </a:moveTo>
                  <a:cubicBezTo>
                    <a:pt x="387" y="1"/>
                    <a:pt x="321" y="16"/>
                    <a:pt x="256" y="48"/>
                  </a:cubicBezTo>
                  <a:cubicBezTo>
                    <a:pt x="160" y="95"/>
                    <a:pt x="86" y="167"/>
                    <a:pt x="35" y="283"/>
                  </a:cubicBezTo>
                  <a:cubicBezTo>
                    <a:pt x="28" y="302"/>
                    <a:pt x="8" y="334"/>
                    <a:pt x="6" y="372"/>
                  </a:cubicBezTo>
                  <a:cubicBezTo>
                    <a:pt x="0" y="501"/>
                    <a:pt x="40" y="613"/>
                    <a:pt x="136" y="701"/>
                  </a:cubicBezTo>
                  <a:cubicBezTo>
                    <a:pt x="170" y="733"/>
                    <a:pt x="208" y="760"/>
                    <a:pt x="251" y="781"/>
                  </a:cubicBezTo>
                  <a:cubicBezTo>
                    <a:pt x="316" y="811"/>
                    <a:pt x="383" y="826"/>
                    <a:pt x="451" y="839"/>
                  </a:cubicBezTo>
                  <a:cubicBezTo>
                    <a:pt x="464" y="841"/>
                    <a:pt x="477" y="842"/>
                    <a:pt x="491" y="842"/>
                  </a:cubicBezTo>
                  <a:cubicBezTo>
                    <a:pt x="530" y="842"/>
                    <a:pt x="568" y="832"/>
                    <a:pt x="602" y="811"/>
                  </a:cubicBezTo>
                  <a:cubicBezTo>
                    <a:pt x="661" y="775"/>
                    <a:pt x="710" y="729"/>
                    <a:pt x="743" y="670"/>
                  </a:cubicBezTo>
                  <a:cubicBezTo>
                    <a:pt x="776" y="610"/>
                    <a:pt x="812" y="550"/>
                    <a:pt x="835" y="484"/>
                  </a:cubicBezTo>
                  <a:cubicBezTo>
                    <a:pt x="872" y="371"/>
                    <a:pt x="872" y="265"/>
                    <a:pt x="803" y="163"/>
                  </a:cubicBezTo>
                  <a:cubicBezTo>
                    <a:pt x="773" y="118"/>
                    <a:pt x="739" y="81"/>
                    <a:pt x="687" y="62"/>
                  </a:cubicBezTo>
                  <a:cubicBezTo>
                    <a:pt x="664" y="53"/>
                    <a:pt x="642" y="40"/>
                    <a:pt x="619" y="31"/>
                  </a:cubicBezTo>
                  <a:cubicBezTo>
                    <a:pt x="564" y="11"/>
                    <a:pt x="509" y="1"/>
                    <a:pt x="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 name="Google Shape;807;p30"/>
          <p:cNvSpPr/>
          <p:nvPr/>
        </p:nvSpPr>
        <p:spPr>
          <a:xfrm flipH="1" rot="-474312">
            <a:off x="2688948" y="4385865"/>
            <a:ext cx="560729" cy="228677"/>
          </a:xfrm>
          <a:custGeom>
            <a:rect b="b" l="l" r="r" t="t"/>
            <a:pathLst>
              <a:path extrusionOk="0" h="354" w="868">
                <a:moveTo>
                  <a:pt x="509" y="1"/>
                </a:moveTo>
                <a:cubicBezTo>
                  <a:pt x="417" y="1"/>
                  <a:pt x="321" y="19"/>
                  <a:pt x="239" y="48"/>
                </a:cubicBezTo>
                <a:cubicBezTo>
                  <a:pt x="17" y="128"/>
                  <a:pt x="1" y="316"/>
                  <a:pt x="161" y="341"/>
                </a:cubicBezTo>
                <a:cubicBezTo>
                  <a:pt x="206" y="348"/>
                  <a:pt x="284" y="353"/>
                  <a:pt x="372" y="353"/>
                </a:cubicBezTo>
                <a:cubicBezTo>
                  <a:pt x="590" y="353"/>
                  <a:pt x="867" y="321"/>
                  <a:pt x="844" y="208"/>
                </a:cubicBezTo>
                <a:cubicBezTo>
                  <a:pt x="815" y="56"/>
                  <a:pt x="669"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0"/>
          <p:cNvSpPr/>
          <p:nvPr/>
        </p:nvSpPr>
        <p:spPr>
          <a:xfrm flipH="1" rot="-472687">
            <a:off x="3666744" y="4177214"/>
            <a:ext cx="1276500" cy="645983"/>
          </a:xfrm>
          <a:custGeom>
            <a:rect b="b" l="l" r="r" t="t"/>
            <a:pathLst>
              <a:path extrusionOk="0" h="1000" w="1976">
                <a:moveTo>
                  <a:pt x="1166" y="1"/>
                </a:moveTo>
                <a:cubicBezTo>
                  <a:pt x="691" y="1"/>
                  <a:pt x="314" y="317"/>
                  <a:pt x="240" y="486"/>
                </a:cubicBezTo>
                <a:cubicBezTo>
                  <a:pt x="160" y="669"/>
                  <a:pt x="1" y="993"/>
                  <a:pt x="240" y="998"/>
                </a:cubicBezTo>
                <a:cubicBezTo>
                  <a:pt x="274" y="999"/>
                  <a:pt x="329" y="1000"/>
                  <a:pt x="398" y="1000"/>
                </a:cubicBezTo>
                <a:cubicBezTo>
                  <a:pt x="819" y="1000"/>
                  <a:pt x="1785" y="972"/>
                  <a:pt x="1975" y="736"/>
                </a:cubicBezTo>
                <a:cubicBezTo>
                  <a:pt x="1975" y="736"/>
                  <a:pt x="1799" y="60"/>
                  <a:pt x="1274" y="6"/>
                </a:cubicBezTo>
                <a:cubicBezTo>
                  <a:pt x="1238" y="3"/>
                  <a:pt x="1202" y="1"/>
                  <a:pt x="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24" name="Shape 13224"/>
        <p:cNvGrpSpPr/>
        <p:nvPr/>
      </p:nvGrpSpPr>
      <p:grpSpPr>
        <a:xfrm>
          <a:off x="0" y="0"/>
          <a:ext cx="0" cy="0"/>
          <a:chOff x="0" y="0"/>
          <a:chExt cx="0" cy="0"/>
        </a:xfrm>
      </p:grpSpPr>
      <p:sp>
        <p:nvSpPr>
          <p:cNvPr id="13225" name="Google Shape;13225;p66"/>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26" name="Google Shape;13226;p66"/>
          <p:cNvGrpSpPr/>
          <p:nvPr/>
        </p:nvGrpSpPr>
        <p:grpSpPr>
          <a:xfrm>
            <a:off x="3026217" y="3893352"/>
            <a:ext cx="346056" cy="345674"/>
            <a:chOff x="3303268" y="3817349"/>
            <a:chExt cx="346056" cy="345674"/>
          </a:xfrm>
        </p:grpSpPr>
        <p:sp>
          <p:nvSpPr>
            <p:cNvPr id="13227" name="Google Shape;13227;p6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1" name="Google Shape;13231;p66"/>
          <p:cNvGrpSpPr/>
          <p:nvPr/>
        </p:nvGrpSpPr>
        <p:grpSpPr>
          <a:xfrm>
            <a:off x="3475306" y="3893352"/>
            <a:ext cx="346056" cy="345674"/>
            <a:chOff x="3752358" y="3817349"/>
            <a:chExt cx="346056" cy="345674"/>
          </a:xfrm>
        </p:grpSpPr>
        <p:sp>
          <p:nvSpPr>
            <p:cNvPr id="13232" name="Google Shape;13232;p6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6" name="Google Shape;13236;p66"/>
          <p:cNvGrpSpPr/>
          <p:nvPr/>
        </p:nvGrpSpPr>
        <p:grpSpPr>
          <a:xfrm>
            <a:off x="4822956" y="3893352"/>
            <a:ext cx="346024" cy="345674"/>
            <a:chOff x="5100008" y="3817349"/>
            <a:chExt cx="346024" cy="345674"/>
          </a:xfrm>
        </p:grpSpPr>
        <p:sp>
          <p:nvSpPr>
            <p:cNvPr id="13237" name="Google Shape;13237;p66"/>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6"/>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6"/>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0" name="Google Shape;13240;p66"/>
          <p:cNvGrpSpPr/>
          <p:nvPr/>
        </p:nvGrpSpPr>
        <p:grpSpPr>
          <a:xfrm>
            <a:off x="5721867" y="3893352"/>
            <a:ext cx="345674" cy="345674"/>
            <a:chOff x="5998919" y="3817349"/>
            <a:chExt cx="345674" cy="345674"/>
          </a:xfrm>
        </p:grpSpPr>
        <p:sp>
          <p:nvSpPr>
            <p:cNvPr id="13241" name="Google Shape;13241;p66"/>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6"/>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6"/>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4" name="Google Shape;13244;p66"/>
          <p:cNvGrpSpPr/>
          <p:nvPr/>
        </p:nvGrpSpPr>
        <p:grpSpPr>
          <a:xfrm>
            <a:off x="3924396" y="3893352"/>
            <a:ext cx="346024" cy="345674"/>
            <a:chOff x="4201447" y="3817349"/>
            <a:chExt cx="346024" cy="345674"/>
          </a:xfrm>
        </p:grpSpPr>
        <p:sp>
          <p:nvSpPr>
            <p:cNvPr id="13245" name="Google Shape;13245;p6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7" name="Google Shape;13247;p66"/>
          <p:cNvGrpSpPr/>
          <p:nvPr/>
        </p:nvGrpSpPr>
        <p:grpSpPr>
          <a:xfrm>
            <a:off x="4373867" y="3893352"/>
            <a:ext cx="346024" cy="345674"/>
            <a:chOff x="4650919" y="3817349"/>
            <a:chExt cx="346024" cy="345674"/>
          </a:xfrm>
        </p:grpSpPr>
        <p:sp>
          <p:nvSpPr>
            <p:cNvPr id="13248" name="Google Shape;13248;p66"/>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6"/>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6"/>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1" name="Google Shape;13251;p66"/>
          <p:cNvGrpSpPr/>
          <p:nvPr/>
        </p:nvGrpSpPr>
        <p:grpSpPr>
          <a:xfrm>
            <a:off x="5272810" y="3893352"/>
            <a:ext cx="345642" cy="345674"/>
            <a:chOff x="5549861" y="3817349"/>
            <a:chExt cx="345642" cy="345674"/>
          </a:xfrm>
        </p:grpSpPr>
        <p:sp>
          <p:nvSpPr>
            <p:cNvPr id="13252" name="Google Shape;13252;p66"/>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6"/>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6"/>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5" name="Google Shape;13255;p66"/>
          <p:cNvGrpSpPr/>
          <p:nvPr/>
        </p:nvGrpSpPr>
        <p:grpSpPr>
          <a:xfrm>
            <a:off x="1281335" y="3474029"/>
            <a:ext cx="367255" cy="269855"/>
            <a:chOff x="1306445" y="3397829"/>
            <a:chExt cx="367255" cy="269855"/>
          </a:xfrm>
        </p:grpSpPr>
        <p:sp>
          <p:nvSpPr>
            <p:cNvPr id="13256" name="Google Shape;13256;p66"/>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6"/>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6"/>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6"/>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6"/>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6"/>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2" name="Google Shape;13262;p66"/>
          <p:cNvGrpSpPr/>
          <p:nvPr/>
        </p:nvGrpSpPr>
        <p:grpSpPr>
          <a:xfrm>
            <a:off x="1756207" y="3467600"/>
            <a:ext cx="367255" cy="282364"/>
            <a:chOff x="1781317" y="3391400"/>
            <a:chExt cx="367255" cy="282364"/>
          </a:xfrm>
        </p:grpSpPr>
        <p:sp>
          <p:nvSpPr>
            <p:cNvPr id="13263" name="Google Shape;13263;p66"/>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6"/>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6"/>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6"/>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6"/>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6"/>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9" name="Google Shape;13269;p66"/>
          <p:cNvGrpSpPr/>
          <p:nvPr/>
        </p:nvGrpSpPr>
        <p:grpSpPr>
          <a:xfrm>
            <a:off x="3653720" y="3447133"/>
            <a:ext cx="369164" cy="323297"/>
            <a:chOff x="3678830" y="3370933"/>
            <a:chExt cx="369164" cy="323297"/>
          </a:xfrm>
        </p:grpSpPr>
        <p:sp>
          <p:nvSpPr>
            <p:cNvPr id="13270" name="Google Shape;13270;p66"/>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6"/>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6"/>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6"/>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6"/>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6"/>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6"/>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6"/>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6"/>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6"/>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6"/>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1" name="Google Shape;13281;p66"/>
          <p:cNvGrpSpPr/>
          <p:nvPr/>
        </p:nvGrpSpPr>
        <p:grpSpPr>
          <a:xfrm>
            <a:off x="834155" y="3424375"/>
            <a:ext cx="312316" cy="368400"/>
            <a:chOff x="859265" y="3348175"/>
            <a:chExt cx="312316" cy="368400"/>
          </a:xfrm>
        </p:grpSpPr>
        <p:sp>
          <p:nvSpPr>
            <p:cNvPr id="13282" name="Google Shape;13282;p66"/>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6"/>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6"/>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6"/>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6"/>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7" name="Google Shape;13287;p66"/>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88" name="Google Shape;13288;p66"/>
          <p:cNvGrpSpPr/>
          <p:nvPr/>
        </p:nvGrpSpPr>
        <p:grpSpPr>
          <a:xfrm>
            <a:off x="2741264" y="3437213"/>
            <a:ext cx="330110" cy="308908"/>
            <a:chOff x="2766264" y="3394042"/>
            <a:chExt cx="294873" cy="275934"/>
          </a:xfrm>
        </p:grpSpPr>
        <p:sp>
          <p:nvSpPr>
            <p:cNvPr id="13289" name="Google Shape;13289;p66"/>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6"/>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6"/>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6"/>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3" name="Google Shape;13293;p66"/>
          <p:cNvGrpSpPr/>
          <p:nvPr/>
        </p:nvGrpSpPr>
        <p:grpSpPr>
          <a:xfrm>
            <a:off x="3189862" y="3435388"/>
            <a:ext cx="346406" cy="347552"/>
            <a:chOff x="3214972" y="3359188"/>
            <a:chExt cx="346406" cy="347552"/>
          </a:xfrm>
        </p:grpSpPr>
        <p:sp>
          <p:nvSpPr>
            <p:cNvPr id="13294" name="Google Shape;13294;p66"/>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6"/>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6"/>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6"/>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6"/>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6"/>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6"/>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6"/>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6"/>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6"/>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6"/>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6"/>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6"/>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6"/>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8" name="Google Shape;13308;p66"/>
          <p:cNvGrpSpPr/>
          <p:nvPr/>
        </p:nvGrpSpPr>
        <p:grpSpPr>
          <a:xfrm>
            <a:off x="4604196" y="3485393"/>
            <a:ext cx="367255" cy="244486"/>
            <a:chOff x="4629306" y="3409193"/>
            <a:chExt cx="367255" cy="244486"/>
          </a:xfrm>
        </p:grpSpPr>
        <p:sp>
          <p:nvSpPr>
            <p:cNvPr id="13309" name="Google Shape;13309;p66"/>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6"/>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6"/>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6"/>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6"/>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6"/>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6"/>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6"/>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6"/>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6"/>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66"/>
          <p:cNvGrpSpPr/>
          <p:nvPr/>
        </p:nvGrpSpPr>
        <p:grpSpPr>
          <a:xfrm>
            <a:off x="4168380" y="3426284"/>
            <a:ext cx="289939" cy="334661"/>
            <a:chOff x="4193490" y="3350084"/>
            <a:chExt cx="289939" cy="334661"/>
          </a:xfrm>
        </p:grpSpPr>
        <p:sp>
          <p:nvSpPr>
            <p:cNvPr id="13320" name="Google Shape;13320;p66"/>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6"/>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6"/>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6"/>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6"/>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6"/>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6"/>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6"/>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6"/>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6"/>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0" name="Google Shape;13330;p66"/>
          <p:cNvGrpSpPr/>
          <p:nvPr/>
        </p:nvGrpSpPr>
        <p:grpSpPr>
          <a:xfrm>
            <a:off x="6508171" y="3427430"/>
            <a:ext cx="357037" cy="357005"/>
            <a:chOff x="6533281" y="3351230"/>
            <a:chExt cx="357037" cy="357005"/>
          </a:xfrm>
        </p:grpSpPr>
        <p:sp>
          <p:nvSpPr>
            <p:cNvPr id="13331" name="Google Shape;13331;p66"/>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6"/>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6"/>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4" name="Google Shape;13334;p66"/>
          <p:cNvGrpSpPr/>
          <p:nvPr/>
        </p:nvGrpSpPr>
        <p:grpSpPr>
          <a:xfrm>
            <a:off x="6033331" y="3427430"/>
            <a:ext cx="357387" cy="357005"/>
            <a:chOff x="6058441" y="3351230"/>
            <a:chExt cx="357387" cy="357005"/>
          </a:xfrm>
        </p:grpSpPr>
        <p:sp>
          <p:nvSpPr>
            <p:cNvPr id="13335" name="Google Shape;13335;p66"/>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6"/>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7" name="Google Shape;13337;p66"/>
          <p:cNvGrpSpPr/>
          <p:nvPr/>
        </p:nvGrpSpPr>
        <p:grpSpPr>
          <a:xfrm>
            <a:off x="7932373" y="3427048"/>
            <a:ext cx="357387" cy="357387"/>
            <a:chOff x="7957483" y="3350848"/>
            <a:chExt cx="357387" cy="357387"/>
          </a:xfrm>
        </p:grpSpPr>
        <p:sp>
          <p:nvSpPr>
            <p:cNvPr id="13338" name="Google Shape;13338;p66"/>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6"/>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6"/>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1" name="Google Shape;13341;p66"/>
          <p:cNvGrpSpPr/>
          <p:nvPr/>
        </p:nvGrpSpPr>
        <p:grpSpPr>
          <a:xfrm>
            <a:off x="6982661" y="3427430"/>
            <a:ext cx="357387" cy="357005"/>
            <a:chOff x="7007771" y="3351230"/>
            <a:chExt cx="357387" cy="357005"/>
          </a:xfrm>
        </p:grpSpPr>
        <p:sp>
          <p:nvSpPr>
            <p:cNvPr id="13342" name="Google Shape;13342;p66"/>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6"/>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6"/>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6"/>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6"/>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66"/>
          <p:cNvGrpSpPr/>
          <p:nvPr/>
        </p:nvGrpSpPr>
        <p:grpSpPr>
          <a:xfrm>
            <a:off x="5083620" y="3427430"/>
            <a:ext cx="357005" cy="357005"/>
            <a:chOff x="5108729" y="3351230"/>
            <a:chExt cx="357005" cy="357005"/>
          </a:xfrm>
        </p:grpSpPr>
        <p:sp>
          <p:nvSpPr>
            <p:cNvPr id="13348" name="Google Shape;13348;p66"/>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6"/>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0" name="Google Shape;13350;p66"/>
          <p:cNvGrpSpPr/>
          <p:nvPr/>
        </p:nvGrpSpPr>
        <p:grpSpPr>
          <a:xfrm>
            <a:off x="5558459" y="3427430"/>
            <a:ext cx="357419" cy="357005"/>
            <a:chOff x="5583569" y="3351230"/>
            <a:chExt cx="357419" cy="357005"/>
          </a:xfrm>
        </p:grpSpPr>
        <p:sp>
          <p:nvSpPr>
            <p:cNvPr id="13351" name="Google Shape;13351;p66"/>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6"/>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3" name="Google Shape;13353;p66"/>
          <p:cNvGrpSpPr/>
          <p:nvPr/>
        </p:nvGrpSpPr>
        <p:grpSpPr>
          <a:xfrm>
            <a:off x="7457119" y="3427430"/>
            <a:ext cx="357419" cy="357005"/>
            <a:chOff x="7482229" y="3351230"/>
            <a:chExt cx="357419" cy="357005"/>
          </a:xfrm>
        </p:grpSpPr>
        <p:sp>
          <p:nvSpPr>
            <p:cNvPr id="13354" name="Google Shape;13354;p66"/>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6"/>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6"/>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6"/>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6"/>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9" name="Google Shape;13359;p66"/>
          <p:cNvGrpSpPr/>
          <p:nvPr/>
        </p:nvGrpSpPr>
        <p:grpSpPr>
          <a:xfrm>
            <a:off x="3739375" y="2966882"/>
            <a:ext cx="222874" cy="345737"/>
            <a:chOff x="3764485" y="2890682"/>
            <a:chExt cx="222874" cy="345737"/>
          </a:xfrm>
        </p:grpSpPr>
        <p:sp>
          <p:nvSpPr>
            <p:cNvPr id="13360" name="Google Shape;13360;p66"/>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6"/>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6"/>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3" name="Google Shape;13363;p66"/>
          <p:cNvGrpSpPr/>
          <p:nvPr/>
        </p:nvGrpSpPr>
        <p:grpSpPr>
          <a:xfrm>
            <a:off x="2213507" y="2984331"/>
            <a:ext cx="422596" cy="310382"/>
            <a:chOff x="2278533" y="2937377"/>
            <a:chExt cx="346788" cy="254704"/>
          </a:xfrm>
        </p:grpSpPr>
        <p:sp>
          <p:nvSpPr>
            <p:cNvPr id="13364" name="Google Shape;13364;p66"/>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6"/>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6" name="Google Shape;13366;p66"/>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7" name="Google Shape;13367;p66"/>
          <p:cNvGrpSpPr/>
          <p:nvPr/>
        </p:nvGrpSpPr>
        <p:grpSpPr>
          <a:xfrm>
            <a:off x="1811527" y="2967710"/>
            <a:ext cx="286152" cy="346438"/>
            <a:chOff x="1836637" y="2891510"/>
            <a:chExt cx="286152" cy="346438"/>
          </a:xfrm>
        </p:grpSpPr>
        <p:sp>
          <p:nvSpPr>
            <p:cNvPr id="13368" name="Google Shape;13368;p66"/>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6"/>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6"/>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1" name="Google Shape;13371;p66"/>
          <p:cNvGrpSpPr/>
          <p:nvPr/>
        </p:nvGrpSpPr>
        <p:grpSpPr>
          <a:xfrm>
            <a:off x="5560751" y="2982129"/>
            <a:ext cx="379764" cy="337684"/>
            <a:chOff x="5585861" y="2905929"/>
            <a:chExt cx="379764" cy="337684"/>
          </a:xfrm>
        </p:grpSpPr>
        <p:sp>
          <p:nvSpPr>
            <p:cNvPr id="13372" name="Google Shape;13372;p66"/>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6"/>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6"/>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6"/>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6" name="Google Shape;13376;p66"/>
          <p:cNvGrpSpPr/>
          <p:nvPr/>
        </p:nvGrpSpPr>
        <p:grpSpPr>
          <a:xfrm>
            <a:off x="1302566" y="2986680"/>
            <a:ext cx="347934" cy="310024"/>
            <a:chOff x="1327676" y="2910480"/>
            <a:chExt cx="347934" cy="310024"/>
          </a:xfrm>
        </p:grpSpPr>
        <p:sp>
          <p:nvSpPr>
            <p:cNvPr id="13377" name="Google Shape;13377;p66"/>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6"/>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6"/>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6"/>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6"/>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82" name="Google Shape;13382;p66"/>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3" name="Google Shape;13383;p66"/>
          <p:cNvGrpSpPr/>
          <p:nvPr/>
        </p:nvGrpSpPr>
        <p:grpSpPr>
          <a:xfrm>
            <a:off x="2728291" y="2945764"/>
            <a:ext cx="382828" cy="358601"/>
            <a:chOff x="2753373" y="2902523"/>
            <a:chExt cx="347552" cy="325557"/>
          </a:xfrm>
        </p:grpSpPr>
        <p:sp>
          <p:nvSpPr>
            <p:cNvPr id="13384" name="Google Shape;13384;p66"/>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6"/>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6"/>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6"/>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6"/>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6"/>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0" name="Google Shape;13390;p66"/>
          <p:cNvGrpSpPr/>
          <p:nvPr/>
        </p:nvGrpSpPr>
        <p:grpSpPr>
          <a:xfrm>
            <a:off x="823906" y="2979455"/>
            <a:ext cx="356655" cy="335425"/>
            <a:chOff x="849016" y="2903255"/>
            <a:chExt cx="356655" cy="335425"/>
          </a:xfrm>
        </p:grpSpPr>
        <p:sp>
          <p:nvSpPr>
            <p:cNvPr id="13391" name="Google Shape;13391;p66"/>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6"/>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6"/>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6"/>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6"/>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6"/>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6"/>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6"/>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6"/>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6"/>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6"/>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2" name="Google Shape;13402;p66"/>
          <p:cNvGrpSpPr/>
          <p:nvPr/>
        </p:nvGrpSpPr>
        <p:grpSpPr>
          <a:xfrm>
            <a:off x="4185823" y="3002977"/>
            <a:ext cx="280072" cy="275520"/>
            <a:chOff x="4210933" y="2926777"/>
            <a:chExt cx="280072" cy="275520"/>
          </a:xfrm>
        </p:grpSpPr>
        <p:sp>
          <p:nvSpPr>
            <p:cNvPr id="13403" name="Google Shape;13403;p66"/>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6"/>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6"/>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6"/>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6"/>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6"/>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6"/>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6"/>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6"/>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6"/>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6"/>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6"/>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6"/>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66"/>
          <p:cNvGrpSpPr/>
          <p:nvPr/>
        </p:nvGrpSpPr>
        <p:grpSpPr>
          <a:xfrm>
            <a:off x="4642106" y="2991582"/>
            <a:ext cx="320273" cy="318395"/>
            <a:chOff x="4667216" y="2915382"/>
            <a:chExt cx="320273" cy="318395"/>
          </a:xfrm>
        </p:grpSpPr>
        <p:sp>
          <p:nvSpPr>
            <p:cNvPr id="13417" name="Google Shape;13417;p66"/>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6"/>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6"/>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6"/>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1" name="Google Shape;13421;p66"/>
          <p:cNvGrpSpPr/>
          <p:nvPr/>
        </p:nvGrpSpPr>
        <p:grpSpPr>
          <a:xfrm>
            <a:off x="5145370" y="3010839"/>
            <a:ext cx="261929" cy="280550"/>
            <a:chOff x="5170480" y="2934639"/>
            <a:chExt cx="261929" cy="280550"/>
          </a:xfrm>
        </p:grpSpPr>
        <p:sp>
          <p:nvSpPr>
            <p:cNvPr id="13422" name="Google Shape;13422;p66"/>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6"/>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6"/>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66"/>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66"/>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6"/>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6"/>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66"/>
          <p:cNvGrpSpPr/>
          <p:nvPr/>
        </p:nvGrpSpPr>
        <p:grpSpPr>
          <a:xfrm>
            <a:off x="6044313" y="2968091"/>
            <a:ext cx="362321" cy="364231"/>
            <a:chOff x="6069423" y="2891892"/>
            <a:chExt cx="362321" cy="364231"/>
          </a:xfrm>
        </p:grpSpPr>
        <p:sp>
          <p:nvSpPr>
            <p:cNvPr id="13430" name="Google Shape;13430;p66"/>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6"/>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6"/>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6"/>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6"/>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6"/>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6" name="Google Shape;13436;p66"/>
          <p:cNvGrpSpPr/>
          <p:nvPr/>
        </p:nvGrpSpPr>
        <p:grpSpPr>
          <a:xfrm>
            <a:off x="6546845" y="2995370"/>
            <a:ext cx="308878" cy="311170"/>
            <a:chOff x="6571955" y="2919170"/>
            <a:chExt cx="308878" cy="311170"/>
          </a:xfrm>
        </p:grpSpPr>
        <p:sp>
          <p:nvSpPr>
            <p:cNvPr id="13437" name="Google Shape;13437;p66"/>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6"/>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6"/>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6"/>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6"/>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6"/>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6"/>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6"/>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6"/>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6"/>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7" name="Google Shape;13447;p66"/>
          <p:cNvGrpSpPr/>
          <p:nvPr/>
        </p:nvGrpSpPr>
        <p:grpSpPr>
          <a:xfrm>
            <a:off x="7474944" y="3010935"/>
            <a:ext cx="350576" cy="280454"/>
            <a:chOff x="7500054" y="2934735"/>
            <a:chExt cx="350576" cy="280454"/>
          </a:xfrm>
        </p:grpSpPr>
        <p:sp>
          <p:nvSpPr>
            <p:cNvPr id="13448" name="Google Shape;13448;p66"/>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6"/>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6"/>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6"/>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6"/>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6"/>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6"/>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6"/>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6" name="Google Shape;13456;p66"/>
          <p:cNvGrpSpPr/>
          <p:nvPr/>
        </p:nvGrpSpPr>
        <p:grpSpPr>
          <a:xfrm>
            <a:off x="6987570" y="2950862"/>
            <a:ext cx="332012" cy="355454"/>
            <a:chOff x="7055134" y="2919170"/>
            <a:chExt cx="290321" cy="310820"/>
          </a:xfrm>
        </p:grpSpPr>
        <p:sp>
          <p:nvSpPr>
            <p:cNvPr id="13457" name="Google Shape;13457;p66"/>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6"/>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6"/>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6"/>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6"/>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6"/>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6"/>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6"/>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6"/>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6"/>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6"/>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6"/>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6"/>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6"/>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66"/>
          <p:cNvGrpSpPr/>
          <p:nvPr/>
        </p:nvGrpSpPr>
        <p:grpSpPr>
          <a:xfrm>
            <a:off x="7960033" y="2976813"/>
            <a:ext cx="330109" cy="347552"/>
            <a:chOff x="7985143" y="2900613"/>
            <a:chExt cx="330109" cy="347552"/>
          </a:xfrm>
        </p:grpSpPr>
        <p:sp>
          <p:nvSpPr>
            <p:cNvPr id="13472" name="Google Shape;13472;p66"/>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6"/>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6"/>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6"/>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6"/>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6"/>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6"/>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6"/>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0" name="Google Shape;13480;p66"/>
          <p:cNvGrpSpPr/>
          <p:nvPr/>
        </p:nvGrpSpPr>
        <p:grpSpPr>
          <a:xfrm>
            <a:off x="7965731" y="2511426"/>
            <a:ext cx="354363" cy="353631"/>
            <a:chOff x="7990840" y="2435226"/>
            <a:chExt cx="354363" cy="353631"/>
          </a:xfrm>
        </p:grpSpPr>
        <p:sp>
          <p:nvSpPr>
            <p:cNvPr id="13481" name="Google Shape;13481;p66"/>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6"/>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6"/>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4" name="Google Shape;13484;p66"/>
          <p:cNvGrpSpPr/>
          <p:nvPr/>
        </p:nvGrpSpPr>
        <p:grpSpPr>
          <a:xfrm>
            <a:off x="1792207" y="2556530"/>
            <a:ext cx="350958" cy="263043"/>
            <a:chOff x="1817317" y="2480330"/>
            <a:chExt cx="350958" cy="263043"/>
          </a:xfrm>
        </p:grpSpPr>
        <p:sp>
          <p:nvSpPr>
            <p:cNvPr id="13485" name="Google Shape;13485;p66"/>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6"/>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6"/>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6"/>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6"/>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66"/>
          <p:cNvGrpSpPr/>
          <p:nvPr/>
        </p:nvGrpSpPr>
        <p:grpSpPr>
          <a:xfrm>
            <a:off x="1316617" y="2559549"/>
            <a:ext cx="419913" cy="308109"/>
            <a:chOff x="1341727" y="2483349"/>
            <a:chExt cx="419913" cy="308109"/>
          </a:xfrm>
        </p:grpSpPr>
        <p:sp>
          <p:nvSpPr>
            <p:cNvPr id="13491" name="Google Shape;13491;p66"/>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6"/>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6"/>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4" name="Google Shape;13494;p66"/>
          <p:cNvGrpSpPr/>
          <p:nvPr/>
        </p:nvGrpSpPr>
        <p:grpSpPr>
          <a:xfrm>
            <a:off x="829222" y="2523936"/>
            <a:ext cx="376358" cy="330109"/>
            <a:chOff x="854332" y="2447736"/>
            <a:chExt cx="376358" cy="330109"/>
          </a:xfrm>
        </p:grpSpPr>
        <p:sp>
          <p:nvSpPr>
            <p:cNvPr id="13495" name="Google Shape;13495;p66"/>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6"/>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6"/>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6"/>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6"/>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6"/>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6"/>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6"/>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66"/>
          <p:cNvGrpSpPr/>
          <p:nvPr/>
        </p:nvGrpSpPr>
        <p:grpSpPr>
          <a:xfrm>
            <a:off x="4181653" y="2527151"/>
            <a:ext cx="322151" cy="322374"/>
            <a:chOff x="4206763" y="2450951"/>
            <a:chExt cx="322151" cy="322374"/>
          </a:xfrm>
        </p:grpSpPr>
        <p:sp>
          <p:nvSpPr>
            <p:cNvPr id="13504" name="Google Shape;13504;p66"/>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6"/>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6" name="Google Shape;13506;p66"/>
          <p:cNvGrpSpPr/>
          <p:nvPr/>
        </p:nvGrpSpPr>
        <p:grpSpPr>
          <a:xfrm>
            <a:off x="7491236" y="2526259"/>
            <a:ext cx="327976" cy="324316"/>
            <a:chOff x="7528096" y="2450059"/>
            <a:chExt cx="327976" cy="324316"/>
          </a:xfrm>
        </p:grpSpPr>
        <p:sp>
          <p:nvSpPr>
            <p:cNvPr id="13507" name="Google Shape;13507;p66"/>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6"/>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6"/>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6"/>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6"/>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66"/>
          <p:cNvGrpSpPr/>
          <p:nvPr/>
        </p:nvGrpSpPr>
        <p:grpSpPr>
          <a:xfrm>
            <a:off x="7052019" y="2588742"/>
            <a:ext cx="282364" cy="198619"/>
            <a:chOff x="7077129" y="2512542"/>
            <a:chExt cx="282364" cy="198619"/>
          </a:xfrm>
        </p:grpSpPr>
        <p:sp>
          <p:nvSpPr>
            <p:cNvPr id="13513" name="Google Shape;13513;p66"/>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6"/>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6"/>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6"/>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6"/>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6"/>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66"/>
          <p:cNvGrpSpPr/>
          <p:nvPr/>
        </p:nvGrpSpPr>
        <p:grpSpPr>
          <a:xfrm>
            <a:off x="3700351" y="2520912"/>
            <a:ext cx="334279" cy="334661"/>
            <a:chOff x="3725461" y="2444712"/>
            <a:chExt cx="334279" cy="334661"/>
          </a:xfrm>
        </p:grpSpPr>
        <p:sp>
          <p:nvSpPr>
            <p:cNvPr id="13520" name="Google Shape;13520;p66"/>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6"/>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6"/>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6"/>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6"/>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6"/>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6"/>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7" name="Google Shape;13527;p66"/>
          <p:cNvGrpSpPr/>
          <p:nvPr/>
        </p:nvGrpSpPr>
        <p:grpSpPr>
          <a:xfrm>
            <a:off x="6552128" y="2533421"/>
            <a:ext cx="332019" cy="310788"/>
            <a:chOff x="6577238" y="2457221"/>
            <a:chExt cx="332019" cy="310788"/>
          </a:xfrm>
        </p:grpSpPr>
        <p:sp>
          <p:nvSpPr>
            <p:cNvPr id="13528" name="Google Shape;13528;p66"/>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6"/>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6"/>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6"/>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6"/>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6"/>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4" name="Google Shape;13534;p66"/>
          <p:cNvGrpSpPr/>
          <p:nvPr/>
        </p:nvGrpSpPr>
        <p:grpSpPr>
          <a:xfrm>
            <a:off x="2793451" y="2515978"/>
            <a:ext cx="247892" cy="346024"/>
            <a:chOff x="2818561" y="2439778"/>
            <a:chExt cx="247892" cy="346024"/>
          </a:xfrm>
        </p:grpSpPr>
        <p:sp>
          <p:nvSpPr>
            <p:cNvPr id="13535" name="Google Shape;13535;p66"/>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6"/>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6"/>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6"/>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6"/>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6"/>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6"/>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6"/>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6"/>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6"/>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6"/>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6"/>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7" name="Google Shape;13547;p66"/>
          <p:cNvGrpSpPr/>
          <p:nvPr/>
        </p:nvGrpSpPr>
        <p:grpSpPr>
          <a:xfrm>
            <a:off x="3182668" y="2550832"/>
            <a:ext cx="419933" cy="275170"/>
            <a:chOff x="3207778" y="2474632"/>
            <a:chExt cx="419933" cy="275170"/>
          </a:xfrm>
        </p:grpSpPr>
        <p:sp>
          <p:nvSpPr>
            <p:cNvPr id="13548" name="Google Shape;13548;p66"/>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6"/>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6"/>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6"/>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6"/>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6"/>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6"/>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6"/>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6"/>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6"/>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6"/>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6"/>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6"/>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6"/>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2" name="Google Shape;13562;p66"/>
          <p:cNvGrpSpPr/>
          <p:nvPr/>
        </p:nvGrpSpPr>
        <p:grpSpPr>
          <a:xfrm>
            <a:off x="6074265" y="2532275"/>
            <a:ext cx="337684" cy="314194"/>
            <a:chOff x="6099375" y="2456075"/>
            <a:chExt cx="337684" cy="314194"/>
          </a:xfrm>
        </p:grpSpPr>
        <p:sp>
          <p:nvSpPr>
            <p:cNvPr id="13563" name="Google Shape;13563;p66"/>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66"/>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5" name="Google Shape;13565;p66"/>
          <p:cNvGrpSpPr/>
          <p:nvPr/>
        </p:nvGrpSpPr>
        <p:grpSpPr>
          <a:xfrm>
            <a:off x="2287513" y="2544784"/>
            <a:ext cx="312698" cy="286534"/>
            <a:chOff x="2312623" y="2468584"/>
            <a:chExt cx="312698" cy="286534"/>
          </a:xfrm>
        </p:grpSpPr>
        <p:sp>
          <p:nvSpPr>
            <p:cNvPr id="13566" name="Google Shape;13566;p66"/>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6"/>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6"/>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9" name="Google Shape;13569;p66"/>
          <p:cNvGrpSpPr/>
          <p:nvPr/>
        </p:nvGrpSpPr>
        <p:grpSpPr>
          <a:xfrm>
            <a:off x="5593695" y="2517124"/>
            <a:ext cx="345292" cy="342618"/>
            <a:chOff x="5618805" y="2440924"/>
            <a:chExt cx="345292" cy="342618"/>
          </a:xfrm>
        </p:grpSpPr>
        <p:sp>
          <p:nvSpPr>
            <p:cNvPr id="13570" name="Google Shape;13570;p66"/>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6"/>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6"/>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6"/>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6"/>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5" name="Google Shape;13575;p66"/>
          <p:cNvGrpSpPr/>
          <p:nvPr/>
        </p:nvGrpSpPr>
        <p:grpSpPr>
          <a:xfrm>
            <a:off x="4628069" y="2522790"/>
            <a:ext cx="377886" cy="331255"/>
            <a:chOff x="4653179" y="2446590"/>
            <a:chExt cx="377886" cy="331255"/>
          </a:xfrm>
        </p:grpSpPr>
        <p:sp>
          <p:nvSpPr>
            <p:cNvPr id="13576" name="Google Shape;13576;p66"/>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6"/>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6"/>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6"/>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0" name="Google Shape;13580;p66"/>
          <p:cNvGrpSpPr/>
          <p:nvPr/>
        </p:nvGrpSpPr>
        <p:grpSpPr>
          <a:xfrm>
            <a:off x="5159407" y="2535681"/>
            <a:ext cx="252062" cy="305122"/>
            <a:chOff x="5184517" y="2459481"/>
            <a:chExt cx="252062" cy="305122"/>
          </a:xfrm>
        </p:grpSpPr>
        <p:sp>
          <p:nvSpPr>
            <p:cNvPr id="13581" name="Google Shape;13581;p66"/>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6"/>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6"/>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6"/>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6"/>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6"/>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7" name="Google Shape;13587;p66"/>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8" name="Google Shape;13588;p66"/>
          <p:cNvGrpSpPr/>
          <p:nvPr/>
        </p:nvGrpSpPr>
        <p:grpSpPr>
          <a:xfrm>
            <a:off x="6130349" y="2045308"/>
            <a:ext cx="249770" cy="363849"/>
            <a:chOff x="6155459" y="1969108"/>
            <a:chExt cx="249770" cy="363849"/>
          </a:xfrm>
        </p:grpSpPr>
        <p:sp>
          <p:nvSpPr>
            <p:cNvPr id="13589" name="Google Shape;13589;p66"/>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6"/>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6"/>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6"/>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6"/>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6"/>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6"/>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6"/>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6"/>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8" name="Google Shape;13598;p66"/>
          <p:cNvGrpSpPr/>
          <p:nvPr/>
        </p:nvGrpSpPr>
        <p:grpSpPr>
          <a:xfrm>
            <a:off x="2254919" y="2046804"/>
            <a:ext cx="353631" cy="354395"/>
            <a:chOff x="2280029" y="1970604"/>
            <a:chExt cx="353631" cy="354395"/>
          </a:xfrm>
        </p:grpSpPr>
        <p:sp>
          <p:nvSpPr>
            <p:cNvPr id="13599" name="Google Shape;13599;p66"/>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6"/>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6"/>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6"/>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3" name="Google Shape;13603;p66"/>
          <p:cNvGrpSpPr/>
          <p:nvPr/>
        </p:nvGrpSpPr>
        <p:grpSpPr>
          <a:xfrm>
            <a:off x="8039990" y="2076374"/>
            <a:ext cx="255086" cy="301685"/>
            <a:chOff x="8065100" y="2000174"/>
            <a:chExt cx="255086" cy="301685"/>
          </a:xfrm>
        </p:grpSpPr>
        <p:sp>
          <p:nvSpPr>
            <p:cNvPr id="13604" name="Google Shape;13604;p66"/>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6"/>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6"/>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6"/>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66"/>
          <p:cNvGrpSpPr/>
          <p:nvPr/>
        </p:nvGrpSpPr>
        <p:grpSpPr>
          <a:xfrm>
            <a:off x="6608595" y="2045308"/>
            <a:ext cx="249420" cy="363849"/>
            <a:chOff x="6633705" y="1969108"/>
            <a:chExt cx="249420" cy="363849"/>
          </a:xfrm>
        </p:grpSpPr>
        <p:sp>
          <p:nvSpPr>
            <p:cNvPr id="13609" name="Google Shape;13609;p66"/>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6"/>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6"/>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6"/>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6"/>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6"/>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6"/>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6"/>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7" name="Google Shape;13617;p66"/>
          <p:cNvGrpSpPr/>
          <p:nvPr/>
        </p:nvGrpSpPr>
        <p:grpSpPr>
          <a:xfrm>
            <a:off x="5185921" y="2045308"/>
            <a:ext cx="226661" cy="363467"/>
            <a:chOff x="5211031" y="1969108"/>
            <a:chExt cx="226661" cy="363467"/>
          </a:xfrm>
        </p:grpSpPr>
        <p:sp>
          <p:nvSpPr>
            <p:cNvPr id="13618" name="Google Shape;13618;p66"/>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6"/>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66"/>
          <p:cNvGrpSpPr/>
          <p:nvPr/>
        </p:nvGrpSpPr>
        <p:grpSpPr>
          <a:xfrm>
            <a:off x="3687842" y="2046804"/>
            <a:ext cx="354363" cy="354395"/>
            <a:chOff x="3712952" y="1970604"/>
            <a:chExt cx="354363" cy="354395"/>
          </a:xfrm>
        </p:grpSpPr>
        <p:sp>
          <p:nvSpPr>
            <p:cNvPr id="13621" name="Google Shape;13621;p66"/>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6"/>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6"/>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6"/>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6"/>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6"/>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6"/>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6"/>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6"/>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0" name="Google Shape;13630;p66"/>
          <p:cNvGrpSpPr/>
          <p:nvPr/>
        </p:nvGrpSpPr>
        <p:grpSpPr>
          <a:xfrm>
            <a:off x="3210329" y="2046804"/>
            <a:ext cx="354363" cy="354745"/>
            <a:chOff x="3235438" y="1970604"/>
            <a:chExt cx="354363" cy="354745"/>
          </a:xfrm>
        </p:grpSpPr>
        <p:sp>
          <p:nvSpPr>
            <p:cNvPr id="13631" name="Google Shape;13631;p66"/>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6"/>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6"/>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6"/>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6"/>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6"/>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6"/>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6"/>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6"/>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6"/>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6"/>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6"/>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6"/>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66"/>
          <p:cNvGrpSpPr/>
          <p:nvPr/>
        </p:nvGrpSpPr>
        <p:grpSpPr>
          <a:xfrm>
            <a:off x="1304475" y="2066125"/>
            <a:ext cx="341472" cy="335074"/>
            <a:chOff x="1329585" y="1989925"/>
            <a:chExt cx="341472" cy="335074"/>
          </a:xfrm>
        </p:grpSpPr>
        <p:sp>
          <p:nvSpPr>
            <p:cNvPr id="13645" name="Google Shape;13645;p66"/>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6"/>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6"/>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8" name="Google Shape;13648;p66"/>
          <p:cNvGrpSpPr/>
          <p:nvPr/>
        </p:nvGrpSpPr>
        <p:grpSpPr>
          <a:xfrm>
            <a:off x="5566761" y="2066106"/>
            <a:ext cx="416649" cy="325597"/>
            <a:chOff x="5626763" y="2013829"/>
            <a:chExt cx="351722" cy="274788"/>
          </a:xfrm>
        </p:grpSpPr>
        <p:sp>
          <p:nvSpPr>
            <p:cNvPr id="13649" name="Google Shape;13649;p66"/>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6"/>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6"/>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6"/>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6"/>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6"/>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6"/>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6"/>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6"/>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6"/>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9" name="Google Shape;13659;p66"/>
          <p:cNvGrpSpPr/>
          <p:nvPr/>
        </p:nvGrpSpPr>
        <p:grpSpPr>
          <a:xfrm>
            <a:off x="7551495" y="2060077"/>
            <a:ext cx="276698" cy="333133"/>
            <a:chOff x="7576605" y="1983877"/>
            <a:chExt cx="276698" cy="333133"/>
          </a:xfrm>
        </p:grpSpPr>
        <p:sp>
          <p:nvSpPr>
            <p:cNvPr id="13660" name="Google Shape;13660;p66"/>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6"/>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2" name="Google Shape;13662;p66"/>
          <p:cNvGrpSpPr/>
          <p:nvPr/>
        </p:nvGrpSpPr>
        <p:grpSpPr>
          <a:xfrm>
            <a:off x="828458" y="2051738"/>
            <a:ext cx="337334" cy="353599"/>
            <a:chOff x="853568" y="1975538"/>
            <a:chExt cx="337334" cy="353599"/>
          </a:xfrm>
        </p:grpSpPr>
        <p:sp>
          <p:nvSpPr>
            <p:cNvPr id="13663" name="Google Shape;13663;p66"/>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6"/>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6"/>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6"/>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7" name="Google Shape;13667;p66"/>
          <p:cNvGrpSpPr/>
          <p:nvPr/>
        </p:nvGrpSpPr>
        <p:grpSpPr>
          <a:xfrm>
            <a:off x="2733192" y="2085828"/>
            <a:ext cx="327085" cy="277080"/>
            <a:chOff x="2770052" y="2009628"/>
            <a:chExt cx="327085" cy="277080"/>
          </a:xfrm>
        </p:grpSpPr>
        <p:sp>
          <p:nvSpPr>
            <p:cNvPr id="13668" name="Google Shape;13668;p66"/>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6"/>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0" name="Google Shape;13670;p66"/>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1" name="Google Shape;13671;p66"/>
          <p:cNvGrpSpPr/>
          <p:nvPr/>
        </p:nvGrpSpPr>
        <p:grpSpPr>
          <a:xfrm>
            <a:off x="4170289" y="2046804"/>
            <a:ext cx="344878" cy="343573"/>
            <a:chOff x="4195399" y="1970604"/>
            <a:chExt cx="344878" cy="343573"/>
          </a:xfrm>
        </p:grpSpPr>
        <p:sp>
          <p:nvSpPr>
            <p:cNvPr id="13672" name="Google Shape;13672;p66"/>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6"/>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6"/>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6"/>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66"/>
          <p:cNvGrpSpPr/>
          <p:nvPr/>
        </p:nvGrpSpPr>
        <p:grpSpPr>
          <a:xfrm>
            <a:off x="4649681" y="2053647"/>
            <a:ext cx="344528" cy="344114"/>
            <a:chOff x="4674791" y="1977447"/>
            <a:chExt cx="344528" cy="344114"/>
          </a:xfrm>
        </p:grpSpPr>
        <p:sp>
          <p:nvSpPr>
            <p:cNvPr id="13677" name="Google Shape;13677;p66"/>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66"/>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6"/>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6"/>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6"/>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6"/>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6"/>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6"/>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6"/>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6"/>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6"/>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6"/>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6"/>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6"/>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6"/>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6"/>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6"/>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6"/>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6"/>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6"/>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6"/>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6"/>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6"/>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6"/>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6"/>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6"/>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3" name="Google Shape;13703;p66"/>
          <p:cNvGrpSpPr/>
          <p:nvPr/>
        </p:nvGrpSpPr>
        <p:grpSpPr>
          <a:xfrm>
            <a:off x="6058700" y="1623497"/>
            <a:ext cx="382819" cy="310788"/>
            <a:chOff x="6083810" y="1547297"/>
            <a:chExt cx="382819" cy="310788"/>
          </a:xfrm>
        </p:grpSpPr>
        <p:sp>
          <p:nvSpPr>
            <p:cNvPr id="13704" name="Google Shape;13704;p66"/>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6"/>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6"/>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6"/>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6"/>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66"/>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6"/>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6"/>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6"/>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6"/>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6"/>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6"/>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6"/>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6"/>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6"/>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6"/>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6"/>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6"/>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2" name="Google Shape;13722;p66"/>
          <p:cNvGrpSpPr/>
          <p:nvPr/>
        </p:nvGrpSpPr>
        <p:grpSpPr>
          <a:xfrm>
            <a:off x="6533190" y="1614393"/>
            <a:ext cx="382788" cy="328613"/>
            <a:chOff x="6558300" y="1538193"/>
            <a:chExt cx="382788" cy="328613"/>
          </a:xfrm>
        </p:grpSpPr>
        <p:sp>
          <p:nvSpPr>
            <p:cNvPr id="13723" name="Google Shape;13723;p66"/>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6"/>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5" name="Google Shape;13725;p66"/>
          <p:cNvGrpSpPr/>
          <p:nvPr/>
        </p:nvGrpSpPr>
        <p:grpSpPr>
          <a:xfrm>
            <a:off x="5168892" y="1587497"/>
            <a:ext cx="259605" cy="346024"/>
            <a:chOff x="5194002" y="1511297"/>
            <a:chExt cx="259605" cy="346024"/>
          </a:xfrm>
        </p:grpSpPr>
        <p:sp>
          <p:nvSpPr>
            <p:cNvPr id="13726" name="Google Shape;13726;p66"/>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6"/>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6"/>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6"/>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66"/>
          <p:cNvGrpSpPr/>
          <p:nvPr/>
        </p:nvGrpSpPr>
        <p:grpSpPr>
          <a:xfrm>
            <a:off x="1369631" y="1588261"/>
            <a:ext cx="252444" cy="351722"/>
            <a:chOff x="1394741" y="1512061"/>
            <a:chExt cx="252444" cy="351722"/>
          </a:xfrm>
        </p:grpSpPr>
        <p:sp>
          <p:nvSpPr>
            <p:cNvPr id="13731" name="Google Shape;13731;p66"/>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6"/>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6"/>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66"/>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6"/>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6"/>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6"/>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6"/>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66"/>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66"/>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6"/>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6"/>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6"/>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6"/>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6"/>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6"/>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6"/>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8" name="Google Shape;13748;p66"/>
          <p:cNvGrpSpPr/>
          <p:nvPr/>
        </p:nvGrpSpPr>
        <p:grpSpPr>
          <a:xfrm>
            <a:off x="829986" y="1580685"/>
            <a:ext cx="380910" cy="339594"/>
            <a:chOff x="855096" y="1504485"/>
            <a:chExt cx="380910" cy="339594"/>
          </a:xfrm>
        </p:grpSpPr>
        <p:sp>
          <p:nvSpPr>
            <p:cNvPr id="13749" name="Google Shape;13749;p66"/>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6"/>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6"/>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6"/>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6"/>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4" name="Google Shape;13754;p66"/>
          <p:cNvGrpSpPr/>
          <p:nvPr/>
        </p:nvGrpSpPr>
        <p:grpSpPr>
          <a:xfrm>
            <a:off x="1794466" y="1587879"/>
            <a:ext cx="352103" cy="352103"/>
            <a:chOff x="1819576" y="1511679"/>
            <a:chExt cx="352103" cy="352103"/>
          </a:xfrm>
        </p:grpSpPr>
        <p:sp>
          <p:nvSpPr>
            <p:cNvPr id="13755" name="Google Shape;13755;p66"/>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6"/>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6"/>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6"/>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9" name="Google Shape;13759;p66"/>
          <p:cNvGrpSpPr/>
          <p:nvPr/>
        </p:nvGrpSpPr>
        <p:grpSpPr>
          <a:xfrm>
            <a:off x="5595987" y="1576961"/>
            <a:ext cx="371424" cy="355446"/>
            <a:chOff x="5621097" y="1500761"/>
            <a:chExt cx="371424" cy="355446"/>
          </a:xfrm>
        </p:grpSpPr>
        <p:sp>
          <p:nvSpPr>
            <p:cNvPr id="13760" name="Google Shape;13760;p66"/>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6"/>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2" name="Google Shape;13762;p66"/>
          <p:cNvGrpSpPr/>
          <p:nvPr/>
        </p:nvGrpSpPr>
        <p:grpSpPr>
          <a:xfrm>
            <a:off x="4645129" y="1617799"/>
            <a:ext cx="359679" cy="321833"/>
            <a:chOff x="4670239" y="1541599"/>
            <a:chExt cx="359679" cy="321833"/>
          </a:xfrm>
        </p:grpSpPr>
        <p:sp>
          <p:nvSpPr>
            <p:cNvPr id="13763" name="Google Shape;13763;p66"/>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6"/>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6"/>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6"/>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6"/>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8" name="Google Shape;13768;p66"/>
          <p:cNvGrpSpPr/>
          <p:nvPr/>
        </p:nvGrpSpPr>
        <p:grpSpPr>
          <a:xfrm>
            <a:off x="4187319" y="1578585"/>
            <a:ext cx="321037" cy="353822"/>
            <a:chOff x="4212429" y="1502385"/>
            <a:chExt cx="321037" cy="353822"/>
          </a:xfrm>
        </p:grpSpPr>
        <p:sp>
          <p:nvSpPr>
            <p:cNvPr id="13769" name="Google Shape;13769;p66"/>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66"/>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6"/>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6"/>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3" name="Google Shape;13773;p66"/>
          <p:cNvGrpSpPr/>
          <p:nvPr/>
        </p:nvGrpSpPr>
        <p:grpSpPr>
          <a:xfrm>
            <a:off x="2277678" y="1582181"/>
            <a:ext cx="336188" cy="335425"/>
            <a:chOff x="2302788" y="1505981"/>
            <a:chExt cx="336188" cy="335425"/>
          </a:xfrm>
        </p:grpSpPr>
        <p:sp>
          <p:nvSpPr>
            <p:cNvPr id="13774" name="Google Shape;13774;p66"/>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6"/>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66"/>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6"/>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6"/>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6"/>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6"/>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6"/>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6"/>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6"/>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6"/>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6"/>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6"/>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6"/>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6"/>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6"/>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6"/>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1" name="Google Shape;13791;p66"/>
          <p:cNvGrpSpPr/>
          <p:nvPr/>
        </p:nvGrpSpPr>
        <p:grpSpPr>
          <a:xfrm>
            <a:off x="2755191" y="1598096"/>
            <a:ext cx="333133" cy="321037"/>
            <a:chOff x="2780301" y="1521896"/>
            <a:chExt cx="333133" cy="321037"/>
          </a:xfrm>
        </p:grpSpPr>
        <p:sp>
          <p:nvSpPr>
            <p:cNvPr id="13792" name="Google Shape;13792;p66"/>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6"/>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6"/>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6"/>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6"/>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6"/>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6"/>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6"/>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6"/>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6"/>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6"/>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6"/>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6"/>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6"/>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6"/>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6"/>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6"/>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6"/>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6"/>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66"/>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2" name="Google Shape;13812;p66"/>
          <p:cNvGrpSpPr/>
          <p:nvPr/>
        </p:nvGrpSpPr>
        <p:grpSpPr>
          <a:xfrm>
            <a:off x="3291049" y="1591285"/>
            <a:ext cx="211892" cy="339594"/>
            <a:chOff x="3316159" y="1515085"/>
            <a:chExt cx="211892" cy="339594"/>
          </a:xfrm>
        </p:grpSpPr>
        <p:sp>
          <p:nvSpPr>
            <p:cNvPr id="13813" name="Google Shape;13813;p66"/>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6"/>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6"/>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6" name="Google Shape;13816;p66"/>
            <p:cNvGrpSpPr/>
            <p:nvPr/>
          </p:nvGrpSpPr>
          <p:grpSpPr>
            <a:xfrm>
              <a:off x="3316159" y="1515085"/>
              <a:ext cx="211892" cy="339594"/>
              <a:chOff x="3316159" y="1515085"/>
              <a:chExt cx="211892" cy="339594"/>
            </a:xfrm>
          </p:grpSpPr>
          <p:sp>
            <p:nvSpPr>
              <p:cNvPr id="13817" name="Google Shape;13817;p66"/>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6"/>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6"/>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6"/>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6"/>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66"/>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23" name="Google Shape;13823;p66"/>
          <p:cNvGrpSpPr/>
          <p:nvPr/>
        </p:nvGrpSpPr>
        <p:grpSpPr>
          <a:xfrm>
            <a:off x="3691248" y="1620855"/>
            <a:ext cx="361971" cy="314958"/>
            <a:chOff x="3716358" y="1544655"/>
            <a:chExt cx="361971" cy="314958"/>
          </a:xfrm>
        </p:grpSpPr>
        <p:sp>
          <p:nvSpPr>
            <p:cNvPr id="13824" name="Google Shape;13824;p66"/>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6"/>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6"/>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6"/>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6"/>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29" name="Google Shape;13829;p66"/>
            <p:cNvGrpSpPr/>
            <p:nvPr/>
          </p:nvGrpSpPr>
          <p:grpSpPr>
            <a:xfrm>
              <a:off x="3716358" y="1544655"/>
              <a:ext cx="361971" cy="314958"/>
              <a:chOff x="3716358" y="1544655"/>
              <a:chExt cx="361971" cy="314958"/>
            </a:xfrm>
          </p:grpSpPr>
          <p:sp>
            <p:nvSpPr>
              <p:cNvPr id="13830" name="Google Shape;13830;p66"/>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6"/>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6"/>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6"/>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6"/>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35" name="Google Shape;13835;p66"/>
          <p:cNvGrpSpPr/>
          <p:nvPr/>
        </p:nvGrpSpPr>
        <p:grpSpPr>
          <a:xfrm>
            <a:off x="6986814" y="1633752"/>
            <a:ext cx="499533" cy="305136"/>
            <a:chOff x="7009649" y="1541981"/>
            <a:chExt cx="524940" cy="320655"/>
          </a:xfrm>
        </p:grpSpPr>
        <p:sp>
          <p:nvSpPr>
            <p:cNvPr id="13836" name="Google Shape;13836;p66"/>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6"/>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6"/>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6"/>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6"/>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6"/>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6"/>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6"/>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4" name="Google Shape;13844;p66"/>
          <p:cNvGrpSpPr/>
          <p:nvPr/>
        </p:nvGrpSpPr>
        <p:grpSpPr>
          <a:xfrm>
            <a:off x="8008924" y="1594309"/>
            <a:ext cx="282746" cy="340358"/>
            <a:chOff x="8034034" y="1518109"/>
            <a:chExt cx="282746" cy="340358"/>
          </a:xfrm>
        </p:grpSpPr>
        <p:sp>
          <p:nvSpPr>
            <p:cNvPr id="13845" name="Google Shape;13845;p66"/>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6"/>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6"/>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6"/>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9" name="Google Shape;13849;p66"/>
          <p:cNvGrpSpPr/>
          <p:nvPr/>
        </p:nvGrpSpPr>
        <p:grpSpPr>
          <a:xfrm>
            <a:off x="7557192" y="1576134"/>
            <a:ext cx="369133" cy="360411"/>
            <a:chOff x="7582302" y="1499934"/>
            <a:chExt cx="369133" cy="360411"/>
          </a:xfrm>
        </p:grpSpPr>
        <p:sp>
          <p:nvSpPr>
            <p:cNvPr id="13850" name="Google Shape;13850;p66"/>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6"/>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6"/>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66"/>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66"/>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5" name="Google Shape;13855;p66"/>
          <p:cNvGrpSpPr/>
          <p:nvPr/>
        </p:nvGrpSpPr>
        <p:grpSpPr>
          <a:xfrm>
            <a:off x="6170979" y="3893352"/>
            <a:ext cx="346056" cy="345674"/>
            <a:chOff x="2238181" y="4120624"/>
            <a:chExt cx="346056" cy="345674"/>
          </a:xfrm>
        </p:grpSpPr>
        <p:grpSp>
          <p:nvGrpSpPr>
            <p:cNvPr id="13856" name="Google Shape;13856;p66"/>
            <p:cNvGrpSpPr/>
            <p:nvPr/>
          </p:nvGrpSpPr>
          <p:grpSpPr>
            <a:xfrm>
              <a:off x="2309155" y="4177413"/>
              <a:ext cx="203862" cy="231903"/>
              <a:chOff x="1512725" y="258500"/>
              <a:chExt cx="4570900" cy="5199625"/>
            </a:xfrm>
          </p:grpSpPr>
          <p:sp>
            <p:nvSpPr>
              <p:cNvPr id="13857" name="Google Shape;13857;p66"/>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6"/>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59" name="Google Shape;13859;p66"/>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0" name="Google Shape;13860;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64" name="Shape 13864"/>
        <p:cNvGrpSpPr/>
        <p:nvPr/>
      </p:nvGrpSpPr>
      <p:grpSpPr>
        <a:xfrm>
          <a:off x="0" y="0"/>
          <a:ext cx="0" cy="0"/>
          <a:chOff x="0" y="0"/>
          <a:chExt cx="0" cy="0"/>
        </a:xfrm>
      </p:grpSpPr>
      <p:pic>
        <p:nvPicPr>
          <p:cNvPr id="13865" name="Google Shape;13865;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31"/>
          <p:cNvSpPr txBox="1"/>
          <p:nvPr>
            <p:ph idx="1" type="subTitle"/>
          </p:nvPr>
        </p:nvSpPr>
        <p:spPr>
          <a:xfrm>
            <a:off x="3268050" y="3686675"/>
            <a:ext cx="2607900" cy="63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814" name="Google Shape;814;p31"/>
          <p:cNvSpPr txBox="1"/>
          <p:nvPr>
            <p:ph type="title"/>
          </p:nvPr>
        </p:nvSpPr>
        <p:spPr>
          <a:xfrm>
            <a:off x="2782350" y="1883975"/>
            <a:ext cx="3579300" cy="180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t>
            </a:r>
            <a:r>
              <a:rPr lang="en"/>
              <a:t>ame of the section</a:t>
            </a:r>
            <a:endParaRPr/>
          </a:p>
        </p:txBody>
      </p:sp>
      <p:sp>
        <p:nvSpPr>
          <p:cNvPr id="815" name="Google Shape;815;p31"/>
          <p:cNvSpPr txBox="1"/>
          <p:nvPr>
            <p:ph idx="2" type="title"/>
          </p:nvPr>
        </p:nvSpPr>
        <p:spPr>
          <a:xfrm>
            <a:off x="3937800" y="539488"/>
            <a:ext cx="1268400" cy="126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816" name="Google Shape;816;p31"/>
          <p:cNvSpPr/>
          <p:nvPr/>
        </p:nvSpPr>
        <p:spPr>
          <a:xfrm>
            <a:off x="953250" y="18839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1"/>
          <p:cNvSpPr/>
          <p:nvPr/>
        </p:nvSpPr>
        <p:spPr>
          <a:xfrm>
            <a:off x="1804900" y="5395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1"/>
          <p:cNvSpPr/>
          <p:nvPr/>
        </p:nvSpPr>
        <p:spPr>
          <a:xfrm>
            <a:off x="2162850" y="972188"/>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1"/>
          <p:cNvSpPr/>
          <p:nvPr/>
        </p:nvSpPr>
        <p:spPr>
          <a:xfrm>
            <a:off x="7643875" y="79837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1"/>
          <p:cNvSpPr/>
          <p:nvPr/>
        </p:nvSpPr>
        <p:spPr>
          <a:xfrm>
            <a:off x="6496725" y="346425"/>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1"/>
          <p:cNvSpPr/>
          <p:nvPr/>
        </p:nvSpPr>
        <p:spPr>
          <a:xfrm>
            <a:off x="6762300" y="21262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1"/>
          <p:cNvSpPr/>
          <p:nvPr/>
        </p:nvSpPr>
        <p:spPr>
          <a:xfrm>
            <a:off x="1352025" y="114036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1"/>
          <p:cNvSpPr/>
          <p:nvPr/>
        </p:nvSpPr>
        <p:spPr>
          <a:xfrm>
            <a:off x="7393300" y="17254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1"/>
          <p:cNvSpPr/>
          <p:nvPr/>
        </p:nvSpPr>
        <p:spPr>
          <a:xfrm>
            <a:off x="7979275" y="1575675"/>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 name="Google Shape;825;p31"/>
          <p:cNvGrpSpPr/>
          <p:nvPr/>
        </p:nvGrpSpPr>
        <p:grpSpPr>
          <a:xfrm>
            <a:off x="877204" y="1395365"/>
            <a:ext cx="1605848" cy="3384532"/>
            <a:chOff x="4312525" y="1698825"/>
            <a:chExt cx="327050" cy="689300"/>
          </a:xfrm>
        </p:grpSpPr>
        <p:sp>
          <p:nvSpPr>
            <p:cNvPr id="826" name="Google Shape;826;p31"/>
            <p:cNvSpPr/>
            <p:nvPr/>
          </p:nvSpPr>
          <p:spPr>
            <a:xfrm>
              <a:off x="4312525" y="1808575"/>
              <a:ext cx="327050" cy="579550"/>
            </a:xfrm>
            <a:custGeom>
              <a:rect b="b" l="l" r="r" t="t"/>
              <a:pathLst>
                <a:path extrusionOk="0" h="23182" w="13082">
                  <a:moveTo>
                    <a:pt x="6413" y="1"/>
                  </a:moveTo>
                  <a:cubicBezTo>
                    <a:pt x="6317" y="1"/>
                    <a:pt x="6219" y="51"/>
                    <a:pt x="6145" y="151"/>
                  </a:cubicBezTo>
                  <a:cubicBezTo>
                    <a:pt x="6127" y="174"/>
                    <a:pt x="6106" y="197"/>
                    <a:pt x="6091" y="222"/>
                  </a:cubicBezTo>
                  <a:cubicBezTo>
                    <a:pt x="6028" y="332"/>
                    <a:pt x="5959" y="438"/>
                    <a:pt x="5906" y="552"/>
                  </a:cubicBezTo>
                  <a:cubicBezTo>
                    <a:pt x="5647" y="1108"/>
                    <a:pt x="5429" y="1681"/>
                    <a:pt x="5259" y="2270"/>
                  </a:cubicBezTo>
                  <a:cubicBezTo>
                    <a:pt x="5034" y="3054"/>
                    <a:pt x="4783" y="3831"/>
                    <a:pt x="4557" y="4615"/>
                  </a:cubicBezTo>
                  <a:cubicBezTo>
                    <a:pt x="4311" y="5469"/>
                    <a:pt x="4096" y="6329"/>
                    <a:pt x="3921" y="7201"/>
                  </a:cubicBezTo>
                  <a:cubicBezTo>
                    <a:pt x="3746" y="8072"/>
                    <a:pt x="3588" y="8946"/>
                    <a:pt x="3401" y="9814"/>
                  </a:cubicBezTo>
                  <a:cubicBezTo>
                    <a:pt x="3215" y="10683"/>
                    <a:pt x="3003" y="11545"/>
                    <a:pt x="2765" y="12401"/>
                  </a:cubicBezTo>
                  <a:cubicBezTo>
                    <a:pt x="2453" y="13518"/>
                    <a:pt x="2109" y="14623"/>
                    <a:pt x="1764" y="15729"/>
                  </a:cubicBezTo>
                  <a:cubicBezTo>
                    <a:pt x="1565" y="16364"/>
                    <a:pt x="1373" y="17003"/>
                    <a:pt x="1204" y="17647"/>
                  </a:cubicBezTo>
                  <a:cubicBezTo>
                    <a:pt x="923" y="18715"/>
                    <a:pt x="625" y="19778"/>
                    <a:pt x="328" y="20842"/>
                  </a:cubicBezTo>
                  <a:cubicBezTo>
                    <a:pt x="205" y="21281"/>
                    <a:pt x="99" y="21725"/>
                    <a:pt x="25" y="22176"/>
                  </a:cubicBezTo>
                  <a:cubicBezTo>
                    <a:pt x="8" y="22283"/>
                    <a:pt x="1" y="22391"/>
                    <a:pt x="6" y="22498"/>
                  </a:cubicBezTo>
                  <a:cubicBezTo>
                    <a:pt x="13" y="22635"/>
                    <a:pt x="75" y="22740"/>
                    <a:pt x="199" y="22801"/>
                  </a:cubicBezTo>
                  <a:cubicBezTo>
                    <a:pt x="258" y="22831"/>
                    <a:pt x="318" y="22861"/>
                    <a:pt x="381" y="22877"/>
                  </a:cubicBezTo>
                  <a:cubicBezTo>
                    <a:pt x="713" y="22962"/>
                    <a:pt x="1050" y="23022"/>
                    <a:pt x="1393" y="23034"/>
                  </a:cubicBezTo>
                  <a:cubicBezTo>
                    <a:pt x="1663" y="23042"/>
                    <a:pt x="1933" y="23040"/>
                    <a:pt x="2203" y="23056"/>
                  </a:cubicBezTo>
                  <a:cubicBezTo>
                    <a:pt x="2574" y="23080"/>
                    <a:pt x="2947" y="23085"/>
                    <a:pt x="3318" y="23095"/>
                  </a:cubicBezTo>
                  <a:cubicBezTo>
                    <a:pt x="3685" y="23104"/>
                    <a:pt x="4051" y="23114"/>
                    <a:pt x="4417" y="23114"/>
                  </a:cubicBezTo>
                  <a:cubicBezTo>
                    <a:pt x="4765" y="23114"/>
                    <a:pt x="5112" y="23105"/>
                    <a:pt x="5460" y="23077"/>
                  </a:cubicBezTo>
                  <a:cubicBezTo>
                    <a:pt x="5611" y="23064"/>
                    <a:pt x="5761" y="23059"/>
                    <a:pt x="5912" y="23059"/>
                  </a:cubicBezTo>
                  <a:cubicBezTo>
                    <a:pt x="6234" y="23059"/>
                    <a:pt x="6557" y="23085"/>
                    <a:pt x="6879" y="23128"/>
                  </a:cubicBezTo>
                  <a:cubicBezTo>
                    <a:pt x="7083" y="23155"/>
                    <a:pt x="7289" y="23177"/>
                    <a:pt x="7496" y="23177"/>
                  </a:cubicBezTo>
                  <a:cubicBezTo>
                    <a:pt x="7505" y="23177"/>
                    <a:pt x="7514" y="23177"/>
                    <a:pt x="7524" y="23177"/>
                  </a:cubicBezTo>
                  <a:cubicBezTo>
                    <a:pt x="7582" y="23176"/>
                    <a:pt x="7640" y="23176"/>
                    <a:pt x="7697" y="23176"/>
                  </a:cubicBezTo>
                  <a:cubicBezTo>
                    <a:pt x="7813" y="23176"/>
                    <a:pt x="7928" y="23177"/>
                    <a:pt x="8042" y="23177"/>
                  </a:cubicBezTo>
                  <a:cubicBezTo>
                    <a:pt x="8112" y="23180"/>
                    <a:pt x="8183" y="23181"/>
                    <a:pt x="8254" y="23181"/>
                  </a:cubicBezTo>
                  <a:cubicBezTo>
                    <a:pt x="8679" y="23181"/>
                    <a:pt x="9099" y="23136"/>
                    <a:pt x="9521" y="23135"/>
                  </a:cubicBezTo>
                  <a:cubicBezTo>
                    <a:pt x="9545" y="23135"/>
                    <a:pt x="9569" y="23132"/>
                    <a:pt x="9592" y="23129"/>
                  </a:cubicBezTo>
                  <a:cubicBezTo>
                    <a:pt x="9910" y="23099"/>
                    <a:pt x="10225" y="23065"/>
                    <a:pt x="10542" y="23040"/>
                  </a:cubicBezTo>
                  <a:cubicBezTo>
                    <a:pt x="10883" y="23012"/>
                    <a:pt x="11224" y="22984"/>
                    <a:pt x="11565" y="22967"/>
                  </a:cubicBezTo>
                  <a:cubicBezTo>
                    <a:pt x="11955" y="22948"/>
                    <a:pt x="12344" y="22938"/>
                    <a:pt x="12734" y="22925"/>
                  </a:cubicBezTo>
                  <a:cubicBezTo>
                    <a:pt x="12788" y="22923"/>
                    <a:pt x="12842" y="22925"/>
                    <a:pt x="12896" y="22918"/>
                  </a:cubicBezTo>
                  <a:cubicBezTo>
                    <a:pt x="13012" y="22903"/>
                    <a:pt x="13076" y="22830"/>
                    <a:pt x="13080" y="22711"/>
                  </a:cubicBezTo>
                  <a:cubicBezTo>
                    <a:pt x="13082" y="22675"/>
                    <a:pt x="13074" y="22639"/>
                    <a:pt x="13069" y="22604"/>
                  </a:cubicBezTo>
                  <a:cubicBezTo>
                    <a:pt x="13045" y="22437"/>
                    <a:pt x="12994" y="22277"/>
                    <a:pt x="12940" y="22117"/>
                  </a:cubicBezTo>
                  <a:cubicBezTo>
                    <a:pt x="12688" y="21371"/>
                    <a:pt x="12491" y="20611"/>
                    <a:pt x="12330" y="19841"/>
                  </a:cubicBezTo>
                  <a:cubicBezTo>
                    <a:pt x="12221" y="19324"/>
                    <a:pt x="12118" y="18806"/>
                    <a:pt x="11996" y="18292"/>
                  </a:cubicBezTo>
                  <a:cubicBezTo>
                    <a:pt x="11732" y="17176"/>
                    <a:pt x="11444" y="16067"/>
                    <a:pt x="11145" y="14960"/>
                  </a:cubicBezTo>
                  <a:cubicBezTo>
                    <a:pt x="10969" y="14306"/>
                    <a:pt x="10783" y="13654"/>
                    <a:pt x="10575" y="13007"/>
                  </a:cubicBezTo>
                  <a:cubicBezTo>
                    <a:pt x="10277" y="12075"/>
                    <a:pt x="9931" y="11160"/>
                    <a:pt x="9600" y="10240"/>
                  </a:cubicBezTo>
                  <a:cubicBezTo>
                    <a:pt x="9406" y="9702"/>
                    <a:pt x="9222" y="9163"/>
                    <a:pt x="9060" y="8616"/>
                  </a:cubicBezTo>
                  <a:cubicBezTo>
                    <a:pt x="8818" y="7799"/>
                    <a:pt x="8599" y="6975"/>
                    <a:pt x="8401" y="6146"/>
                  </a:cubicBezTo>
                  <a:cubicBezTo>
                    <a:pt x="8229" y="5429"/>
                    <a:pt x="8039" y="4715"/>
                    <a:pt x="7859" y="4000"/>
                  </a:cubicBezTo>
                  <a:cubicBezTo>
                    <a:pt x="7655" y="3184"/>
                    <a:pt x="7421" y="2377"/>
                    <a:pt x="7163" y="1578"/>
                  </a:cubicBezTo>
                  <a:cubicBezTo>
                    <a:pt x="7044" y="1212"/>
                    <a:pt x="6934" y="844"/>
                    <a:pt x="6819" y="477"/>
                  </a:cubicBezTo>
                  <a:cubicBezTo>
                    <a:pt x="6786" y="374"/>
                    <a:pt x="6743" y="277"/>
                    <a:pt x="6690" y="181"/>
                  </a:cubicBezTo>
                  <a:cubicBezTo>
                    <a:pt x="6622" y="61"/>
                    <a:pt x="6519" y="1"/>
                    <a:pt x="64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1"/>
            <p:cNvSpPr/>
            <p:nvPr/>
          </p:nvSpPr>
          <p:spPr>
            <a:xfrm>
              <a:off x="4319450" y="2187650"/>
              <a:ext cx="312550" cy="161300"/>
            </a:xfrm>
            <a:custGeom>
              <a:rect b="b" l="l" r="r" t="t"/>
              <a:pathLst>
                <a:path extrusionOk="0" h="6452" w="12502">
                  <a:moveTo>
                    <a:pt x="5815" y="140"/>
                  </a:moveTo>
                  <a:cubicBezTo>
                    <a:pt x="5895" y="140"/>
                    <a:pt x="5976" y="182"/>
                    <a:pt x="6049" y="265"/>
                  </a:cubicBezTo>
                  <a:cubicBezTo>
                    <a:pt x="6124" y="351"/>
                    <a:pt x="6184" y="449"/>
                    <a:pt x="6223" y="556"/>
                  </a:cubicBezTo>
                  <a:cubicBezTo>
                    <a:pt x="6305" y="783"/>
                    <a:pt x="6357" y="1014"/>
                    <a:pt x="6386" y="1254"/>
                  </a:cubicBezTo>
                  <a:cubicBezTo>
                    <a:pt x="6407" y="1439"/>
                    <a:pt x="6414" y="1623"/>
                    <a:pt x="6416" y="1809"/>
                  </a:cubicBezTo>
                  <a:cubicBezTo>
                    <a:pt x="6413" y="2519"/>
                    <a:pt x="6273" y="3200"/>
                    <a:pt x="5999" y="3854"/>
                  </a:cubicBezTo>
                  <a:cubicBezTo>
                    <a:pt x="5984" y="3886"/>
                    <a:pt x="5967" y="3918"/>
                    <a:pt x="5951" y="3950"/>
                  </a:cubicBezTo>
                  <a:cubicBezTo>
                    <a:pt x="5942" y="3966"/>
                    <a:pt x="5931" y="3981"/>
                    <a:pt x="5911" y="3981"/>
                  </a:cubicBezTo>
                  <a:cubicBezTo>
                    <a:pt x="5890" y="3981"/>
                    <a:pt x="5879" y="3965"/>
                    <a:pt x="5872" y="3949"/>
                  </a:cubicBezTo>
                  <a:cubicBezTo>
                    <a:pt x="5816" y="3830"/>
                    <a:pt x="5756" y="3711"/>
                    <a:pt x="5708" y="3590"/>
                  </a:cubicBezTo>
                  <a:cubicBezTo>
                    <a:pt x="5582" y="3272"/>
                    <a:pt x="5466" y="2951"/>
                    <a:pt x="5394" y="2616"/>
                  </a:cubicBezTo>
                  <a:cubicBezTo>
                    <a:pt x="5346" y="2394"/>
                    <a:pt x="5308" y="2171"/>
                    <a:pt x="5288" y="1944"/>
                  </a:cubicBezTo>
                  <a:cubicBezTo>
                    <a:pt x="5274" y="1783"/>
                    <a:pt x="5256" y="1621"/>
                    <a:pt x="5265" y="1460"/>
                  </a:cubicBezTo>
                  <a:cubicBezTo>
                    <a:pt x="5280" y="1191"/>
                    <a:pt x="5313" y="925"/>
                    <a:pt x="5392" y="665"/>
                  </a:cubicBezTo>
                  <a:cubicBezTo>
                    <a:pt x="5429" y="543"/>
                    <a:pt x="5487" y="433"/>
                    <a:pt x="5547" y="322"/>
                  </a:cubicBezTo>
                  <a:cubicBezTo>
                    <a:pt x="5555" y="306"/>
                    <a:pt x="5566" y="291"/>
                    <a:pt x="5577" y="277"/>
                  </a:cubicBezTo>
                  <a:cubicBezTo>
                    <a:pt x="5648" y="186"/>
                    <a:pt x="5731" y="140"/>
                    <a:pt x="5815" y="140"/>
                  </a:cubicBezTo>
                  <a:close/>
                  <a:moveTo>
                    <a:pt x="2508" y="494"/>
                  </a:moveTo>
                  <a:cubicBezTo>
                    <a:pt x="2548" y="494"/>
                    <a:pt x="2587" y="510"/>
                    <a:pt x="2624" y="542"/>
                  </a:cubicBezTo>
                  <a:cubicBezTo>
                    <a:pt x="2673" y="586"/>
                    <a:pt x="2716" y="635"/>
                    <a:pt x="2749" y="694"/>
                  </a:cubicBezTo>
                  <a:cubicBezTo>
                    <a:pt x="2836" y="846"/>
                    <a:pt x="2889" y="1011"/>
                    <a:pt x="2921" y="1182"/>
                  </a:cubicBezTo>
                  <a:cubicBezTo>
                    <a:pt x="2968" y="1431"/>
                    <a:pt x="2972" y="1684"/>
                    <a:pt x="2951" y="1933"/>
                  </a:cubicBezTo>
                  <a:cubicBezTo>
                    <a:pt x="2921" y="2296"/>
                    <a:pt x="2864" y="2656"/>
                    <a:pt x="2768" y="3008"/>
                  </a:cubicBezTo>
                  <a:cubicBezTo>
                    <a:pt x="2670" y="3368"/>
                    <a:pt x="2520" y="3707"/>
                    <a:pt x="2345" y="4035"/>
                  </a:cubicBezTo>
                  <a:cubicBezTo>
                    <a:pt x="2334" y="4056"/>
                    <a:pt x="2323" y="4078"/>
                    <a:pt x="2295" y="4082"/>
                  </a:cubicBezTo>
                  <a:cubicBezTo>
                    <a:pt x="2264" y="4069"/>
                    <a:pt x="2256" y="4039"/>
                    <a:pt x="2247" y="4012"/>
                  </a:cubicBezTo>
                  <a:cubicBezTo>
                    <a:pt x="2127" y="3667"/>
                    <a:pt x="2026" y="3319"/>
                    <a:pt x="1977" y="2955"/>
                  </a:cubicBezTo>
                  <a:cubicBezTo>
                    <a:pt x="1929" y="2602"/>
                    <a:pt x="1931" y="2249"/>
                    <a:pt x="1955" y="1899"/>
                  </a:cubicBezTo>
                  <a:cubicBezTo>
                    <a:pt x="1985" y="1486"/>
                    <a:pt x="2075" y="1083"/>
                    <a:pt x="2272" y="711"/>
                  </a:cubicBezTo>
                  <a:cubicBezTo>
                    <a:pt x="2302" y="653"/>
                    <a:pt x="2334" y="594"/>
                    <a:pt x="2383" y="549"/>
                  </a:cubicBezTo>
                  <a:cubicBezTo>
                    <a:pt x="2423" y="513"/>
                    <a:pt x="2466" y="494"/>
                    <a:pt x="2508" y="494"/>
                  </a:cubicBezTo>
                  <a:close/>
                  <a:moveTo>
                    <a:pt x="9198" y="280"/>
                  </a:moveTo>
                  <a:cubicBezTo>
                    <a:pt x="9236" y="280"/>
                    <a:pt x="9275" y="294"/>
                    <a:pt x="9310" y="322"/>
                  </a:cubicBezTo>
                  <a:cubicBezTo>
                    <a:pt x="9399" y="394"/>
                    <a:pt x="9479" y="476"/>
                    <a:pt x="9545" y="569"/>
                  </a:cubicBezTo>
                  <a:cubicBezTo>
                    <a:pt x="9659" y="733"/>
                    <a:pt x="9733" y="916"/>
                    <a:pt x="9802" y="1101"/>
                  </a:cubicBezTo>
                  <a:cubicBezTo>
                    <a:pt x="9951" y="1506"/>
                    <a:pt x="10046" y="1925"/>
                    <a:pt x="10116" y="2351"/>
                  </a:cubicBezTo>
                  <a:cubicBezTo>
                    <a:pt x="10136" y="2480"/>
                    <a:pt x="10148" y="2612"/>
                    <a:pt x="10155" y="2743"/>
                  </a:cubicBezTo>
                  <a:cubicBezTo>
                    <a:pt x="10161" y="2868"/>
                    <a:pt x="10156" y="2994"/>
                    <a:pt x="10156" y="3120"/>
                  </a:cubicBezTo>
                  <a:cubicBezTo>
                    <a:pt x="10166" y="3553"/>
                    <a:pt x="10113" y="3979"/>
                    <a:pt x="10015" y="4399"/>
                  </a:cubicBezTo>
                  <a:cubicBezTo>
                    <a:pt x="10012" y="4415"/>
                    <a:pt x="10011" y="4436"/>
                    <a:pt x="9991" y="4436"/>
                  </a:cubicBezTo>
                  <a:cubicBezTo>
                    <a:pt x="9990" y="4436"/>
                    <a:pt x="9989" y="4436"/>
                    <a:pt x="9988" y="4436"/>
                  </a:cubicBezTo>
                  <a:cubicBezTo>
                    <a:pt x="9973" y="4434"/>
                    <a:pt x="9953" y="4424"/>
                    <a:pt x="9945" y="4412"/>
                  </a:cubicBezTo>
                  <a:cubicBezTo>
                    <a:pt x="9882" y="4316"/>
                    <a:pt x="9819" y="4221"/>
                    <a:pt x="9762" y="4124"/>
                  </a:cubicBezTo>
                  <a:cubicBezTo>
                    <a:pt x="9479" y="3648"/>
                    <a:pt x="9258" y="3146"/>
                    <a:pt x="9107" y="2614"/>
                  </a:cubicBezTo>
                  <a:cubicBezTo>
                    <a:pt x="9025" y="2325"/>
                    <a:pt x="8955" y="2035"/>
                    <a:pt x="8912" y="1740"/>
                  </a:cubicBezTo>
                  <a:cubicBezTo>
                    <a:pt x="8874" y="1476"/>
                    <a:pt x="8834" y="1210"/>
                    <a:pt x="8886" y="937"/>
                  </a:cubicBezTo>
                  <a:cubicBezTo>
                    <a:pt x="8911" y="808"/>
                    <a:pt x="8924" y="677"/>
                    <a:pt x="8967" y="553"/>
                  </a:cubicBezTo>
                  <a:cubicBezTo>
                    <a:pt x="8991" y="486"/>
                    <a:pt x="9022" y="419"/>
                    <a:pt x="9060" y="360"/>
                  </a:cubicBezTo>
                  <a:cubicBezTo>
                    <a:pt x="9095" y="307"/>
                    <a:pt x="9146" y="280"/>
                    <a:pt x="9198" y="280"/>
                  </a:cubicBezTo>
                  <a:close/>
                  <a:moveTo>
                    <a:pt x="5821" y="1"/>
                  </a:moveTo>
                  <a:cubicBezTo>
                    <a:pt x="5805" y="1"/>
                    <a:pt x="5788" y="2"/>
                    <a:pt x="5771" y="4"/>
                  </a:cubicBezTo>
                  <a:cubicBezTo>
                    <a:pt x="5640" y="19"/>
                    <a:pt x="5535" y="90"/>
                    <a:pt x="5459" y="197"/>
                  </a:cubicBezTo>
                  <a:cubicBezTo>
                    <a:pt x="5391" y="295"/>
                    <a:pt x="5333" y="400"/>
                    <a:pt x="5293" y="515"/>
                  </a:cubicBezTo>
                  <a:cubicBezTo>
                    <a:pt x="5183" y="829"/>
                    <a:pt x="5138" y="1153"/>
                    <a:pt x="5126" y="1483"/>
                  </a:cubicBezTo>
                  <a:cubicBezTo>
                    <a:pt x="5118" y="1657"/>
                    <a:pt x="5135" y="1829"/>
                    <a:pt x="5151" y="2003"/>
                  </a:cubicBezTo>
                  <a:cubicBezTo>
                    <a:pt x="5183" y="2344"/>
                    <a:pt x="5250" y="2678"/>
                    <a:pt x="5351" y="3004"/>
                  </a:cubicBezTo>
                  <a:cubicBezTo>
                    <a:pt x="5461" y="3365"/>
                    <a:pt x="5589" y="3721"/>
                    <a:pt x="5768" y="4054"/>
                  </a:cubicBezTo>
                  <a:cubicBezTo>
                    <a:pt x="5824" y="4157"/>
                    <a:pt x="5816" y="4248"/>
                    <a:pt x="5757" y="4342"/>
                  </a:cubicBezTo>
                  <a:cubicBezTo>
                    <a:pt x="5697" y="4438"/>
                    <a:pt x="5638" y="4535"/>
                    <a:pt x="5579" y="4633"/>
                  </a:cubicBezTo>
                  <a:cubicBezTo>
                    <a:pt x="5404" y="4921"/>
                    <a:pt x="5196" y="5184"/>
                    <a:pt x="4945" y="5410"/>
                  </a:cubicBezTo>
                  <a:cubicBezTo>
                    <a:pt x="4761" y="5574"/>
                    <a:pt x="4554" y="5702"/>
                    <a:pt x="4313" y="5776"/>
                  </a:cubicBezTo>
                  <a:cubicBezTo>
                    <a:pt x="4207" y="5808"/>
                    <a:pt x="4103" y="5824"/>
                    <a:pt x="4001" y="5824"/>
                  </a:cubicBezTo>
                  <a:cubicBezTo>
                    <a:pt x="3840" y="5824"/>
                    <a:pt x="3684" y="5785"/>
                    <a:pt x="3529" y="5711"/>
                  </a:cubicBezTo>
                  <a:cubicBezTo>
                    <a:pt x="3392" y="5645"/>
                    <a:pt x="3274" y="5554"/>
                    <a:pt x="3165" y="5451"/>
                  </a:cubicBezTo>
                  <a:cubicBezTo>
                    <a:pt x="2932" y="5231"/>
                    <a:pt x="2750" y="4972"/>
                    <a:pt x="2585" y="4699"/>
                  </a:cubicBezTo>
                  <a:cubicBezTo>
                    <a:pt x="2533" y="4611"/>
                    <a:pt x="2487" y="4520"/>
                    <a:pt x="2437" y="4431"/>
                  </a:cubicBezTo>
                  <a:cubicBezTo>
                    <a:pt x="2387" y="4343"/>
                    <a:pt x="2372" y="4260"/>
                    <a:pt x="2432" y="4164"/>
                  </a:cubicBezTo>
                  <a:cubicBezTo>
                    <a:pt x="2507" y="4042"/>
                    <a:pt x="2569" y="3912"/>
                    <a:pt x="2631" y="3782"/>
                  </a:cubicBezTo>
                  <a:cubicBezTo>
                    <a:pt x="2784" y="3454"/>
                    <a:pt x="2896" y="3115"/>
                    <a:pt x="2973" y="2762"/>
                  </a:cubicBezTo>
                  <a:cubicBezTo>
                    <a:pt x="3032" y="2493"/>
                    <a:pt x="3069" y="2220"/>
                    <a:pt x="3088" y="1947"/>
                  </a:cubicBezTo>
                  <a:cubicBezTo>
                    <a:pt x="3107" y="1697"/>
                    <a:pt x="3107" y="1445"/>
                    <a:pt x="3064" y="1193"/>
                  </a:cubicBezTo>
                  <a:cubicBezTo>
                    <a:pt x="3027" y="971"/>
                    <a:pt x="2952" y="766"/>
                    <a:pt x="2840" y="573"/>
                  </a:cubicBezTo>
                  <a:cubicBezTo>
                    <a:pt x="2800" y="504"/>
                    <a:pt x="2743" y="448"/>
                    <a:pt x="2681" y="402"/>
                  </a:cubicBezTo>
                  <a:cubicBezTo>
                    <a:pt x="2629" y="363"/>
                    <a:pt x="2574" y="340"/>
                    <a:pt x="2515" y="340"/>
                  </a:cubicBezTo>
                  <a:cubicBezTo>
                    <a:pt x="2477" y="340"/>
                    <a:pt x="2438" y="350"/>
                    <a:pt x="2396" y="370"/>
                  </a:cubicBezTo>
                  <a:cubicBezTo>
                    <a:pt x="2251" y="442"/>
                    <a:pt x="2171" y="569"/>
                    <a:pt x="2111" y="706"/>
                  </a:cubicBezTo>
                  <a:cubicBezTo>
                    <a:pt x="1914" y="1155"/>
                    <a:pt x="1810" y="1625"/>
                    <a:pt x="1807" y="2118"/>
                  </a:cubicBezTo>
                  <a:cubicBezTo>
                    <a:pt x="1806" y="2279"/>
                    <a:pt x="1811" y="2442"/>
                    <a:pt x="1806" y="2604"/>
                  </a:cubicBezTo>
                  <a:cubicBezTo>
                    <a:pt x="1800" y="2779"/>
                    <a:pt x="1827" y="2951"/>
                    <a:pt x="1856" y="3121"/>
                  </a:cubicBezTo>
                  <a:cubicBezTo>
                    <a:pt x="1912" y="3459"/>
                    <a:pt x="2003" y="3788"/>
                    <a:pt x="2136" y="4103"/>
                  </a:cubicBezTo>
                  <a:cubicBezTo>
                    <a:pt x="2189" y="4227"/>
                    <a:pt x="2184" y="4334"/>
                    <a:pt x="2103" y="4440"/>
                  </a:cubicBezTo>
                  <a:cubicBezTo>
                    <a:pt x="2001" y="4573"/>
                    <a:pt x="1912" y="4718"/>
                    <a:pt x="1803" y="4843"/>
                  </a:cubicBezTo>
                  <a:cubicBezTo>
                    <a:pt x="1669" y="4996"/>
                    <a:pt x="1527" y="5143"/>
                    <a:pt x="1364" y="5267"/>
                  </a:cubicBezTo>
                  <a:cubicBezTo>
                    <a:pt x="1110" y="5460"/>
                    <a:pt x="820" y="5571"/>
                    <a:pt x="515" y="5644"/>
                  </a:cubicBezTo>
                  <a:cubicBezTo>
                    <a:pt x="358" y="5681"/>
                    <a:pt x="200" y="5713"/>
                    <a:pt x="39" y="5725"/>
                  </a:cubicBezTo>
                  <a:cubicBezTo>
                    <a:pt x="26" y="5771"/>
                    <a:pt x="13" y="5818"/>
                    <a:pt x="0" y="5865"/>
                  </a:cubicBezTo>
                  <a:cubicBezTo>
                    <a:pt x="242" y="5853"/>
                    <a:pt x="479" y="5807"/>
                    <a:pt x="714" y="5738"/>
                  </a:cubicBezTo>
                  <a:cubicBezTo>
                    <a:pt x="986" y="5658"/>
                    <a:pt x="1241" y="5545"/>
                    <a:pt x="1466" y="5367"/>
                  </a:cubicBezTo>
                  <a:cubicBezTo>
                    <a:pt x="1654" y="5217"/>
                    <a:pt x="1822" y="5046"/>
                    <a:pt x="1975" y="4861"/>
                  </a:cubicBezTo>
                  <a:cubicBezTo>
                    <a:pt x="2062" y="4756"/>
                    <a:pt x="2135" y="4638"/>
                    <a:pt x="2215" y="4526"/>
                  </a:cubicBezTo>
                  <a:cubicBezTo>
                    <a:pt x="2241" y="4491"/>
                    <a:pt x="2260" y="4472"/>
                    <a:pt x="2276" y="4472"/>
                  </a:cubicBezTo>
                  <a:cubicBezTo>
                    <a:pt x="2293" y="4472"/>
                    <a:pt x="2308" y="4491"/>
                    <a:pt x="2327" y="4528"/>
                  </a:cubicBezTo>
                  <a:cubicBezTo>
                    <a:pt x="2438" y="4747"/>
                    <a:pt x="2565" y="4957"/>
                    <a:pt x="2714" y="5153"/>
                  </a:cubicBezTo>
                  <a:cubicBezTo>
                    <a:pt x="2896" y="5392"/>
                    <a:pt x="3094" y="5615"/>
                    <a:pt x="3353" y="5777"/>
                  </a:cubicBezTo>
                  <a:cubicBezTo>
                    <a:pt x="3562" y="5908"/>
                    <a:pt x="3775" y="5970"/>
                    <a:pt x="3993" y="5970"/>
                  </a:cubicBezTo>
                  <a:cubicBezTo>
                    <a:pt x="4155" y="5970"/>
                    <a:pt x="4320" y="5936"/>
                    <a:pt x="4487" y="5868"/>
                  </a:cubicBezTo>
                  <a:cubicBezTo>
                    <a:pt x="4728" y="5770"/>
                    <a:pt x="4937" y="5622"/>
                    <a:pt x="5123" y="5438"/>
                  </a:cubicBezTo>
                  <a:cubicBezTo>
                    <a:pt x="5356" y="5210"/>
                    <a:pt x="5550" y="4953"/>
                    <a:pt x="5722" y="4679"/>
                  </a:cubicBezTo>
                  <a:cubicBezTo>
                    <a:pt x="5786" y="4577"/>
                    <a:pt x="5845" y="4475"/>
                    <a:pt x="5915" y="4358"/>
                  </a:cubicBezTo>
                  <a:cubicBezTo>
                    <a:pt x="5995" y="4437"/>
                    <a:pt x="6027" y="4522"/>
                    <a:pt x="6078" y="4596"/>
                  </a:cubicBezTo>
                  <a:cubicBezTo>
                    <a:pt x="6288" y="4904"/>
                    <a:pt x="6529" y="5184"/>
                    <a:pt x="6800" y="5442"/>
                  </a:cubicBezTo>
                  <a:cubicBezTo>
                    <a:pt x="7129" y="5755"/>
                    <a:pt x="7513" y="5969"/>
                    <a:pt x="7943" y="6097"/>
                  </a:cubicBezTo>
                  <a:cubicBezTo>
                    <a:pt x="8104" y="6145"/>
                    <a:pt x="8267" y="6176"/>
                    <a:pt x="8435" y="6176"/>
                  </a:cubicBezTo>
                  <a:cubicBezTo>
                    <a:pt x="8506" y="6176"/>
                    <a:pt x="8578" y="6170"/>
                    <a:pt x="8651" y="6158"/>
                  </a:cubicBezTo>
                  <a:cubicBezTo>
                    <a:pt x="8853" y="6124"/>
                    <a:pt x="9031" y="6045"/>
                    <a:pt x="9195" y="5934"/>
                  </a:cubicBezTo>
                  <a:cubicBezTo>
                    <a:pt x="9424" y="5778"/>
                    <a:pt x="9610" y="5574"/>
                    <a:pt x="9765" y="5343"/>
                  </a:cubicBezTo>
                  <a:cubicBezTo>
                    <a:pt x="9866" y="5194"/>
                    <a:pt x="9942" y="5031"/>
                    <a:pt x="10015" y="4866"/>
                  </a:cubicBezTo>
                  <a:cubicBezTo>
                    <a:pt x="10023" y="4846"/>
                    <a:pt x="10037" y="4835"/>
                    <a:pt x="10051" y="4835"/>
                  </a:cubicBezTo>
                  <a:cubicBezTo>
                    <a:pt x="10061" y="4835"/>
                    <a:pt x="10072" y="4841"/>
                    <a:pt x="10082" y="4853"/>
                  </a:cubicBezTo>
                  <a:cubicBezTo>
                    <a:pt x="10163" y="4949"/>
                    <a:pt x="10239" y="5050"/>
                    <a:pt x="10325" y="5141"/>
                  </a:cubicBezTo>
                  <a:cubicBezTo>
                    <a:pt x="10491" y="5314"/>
                    <a:pt x="10656" y="5487"/>
                    <a:pt x="10847" y="5636"/>
                  </a:cubicBezTo>
                  <a:cubicBezTo>
                    <a:pt x="11049" y="5795"/>
                    <a:pt x="11257" y="5944"/>
                    <a:pt x="11490" y="6061"/>
                  </a:cubicBezTo>
                  <a:cubicBezTo>
                    <a:pt x="11682" y="6159"/>
                    <a:pt x="11883" y="6238"/>
                    <a:pt x="12083" y="6316"/>
                  </a:cubicBezTo>
                  <a:cubicBezTo>
                    <a:pt x="12220" y="6369"/>
                    <a:pt x="12360" y="6414"/>
                    <a:pt x="12502" y="6452"/>
                  </a:cubicBezTo>
                  <a:cubicBezTo>
                    <a:pt x="12485" y="6396"/>
                    <a:pt x="12469" y="6341"/>
                    <a:pt x="12453" y="6286"/>
                  </a:cubicBezTo>
                  <a:cubicBezTo>
                    <a:pt x="12309" y="6241"/>
                    <a:pt x="12167" y="6189"/>
                    <a:pt x="12025" y="6138"/>
                  </a:cubicBezTo>
                  <a:cubicBezTo>
                    <a:pt x="11862" y="6079"/>
                    <a:pt x="11699" y="6014"/>
                    <a:pt x="11548" y="5931"/>
                  </a:cubicBezTo>
                  <a:cubicBezTo>
                    <a:pt x="11008" y="5637"/>
                    <a:pt x="10557" y="5242"/>
                    <a:pt x="10191" y="4747"/>
                  </a:cubicBezTo>
                  <a:cubicBezTo>
                    <a:pt x="10125" y="4660"/>
                    <a:pt x="10109" y="4587"/>
                    <a:pt x="10137" y="4484"/>
                  </a:cubicBezTo>
                  <a:cubicBezTo>
                    <a:pt x="10227" y="4173"/>
                    <a:pt x="10272" y="3852"/>
                    <a:pt x="10289" y="3530"/>
                  </a:cubicBezTo>
                  <a:cubicBezTo>
                    <a:pt x="10307" y="3184"/>
                    <a:pt x="10312" y="2836"/>
                    <a:pt x="10269" y="2489"/>
                  </a:cubicBezTo>
                  <a:cubicBezTo>
                    <a:pt x="10234" y="2196"/>
                    <a:pt x="10182" y="1909"/>
                    <a:pt x="10110" y="1625"/>
                  </a:cubicBezTo>
                  <a:cubicBezTo>
                    <a:pt x="10021" y="1283"/>
                    <a:pt x="9918" y="944"/>
                    <a:pt x="9748" y="631"/>
                  </a:cubicBezTo>
                  <a:cubicBezTo>
                    <a:pt x="9664" y="476"/>
                    <a:pt x="9554" y="345"/>
                    <a:pt x="9423" y="228"/>
                  </a:cubicBezTo>
                  <a:cubicBezTo>
                    <a:pt x="9360" y="171"/>
                    <a:pt x="9279" y="142"/>
                    <a:pt x="9200" y="142"/>
                  </a:cubicBezTo>
                  <a:cubicBezTo>
                    <a:pt x="9092" y="142"/>
                    <a:pt x="8986" y="195"/>
                    <a:pt x="8928" y="303"/>
                  </a:cubicBezTo>
                  <a:cubicBezTo>
                    <a:pt x="8903" y="350"/>
                    <a:pt x="8874" y="394"/>
                    <a:pt x="8856" y="446"/>
                  </a:cubicBezTo>
                  <a:cubicBezTo>
                    <a:pt x="8800" y="598"/>
                    <a:pt x="8776" y="757"/>
                    <a:pt x="8747" y="917"/>
                  </a:cubicBezTo>
                  <a:cubicBezTo>
                    <a:pt x="8696" y="1207"/>
                    <a:pt x="8735" y="1491"/>
                    <a:pt x="8776" y="1774"/>
                  </a:cubicBezTo>
                  <a:cubicBezTo>
                    <a:pt x="8818" y="2069"/>
                    <a:pt x="8885" y="2361"/>
                    <a:pt x="8970" y="2649"/>
                  </a:cubicBezTo>
                  <a:cubicBezTo>
                    <a:pt x="9069" y="2984"/>
                    <a:pt x="9187" y="3309"/>
                    <a:pt x="9334" y="3624"/>
                  </a:cubicBezTo>
                  <a:cubicBezTo>
                    <a:pt x="9480" y="3941"/>
                    <a:pt x="9660" y="4239"/>
                    <a:pt x="9853" y="4527"/>
                  </a:cubicBezTo>
                  <a:cubicBezTo>
                    <a:pt x="9920" y="4630"/>
                    <a:pt x="9929" y="4725"/>
                    <a:pt x="9872" y="4830"/>
                  </a:cubicBezTo>
                  <a:cubicBezTo>
                    <a:pt x="9833" y="4905"/>
                    <a:pt x="9799" y="4981"/>
                    <a:pt x="9762" y="5057"/>
                  </a:cubicBezTo>
                  <a:cubicBezTo>
                    <a:pt x="9638" y="5307"/>
                    <a:pt x="9467" y="5523"/>
                    <a:pt x="9258" y="5706"/>
                  </a:cubicBezTo>
                  <a:cubicBezTo>
                    <a:pt x="9150" y="5800"/>
                    <a:pt x="9031" y="5882"/>
                    <a:pt x="8897" y="5939"/>
                  </a:cubicBezTo>
                  <a:cubicBezTo>
                    <a:pt x="8751" y="6002"/>
                    <a:pt x="8600" y="6027"/>
                    <a:pt x="8448" y="6027"/>
                  </a:cubicBezTo>
                  <a:cubicBezTo>
                    <a:pt x="8350" y="6027"/>
                    <a:pt x="8252" y="6016"/>
                    <a:pt x="8155" y="5998"/>
                  </a:cubicBezTo>
                  <a:cubicBezTo>
                    <a:pt x="7708" y="5916"/>
                    <a:pt x="7317" y="5708"/>
                    <a:pt x="6978" y="5410"/>
                  </a:cubicBezTo>
                  <a:cubicBezTo>
                    <a:pt x="6607" y="5083"/>
                    <a:pt x="6297" y="4703"/>
                    <a:pt x="6051" y="4272"/>
                  </a:cubicBezTo>
                  <a:cubicBezTo>
                    <a:pt x="6022" y="4221"/>
                    <a:pt x="6007" y="4177"/>
                    <a:pt x="6033" y="4122"/>
                  </a:cubicBezTo>
                  <a:cubicBezTo>
                    <a:pt x="6055" y="4079"/>
                    <a:pt x="6068" y="4032"/>
                    <a:pt x="6088" y="3989"/>
                  </a:cubicBezTo>
                  <a:cubicBezTo>
                    <a:pt x="6222" y="3699"/>
                    <a:pt x="6323" y="3399"/>
                    <a:pt x="6401" y="3091"/>
                  </a:cubicBezTo>
                  <a:cubicBezTo>
                    <a:pt x="6480" y="2783"/>
                    <a:pt x="6532" y="2469"/>
                    <a:pt x="6546" y="2152"/>
                  </a:cubicBezTo>
                  <a:cubicBezTo>
                    <a:pt x="6562" y="1836"/>
                    <a:pt x="6570" y="1519"/>
                    <a:pt x="6522" y="1201"/>
                  </a:cubicBezTo>
                  <a:cubicBezTo>
                    <a:pt x="6488" y="975"/>
                    <a:pt x="6443" y="754"/>
                    <a:pt x="6366" y="539"/>
                  </a:cubicBezTo>
                  <a:cubicBezTo>
                    <a:pt x="6321" y="415"/>
                    <a:pt x="6258" y="299"/>
                    <a:pt x="6176" y="194"/>
                  </a:cubicBezTo>
                  <a:cubicBezTo>
                    <a:pt x="6084" y="77"/>
                    <a:pt x="5968" y="1"/>
                    <a:pt x="5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1"/>
            <p:cNvSpPr/>
            <p:nvPr/>
          </p:nvSpPr>
          <p:spPr>
            <a:xfrm>
              <a:off x="4370975" y="2010400"/>
              <a:ext cx="209850" cy="144775"/>
            </a:xfrm>
            <a:custGeom>
              <a:rect b="b" l="l" r="r" t="t"/>
              <a:pathLst>
                <a:path extrusionOk="0" h="5791" w="8394">
                  <a:moveTo>
                    <a:pt x="5453" y="143"/>
                  </a:moveTo>
                  <a:cubicBezTo>
                    <a:pt x="5476" y="143"/>
                    <a:pt x="5499" y="153"/>
                    <a:pt x="5522" y="173"/>
                  </a:cubicBezTo>
                  <a:cubicBezTo>
                    <a:pt x="5592" y="231"/>
                    <a:pt x="5654" y="295"/>
                    <a:pt x="5696" y="376"/>
                  </a:cubicBezTo>
                  <a:cubicBezTo>
                    <a:pt x="5815" y="607"/>
                    <a:pt x="5903" y="845"/>
                    <a:pt x="5943" y="1103"/>
                  </a:cubicBezTo>
                  <a:cubicBezTo>
                    <a:pt x="5983" y="1364"/>
                    <a:pt x="6022" y="1624"/>
                    <a:pt x="6005" y="1888"/>
                  </a:cubicBezTo>
                  <a:cubicBezTo>
                    <a:pt x="5992" y="2102"/>
                    <a:pt x="5976" y="2316"/>
                    <a:pt x="5947" y="2530"/>
                  </a:cubicBezTo>
                  <a:cubicBezTo>
                    <a:pt x="5917" y="2755"/>
                    <a:pt x="5885" y="2980"/>
                    <a:pt x="5828" y="3200"/>
                  </a:cubicBezTo>
                  <a:cubicBezTo>
                    <a:pt x="5786" y="3361"/>
                    <a:pt x="5750" y="3524"/>
                    <a:pt x="5673" y="3691"/>
                  </a:cubicBezTo>
                  <a:cubicBezTo>
                    <a:pt x="5603" y="3605"/>
                    <a:pt x="5584" y="3522"/>
                    <a:pt x="5551" y="3445"/>
                  </a:cubicBezTo>
                  <a:cubicBezTo>
                    <a:pt x="5394" y="3076"/>
                    <a:pt x="5286" y="2691"/>
                    <a:pt x="5211" y="2296"/>
                  </a:cubicBezTo>
                  <a:cubicBezTo>
                    <a:pt x="5132" y="1877"/>
                    <a:pt x="5090" y="1455"/>
                    <a:pt x="5109" y="1030"/>
                  </a:cubicBezTo>
                  <a:cubicBezTo>
                    <a:pt x="5118" y="826"/>
                    <a:pt x="5152" y="625"/>
                    <a:pt x="5217" y="432"/>
                  </a:cubicBezTo>
                  <a:cubicBezTo>
                    <a:pt x="5250" y="334"/>
                    <a:pt x="5294" y="242"/>
                    <a:pt x="5377" y="176"/>
                  </a:cubicBezTo>
                  <a:cubicBezTo>
                    <a:pt x="5403" y="154"/>
                    <a:pt x="5428" y="143"/>
                    <a:pt x="5453" y="143"/>
                  </a:cubicBezTo>
                  <a:close/>
                  <a:moveTo>
                    <a:pt x="1956" y="682"/>
                  </a:moveTo>
                  <a:cubicBezTo>
                    <a:pt x="1979" y="682"/>
                    <a:pt x="2003" y="693"/>
                    <a:pt x="2025" y="713"/>
                  </a:cubicBezTo>
                  <a:cubicBezTo>
                    <a:pt x="2066" y="750"/>
                    <a:pt x="2093" y="797"/>
                    <a:pt x="2111" y="848"/>
                  </a:cubicBezTo>
                  <a:cubicBezTo>
                    <a:pt x="2179" y="1027"/>
                    <a:pt x="2227" y="1213"/>
                    <a:pt x="2231" y="1406"/>
                  </a:cubicBezTo>
                  <a:cubicBezTo>
                    <a:pt x="2232" y="1508"/>
                    <a:pt x="2230" y="1610"/>
                    <a:pt x="2234" y="1711"/>
                  </a:cubicBezTo>
                  <a:cubicBezTo>
                    <a:pt x="2247" y="1989"/>
                    <a:pt x="2202" y="2259"/>
                    <a:pt x="2147" y="2529"/>
                  </a:cubicBezTo>
                  <a:cubicBezTo>
                    <a:pt x="2074" y="2899"/>
                    <a:pt x="1960" y="3257"/>
                    <a:pt x="1822" y="3608"/>
                  </a:cubicBezTo>
                  <a:cubicBezTo>
                    <a:pt x="1802" y="3657"/>
                    <a:pt x="1787" y="3711"/>
                    <a:pt x="1740" y="3755"/>
                  </a:cubicBezTo>
                  <a:cubicBezTo>
                    <a:pt x="1688" y="3697"/>
                    <a:pt x="1692" y="3634"/>
                    <a:pt x="1674" y="3577"/>
                  </a:cubicBezTo>
                  <a:cubicBezTo>
                    <a:pt x="1588" y="3302"/>
                    <a:pt x="1543" y="3019"/>
                    <a:pt x="1517" y="2734"/>
                  </a:cubicBezTo>
                  <a:cubicBezTo>
                    <a:pt x="1492" y="2473"/>
                    <a:pt x="1506" y="2208"/>
                    <a:pt x="1505" y="1945"/>
                  </a:cubicBezTo>
                  <a:cubicBezTo>
                    <a:pt x="1504" y="1746"/>
                    <a:pt x="1537" y="1552"/>
                    <a:pt x="1580" y="1359"/>
                  </a:cubicBezTo>
                  <a:cubicBezTo>
                    <a:pt x="1621" y="1177"/>
                    <a:pt x="1693" y="1007"/>
                    <a:pt x="1783" y="843"/>
                  </a:cubicBezTo>
                  <a:cubicBezTo>
                    <a:pt x="1813" y="790"/>
                    <a:pt x="1848" y="744"/>
                    <a:pt x="1897" y="706"/>
                  </a:cubicBezTo>
                  <a:cubicBezTo>
                    <a:pt x="1916" y="690"/>
                    <a:pt x="1936" y="682"/>
                    <a:pt x="1956" y="682"/>
                  </a:cubicBezTo>
                  <a:close/>
                  <a:moveTo>
                    <a:pt x="5452" y="0"/>
                  </a:moveTo>
                  <a:cubicBezTo>
                    <a:pt x="5399" y="0"/>
                    <a:pt x="5345" y="21"/>
                    <a:pt x="5292" y="60"/>
                  </a:cubicBezTo>
                  <a:cubicBezTo>
                    <a:pt x="5239" y="100"/>
                    <a:pt x="5201" y="153"/>
                    <a:pt x="5166" y="211"/>
                  </a:cubicBezTo>
                  <a:cubicBezTo>
                    <a:pt x="5035" y="435"/>
                    <a:pt x="4994" y="685"/>
                    <a:pt x="4975" y="934"/>
                  </a:cubicBezTo>
                  <a:cubicBezTo>
                    <a:pt x="4942" y="1366"/>
                    <a:pt x="4974" y="1797"/>
                    <a:pt x="5052" y="2222"/>
                  </a:cubicBezTo>
                  <a:cubicBezTo>
                    <a:pt x="5124" y="2611"/>
                    <a:pt x="5212" y="2997"/>
                    <a:pt x="5366" y="3363"/>
                  </a:cubicBezTo>
                  <a:cubicBezTo>
                    <a:pt x="5426" y="3507"/>
                    <a:pt x="5488" y="3650"/>
                    <a:pt x="5553" y="3791"/>
                  </a:cubicBezTo>
                  <a:cubicBezTo>
                    <a:pt x="5584" y="3857"/>
                    <a:pt x="5587" y="3915"/>
                    <a:pt x="5553" y="3980"/>
                  </a:cubicBezTo>
                  <a:cubicBezTo>
                    <a:pt x="5482" y="4118"/>
                    <a:pt x="5416" y="4259"/>
                    <a:pt x="5343" y="4397"/>
                  </a:cubicBezTo>
                  <a:cubicBezTo>
                    <a:pt x="5205" y="4666"/>
                    <a:pt x="5030" y="4910"/>
                    <a:pt x="4820" y="5124"/>
                  </a:cubicBezTo>
                  <a:cubicBezTo>
                    <a:pt x="4550" y="5400"/>
                    <a:pt x="4230" y="5584"/>
                    <a:pt x="3833" y="5628"/>
                  </a:cubicBezTo>
                  <a:cubicBezTo>
                    <a:pt x="3776" y="5634"/>
                    <a:pt x="3720" y="5637"/>
                    <a:pt x="3665" y="5637"/>
                  </a:cubicBezTo>
                  <a:cubicBezTo>
                    <a:pt x="3528" y="5637"/>
                    <a:pt x="3397" y="5618"/>
                    <a:pt x="3266" y="5582"/>
                  </a:cubicBezTo>
                  <a:cubicBezTo>
                    <a:pt x="2874" y="5471"/>
                    <a:pt x="2557" y="5245"/>
                    <a:pt x="2302" y="4927"/>
                  </a:cubicBezTo>
                  <a:cubicBezTo>
                    <a:pt x="2105" y="4680"/>
                    <a:pt x="1963" y="4406"/>
                    <a:pt x="1848" y="4114"/>
                  </a:cubicBezTo>
                  <a:cubicBezTo>
                    <a:pt x="1814" y="4024"/>
                    <a:pt x="1819" y="3940"/>
                    <a:pt x="1861" y="3854"/>
                  </a:cubicBezTo>
                  <a:cubicBezTo>
                    <a:pt x="2014" y="3533"/>
                    <a:pt x="2125" y="3199"/>
                    <a:pt x="2213" y="2856"/>
                  </a:cubicBezTo>
                  <a:cubicBezTo>
                    <a:pt x="2323" y="2430"/>
                    <a:pt x="2396" y="2001"/>
                    <a:pt x="2373" y="1560"/>
                  </a:cubicBezTo>
                  <a:cubicBezTo>
                    <a:pt x="2371" y="1541"/>
                    <a:pt x="2371" y="1524"/>
                    <a:pt x="2373" y="1506"/>
                  </a:cubicBezTo>
                  <a:cubicBezTo>
                    <a:pt x="2375" y="1361"/>
                    <a:pt x="2363" y="1218"/>
                    <a:pt x="2330" y="1078"/>
                  </a:cubicBezTo>
                  <a:cubicBezTo>
                    <a:pt x="2292" y="926"/>
                    <a:pt x="2252" y="776"/>
                    <a:pt x="2152" y="649"/>
                  </a:cubicBezTo>
                  <a:cubicBezTo>
                    <a:pt x="2096" y="577"/>
                    <a:pt x="2029" y="539"/>
                    <a:pt x="1958" y="539"/>
                  </a:cubicBezTo>
                  <a:cubicBezTo>
                    <a:pt x="1908" y="539"/>
                    <a:pt x="1857" y="558"/>
                    <a:pt x="1807" y="596"/>
                  </a:cubicBezTo>
                  <a:cubicBezTo>
                    <a:pt x="1765" y="627"/>
                    <a:pt x="1726" y="668"/>
                    <a:pt x="1699" y="713"/>
                  </a:cubicBezTo>
                  <a:cubicBezTo>
                    <a:pt x="1626" y="837"/>
                    <a:pt x="1558" y="964"/>
                    <a:pt x="1512" y="1101"/>
                  </a:cubicBezTo>
                  <a:cubicBezTo>
                    <a:pt x="1423" y="1364"/>
                    <a:pt x="1371" y="1633"/>
                    <a:pt x="1367" y="1911"/>
                  </a:cubicBezTo>
                  <a:cubicBezTo>
                    <a:pt x="1364" y="2133"/>
                    <a:pt x="1361" y="2355"/>
                    <a:pt x="1369" y="2576"/>
                  </a:cubicBezTo>
                  <a:cubicBezTo>
                    <a:pt x="1374" y="2738"/>
                    <a:pt x="1389" y="2900"/>
                    <a:pt x="1417" y="3058"/>
                  </a:cubicBezTo>
                  <a:cubicBezTo>
                    <a:pt x="1465" y="3324"/>
                    <a:pt x="1516" y="3589"/>
                    <a:pt x="1603" y="3844"/>
                  </a:cubicBezTo>
                  <a:cubicBezTo>
                    <a:pt x="1635" y="3941"/>
                    <a:pt x="1628" y="4031"/>
                    <a:pt x="1576" y="4120"/>
                  </a:cubicBezTo>
                  <a:cubicBezTo>
                    <a:pt x="1522" y="4213"/>
                    <a:pt x="1472" y="4308"/>
                    <a:pt x="1418" y="4403"/>
                  </a:cubicBezTo>
                  <a:cubicBezTo>
                    <a:pt x="1218" y="4753"/>
                    <a:pt x="991" y="5080"/>
                    <a:pt x="666" y="5331"/>
                  </a:cubicBezTo>
                  <a:cubicBezTo>
                    <a:pt x="482" y="5473"/>
                    <a:pt x="283" y="5577"/>
                    <a:pt x="61" y="5637"/>
                  </a:cubicBezTo>
                  <a:cubicBezTo>
                    <a:pt x="56" y="5639"/>
                    <a:pt x="51" y="5640"/>
                    <a:pt x="46" y="5641"/>
                  </a:cubicBezTo>
                  <a:cubicBezTo>
                    <a:pt x="30" y="5691"/>
                    <a:pt x="16" y="5740"/>
                    <a:pt x="1" y="5791"/>
                  </a:cubicBezTo>
                  <a:cubicBezTo>
                    <a:pt x="46" y="5784"/>
                    <a:pt x="91" y="5775"/>
                    <a:pt x="135" y="5765"/>
                  </a:cubicBezTo>
                  <a:cubicBezTo>
                    <a:pt x="449" y="5694"/>
                    <a:pt x="701" y="5507"/>
                    <a:pt x="930" y="5294"/>
                  </a:cubicBezTo>
                  <a:cubicBezTo>
                    <a:pt x="1142" y="5098"/>
                    <a:pt x="1311" y="4864"/>
                    <a:pt x="1460" y="4617"/>
                  </a:cubicBezTo>
                  <a:cubicBezTo>
                    <a:pt x="1540" y="4484"/>
                    <a:pt x="1621" y="4352"/>
                    <a:pt x="1700" y="4220"/>
                  </a:cubicBezTo>
                  <a:cubicBezTo>
                    <a:pt x="1713" y="4225"/>
                    <a:pt x="1721" y="4225"/>
                    <a:pt x="1724" y="4230"/>
                  </a:cubicBezTo>
                  <a:cubicBezTo>
                    <a:pt x="1737" y="4249"/>
                    <a:pt x="1752" y="4267"/>
                    <a:pt x="1761" y="4288"/>
                  </a:cubicBezTo>
                  <a:cubicBezTo>
                    <a:pt x="1847" y="4494"/>
                    <a:pt x="1951" y="4688"/>
                    <a:pt x="2077" y="4872"/>
                  </a:cubicBezTo>
                  <a:cubicBezTo>
                    <a:pt x="2340" y="5254"/>
                    <a:pt x="2687" y="5529"/>
                    <a:pt x="3121" y="5689"/>
                  </a:cubicBezTo>
                  <a:cubicBezTo>
                    <a:pt x="3295" y="5754"/>
                    <a:pt x="3476" y="5789"/>
                    <a:pt x="3660" y="5789"/>
                  </a:cubicBezTo>
                  <a:cubicBezTo>
                    <a:pt x="3715" y="5789"/>
                    <a:pt x="3771" y="5786"/>
                    <a:pt x="3827" y="5779"/>
                  </a:cubicBezTo>
                  <a:cubicBezTo>
                    <a:pt x="4248" y="5731"/>
                    <a:pt x="4602" y="5544"/>
                    <a:pt x="4902" y="5249"/>
                  </a:cubicBezTo>
                  <a:cubicBezTo>
                    <a:pt x="5086" y="5068"/>
                    <a:pt x="5234" y="4857"/>
                    <a:pt x="5373" y="4639"/>
                  </a:cubicBezTo>
                  <a:cubicBezTo>
                    <a:pt x="5473" y="4482"/>
                    <a:pt x="5552" y="4313"/>
                    <a:pt x="5638" y="4150"/>
                  </a:cubicBezTo>
                  <a:cubicBezTo>
                    <a:pt x="5653" y="4121"/>
                    <a:pt x="5669" y="4106"/>
                    <a:pt x="5684" y="4106"/>
                  </a:cubicBezTo>
                  <a:cubicBezTo>
                    <a:pt x="5699" y="4106"/>
                    <a:pt x="5713" y="4119"/>
                    <a:pt x="5728" y="4144"/>
                  </a:cubicBezTo>
                  <a:cubicBezTo>
                    <a:pt x="5844" y="4333"/>
                    <a:pt x="5965" y="4518"/>
                    <a:pt x="6106" y="4690"/>
                  </a:cubicBezTo>
                  <a:cubicBezTo>
                    <a:pt x="6283" y="4904"/>
                    <a:pt x="6477" y="5097"/>
                    <a:pt x="6707" y="5252"/>
                  </a:cubicBezTo>
                  <a:cubicBezTo>
                    <a:pt x="6985" y="5442"/>
                    <a:pt x="7292" y="5557"/>
                    <a:pt x="7623" y="5601"/>
                  </a:cubicBezTo>
                  <a:cubicBezTo>
                    <a:pt x="7687" y="5610"/>
                    <a:pt x="7750" y="5614"/>
                    <a:pt x="7813" y="5614"/>
                  </a:cubicBezTo>
                  <a:cubicBezTo>
                    <a:pt x="8019" y="5614"/>
                    <a:pt x="8215" y="5564"/>
                    <a:pt x="8394" y="5436"/>
                  </a:cubicBezTo>
                  <a:cubicBezTo>
                    <a:pt x="8379" y="5389"/>
                    <a:pt x="8364" y="5341"/>
                    <a:pt x="8350" y="5294"/>
                  </a:cubicBezTo>
                  <a:cubicBezTo>
                    <a:pt x="8200" y="5409"/>
                    <a:pt x="8026" y="5470"/>
                    <a:pt x="7822" y="5470"/>
                  </a:cubicBezTo>
                  <a:cubicBezTo>
                    <a:pt x="7821" y="5470"/>
                    <a:pt x="7819" y="5470"/>
                    <a:pt x="7817" y="5470"/>
                  </a:cubicBezTo>
                  <a:cubicBezTo>
                    <a:pt x="7605" y="5469"/>
                    <a:pt x="7400" y="5423"/>
                    <a:pt x="7205" y="5347"/>
                  </a:cubicBezTo>
                  <a:cubicBezTo>
                    <a:pt x="6805" y="5191"/>
                    <a:pt x="6480" y="4932"/>
                    <a:pt x="6213" y="4596"/>
                  </a:cubicBezTo>
                  <a:cubicBezTo>
                    <a:pt x="6052" y="4393"/>
                    <a:pt x="5916" y="4176"/>
                    <a:pt x="5793" y="3950"/>
                  </a:cubicBezTo>
                  <a:cubicBezTo>
                    <a:pt x="5767" y="3903"/>
                    <a:pt x="5763" y="3866"/>
                    <a:pt x="5780" y="3816"/>
                  </a:cubicBezTo>
                  <a:cubicBezTo>
                    <a:pt x="5819" y="3702"/>
                    <a:pt x="5865" y="3593"/>
                    <a:pt x="5899" y="3477"/>
                  </a:cubicBezTo>
                  <a:cubicBezTo>
                    <a:pt x="5971" y="3236"/>
                    <a:pt x="6022" y="2990"/>
                    <a:pt x="6064" y="2742"/>
                  </a:cubicBezTo>
                  <a:cubicBezTo>
                    <a:pt x="6108" y="2482"/>
                    <a:pt x="6128" y="2220"/>
                    <a:pt x="6144" y="1957"/>
                  </a:cubicBezTo>
                  <a:cubicBezTo>
                    <a:pt x="6160" y="1663"/>
                    <a:pt x="6127" y="1372"/>
                    <a:pt x="6082" y="1082"/>
                  </a:cubicBezTo>
                  <a:cubicBezTo>
                    <a:pt x="6037" y="786"/>
                    <a:pt x="5932" y="516"/>
                    <a:pt x="5788" y="257"/>
                  </a:cubicBezTo>
                  <a:cubicBezTo>
                    <a:pt x="5744" y="177"/>
                    <a:pt x="5680" y="113"/>
                    <a:pt x="5607" y="59"/>
                  </a:cubicBezTo>
                  <a:cubicBezTo>
                    <a:pt x="5556" y="20"/>
                    <a:pt x="5504" y="0"/>
                    <a:pt x="5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1"/>
            <p:cNvSpPr/>
            <p:nvPr/>
          </p:nvSpPr>
          <p:spPr>
            <a:xfrm>
              <a:off x="4410700" y="1870675"/>
              <a:ext cx="116775" cy="137900"/>
            </a:xfrm>
            <a:custGeom>
              <a:rect b="b" l="l" r="r" t="t"/>
              <a:pathLst>
                <a:path extrusionOk="0" h="5516" w="4671">
                  <a:moveTo>
                    <a:pt x="2300" y="144"/>
                  </a:moveTo>
                  <a:cubicBezTo>
                    <a:pt x="2338" y="144"/>
                    <a:pt x="2375" y="174"/>
                    <a:pt x="2412" y="235"/>
                  </a:cubicBezTo>
                  <a:cubicBezTo>
                    <a:pt x="2525" y="423"/>
                    <a:pt x="2579" y="631"/>
                    <a:pt x="2620" y="843"/>
                  </a:cubicBezTo>
                  <a:cubicBezTo>
                    <a:pt x="2657" y="1036"/>
                    <a:pt x="2674" y="1233"/>
                    <a:pt x="2700" y="1428"/>
                  </a:cubicBezTo>
                  <a:cubicBezTo>
                    <a:pt x="2744" y="1762"/>
                    <a:pt x="2734" y="2097"/>
                    <a:pt x="2722" y="2432"/>
                  </a:cubicBezTo>
                  <a:cubicBezTo>
                    <a:pt x="2715" y="2663"/>
                    <a:pt x="2671" y="2893"/>
                    <a:pt x="2643" y="3125"/>
                  </a:cubicBezTo>
                  <a:cubicBezTo>
                    <a:pt x="2636" y="3178"/>
                    <a:pt x="2625" y="3230"/>
                    <a:pt x="2619" y="3283"/>
                  </a:cubicBezTo>
                  <a:cubicBezTo>
                    <a:pt x="2614" y="3325"/>
                    <a:pt x="2599" y="3364"/>
                    <a:pt x="2561" y="3427"/>
                  </a:cubicBezTo>
                  <a:cubicBezTo>
                    <a:pt x="2489" y="3276"/>
                    <a:pt x="2421" y="3155"/>
                    <a:pt x="2373" y="3029"/>
                  </a:cubicBezTo>
                  <a:cubicBezTo>
                    <a:pt x="2222" y="2624"/>
                    <a:pt x="2129" y="2207"/>
                    <a:pt x="2071" y="1778"/>
                  </a:cubicBezTo>
                  <a:cubicBezTo>
                    <a:pt x="2030" y="1466"/>
                    <a:pt x="2035" y="1156"/>
                    <a:pt x="2049" y="846"/>
                  </a:cubicBezTo>
                  <a:cubicBezTo>
                    <a:pt x="2057" y="639"/>
                    <a:pt x="2087" y="429"/>
                    <a:pt x="2190" y="240"/>
                  </a:cubicBezTo>
                  <a:cubicBezTo>
                    <a:pt x="2225" y="176"/>
                    <a:pt x="2262" y="144"/>
                    <a:pt x="2300" y="144"/>
                  </a:cubicBezTo>
                  <a:close/>
                  <a:moveTo>
                    <a:pt x="2295" y="0"/>
                  </a:moveTo>
                  <a:cubicBezTo>
                    <a:pt x="2239" y="0"/>
                    <a:pt x="2182" y="29"/>
                    <a:pt x="2127" y="87"/>
                  </a:cubicBezTo>
                  <a:cubicBezTo>
                    <a:pt x="2044" y="172"/>
                    <a:pt x="2008" y="281"/>
                    <a:pt x="1980" y="391"/>
                  </a:cubicBezTo>
                  <a:cubicBezTo>
                    <a:pt x="1936" y="564"/>
                    <a:pt x="1904" y="742"/>
                    <a:pt x="1904" y="922"/>
                  </a:cubicBezTo>
                  <a:cubicBezTo>
                    <a:pt x="1904" y="1209"/>
                    <a:pt x="1894" y="1496"/>
                    <a:pt x="1932" y="1784"/>
                  </a:cubicBezTo>
                  <a:cubicBezTo>
                    <a:pt x="1977" y="2123"/>
                    <a:pt x="2043" y="2455"/>
                    <a:pt x="2140" y="2783"/>
                  </a:cubicBezTo>
                  <a:cubicBezTo>
                    <a:pt x="2220" y="3049"/>
                    <a:pt x="2335" y="3299"/>
                    <a:pt x="2468" y="3540"/>
                  </a:cubicBezTo>
                  <a:cubicBezTo>
                    <a:pt x="2515" y="3625"/>
                    <a:pt x="2524" y="3705"/>
                    <a:pt x="2497" y="3798"/>
                  </a:cubicBezTo>
                  <a:cubicBezTo>
                    <a:pt x="2442" y="3995"/>
                    <a:pt x="2383" y="4189"/>
                    <a:pt x="2313" y="4381"/>
                  </a:cubicBezTo>
                  <a:cubicBezTo>
                    <a:pt x="2204" y="4674"/>
                    <a:pt x="2041" y="4929"/>
                    <a:pt x="1801" y="5129"/>
                  </a:cubicBezTo>
                  <a:cubicBezTo>
                    <a:pt x="1614" y="5286"/>
                    <a:pt x="1411" y="5376"/>
                    <a:pt x="1192" y="5376"/>
                  </a:cubicBezTo>
                  <a:cubicBezTo>
                    <a:pt x="1081" y="5376"/>
                    <a:pt x="967" y="5353"/>
                    <a:pt x="848" y="5304"/>
                  </a:cubicBezTo>
                  <a:cubicBezTo>
                    <a:pt x="731" y="5257"/>
                    <a:pt x="624" y="5192"/>
                    <a:pt x="530" y="5106"/>
                  </a:cubicBezTo>
                  <a:cubicBezTo>
                    <a:pt x="326" y="4920"/>
                    <a:pt x="167" y="4705"/>
                    <a:pt x="45" y="4467"/>
                  </a:cubicBezTo>
                  <a:cubicBezTo>
                    <a:pt x="30" y="4538"/>
                    <a:pt x="16" y="4611"/>
                    <a:pt x="0" y="4684"/>
                  </a:cubicBezTo>
                  <a:cubicBezTo>
                    <a:pt x="55" y="4773"/>
                    <a:pt x="115" y="4860"/>
                    <a:pt x="182" y="4943"/>
                  </a:cubicBezTo>
                  <a:cubicBezTo>
                    <a:pt x="335" y="5135"/>
                    <a:pt x="512" y="5304"/>
                    <a:pt x="739" y="5415"/>
                  </a:cubicBezTo>
                  <a:cubicBezTo>
                    <a:pt x="882" y="5484"/>
                    <a:pt x="1023" y="5516"/>
                    <a:pt x="1165" y="5516"/>
                  </a:cubicBezTo>
                  <a:cubicBezTo>
                    <a:pt x="1307" y="5516"/>
                    <a:pt x="1449" y="5484"/>
                    <a:pt x="1591" y="5427"/>
                  </a:cubicBezTo>
                  <a:cubicBezTo>
                    <a:pt x="1845" y="5325"/>
                    <a:pt x="2027" y="5135"/>
                    <a:pt x="2188" y="4923"/>
                  </a:cubicBezTo>
                  <a:cubicBezTo>
                    <a:pt x="2364" y="4690"/>
                    <a:pt x="2464" y="4421"/>
                    <a:pt x="2549" y="4145"/>
                  </a:cubicBezTo>
                  <a:cubicBezTo>
                    <a:pt x="2571" y="4077"/>
                    <a:pt x="2592" y="4008"/>
                    <a:pt x="2617" y="3941"/>
                  </a:cubicBezTo>
                  <a:cubicBezTo>
                    <a:pt x="2627" y="3911"/>
                    <a:pt x="2643" y="3896"/>
                    <a:pt x="2661" y="3896"/>
                  </a:cubicBezTo>
                  <a:cubicBezTo>
                    <a:pt x="2676" y="3896"/>
                    <a:pt x="2692" y="3904"/>
                    <a:pt x="2710" y="3922"/>
                  </a:cubicBezTo>
                  <a:cubicBezTo>
                    <a:pt x="2736" y="3947"/>
                    <a:pt x="2762" y="3972"/>
                    <a:pt x="2782" y="4002"/>
                  </a:cubicBezTo>
                  <a:cubicBezTo>
                    <a:pt x="2849" y="4111"/>
                    <a:pt x="2942" y="4197"/>
                    <a:pt x="3037" y="4280"/>
                  </a:cubicBezTo>
                  <a:cubicBezTo>
                    <a:pt x="3286" y="4504"/>
                    <a:pt x="3563" y="4672"/>
                    <a:pt x="3913" y="4690"/>
                  </a:cubicBezTo>
                  <a:cubicBezTo>
                    <a:pt x="3939" y="4691"/>
                    <a:pt x="3964" y="4692"/>
                    <a:pt x="3990" y="4692"/>
                  </a:cubicBezTo>
                  <a:cubicBezTo>
                    <a:pt x="4177" y="4692"/>
                    <a:pt x="4353" y="4654"/>
                    <a:pt x="4515" y="4554"/>
                  </a:cubicBezTo>
                  <a:cubicBezTo>
                    <a:pt x="4568" y="4522"/>
                    <a:pt x="4619" y="4487"/>
                    <a:pt x="4670" y="4452"/>
                  </a:cubicBezTo>
                  <a:cubicBezTo>
                    <a:pt x="4658" y="4403"/>
                    <a:pt x="4645" y="4354"/>
                    <a:pt x="4632" y="4305"/>
                  </a:cubicBezTo>
                  <a:cubicBezTo>
                    <a:pt x="4564" y="4354"/>
                    <a:pt x="4492" y="4401"/>
                    <a:pt x="4416" y="4441"/>
                  </a:cubicBezTo>
                  <a:cubicBezTo>
                    <a:pt x="4272" y="4518"/>
                    <a:pt x="4128" y="4553"/>
                    <a:pt x="3983" y="4553"/>
                  </a:cubicBezTo>
                  <a:cubicBezTo>
                    <a:pt x="3839" y="4553"/>
                    <a:pt x="3695" y="4518"/>
                    <a:pt x="3551" y="4453"/>
                  </a:cubicBezTo>
                  <a:cubicBezTo>
                    <a:pt x="3195" y="4293"/>
                    <a:pt x="2941" y="4016"/>
                    <a:pt x="2732" y="3695"/>
                  </a:cubicBezTo>
                  <a:cubicBezTo>
                    <a:pt x="2701" y="3648"/>
                    <a:pt x="2694" y="3601"/>
                    <a:pt x="2708" y="3542"/>
                  </a:cubicBezTo>
                  <a:cubicBezTo>
                    <a:pt x="2739" y="3414"/>
                    <a:pt x="2759" y="3284"/>
                    <a:pt x="2781" y="3154"/>
                  </a:cubicBezTo>
                  <a:cubicBezTo>
                    <a:pt x="2824" y="2888"/>
                    <a:pt x="2854" y="2621"/>
                    <a:pt x="2866" y="2352"/>
                  </a:cubicBezTo>
                  <a:cubicBezTo>
                    <a:pt x="2870" y="2251"/>
                    <a:pt x="2866" y="2148"/>
                    <a:pt x="2866" y="2041"/>
                  </a:cubicBezTo>
                  <a:cubicBezTo>
                    <a:pt x="2881" y="1692"/>
                    <a:pt x="2843" y="1341"/>
                    <a:pt x="2791" y="990"/>
                  </a:cubicBezTo>
                  <a:cubicBezTo>
                    <a:pt x="2757" y="766"/>
                    <a:pt x="2703" y="545"/>
                    <a:pt x="2620" y="331"/>
                  </a:cubicBezTo>
                  <a:cubicBezTo>
                    <a:pt x="2582" y="235"/>
                    <a:pt x="2529" y="150"/>
                    <a:pt x="2455" y="77"/>
                  </a:cubicBezTo>
                  <a:cubicBezTo>
                    <a:pt x="2402" y="26"/>
                    <a:pt x="2348" y="0"/>
                    <a:pt x="2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1"/>
            <p:cNvSpPr/>
            <p:nvPr/>
          </p:nvSpPr>
          <p:spPr>
            <a:xfrm>
              <a:off x="4404100" y="1698825"/>
              <a:ext cx="126750" cy="129825"/>
            </a:xfrm>
            <a:custGeom>
              <a:rect b="b" l="l" r="r" t="t"/>
              <a:pathLst>
                <a:path extrusionOk="0" h="5193" w="5070">
                  <a:moveTo>
                    <a:pt x="2410" y="0"/>
                  </a:moveTo>
                  <a:cubicBezTo>
                    <a:pt x="2405" y="0"/>
                    <a:pt x="2399" y="0"/>
                    <a:pt x="2393" y="1"/>
                  </a:cubicBezTo>
                  <a:cubicBezTo>
                    <a:pt x="2307" y="6"/>
                    <a:pt x="2245" y="57"/>
                    <a:pt x="2212" y="133"/>
                  </a:cubicBezTo>
                  <a:cubicBezTo>
                    <a:pt x="2176" y="218"/>
                    <a:pt x="2144" y="305"/>
                    <a:pt x="2122" y="394"/>
                  </a:cubicBezTo>
                  <a:cubicBezTo>
                    <a:pt x="2060" y="649"/>
                    <a:pt x="2007" y="907"/>
                    <a:pt x="1945" y="1161"/>
                  </a:cubicBezTo>
                  <a:cubicBezTo>
                    <a:pt x="1902" y="1341"/>
                    <a:pt x="1855" y="1519"/>
                    <a:pt x="1804" y="1695"/>
                  </a:cubicBezTo>
                  <a:cubicBezTo>
                    <a:pt x="1767" y="1824"/>
                    <a:pt x="1676" y="1890"/>
                    <a:pt x="1541" y="1890"/>
                  </a:cubicBezTo>
                  <a:cubicBezTo>
                    <a:pt x="1344" y="1891"/>
                    <a:pt x="1147" y="1891"/>
                    <a:pt x="950" y="1891"/>
                  </a:cubicBezTo>
                  <a:cubicBezTo>
                    <a:pt x="950" y="1895"/>
                    <a:pt x="950" y="1900"/>
                    <a:pt x="950" y="1904"/>
                  </a:cubicBezTo>
                  <a:cubicBezTo>
                    <a:pt x="819" y="1904"/>
                    <a:pt x="688" y="1902"/>
                    <a:pt x="556" y="1902"/>
                  </a:cubicBezTo>
                  <a:cubicBezTo>
                    <a:pt x="451" y="1902"/>
                    <a:pt x="346" y="1903"/>
                    <a:pt x="241" y="1907"/>
                  </a:cubicBezTo>
                  <a:cubicBezTo>
                    <a:pt x="146" y="1910"/>
                    <a:pt x="66" y="1964"/>
                    <a:pt x="33" y="2063"/>
                  </a:cubicBezTo>
                  <a:cubicBezTo>
                    <a:pt x="0" y="2165"/>
                    <a:pt x="47" y="2246"/>
                    <a:pt x="119" y="2308"/>
                  </a:cubicBezTo>
                  <a:cubicBezTo>
                    <a:pt x="178" y="2358"/>
                    <a:pt x="247" y="2399"/>
                    <a:pt x="317" y="2436"/>
                  </a:cubicBezTo>
                  <a:cubicBezTo>
                    <a:pt x="515" y="2539"/>
                    <a:pt x="720" y="2629"/>
                    <a:pt x="935" y="2692"/>
                  </a:cubicBezTo>
                  <a:cubicBezTo>
                    <a:pt x="1049" y="2725"/>
                    <a:pt x="1164" y="2752"/>
                    <a:pt x="1275" y="2793"/>
                  </a:cubicBezTo>
                  <a:cubicBezTo>
                    <a:pt x="1442" y="2854"/>
                    <a:pt x="1478" y="2913"/>
                    <a:pt x="1449" y="3093"/>
                  </a:cubicBezTo>
                  <a:cubicBezTo>
                    <a:pt x="1398" y="3404"/>
                    <a:pt x="1336" y="3713"/>
                    <a:pt x="1283" y="4025"/>
                  </a:cubicBezTo>
                  <a:cubicBezTo>
                    <a:pt x="1235" y="4309"/>
                    <a:pt x="1185" y="4595"/>
                    <a:pt x="1149" y="4881"/>
                  </a:cubicBezTo>
                  <a:cubicBezTo>
                    <a:pt x="1127" y="5049"/>
                    <a:pt x="1180" y="5144"/>
                    <a:pt x="1281" y="5178"/>
                  </a:cubicBezTo>
                  <a:cubicBezTo>
                    <a:pt x="1310" y="5188"/>
                    <a:pt x="1338" y="5193"/>
                    <a:pt x="1365" y="5193"/>
                  </a:cubicBezTo>
                  <a:cubicBezTo>
                    <a:pt x="1457" y="5193"/>
                    <a:pt x="1532" y="5137"/>
                    <a:pt x="1592" y="5064"/>
                  </a:cubicBezTo>
                  <a:cubicBezTo>
                    <a:pt x="1676" y="4962"/>
                    <a:pt x="1751" y="4854"/>
                    <a:pt x="1818" y="4741"/>
                  </a:cubicBezTo>
                  <a:cubicBezTo>
                    <a:pt x="2025" y="4390"/>
                    <a:pt x="2227" y="4036"/>
                    <a:pt x="2429" y="3683"/>
                  </a:cubicBezTo>
                  <a:cubicBezTo>
                    <a:pt x="2469" y="3614"/>
                    <a:pt x="2505" y="3544"/>
                    <a:pt x="2549" y="3479"/>
                  </a:cubicBezTo>
                  <a:cubicBezTo>
                    <a:pt x="2591" y="3417"/>
                    <a:pt x="2634" y="3387"/>
                    <a:pt x="2686" y="3387"/>
                  </a:cubicBezTo>
                  <a:cubicBezTo>
                    <a:pt x="2715" y="3387"/>
                    <a:pt x="2747" y="3397"/>
                    <a:pt x="2784" y="3417"/>
                  </a:cubicBezTo>
                  <a:cubicBezTo>
                    <a:pt x="2866" y="3460"/>
                    <a:pt x="2942" y="3510"/>
                    <a:pt x="3021" y="3558"/>
                  </a:cubicBezTo>
                  <a:cubicBezTo>
                    <a:pt x="3424" y="3805"/>
                    <a:pt x="3828" y="4052"/>
                    <a:pt x="4233" y="4297"/>
                  </a:cubicBezTo>
                  <a:cubicBezTo>
                    <a:pt x="4333" y="4358"/>
                    <a:pt x="4437" y="4417"/>
                    <a:pt x="4544" y="4466"/>
                  </a:cubicBezTo>
                  <a:cubicBezTo>
                    <a:pt x="4596" y="4489"/>
                    <a:pt x="4642" y="4499"/>
                    <a:pt x="4684" y="4499"/>
                  </a:cubicBezTo>
                  <a:cubicBezTo>
                    <a:pt x="4746" y="4499"/>
                    <a:pt x="4796" y="4476"/>
                    <a:pt x="4834" y="4431"/>
                  </a:cubicBezTo>
                  <a:cubicBezTo>
                    <a:pt x="4914" y="4336"/>
                    <a:pt x="4897" y="4235"/>
                    <a:pt x="4844" y="4137"/>
                  </a:cubicBezTo>
                  <a:cubicBezTo>
                    <a:pt x="4800" y="4056"/>
                    <a:pt x="4750" y="3979"/>
                    <a:pt x="4695" y="3906"/>
                  </a:cubicBezTo>
                  <a:cubicBezTo>
                    <a:pt x="4567" y="3739"/>
                    <a:pt x="4434" y="3575"/>
                    <a:pt x="4302" y="3411"/>
                  </a:cubicBezTo>
                  <a:cubicBezTo>
                    <a:pt x="4145" y="3218"/>
                    <a:pt x="3982" y="3028"/>
                    <a:pt x="3831" y="2829"/>
                  </a:cubicBezTo>
                  <a:cubicBezTo>
                    <a:pt x="3716" y="2679"/>
                    <a:pt x="3728" y="2608"/>
                    <a:pt x="3871" y="2498"/>
                  </a:cubicBezTo>
                  <a:cubicBezTo>
                    <a:pt x="3943" y="2442"/>
                    <a:pt x="4023" y="2395"/>
                    <a:pt x="4098" y="2341"/>
                  </a:cubicBezTo>
                  <a:cubicBezTo>
                    <a:pt x="4312" y="2188"/>
                    <a:pt x="4526" y="2036"/>
                    <a:pt x="4738" y="1880"/>
                  </a:cubicBezTo>
                  <a:cubicBezTo>
                    <a:pt x="4813" y="1826"/>
                    <a:pt x="4885" y="1769"/>
                    <a:pt x="4951" y="1705"/>
                  </a:cubicBezTo>
                  <a:cubicBezTo>
                    <a:pt x="5046" y="1612"/>
                    <a:pt x="5069" y="1509"/>
                    <a:pt x="5026" y="1420"/>
                  </a:cubicBezTo>
                  <a:cubicBezTo>
                    <a:pt x="4993" y="1351"/>
                    <a:pt x="4923" y="1311"/>
                    <a:pt x="4832" y="1311"/>
                  </a:cubicBezTo>
                  <a:cubicBezTo>
                    <a:pt x="4808" y="1311"/>
                    <a:pt x="4782" y="1313"/>
                    <a:pt x="4755" y="1319"/>
                  </a:cubicBezTo>
                  <a:cubicBezTo>
                    <a:pt x="4665" y="1339"/>
                    <a:pt x="4578" y="1368"/>
                    <a:pt x="4491" y="1397"/>
                  </a:cubicBezTo>
                  <a:cubicBezTo>
                    <a:pt x="4129" y="1516"/>
                    <a:pt x="3767" y="1636"/>
                    <a:pt x="3405" y="1755"/>
                  </a:cubicBezTo>
                  <a:cubicBezTo>
                    <a:pt x="3317" y="1783"/>
                    <a:pt x="3229" y="1807"/>
                    <a:pt x="3139" y="1827"/>
                  </a:cubicBezTo>
                  <a:cubicBezTo>
                    <a:pt x="3125" y="1830"/>
                    <a:pt x="3112" y="1831"/>
                    <a:pt x="3099" y="1831"/>
                  </a:cubicBezTo>
                  <a:cubicBezTo>
                    <a:pt x="3028" y="1831"/>
                    <a:pt x="2977" y="1786"/>
                    <a:pt x="2960" y="1713"/>
                  </a:cubicBezTo>
                  <a:cubicBezTo>
                    <a:pt x="2918" y="1534"/>
                    <a:pt x="2887" y="1353"/>
                    <a:pt x="2852" y="1172"/>
                  </a:cubicBezTo>
                  <a:cubicBezTo>
                    <a:pt x="2801" y="914"/>
                    <a:pt x="2754" y="656"/>
                    <a:pt x="2700" y="399"/>
                  </a:cubicBezTo>
                  <a:cubicBezTo>
                    <a:pt x="2680" y="310"/>
                    <a:pt x="2650" y="222"/>
                    <a:pt x="2612" y="139"/>
                  </a:cubicBezTo>
                  <a:cubicBezTo>
                    <a:pt x="2573" y="54"/>
                    <a:pt x="2505" y="0"/>
                    <a:pt x="24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 name="Google Shape;831;p31"/>
          <p:cNvGrpSpPr/>
          <p:nvPr/>
        </p:nvGrpSpPr>
        <p:grpSpPr>
          <a:xfrm>
            <a:off x="6277519" y="2323094"/>
            <a:ext cx="2234380" cy="2456807"/>
            <a:chOff x="1946125" y="2860325"/>
            <a:chExt cx="442250" cy="486275"/>
          </a:xfrm>
        </p:grpSpPr>
        <p:sp>
          <p:nvSpPr>
            <p:cNvPr id="832" name="Google Shape;832;p31"/>
            <p:cNvSpPr/>
            <p:nvPr/>
          </p:nvSpPr>
          <p:spPr>
            <a:xfrm>
              <a:off x="2047350" y="2902300"/>
              <a:ext cx="155925" cy="128850"/>
            </a:xfrm>
            <a:custGeom>
              <a:rect b="b" l="l" r="r" t="t"/>
              <a:pathLst>
                <a:path extrusionOk="0" h="5154" w="6237">
                  <a:moveTo>
                    <a:pt x="3130" y="1"/>
                  </a:moveTo>
                  <a:cubicBezTo>
                    <a:pt x="1282" y="1"/>
                    <a:pt x="1" y="1312"/>
                    <a:pt x="59" y="2806"/>
                  </a:cubicBezTo>
                  <a:cubicBezTo>
                    <a:pt x="115" y="4239"/>
                    <a:pt x="949" y="5153"/>
                    <a:pt x="2514" y="5153"/>
                  </a:cubicBezTo>
                  <a:cubicBezTo>
                    <a:pt x="2644" y="5153"/>
                    <a:pt x="2779" y="5147"/>
                    <a:pt x="2920" y="5134"/>
                  </a:cubicBezTo>
                  <a:cubicBezTo>
                    <a:pt x="4745" y="4967"/>
                    <a:pt x="6236" y="3886"/>
                    <a:pt x="6008" y="1893"/>
                  </a:cubicBezTo>
                  <a:cubicBezTo>
                    <a:pt x="6008" y="1893"/>
                    <a:pt x="5308" y="113"/>
                    <a:pt x="3346" y="7"/>
                  </a:cubicBezTo>
                  <a:cubicBezTo>
                    <a:pt x="3273" y="3"/>
                    <a:pt x="3201" y="1"/>
                    <a:pt x="3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1"/>
            <p:cNvSpPr/>
            <p:nvPr/>
          </p:nvSpPr>
          <p:spPr>
            <a:xfrm>
              <a:off x="1990875" y="3038200"/>
              <a:ext cx="308675" cy="308400"/>
            </a:xfrm>
            <a:custGeom>
              <a:rect b="b" l="l" r="r" t="t"/>
              <a:pathLst>
                <a:path extrusionOk="0" h="12336" w="12347">
                  <a:moveTo>
                    <a:pt x="6242" y="1"/>
                  </a:moveTo>
                  <a:cubicBezTo>
                    <a:pt x="6035" y="1"/>
                    <a:pt x="5822" y="17"/>
                    <a:pt x="5604" y="50"/>
                  </a:cubicBezTo>
                  <a:cubicBezTo>
                    <a:pt x="3585" y="362"/>
                    <a:pt x="3039" y="1629"/>
                    <a:pt x="3039" y="1629"/>
                  </a:cubicBezTo>
                  <a:cubicBezTo>
                    <a:pt x="2353" y="2437"/>
                    <a:pt x="1069" y="4654"/>
                    <a:pt x="594" y="6340"/>
                  </a:cubicBezTo>
                  <a:cubicBezTo>
                    <a:pt x="119" y="8025"/>
                    <a:pt x="0" y="10922"/>
                    <a:pt x="2316" y="11872"/>
                  </a:cubicBezTo>
                  <a:cubicBezTo>
                    <a:pt x="3067" y="12180"/>
                    <a:pt x="4116" y="12335"/>
                    <a:pt x="5235" y="12335"/>
                  </a:cubicBezTo>
                  <a:cubicBezTo>
                    <a:pt x="7566" y="12335"/>
                    <a:pt x="10198" y="11660"/>
                    <a:pt x="11065" y="10281"/>
                  </a:cubicBezTo>
                  <a:cubicBezTo>
                    <a:pt x="12346" y="8239"/>
                    <a:pt x="10352" y="2991"/>
                    <a:pt x="9782" y="1977"/>
                  </a:cubicBezTo>
                  <a:cubicBezTo>
                    <a:pt x="9275" y="1072"/>
                    <a:pt x="7954" y="1"/>
                    <a:pt x="6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1"/>
            <p:cNvSpPr/>
            <p:nvPr/>
          </p:nvSpPr>
          <p:spPr>
            <a:xfrm>
              <a:off x="2062650" y="2962900"/>
              <a:ext cx="43925" cy="27275"/>
            </a:xfrm>
            <a:custGeom>
              <a:rect b="b" l="l" r="r" t="t"/>
              <a:pathLst>
                <a:path extrusionOk="0" h="1091" w="1757">
                  <a:moveTo>
                    <a:pt x="1424" y="0"/>
                  </a:moveTo>
                  <a:cubicBezTo>
                    <a:pt x="1421" y="0"/>
                    <a:pt x="1419" y="0"/>
                    <a:pt x="1417" y="0"/>
                  </a:cubicBezTo>
                  <a:cubicBezTo>
                    <a:pt x="1092" y="8"/>
                    <a:pt x="531" y="424"/>
                    <a:pt x="341" y="455"/>
                  </a:cubicBezTo>
                  <a:cubicBezTo>
                    <a:pt x="152" y="485"/>
                    <a:pt x="0" y="538"/>
                    <a:pt x="0" y="538"/>
                  </a:cubicBezTo>
                  <a:cubicBezTo>
                    <a:pt x="0" y="538"/>
                    <a:pt x="174" y="796"/>
                    <a:pt x="500" y="970"/>
                  </a:cubicBezTo>
                  <a:cubicBezTo>
                    <a:pt x="646" y="1048"/>
                    <a:pt x="835" y="1091"/>
                    <a:pt x="1016" y="1091"/>
                  </a:cubicBezTo>
                  <a:cubicBezTo>
                    <a:pt x="1240" y="1091"/>
                    <a:pt x="1452" y="1025"/>
                    <a:pt x="1562" y="879"/>
                  </a:cubicBezTo>
                  <a:cubicBezTo>
                    <a:pt x="1757" y="615"/>
                    <a:pt x="1743" y="0"/>
                    <a:pt x="14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1"/>
            <p:cNvSpPr/>
            <p:nvPr/>
          </p:nvSpPr>
          <p:spPr>
            <a:xfrm>
              <a:off x="2077700" y="2970250"/>
              <a:ext cx="15500" cy="20550"/>
            </a:xfrm>
            <a:custGeom>
              <a:rect b="b" l="l" r="r" t="t"/>
              <a:pathLst>
                <a:path extrusionOk="0" h="822" w="620">
                  <a:moveTo>
                    <a:pt x="101" y="0"/>
                  </a:moveTo>
                  <a:cubicBezTo>
                    <a:pt x="52" y="0"/>
                    <a:pt x="21" y="10"/>
                    <a:pt x="20" y="11"/>
                  </a:cubicBezTo>
                  <a:cubicBezTo>
                    <a:pt x="8" y="15"/>
                    <a:pt x="0" y="28"/>
                    <a:pt x="4" y="40"/>
                  </a:cubicBezTo>
                  <a:cubicBezTo>
                    <a:pt x="8" y="50"/>
                    <a:pt x="17" y="57"/>
                    <a:pt x="27" y="57"/>
                  </a:cubicBezTo>
                  <a:cubicBezTo>
                    <a:pt x="29" y="57"/>
                    <a:pt x="32" y="56"/>
                    <a:pt x="34" y="56"/>
                  </a:cubicBezTo>
                  <a:cubicBezTo>
                    <a:pt x="37" y="54"/>
                    <a:pt x="64" y="46"/>
                    <a:pt x="103" y="46"/>
                  </a:cubicBezTo>
                  <a:cubicBezTo>
                    <a:pt x="178" y="46"/>
                    <a:pt x="300" y="75"/>
                    <a:pt x="404" y="236"/>
                  </a:cubicBezTo>
                  <a:cubicBezTo>
                    <a:pt x="566" y="487"/>
                    <a:pt x="452" y="785"/>
                    <a:pt x="451" y="788"/>
                  </a:cubicBezTo>
                  <a:cubicBezTo>
                    <a:pt x="446" y="801"/>
                    <a:pt x="452" y="814"/>
                    <a:pt x="464" y="819"/>
                  </a:cubicBezTo>
                  <a:cubicBezTo>
                    <a:pt x="467" y="820"/>
                    <a:pt x="469" y="821"/>
                    <a:pt x="472" y="821"/>
                  </a:cubicBezTo>
                  <a:cubicBezTo>
                    <a:pt x="483" y="821"/>
                    <a:pt x="491" y="815"/>
                    <a:pt x="495" y="806"/>
                  </a:cubicBezTo>
                  <a:cubicBezTo>
                    <a:pt x="500" y="793"/>
                    <a:pt x="620" y="481"/>
                    <a:pt x="444" y="210"/>
                  </a:cubicBezTo>
                  <a:cubicBezTo>
                    <a:pt x="329" y="32"/>
                    <a:pt x="188" y="0"/>
                    <a:pt x="1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1"/>
            <p:cNvSpPr/>
            <p:nvPr/>
          </p:nvSpPr>
          <p:spPr>
            <a:xfrm>
              <a:off x="2088900" y="2964725"/>
              <a:ext cx="15175" cy="16375"/>
            </a:xfrm>
            <a:custGeom>
              <a:rect b="b" l="l" r="r" t="t"/>
              <a:pathLst>
                <a:path extrusionOk="0" h="655" w="607">
                  <a:moveTo>
                    <a:pt x="25" y="0"/>
                  </a:moveTo>
                  <a:cubicBezTo>
                    <a:pt x="13" y="0"/>
                    <a:pt x="3" y="9"/>
                    <a:pt x="2" y="22"/>
                  </a:cubicBezTo>
                  <a:cubicBezTo>
                    <a:pt x="1" y="35"/>
                    <a:pt x="11" y="46"/>
                    <a:pt x="24" y="47"/>
                  </a:cubicBezTo>
                  <a:cubicBezTo>
                    <a:pt x="46" y="49"/>
                    <a:pt x="555" y="92"/>
                    <a:pt x="560" y="631"/>
                  </a:cubicBezTo>
                  <a:cubicBezTo>
                    <a:pt x="560" y="644"/>
                    <a:pt x="571" y="654"/>
                    <a:pt x="583" y="654"/>
                  </a:cubicBezTo>
                  <a:cubicBezTo>
                    <a:pt x="597" y="654"/>
                    <a:pt x="607" y="644"/>
                    <a:pt x="607" y="631"/>
                  </a:cubicBezTo>
                  <a:cubicBezTo>
                    <a:pt x="602" y="47"/>
                    <a:pt x="33" y="0"/>
                    <a:pt x="27" y="0"/>
                  </a:cubicBezTo>
                  <a:cubicBezTo>
                    <a:pt x="27" y="0"/>
                    <a:pt x="26" y="0"/>
                    <a:pt x="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1"/>
            <p:cNvSpPr/>
            <p:nvPr/>
          </p:nvSpPr>
          <p:spPr>
            <a:xfrm>
              <a:off x="2054275" y="2960725"/>
              <a:ext cx="5775" cy="2275"/>
            </a:xfrm>
            <a:custGeom>
              <a:rect b="b" l="l" r="r" t="t"/>
              <a:pathLst>
                <a:path extrusionOk="0" h="91" w="231">
                  <a:moveTo>
                    <a:pt x="205" y="0"/>
                  </a:moveTo>
                  <a:cubicBezTo>
                    <a:pt x="42" y="6"/>
                    <a:pt x="9" y="40"/>
                    <a:pt x="4" y="61"/>
                  </a:cubicBezTo>
                  <a:cubicBezTo>
                    <a:pt x="1" y="74"/>
                    <a:pt x="9" y="86"/>
                    <a:pt x="21" y="91"/>
                  </a:cubicBezTo>
                  <a:lnTo>
                    <a:pt x="27" y="91"/>
                  </a:lnTo>
                  <a:cubicBezTo>
                    <a:pt x="36" y="91"/>
                    <a:pt x="45" y="85"/>
                    <a:pt x="49" y="77"/>
                  </a:cubicBezTo>
                  <a:cubicBezTo>
                    <a:pt x="52" y="74"/>
                    <a:pt x="81" y="52"/>
                    <a:pt x="206" y="49"/>
                  </a:cubicBezTo>
                  <a:cubicBezTo>
                    <a:pt x="220" y="48"/>
                    <a:pt x="230" y="37"/>
                    <a:pt x="230" y="24"/>
                  </a:cubicBezTo>
                  <a:cubicBezTo>
                    <a:pt x="230" y="11"/>
                    <a:pt x="219" y="0"/>
                    <a:pt x="205" y="0"/>
                  </a:cubicBezTo>
                  <a:close/>
                </a:path>
              </a:pathLst>
            </a:custGeom>
            <a:solidFill>
              <a:srgbClr val="3217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1"/>
            <p:cNvSpPr/>
            <p:nvPr/>
          </p:nvSpPr>
          <p:spPr>
            <a:xfrm>
              <a:off x="2055375" y="2959900"/>
              <a:ext cx="82850" cy="55425"/>
            </a:xfrm>
            <a:custGeom>
              <a:rect b="b" l="l" r="r" t="t"/>
              <a:pathLst>
                <a:path extrusionOk="0" h="2217" w="3314">
                  <a:moveTo>
                    <a:pt x="3243" y="1"/>
                  </a:moveTo>
                  <a:cubicBezTo>
                    <a:pt x="3242" y="1"/>
                    <a:pt x="3241" y="1"/>
                    <a:pt x="3241" y="1"/>
                  </a:cubicBezTo>
                  <a:cubicBezTo>
                    <a:pt x="3227" y="3"/>
                    <a:pt x="3218" y="14"/>
                    <a:pt x="3219" y="27"/>
                  </a:cubicBezTo>
                  <a:cubicBezTo>
                    <a:pt x="3219" y="31"/>
                    <a:pt x="3266" y="461"/>
                    <a:pt x="3243" y="663"/>
                  </a:cubicBezTo>
                  <a:cubicBezTo>
                    <a:pt x="3237" y="715"/>
                    <a:pt x="3234" y="758"/>
                    <a:pt x="3231" y="792"/>
                  </a:cubicBezTo>
                  <a:cubicBezTo>
                    <a:pt x="3225" y="894"/>
                    <a:pt x="3223" y="932"/>
                    <a:pt x="3154" y="1014"/>
                  </a:cubicBezTo>
                  <a:cubicBezTo>
                    <a:pt x="3142" y="1027"/>
                    <a:pt x="3132" y="1040"/>
                    <a:pt x="3123" y="1050"/>
                  </a:cubicBezTo>
                  <a:cubicBezTo>
                    <a:pt x="3049" y="1135"/>
                    <a:pt x="3027" y="1161"/>
                    <a:pt x="2946" y="1462"/>
                  </a:cubicBezTo>
                  <a:cubicBezTo>
                    <a:pt x="2901" y="1631"/>
                    <a:pt x="2670" y="1842"/>
                    <a:pt x="2373" y="1987"/>
                  </a:cubicBezTo>
                  <a:cubicBezTo>
                    <a:pt x="2215" y="2063"/>
                    <a:pt x="1937" y="2169"/>
                    <a:pt x="1605" y="2169"/>
                  </a:cubicBezTo>
                  <a:cubicBezTo>
                    <a:pt x="1494" y="2169"/>
                    <a:pt x="1378" y="2157"/>
                    <a:pt x="1258" y="2129"/>
                  </a:cubicBezTo>
                  <a:cubicBezTo>
                    <a:pt x="699" y="1997"/>
                    <a:pt x="382" y="1735"/>
                    <a:pt x="342" y="1371"/>
                  </a:cubicBezTo>
                  <a:lnTo>
                    <a:pt x="341" y="1365"/>
                  </a:lnTo>
                  <a:cubicBezTo>
                    <a:pt x="324" y="1218"/>
                    <a:pt x="321" y="1212"/>
                    <a:pt x="226" y="1148"/>
                  </a:cubicBezTo>
                  <a:cubicBezTo>
                    <a:pt x="212" y="1138"/>
                    <a:pt x="195" y="1128"/>
                    <a:pt x="176" y="1113"/>
                  </a:cubicBezTo>
                  <a:cubicBezTo>
                    <a:pt x="81" y="1047"/>
                    <a:pt x="76" y="432"/>
                    <a:pt x="96" y="59"/>
                  </a:cubicBezTo>
                  <a:cubicBezTo>
                    <a:pt x="97" y="46"/>
                    <a:pt x="87" y="34"/>
                    <a:pt x="73" y="33"/>
                  </a:cubicBezTo>
                  <a:cubicBezTo>
                    <a:pt x="61" y="33"/>
                    <a:pt x="50" y="44"/>
                    <a:pt x="49" y="56"/>
                  </a:cubicBezTo>
                  <a:cubicBezTo>
                    <a:pt x="44" y="157"/>
                    <a:pt x="1" y="1049"/>
                    <a:pt x="148" y="1152"/>
                  </a:cubicBezTo>
                  <a:cubicBezTo>
                    <a:pt x="169" y="1167"/>
                    <a:pt x="185" y="1178"/>
                    <a:pt x="199" y="1187"/>
                  </a:cubicBezTo>
                  <a:cubicBezTo>
                    <a:pt x="279" y="1241"/>
                    <a:pt x="279" y="1241"/>
                    <a:pt x="294" y="1370"/>
                  </a:cubicBezTo>
                  <a:lnTo>
                    <a:pt x="295" y="1377"/>
                  </a:lnTo>
                  <a:cubicBezTo>
                    <a:pt x="338" y="1761"/>
                    <a:pt x="666" y="2038"/>
                    <a:pt x="1247" y="2175"/>
                  </a:cubicBezTo>
                  <a:cubicBezTo>
                    <a:pt x="1367" y="2204"/>
                    <a:pt x="1488" y="2217"/>
                    <a:pt x="1607" y="2217"/>
                  </a:cubicBezTo>
                  <a:cubicBezTo>
                    <a:pt x="2302" y="2217"/>
                    <a:pt x="2912" y="1773"/>
                    <a:pt x="2992" y="1475"/>
                  </a:cubicBezTo>
                  <a:cubicBezTo>
                    <a:pt x="3070" y="1183"/>
                    <a:pt x="3088" y="1162"/>
                    <a:pt x="3159" y="1082"/>
                  </a:cubicBezTo>
                  <a:cubicBezTo>
                    <a:pt x="3168" y="1070"/>
                    <a:pt x="3178" y="1058"/>
                    <a:pt x="3190" y="1045"/>
                  </a:cubicBezTo>
                  <a:cubicBezTo>
                    <a:pt x="3269" y="951"/>
                    <a:pt x="3272" y="898"/>
                    <a:pt x="3280" y="795"/>
                  </a:cubicBezTo>
                  <a:cubicBezTo>
                    <a:pt x="3282" y="760"/>
                    <a:pt x="3284" y="719"/>
                    <a:pt x="3290" y="668"/>
                  </a:cubicBezTo>
                  <a:cubicBezTo>
                    <a:pt x="3313" y="461"/>
                    <a:pt x="3268" y="40"/>
                    <a:pt x="3266" y="22"/>
                  </a:cubicBezTo>
                  <a:cubicBezTo>
                    <a:pt x="3265" y="10"/>
                    <a:pt x="3254" y="1"/>
                    <a:pt x="32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1"/>
            <p:cNvSpPr/>
            <p:nvPr/>
          </p:nvSpPr>
          <p:spPr>
            <a:xfrm>
              <a:off x="2132925" y="2959775"/>
              <a:ext cx="9575" cy="1350"/>
            </a:xfrm>
            <a:custGeom>
              <a:rect b="b" l="l" r="r" t="t"/>
              <a:pathLst>
                <a:path extrusionOk="0" h="54" w="383">
                  <a:moveTo>
                    <a:pt x="214" y="0"/>
                  </a:moveTo>
                  <a:cubicBezTo>
                    <a:pt x="116" y="0"/>
                    <a:pt x="28" y="6"/>
                    <a:pt x="23" y="6"/>
                  </a:cubicBezTo>
                  <a:cubicBezTo>
                    <a:pt x="10" y="7"/>
                    <a:pt x="0" y="18"/>
                    <a:pt x="0" y="31"/>
                  </a:cubicBezTo>
                  <a:cubicBezTo>
                    <a:pt x="1" y="44"/>
                    <a:pt x="12" y="53"/>
                    <a:pt x="24" y="53"/>
                  </a:cubicBezTo>
                  <a:cubicBezTo>
                    <a:pt x="25" y="53"/>
                    <a:pt x="25" y="53"/>
                    <a:pt x="26" y="53"/>
                  </a:cubicBezTo>
                  <a:cubicBezTo>
                    <a:pt x="27" y="53"/>
                    <a:pt x="115" y="47"/>
                    <a:pt x="212" y="47"/>
                  </a:cubicBezTo>
                  <a:cubicBezTo>
                    <a:pt x="260" y="47"/>
                    <a:pt x="311" y="49"/>
                    <a:pt x="355" y="53"/>
                  </a:cubicBezTo>
                  <a:cubicBezTo>
                    <a:pt x="356" y="54"/>
                    <a:pt x="357" y="54"/>
                    <a:pt x="357" y="54"/>
                  </a:cubicBezTo>
                  <a:cubicBezTo>
                    <a:pt x="369" y="54"/>
                    <a:pt x="379" y="45"/>
                    <a:pt x="380" y="31"/>
                  </a:cubicBezTo>
                  <a:cubicBezTo>
                    <a:pt x="382" y="19"/>
                    <a:pt x="372" y="7"/>
                    <a:pt x="360" y="6"/>
                  </a:cubicBezTo>
                  <a:cubicBezTo>
                    <a:pt x="315" y="2"/>
                    <a:pt x="263" y="0"/>
                    <a:pt x="214" y="0"/>
                  </a:cubicBezTo>
                  <a:close/>
                </a:path>
              </a:pathLst>
            </a:custGeom>
            <a:solidFill>
              <a:srgbClr val="3217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1"/>
            <p:cNvSpPr/>
            <p:nvPr/>
          </p:nvSpPr>
          <p:spPr>
            <a:xfrm>
              <a:off x="2084575" y="2949125"/>
              <a:ext cx="8775" cy="7125"/>
            </a:xfrm>
            <a:custGeom>
              <a:rect b="b" l="l" r="r" t="t"/>
              <a:pathLst>
                <a:path extrusionOk="0" h="285" w="351">
                  <a:moveTo>
                    <a:pt x="177" y="0"/>
                  </a:moveTo>
                  <a:cubicBezTo>
                    <a:pt x="43" y="0"/>
                    <a:pt x="0" y="146"/>
                    <a:pt x="64" y="234"/>
                  </a:cubicBezTo>
                  <a:cubicBezTo>
                    <a:pt x="64" y="234"/>
                    <a:pt x="136" y="284"/>
                    <a:pt x="197" y="284"/>
                  </a:cubicBezTo>
                  <a:cubicBezTo>
                    <a:pt x="212" y="284"/>
                    <a:pt x="227" y="281"/>
                    <a:pt x="240" y="272"/>
                  </a:cubicBezTo>
                  <a:cubicBezTo>
                    <a:pt x="301" y="230"/>
                    <a:pt x="351" y="18"/>
                    <a:pt x="199" y="2"/>
                  </a:cubicBezTo>
                  <a:cubicBezTo>
                    <a:pt x="191" y="1"/>
                    <a:pt x="184" y="0"/>
                    <a:pt x="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1"/>
            <p:cNvSpPr/>
            <p:nvPr/>
          </p:nvSpPr>
          <p:spPr>
            <a:xfrm>
              <a:off x="2092475" y="2948825"/>
              <a:ext cx="8875" cy="6750"/>
            </a:xfrm>
            <a:custGeom>
              <a:rect b="b" l="l" r="r" t="t"/>
              <a:pathLst>
                <a:path extrusionOk="0" h="270" w="355">
                  <a:moveTo>
                    <a:pt x="237" y="0"/>
                  </a:moveTo>
                  <a:cubicBezTo>
                    <a:pt x="222" y="0"/>
                    <a:pt x="205" y="4"/>
                    <a:pt x="184" y="13"/>
                  </a:cubicBezTo>
                  <a:cubicBezTo>
                    <a:pt x="66" y="64"/>
                    <a:pt x="0" y="246"/>
                    <a:pt x="162" y="268"/>
                  </a:cubicBezTo>
                  <a:cubicBezTo>
                    <a:pt x="172" y="269"/>
                    <a:pt x="181" y="269"/>
                    <a:pt x="190" y="269"/>
                  </a:cubicBezTo>
                  <a:cubicBezTo>
                    <a:pt x="327" y="269"/>
                    <a:pt x="354" y="130"/>
                    <a:pt x="336" y="98"/>
                  </a:cubicBezTo>
                  <a:cubicBezTo>
                    <a:pt x="331" y="88"/>
                    <a:pt x="312" y="0"/>
                    <a:pt x="2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1"/>
            <p:cNvSpPr/>
            <p:nvPr/>
          </p:nvSpPr>
          <p:spPr>
            <a:xfrm>
              <a:off x="2075475" y="2958200"/>
              <a:ext cx="10300" cy="4725"/>
            </a:xfrm>
            <a:custGeom>
              <a:rect b="b" l="l" r="r" t="t"/>
              <a:pathLst>
                <a:path extrusionOk="0" h="189" w="412">
                  <a:moveTo>
                    <a:pt x="178" y="1"/>
                  </a:moveTo>
                  <a:cubicBezTo>
                    <a:pt x="1" y="1"/>
                    <a:pt x="4" y="188"/>
                    <a:pt x="115" y="188"/>
                  </a:cubicBezTo>
                  <a:cubicBezTo>
                    <a:pt x="115" y="188"/>
                    <a:pt x="116" y="188"/>
                    <a:pt x="116" y="188"/>
                  </a:cubicBezTo>
                  <a:cubicBezTo>
                    <a:pt x="234" y="187"/>
                    <a:pt x="274" y="188"/>
                    <a:pt x="332" y="147"/>
                  </a:cubicBezTo>
                  <a:cubicBezTo>
                    <a:pt x="332" y="147"/>
                    <a:pt x="412" y="23"/>
                    <a:pt x="206" y="2"/>
                  </a:cubicBezTo>
                  <a:cubicBezTo>
                    <a:pt x="196" y="1"/>
                    <a:pt x="187" y="1"/>
                    <a:pt x="1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1"/>
            <p:cNvSpPr/>
            <p:nvPr/>
          </p:nvSpPr>
          <p:spPr>
            <a:xfrm>
              <a:off x="2099225" y="2956800"/>
              <a:ext cx="10875" cy="4225"/>
            </a:xfrm>
            <a:custGeom>
              <a:rect b="b" l="l" r="r" t="t"/>
              <a:pathLst>
                <a:path extrusionOk="0" h="169" w="435">
                  <a:moveTo>
                    <a:pt x="151" y="0"/>
                  </a:moveTo>
                  <a:cubicBezTo>
                    <a:pt x="70" y="0"/>
                    <a:pt x="1" y="13"/>
                    <a:pt x="23" y="57"/>
                  </a:cubicBezTo>
                  <a:cubicBezTo>
                    <a:pt x="58" y="128"/>
                    <a:pt x="136" y="168"/>
                    <a:pt x="221" y="168"/>
                  </a:cubicBezTo>
                  <a:cubicBezTo>
                    <a:pt x="253" y="168"/>
                    <a:pt x="286" y="162"/>
                    <a:pt x="318" y="150"/>
                  </a:cubicBezTo>
                  <a:cubicBezTo>
                    <a:pt x="434" y="106"/>
                    <a:pt x="359" y="17"/>
                    <a:pt x="359" y="17"/>
                  </a:cubicBezTo>
                  <a:cubicBezTo>
                    <a:pt x="359" y="17"/>
                    <a:pt x="246" y="0"/>
                    <a:pt x="1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1"/>
            <p:cNvSpPr/>
            <p:nvPr/>
          </p:nvSpPr>
          <p:spPr>
            <a:xfrm>
              <a:off x="2104825" y="3066075"/>
              <a:ext cx="15150" cy="12050"/>
            </a:xfrm>
            <a:custGeom>
              <a:rect b="b" l="l" r="r" t="t"/>
              <a:pathLst>
                <a:path extrusionOk="0" h="482" w="606">
                  <a:moveTo>
                    <a:pt x="350" y="1"/>
                  </a:moveTo>
                  <a:cubicBezTo>
                    <a:pt x="165" y="1"/>
                    <a:pt x="1" y="233"/>
                    <a:pt x="83" y="382"/>
                  </a:cubicBezTo>
                  <a:cubicBezTo>
                    <a:pt x="83" y="382"/>
                    <a:pt x="156" y="482"/>
                    <a:pt x="270" y="482"/>
                  </a:cubicBezTo>
                  <a:cubicBezTo>
                    <a:pt x="309" y="482"/>
                    <a:pt x="353" y="470"/>
                    <a:pt x="401" y="439"/>
                  </a:cubicBezTo>
                  <a:cubicBezTo>
                    <a:pt x="589" y="317"/>
                    <a:pt x="605" y="56"/>
                    <a:pt x="401" y="7"/>
                  </a:cubicBezTo>
                  <a:cubicBezTo>
                    <a:pt x="384" y="3"/>
                    <a:pt x="367" y="1"/>
                    <a:pt x="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1"/>
            <p:cNvSpPr/>
            <p:nvPr/>
          </p:nvSpPr>
          <p:spPr>
            <a:xfrm>
              <a:off x="2092200" y="3109150"/>
              <a:ext cx="14150" cy="12525"/>
            </a:xfrm>
            <a:custGeom>
              <a:rect b="b" l="l" r="r" t="t"/>
              <a:pathLst>
                <a:path extrusionOk="0" h="501" w="566">
                  <a:moveTo>
                    <a:pt x="386" y="0"/>
                  </a:moveTo>
                  <a:cubicBezTo>
                    <a:pt x="355" y="0"/>
                    <a:pt x="320" y="7"/>
                    <a:pt x="278" y="21"/>
                  </a:cubicBezTo>
                  <a:cubicBezTo>
                    <a:pt x="1" y="119"/>
                    <a:pt x="107" y="437"/>
                    <a:pt x="278" y="494"/>
                  </a:cubicBezTo>
                  <a:cubicBezTo>
                    <a:pt x="291" y="498"/>
                    <a:pt x="304" y="500"/>
                    <a:pt x="316" y="500"/>
                  </a:cubicBezTo>
                  <a:cubicBezTo>
                    <a:pt x="466" y="500"/>
                    <a:pt x="566" y="200"/>
                    <a:pt x="566" y="200"/>
                  </a:cubicBezTo>
                  <a:cubicBezTo>
                    <a:pt x="566" y="200"/>
                    <a:pt x="558"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1"/>
            <p:cNvSpPr/>
            <p:nvPr/>
          </p:nvSpPr>
          <p:spPr>
            <a:xfrm>
              <a:off x="2085875" y="3143875"/>
              <a:ext cx="15075" cy="12700"/>
            </a:xfrm>
            <a:custGeom>
              <a:rect b="b" l="l" r="r" t="t"/>
              <a:pathLst>
                <a:path extrusionOk="0" h="508" w="603">
                  <a:moveTo>
                    <a:pt x="435" y="0"/>
                  </a:moveTo>
                  <a:cubicBezTo>
                    <a:pt x="413" y="0"/>
                    <a:pt x="388" y="4"/>
                    <a:pt x="360" y="11"/>
                  </a:cubicBezTo>
                  <a:cubicBezTo>
                    <a:pt x="115" y="77"/>
                    <a:pt x="1" y="361"/>
                    <a:pt x="205" y="484"/>
                  </a:cubicBezTo>
                  <a:cubicBezTo>
                    <a:pt x="231" y="500"/>
                    <a:pt x="258" y="507"/>
                    <a:pt x="283" y="507"/>
                  </a:cubicBezTo>
                  <a:cubicBezTo>
                    <a:pt x="453" y="507"/>
                    <a:pt x="590" y="198"/>
                    <a:pt x="590" y="198"/>
                  </a:cubicBezTo>
                  <a:cubicBezTo>
                    <a:pt x="590" y="198"/>
                    <a:pt x="602" y="0"/>
                    <a:pt x="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1"/>
            <p:cNvSpPr/>
            <p:nvPr/>
          </p:nvSpPr>
          <p:spPr>
            <a:xfrm>
              <a:off x="2094875" y="3029350"/>
              <a:ext cx="24075" cy="21625"/>
            </a:xfrm>
            <a:custGeom>
              <a:rect b="b" l="l" r="r" t="t"/>
              <a:pathLst>
                <a:path extrusionOk="0" h="865" w="963">
                  <a:moveTo>
                    <a:pt x="901" y="1"/>
                  </a:moveTo>
                  <a:cubicBezTo>
                    <a:pt x="722" y="19"/>
                    <a:pt x="534" y="30"/>
                    <a:pt x="341" y="30"/>
                  </a:cubicBezTo>
                  <a:cubicBezTo>
                    <a:pt x="229" y="30"/>
                    <a:pt x="116" y="26"/>
                    <a:pt x="0" y="18"/>
                  </a:cubicBezTo>
                  <a:lnTo>
                    <a:pt x="0" y="18"/>
                  </a:lnTo>
                  <a:lnTo>
                    <a:pt x="193" y="782"/>
                  </a:lnTo>
                  <a:cubicBezTo>
                    <a:pt x="193" y="782"/>
                    <a:pt x="531" y="830"/>
                    <a:pt x="962" y="865"/>
                  </a:cubicBezTo>
                  <a:cubicBezTo>
                    <a:pt x="922" y="583"/>
                    <a:pt x="906" y="294"/>
                    <a:pt x="9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1"/>
            <p:cNvSpPr/>
            <p:nvPr/>
          </p:nvSpPr>
          <p:spPr>
            <a:xfrm>
              <a:off x="2117400" y="3019450"/>
              <a:ext cx="41600" cy="32450"/>
            </a:xfrm>
            <a:custGeom>
              <a:rect b="b" l="l" r="r" t="t"/>
              <a:pathLst>
                <a:path extrusionOk="0" h="1298" w="1664">
                  <a:moveTo>
                    <a:pt x="1606" y="1"/>
                  </a:moveTo>
                  <a:cubicBezTo>
                    <a:pt x="1227" y="150"/>
                    <a:pt x="665" y="327"/>
                    <a:pt x="0" y="397"/>
                  </a:cubicBezTo>
                  <a:cubicBezTo>
                    <a:pt x="5" y="690"/>
                    <a:pt x="21" y="979"/>
                    <a:pt x="61" y="1261"/>
                  </a:cubicBezTo>
                  <a:cubicBezTo>
                    <a:pt x="312" y="1281"/>
                    <a:pt x="594" y="1297"/>
                    <a:pt x="860" y="1297"/>
                  </a:cubicBezTo>
                  <a:cubicBezTo>
                    <a:pt x="1047" y="1297"/>
                    <a:pt x="1227" y="1289"/>
                    <a:pt x="1381" y="1269"/>
                  </a:cubicBezTo>
                  <a:cubicBezTo>
                    <a:pt x="1487" y="1255"/>
                    <a:pt x="1581" y="1236"/>
                    <a:pt x="1664" y="1215"/>
                  </a:cubicBezTo>
                  <a:cubicBezTo>
                    <a:pt x="1575" y="832"/>
                    <a:pt x="1595" y="419"/>
                    <a:pt x="1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1"/>
            <p:cNvSpPr/>
            <p:nvPr/>
          </p:nvSpPr>
          <p:spPr>
            <a:xfrm>
              <a:off x="2156775" y="3013600"/>
              <a:ext cx="16875" cy="36225"/>
            </a:xfrm>
            <a:custGeom>
              <a:rect b="b" l="l" r="r" t="t"/>
              <a:pathLst>
                <a:path extrusionOk="0" h="1449" w="675">
                  <a:moveTo>
                    <a:pt x="545" y="0"/>
                  </a:moveTo>
                  <a:cubicBezTo>
                    <a:pt x="545" y="0"/>
                    <a:pt x="355" y="108"/>
                    <a:pt x="31" y="236"/>
                  </a:cubicBezTo>
                  <a:cubicBezTo>
                    <a:pt x="20" y="653"/>
                    <a:pt x="0" y="1066"/>
                    <a:pt x="89" y="1449"/>
                  </a:cubicBezTo>
                  <a:cubicBezTo>
                    <a:pt x="584" y="1321"/>
                    <a:pt x="674" y="1090"/>
                    <a:pt x="674" y="1090"/>
                  </a:cubicBezTo>
                  <a:lnTo>
                    <a:pt x="5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1"/>
            <p:cNvSpPr/>
            <p:nvPr/>
          </p:nvSpPr>
          <p:spPr>
            <a:xfrm>
              <a:off x="2144675" y="3049950"/>
              <a:ext cx="15700" cy="29675"/>
            </a:xfrm>
            <a:custGeom>
              <a:rect b="b" l="l" r="r" t="t"/>
              <a:pathLst>
                <a:path extrusionOk="0" h="1187" w="628">
                  <a:moveTo>
                    <a:pt x="93" y="1"/>
                  </a:moveTo>
                  <a:cubicBezTo>
                    <a:pt x="93" y="1"/>
                    <a:pt x="49" y="544"/>
                    <a:pt x="0" y="1186"/>
                  </a:cubicBezTo>
                  <a:cubicBezTo>
                    <a:pt x="211" y="1141"/>
                    <a:pt x="421" y="1109"/>
                    <a:pt x="628" y="1069"/>
                  </a:cubicBezTo>
                  <a:lnTo>
                    <a:pt x="5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1"/>
            <p:cNvSpPr/>
            <p:nvPr/>
          </p:nvSpPr>
          <p:spPr>
            <a:xfrm>
              <a:off x="2141550" y="3103200"/>
              <a:ext cx="21825" cy="17200"/>
            </a:xfrm>
            <a:custGeom>
              <a:rect b="b" l="l" r="r" t="t"/>
              <a:pathLst>
                <a:path extrusionOk="0" h="688" w="873">
                  <a:moveTo>
                    <a:pt x="830" y="0"/>
                  </a:moveTo>
                  <a:cubicBezTo>
                    <a:pt x="577" y="63"/>
                    <a:pt x="312" y="92"/>
                    <a:pt x="44" y="101"/>
                  </a:cubicBezTo>
                  <a:cubicBezTo>
                    <a:pt x="28" y="319"/>
                    <a:pt x="13" y="521"/>
                    <a:pt x="0" y="687"/>
                  </a:cubicBezTo>
                  <a:cubicBezTo>
                    <a:pt x="295" y="668"/>
                    <a:pt x="588" y="655"/>
                    <a:pt x="873" y="607"/>
                  </a:cubicBezTo>
                  <a:lnTo>
                    <a:pt x="8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1"/>
            <p:cNvSpPr/>
            <p:nvPr/>
          </p:nvSpPr>
          <p:spPr>
            <a:xfrm>
              <a:off x="2140750" y="3118375"/>
              <a:ext cx="23600" cy="13300"/>
            </a:xfrm>
            <a:custGeom>
              <a:rect b="b" l="l" r="r" t="t"/>
              <a:pathLst>
                <a:path extrusionOk="0" h="532" w="944">
                  <a:moveTo>
                    <a:pt x="905" y="0"/>
                  </a:moveTo>
                  <a:cubicBezTo>
                    <a:pt x="620" y="48"/>
                    <a:pt x="327" y="61"/>
                    <a:pt x="32" y="80"/>
                  </a:cubicBezTo>
                  <a:cubicBezTo>
                    <a:pt x="13" y="353"/>
                    <a:pt x="1" y="532"/>
                    <a:pt x="3" y="532"/>
                  </a:cubicBezTo>
                  <a:lnTo>
                    <a:pt x="943" y="532"/>
                  </a:lnTo>
                  <a:lnTo>
                    <a:pt x="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1"/>
            <p:cNvSpPr/>
            <p:nvPr/>
          </p:nvSpPr>
          <p:spPr>
            <a:xfrm>
              <a:off x="2142650" y="3076650"/>
              <a:ext cx="19650" cy="29075"/>
            </a:xfrm>
            <a:custGeom>
              <a:rect b="b" l="l" r="r" t="t"/>
              <a:pathLst>
                <a:path extrusionOk="0" h="1163" w="786">
                  <a:moveTo>
                    <a:pt x="709" y="1"/>
                  </a:moveTo>
                  <a:cubicBezTo>
                    <a:pt x="503" y="41"/>
                    <a:pt x="292" y="73"/>
                    <a:pt x="81" y="118"/>
                  </a:cubicBezTo>
                  <a:cubicBezTo>
                    <a:pt x="55" y="460"/>
                    <a:pt x="26" y="830"/>
                    <a:pt x="0" y="1163"/>
                  </a:cubicBezTo>
                  <a:cubicBezTo>
                    <a:pt x="268" y="1154"/>
                    <a:pt x="533" y="1125"/>
                    <a:pt x="786" y="1062"/>
                  </a:cubicBezTo>
                  <a:lnTo>
                    <a:pt x="7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1"/>
            <p:cNvSpPr/>
            <p:nvPr/>
          </p:nvSpPr>
          <p:spPr>
            <a:xfrm>
              <a:off x="2153725" y="2934100"/>
              <a:ext cx="58600" cy="59800"/>
            </a:xfrm>
            <a:custGeom>
              <a:rect b="b" l="l" r="r" t="t"/>
              <a:pathLst>
                <a:path extrusionOk="0" h="2392" w="2344">
                  <a:moveTo>
                    <a:pt x="1355" y="0"/>
                  </a:moveTo>
                  <a:cubicBezTo>
                    <a:pt x="1270" y="0"/>
                    <a:pt x="1178" y="8"/>
                    <a:pt x="1077" y="24"/>
                  </a:cubicBezTo>
                  <a:cubicBezTo>
                    <a:pt x="65" y="190"/>
                    <a:pt x="1" y="1564"/>
                    <a:pt x="343" y="2046"/>
                  </a:cubicBezTo>
                  <a:cubicBezTo>
                    <a:pt x="509" y="2282"/>
                    <a:pt x="774" y="2392"/>
                    <a:pt x="1054" y="2392"/>
                  </a:cubicBezTo>
                  <a:cubicBezTo>
                    <a:pt x="1349" y="2392"/>
                    <a:pt x="1660" y="2271"/>
                    <a:pt x="1891" y="2046"/>
                  </a:cubicBezTo>
                  <a:cubicBezTo>
                    <a:pt x="2344" y="1609"/>
                    <a:pt x="2208" y="602"/>
                    <a:pt x="2208" y="602"/>
                  </a:cubicBezTo>
                  <a:cubicBezTo>
                    <a:pt x="2208" y="602"/>
                    <a:pt x="2110"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1"/>
            <p:cNvSpPr/>
            <p:nvPr/>
          </p:nvSpPr>
          <p:spPr>
            <a:xfrm>
              <a:off x="2022925" y="2936450"/>
              <a:ext cx="33025" cy="51350"/>
            </a:xfrm>
            <a:custGeom>
              <a:rect b="b" l="l" r="r" t="t"/>
              <a:pathLst>
                <a:path extrusionOk="0" h="2054" w="1321">
                  <a:moveTo>
                    <a:pt x="1014" y="0"/>
                  </a:moveTo>
                  <a:cubicBezTo>
                    <a:pt x="920" y="0"/>
                    <a:pt x="801" y="30"/>
                    <a:pt x="650" y="112"/>
                  </a:cubicBezTo>
                  <a:cubicBezTo>
                    <a:pt x="122" y="398"/>
                    <a:pt x="1" y="1058"/>
                    <a:pt x="333" y="1604"/>
                  </a:cubicBezTo>
                  <a:cubicBezTo>
                    <a:pt x="574" y="2000"/>
                    <a:pt x="877" y="2054"/>
                    <a:pt x="1025" y="2054"/>
                  </a:cubicBezTo>
                  <a:cubicBezTo>
                    <a:pt x="1080" y="2054"/>
                    <a:pt x="1113" y="2046"/>
                    <a:pt x="1113" y="2046"/>
                  </a:cubicBezTo>
                  <a:cubicBezTo>
                    <a:pt x="1113" y="2046"/>
                    <a:pt x="754" y="1264"/>
                    <a:pt x="1320" y="183"/>
                  </a:cubicBezTo>
                  <a:cubicBezTo>
                    <a:pt x="1320" y="183"/>
                    <a:pt x="1248"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1"/>
            <p:cNvSpPr/>
            <p:nvPr/>
          </p:nvSpPr>
          <p:spPr>
            <a:xfrm>
              <a:off x="2048750" y="2860325"/>
              <a:ext cx="158275" cy="80700"/>
            </a:xfrm>
            <a:custGeom>
              <a:rect b="b" l="l" r="r" t="t"/>
              <a:pathLst>
                <a:path extrusionOk="0" h="3228" w="6331">
                  <a:moveTo>
                    <a:pt x="3907" y="1"/>
                  </a:moveTo>
                  <a:cubicBezTo>
                    <a:pt x="3076" y="1"/>
                    <a:pt x="2214" y="125"/>
                    <a:pt x="1815" y="289"/>
                  </a:cubicBezTo>
                  <a:cubicBezTo>
                    <a:pt x="1009" y="622"/>
                    <a:pt x="1" y="3045"/>
                    <a:pt x="1" y="3045"/>
                  </a:cubicBezTo>
                  <a:lnTo>
                    <a:pt x="287" y="3227"/>
                  </a:lnTo>
                  <a:cubicBezTo>
                    <a:pt x="287" y="3227"/>
                    <a:pt x="1638" y="788"/>
                    <a:pt x="1933" y="546"/>
                  </a:cubicBezTo>
                  <a:cubicBezTo>
                    <a:pt x="2112" y="399"/>
                    <a:pt x="2988" y="235"/>
                    <a:pt x="3840" y="235"/>
                  </a:cubicBezTo>
                  <a:cubicBezTo>
                    <a:pt x="4387" y="235"/>
                    <a:pt x="4924" y="303"/>
                    <a:pt x="5260" y="486"/>
                  </a:cubicBezTo>
                  <a:cubicBezTo>
                    <a:pt x="6120" y="955"/>
                    <a:pt x="5656" y="3045"/>
                    <a:pt x="5656" y="3045"/>
                  </a:cubicBezTo>
                  <a:lnTo>
                    <a:pt x="6004" y="3045"/>
                  </a:lnTo>
                  <a:cubicBezTo>
                    <a:pt x="6004" y="3045"/>
                    <a:pt x="6331" y="1150"/>
                    <a:pt x="5818" y="470"/>
                  </a:cubicBezTo>
                  <a:cubicBezTo>
                    <a:pt x="5560" y="129"/>
                    <a:pt x="4750" y="1"/>
                    <a:pt x="39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1"/>
            <p:cNvSpPr/>
            <p:nvPr/>
          </p:nvSpPr>
          <p:spPr>
            <a:xfrm>
              <a:off x="2197825" y="3074025"/>
              <a:ext cx="190550" cy="62600"/>
            </a:xfrm>
            <a:custGeom>
              <a:rect b="b" l="l" r="r" t="t"/>
              <a:pathLst>
                <a:path extrusionOk="0" h="2504" w="7622">
                  <a:moveTo>
                    <a:pt x="24" y="0"/>
                  </a:moveTo>
                  <a:lnTo>
                    <a:pt x="0" y="92"/>
                  </a:lnTo>
                  <a:cubicBezTo>
                    <a:pt x="30" y="100"/>
                    <a:pt x="3005" y="867"/>
                    <a:pt x="3601" y="1305"/>
                  </a:cubicBezTo>
                  <a:cubicBezTo>
                    <a:pt x="3871" y="1504"/>
                    <a:pt x="4019" y="1679"/>
                    <a:pt x="4138" y="1820"/>
                  </a:cubicBezTo>
                  <a:cubicBezTo>
                    <a:pt x="4288" y="1997"/>
                    <a:pt x="4396" y="2126"/>
                    <a:pt x="4637" y="2169"/>
                  </a:cubicBezTo>
                  <a:lnTo>
                    <a:pt x="4724" y="2185"/>
                  </a:lnTo>
                  <a:cubicBezTo>
                    <a:pt x="5089" y="2248"/>
                    <a:pt x="5378" y="2299"/>
                    <a:pt x="5569" y="2503"/>
                  </a:cubicBezTo>
                  <a:lnTo>
                    <a:pt x="5638" y="2439"/>
                  </a:lnTo>
                  <a:cubicBezTo>
                    <a:pt x="5425" y="2211"/>
                    <a:pt x="5107" y="2155"/>
                    <a:pt x="4740" y="2091"/>
                  </a:cubicBezTo>
                  <a:lnTo>
                    <a:pt x="4653" y="2075"/>
                  </a:lnTo>
                  <a:cubicBezTo>
                    <a:pt x="4446" y="2038"/>
                    <a:pt x="4353" y="1927"/>
                    <a:pt x="4211" y="1759"/>
                  </a:cubicBezTo>
                  <a:cubicBezTo>
                    <a:pt x="4202" y="1748"/>
                    <a:pt x="4191" y="1736"/>
                    <a:pt x="4182" y="1725"/>
                  </a:cubicBezTo>
                  <a:cubicBezTo>
                    <a:pt x="4291" y="1709"/>
                    <a:pt x="4502" y="1685"/>
                    <a:pt x="4774" y="1685"/>
                  </a:cubicBezTo>
                  <a:cubicBezTo>
                    <a:pt x="4976" y="1685"/>
                    <a:pt x="5212" y="1698"/>
                    <a:pt x="5465" y="1739"/>
                  </a:cubicBezTo>
                  <a:cubicBezTo>
                    <a:pt x="6227" y="1863"/>
                    <a:pt x="7302" y="1952"/>
                    <a:pt x="7312" y="1952"/>
                  </a:cubicBezTo>
                  <a:lnTo>
                    <a:pt x="7321" y="1858"/>
                  </a:lnTo>
                  <a:cubicBezTo>
                    <a:pt x="7309" y="1857"/>
                    <a:pt x="6239" y="1768"/>
                    <a:pt x="5480" y="1645"/>
                  </a:cubicBezTo>
                  <a:cubicBezTo>
                    <a:pt x="5473" y="1644"/>
                    <a:pt x="5466" y="1643"/>
                    <a:pt x="5459" y="1642"/>
                  </a:cubicBezTo>
                  <a:cubicBezTo>
                    <a:pt x="5684" y="1545"/>
                    <a:pt x="6121" y="1370"/>
                    <a:pt x="6483" y="1304"/>
                  </a:cubicBezTo>
                  <a:cubicBezTo>
                    <a:pt x="6973" y="1216"/>
                    <a:pt x="7563" y="1214"/>
                    <a:pt x="7618" y="1214"/>
                  </a:cubicBezTo>
                  <a:cubicBezTo>
                    <a:pt x="7620" y="1214"/>
                    <a:pt x="7621" y="1214"/>
                    <a:pt x="7622" y="1214"/>
                  </a:cubicBezTo>
                  <a:lnTo>
                    <a:pt x="7622" y="1120"/>
                  </a:lnTo>
                  <a:cubicBezTo>
                    <a:pt x="7621" y="1120"/>
                    <a:pt x="7620" y="1120"/>
                    <a:pt x="7618" y="1120"/>
                  </a:cubicBezTo>
                  <a:cubicBezTo>
                    <a:pt x="7563" y="1120"/>
                    <a:pt x="6965" y="1122"/>
                    <a:pt x="6466" y="1211"/>
                  </a:cubicBezTo>
                  <a:cubicBezTo>
                    <a:pt x="5978" y="1300"/>
                    <a:pt x="5377" y="1573"/>
                    <a:pt x="5279" y="1618"/>
                  </a:cubicBezTo>
                  <a:cubicBezTo>
                    <a:pt x="5096" y="1597"/>
                    <a:pt x="4925" y="1589"/>
                    <a:pt x="4773" y="1589"/>
                  </a:cubicBezTo>
                  <a:cubicBezTo>
                    <a:pt x="4434" y="1589"/>
                    <a:pt x="4189" y="1627"/>
                    <a:pt x="4109" y="1641"/>
                  </a:cubicBezTo>
                  <a:cubicBezTo>
                    <a:pt x="4002" y="1520"/>
                    <a:pt x="3865" y="1381"/>
                    <a:pt x="3657" y="1229"/>
                  </a:cubicBezTo>
                  <a:cubicBezTo>
                    <a:pt x="3047" y="780"/>
                    <a:pt x="147" y="32"/>
                    <a:pt x="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1"/>
            <p:cNvSpPr/>
            <p:nvPr/>
          </p:nvSpPr>
          <p:spPr>
            <a:xfrm>
              <a:off x="1946125" y="3071100"/>
              <a:ext cx="125550" cy="86200"/>
            </a:xfrm>
            <a:custGeom>
              <a:rect b="b" l="l" r="r" t="t"/>
              <a:pathLst>
                <a:path extrusionOk="0" h="3448" w="5022">
                  <a:moveTo>
                    <a:pt x="4969" y="1"/>
                  </a:moveTo>
                  <a:cubicBezTo>
                    <a:pt x="4952" y="12"/>
                    <a:pt x="4023" y="630"/>
                    <a:pt x="3140" y="1175"/>
                  </a:cubicBezTo>
                  <a:cubicBezTo>
                    <a:pt x="3054" y="1140"/>
                    <a:pt x="2752" y="1025"/>
                    <a:pt x="2521" y="1011"/>
                  </a:cubicBezTo>
                  <a:lnTo>
                    <a:pt x="2515" y="1106"/>
                  </a:lnTo>
                  <a:cubicBezTo>
                    <a:pt x="2689" y="1116"/>
                    <a:pt x="2915" y="1192"/>
                    <a:pt x="3038" y="1237"/>
                  </a:cubicBezTo>
                  <a:cubicBezTo>
                    <a:pt x="2446" y="1599"/>
                    <a:pt x="1893" y="1916"/>
                    <a:pt x="1674" y="1977"/>
                  </a:cubicBezTo>
                  <a:cubicBezTo>
                    <a:pt x="1543" y="2014"/>
                    <a:pt x="1450" y="2026"/>
                    <a:pt x="1377" y="2026"/>
                  </a:cubicBezTo>
                  <a:cubicBezTo>
                    <a:pt x="1288" y="2026"/>
                    <a:pt x="1230" y="2007"/>
                    <a:pt x="1174" y="1988"/>
                  </a:cubicBezTo>
                  <a:cubicBezTo>
                    <a:pt x="1114" y="1968"/>
                    <a:pt x="1053" y="1947"/>
                    <a:pt x="964" y="1947"/>
                  </a:cubicBezTo>
                  <a:cubicBezTo>
                    <a:pt x="909" y="1947"/>
                    <a:pt x="842" y="1956"/>
                    <a:pt x="758" y="1977"/>
                  </a:cubicBezTo>
                  <a:cubicBezTo>
                    <a:pt x="302" y="2092"/>
                    <a:pt x="13" y="2543"/>
                    <a:pt x="1" y="2563"/>
                  </a:cubicBezTo>
                  <a:lnTo>
                    <a:pt x="82" y="2613"/>
                  </a:lnTo>
                  <a:cubicBezTo>
                    <a:pt x="85" y="2609"/>
                    <a:pt x="362" y="2175"/>
                    <a:pt x="781" y="2068"/>
                  </a:cubicBezTo>
                  <a:cubicBezTo>
                    <a:pt x="857" y="2049"/>
                    <a:pt x="915" y="2042"/>
                    <a:pt x="963" y="2042"/>
                  </a:cubicBezTo>
                  <a:cubicBezTo>
                    <a:pt x="1037" y="2042"/>
                    <a:pt x="1088" y="2059"/>
                    <a:pt x="1143" y="2078"/>
                  </a:cubicBezTo>
                  <a:cubicBezTo>
                    <a:pt x="1205" y="2099"/>
                    <a:pt x="1273" y="2122"/>
                    <a:pt x="1376" y="2122"/>
                  </a:cubicBezTo>
                  <a:cubicBezTo>
                    <a:pt x="1457" y="2122"/>
                    <a:pt x="1560" y="2108"/>
                    <a:pt x="1700" y="2068"/>
                  </a:cubicBezTo>
                  <a:cubicBezTo>
                    <a:pt x="1800" y="2041"/>
                    <a:pt x="1965" y="1963"/>
                    <a:pt x="2169" y="1854"/>
                  </a:cubicBezTo>
                  <a:lnTo>
                    <a:pt x="2169" y="1854"/>
                  </a:lnTo>
                  <a:cubicBezTo>
                    <a:pt x="2156" y="2013"/>
                    <a:pt x="2089" y="2371"/>
                    <a:pt x="1760" y="2545"/>
                  </a:cubicBezTo>
                  <a:cubicBezTo>
                    <a:pt x="1672" y="2592"/>
                    <a:pt x="1581" y="2639"/>
                    <a:pt x="1485" y="2687"/>
                  </a:cubicBezTo>
                  <a:cubicBezTo>
                    <a:pt x="1070" y="2896"/>
                    <a:pt x="643" y="3112"/>
                    <a:pt x="431" y="3389"/>
                  </a:cubicBezTo>
                  <a:lnTo>
                    <a:pt x="506" y="3447"/>
                  </a:lnTo>
                  <a:cubicBezTo>
                    <a:pt x="705" y="3188"/>
                    <a:pt x="1142" y="2967"/>
                    <a:pt x="1528" y="2772"/>
                  </a:cubicBezTo>
                  <a:cubicBezTo>
                    <a:pt x="1624" y="2723"/>
                    <a:pt x="1716" y="2676"/>
                    <a:pt x="1804" y="2630"/>
                  </a:cubicBezTo>
                  <a:cubicBezTo>
                    <a:pt x="2229" y="2405"/>
                    <a:pt x="2265" y="1926"/>
                    <a:pt x="2266" y="1801"/>
                  </a:cubicBezTo>
                  <a:cubicBezTo>
                    <a:pt x="3240" y="1265"/>
                    <a:pt x="4932" y="140"/>
                    <a:pt x="5022" y="80"/>
                  </a:cubicBezTo>
                  <a:lnTo>
                    <a:pt x="496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pic>
        <p:nvPicPr>
          <p:cNvPr id="863" name="Google Shape;863;p32"/>
          <p:cNvPicPr preferRelativeResize="0"/>
          <p:nvPr>
            <p:ph idx="2" type="pic"/>
          </p:nvPr>
        </p:nvPicPr>
        <p:blipFill rotWithShape="1">
          <a:blip r:embed="rId3">
            <a:alphaModFix/>
          </a:blip>
          <a:srcRect b="0" l="38845" r="826" t="9608"/>
          <a:stretch/>
        </p:blipFill>
        <p:spPr>
          <a:xfrm>
            <a:off x="5196775" y="1158500"/>
            <a:ext cx="3234000" cy="3229500"/>
          </a:xfrm>
          <a:prstGeom prst="round2SameRect">
            <a:avLst>
              <a:gd fmla="val 50000" name="adj1"/>
              <a:gd fmla="val 3349" name="adj2"/>
            </a:avLst>
          </a:prstGeom>
        </p:spPr>
      </p:pic>
      <p:sp>
        <p:nvSpPr>
          <p:cNvPr id="864" name="Google Shape;864;p32"/>
          <p:cNvSpPr txBox="1"/>
          <p:nvPr>
            <p:ph type="title"/>
          </p:nvPr>
        </p:nvSpPr>
        <p:spPr>
          <a:xfrm>
            <a:off x="720000" y="539500"/>
            <a:ext cx="47568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slide title goes here!</a:t>
            </a:r>
            <a:endParaRPr/>
          </a:p>
        </p:txBody>
      </p:sp>
      <p:sp>
        <p:nvSpPr>
          <p:cNvPr id="865" name="Google Shape;865;p32"/>
          <p:cNvSpPr txBox="1"/>
          <p:nvPr>
            <p:ph idx="1" type="body"/>
          </p:nvPr>
        </p:nvSpPr>
        <p:spPr>
          <a:xfrm>
            <a:off x="726450" y="1870175"/>
            <a:ext cx="3674100" cy="235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solidFill>
                  <a:schemeClr val="accent6"/>
                </a:solidFill>
              </a:rPr>
              <a:t>Do you kn</a:t>
            </a:r>
            <a:r>
              <a:rPr lang="en">
                <a:solidFill>
                  <a:schemeClr val="accent6"/>
                </a:solidFill>
              </a:rPr>
              <a:t>ow what helps you make your point </a:t>
            </a:r>
            <a:r>
              <a:rPr lang="en"/>
              <a:t>crystal</a:t>
            </a:r>
            <a:r>
              <a:rPr lang="en">
                <a:solidFill>
                  <a:schemeClr val="accent6"/>
                </a:solidFill>
              </a:rPr>
              <a:t> clear?</a:t>
            </a:r>
            <a:br>
              <a:rPr lang="en">
                <a:solidFill>
                  <a:schemeClr val="accent6"/>
                </a:solidFill>
              </a:rPr>
            </a:br>
            <a:r>
              <a:rPr lang="en">
                <a:solidFill>
                  <a:schemeClr val="accent6"/>
                </a:solidFill>
              </a:rPr>
              <a:t>Lists like this one:</a:t>
            </a:r>
            <a:endParaRPr>
              <a:solidFill>
                <a:schemeClr val="accent6"/>
              </a:solidFill>
            </a:endParaRPr>
          </a:p>
          <a:p>
            <a:pPr indent="-215900" lvl="0" marL="241300" rtl="0" algn="l">
              <a:spcBef>
                <a:spcPts val="1600"/>
              </a:spcBef>
              <a:spcAft>
                <a:spcPts val="0"/>
              </a:spcAft>
              <a:buSzPts val="1400"/>
              <a:buChar char="●"/>
            </a:pPr>
            <a:r>
              <a:rPr lang="en">
                <a:solidFill>
                  <a:schemeClr val="accent6"/>
                </a:solidFill>
              </a:rPr>
              <a:t>They’re sim</a:t>
            </a:r>
            <a:r>
              <a:rPr lang="en">
                <a:solidFill>
                  <a:schemeClr val="accent6"/>
                </a:solidFill>
              </a:rPr>
              <a:t>ple </a:t>
            </a:r>
            <a:endParaRPr>
              <a:solidFill>
                <a:schemeClr val="accent6"/>
              </a:solidFill>
            </a:endParaRPr>
          </a:p>
          <a:p>
            <a:pPr indent="-215900" lvl="0" marL="241300" rtl="0" algn="l">
              <a:spcBef>
                <a:spcPts val="0"/>
              </a:spcBef>
              <a:spcAft>
                <a:spcPts val="0"/>
              </a:spcAft>
              <a:buSzPts val="1400"/>
              <a:buChar char="●"/>
            </a:pPr>
            <a:r>
              <a:rPr lang="en">
                <a:solidFill>
                  <a:schemeClr val="accent6"/>
                </a:solidFill>
              </a:rPr>
              <a:t>You can organize your ideas clearly</a:t>
            </a:r>
            <a:endParaRPr>
              <a:solidFill>
                <a:schemeClr val="accent6"/>
              </a:solidFill>
            </a:endParaRPr>
          </a:p>
          <a:p>
            <a:pPr indent="-215900" lvl="0" marL="241300" rtl="0" algn="l">
              <a:spcBef>
                <a:spcPts val="0"/>
              </a:spcBef>
              <a:spcAft>
                <a:spcPts val="0"/>
              </a:spcAft>
              <a:buSzPts val="1400"/>
              <a:buChar char="●"/>
            </a:pPr>
            <a:r>
              <a:rPr lang="en">
                <a:solidFill>
                  <a:schemeClr val="accent6"/>
                </a:solidFill>
              </a:rPr>
              <a:t>You’ll never forget to buy milk!</a:t>
            </a:r>
            <a:endParaRPr>
              <a:solidFill>
                <a:schemeClr val="accent6"/>
              </a:solidFill>
            </a:endParaRPr>
          </a:p>
          <a:p>
            <a:pPr indent="0" lvl="0" marL="0" rtl="0" algn="l">
              <a:spcBef>
                <a:spcPts val="1600"/>
              </a:spcBef>
              <a:spcAft>
                <a:spcPts val="1600"/>
              </a:spcAft>
              <a:buNone/>
            </a:pPr>
            <a:r>
              <a:rPr lang="en">
                <a:solidFill>
                  <a:schemeClr val="accent6"/>
                </a:solidFill>
              </a:rPr>
              <a:t>You can replace the image. Just right-click on it and select “Replace image”</a:t>
            </a:r>
            <a:endParaRPr>
              <a:solidFill>
                <a:schemeClr val="accent6"/>
              </a:solidFill>
            </a:endParaRPr>
          </a:p>
        </p:txBody>
      </p:sp>
      <p:grpSp>
        <p:nvGrpSpPr>
          <p:cNvPr id="866" name="Google Shape;866;p32"/>
          <p:cNvGrpSpPr/>
          <p:nvPr/>
        </p:nvGrpSpPr>
        <p:grpSpPr>
          <a:xfrm>
            <a:off x="4507596" y="2790096"/>
            <a:ext cx="924711" cy="1813906"/>
            <a:chOff x="2905550" y="1309825"/>
            <a:chExt cx="430900" cy="845250"/>
          </a:xfrm>
        </p:grpSpPr>
        <p:sp>
          <p:nvSpPr>
            <p:cNvPr id="867" name="Google Shape;867;p32"/>
            <p:cNvSpPr/>
            <p:nvPr/>
          </p:nvSpPr>
          <p:spPr>
            <a:xfrm>
              <a:off x="3115375" y="1930550"/>
              <a:ext cx="87900" cy="136250"/>
            </a:xfrm>
            <a:custGeom>
              <a:rect b="b" l="l" r="r" t="t"/>
              <a:pathLst>
                <a:path extrusionOk="0" h="5450" w="3516">
                  <a:moveTo>
                    <a:pt x="1839" y="1"/>
                  </a:moveTo>
                  <a:lnTo>
                    <a:pt x="1" y="1758"/>
                  </a:lnTo>
                  <a:cubicBezTo>
                    <a:pt x="1" y="1758"/>
                    <a:pt x="282" y="2781"/>
                    <a:pt x="623" y="3092"/>
                  </a:cubicBezTo>
                  <a:lnTo>
                    <a:pt x="964" y="3404"/>
                  </a:lnTo>
                  <a:lnTo>
                    <a:pt x="742" y="5376"/>
                  </a:lnTo>
                  <a:lnTo>
                    <a:pt x="1172" y="5376"/>
                  </a:lnTo>
                  <a:lnTo>
                    <a:pt x="1320" y="3685"/>
                  </a:lnTo>
                  <a:cubicBezTo>
                    <a:pt x="1320" y="3685"/>
                    <a:pt x="1653" y="3812"/>
                    <a:pt x="1864" y="3812"/>
                  </a:cubicBezTo>
                  <a:cubicBezTo>
                    <a:pt x="1893" y="3812"/>
                    <a:pt x="1919" y="3809"/>
                    <a:pt x="1943" y="3804"/>
                  </a:cubicBezTo>
                  <a:cubicBezTo>
                    <a:pt x="2135" y="3760"/>
                    <a:pt x="2282" y="3641"/>
                    <a:pt x="2282" y="3641"/>
                  </a:cubicBezTo>
                  <a:lnTo>
                    <a:pt x="2434" y="5450"/>
                  </a:lnTo>
                  <a:lnTo>
                    <a:pt x="2759" y="5450"/>
                  </a:lnTo>
                  <a:lnTo>
                    <a:pt x="2610" y="4071"/>
                  </a:lnTo>
                  <a:cubicBezTo>
                    <a:pt x="2610" y="4071"/>
                    <a:pt x="3129" y="3685"/>
                    <a:pt x="3307" y="2914"/>
                  </a:cubicBezTo>
                  <a:cubicBezTo>
                    <a:pt x="3485" y="2143"/>
                    <a:pt x="3515" y="1208"/>
                    <a:pt x="3515" y="1208"/>
                  </a:cubicBezTo>
                  <a:lnTo>
                    <a:pt x="183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2"/>
            <p:cNvSpPr/>
            <p:nvPr/>
          </p:nvSpPr>
          <p:spPr>
            <a:xfrm>
              <a:off x="3014275" y="1773150"/>
              <a:ext cx="247025" cy="219575"/>
            </a:xfrm>
            <a:custGeom>
              <a:rect b="b" l="l" r="r" t="t"/>
              <a:pathLst>
                <a:path extrusionOk="0" h="8783" w="9881">
                  <a:moveTo>
                    <a:pt x="6621" y="0"/>
                  </a:moveTo>
                  <a:cubicBezTo>
                    <a:pt x="6253" y="0"/>
                    <a:pt x="3593" y="424"/>
                    <a:pt x="3593" y="424"/>
                  </a:cubicBezTo>
                  <a:cubicBezTo>
                    <a:pt x="3593" y="424"/>
                    <a:pt x="3454" y="394"/>
                    <a:pt x="3289" y="394"/>
                  </a:cubicBezTo>
                  <a:cubicBezTo>
                    <a:pt x="3138" y="394"/>
                    <a:pt x="2966" y="419"/>
                    <a:pt x="2860" y="515"/>
                  </a:cubicBezTo>
                  <a:cubicBezTo>
                    <a:pt x="2640" y="717"/>
                    <a:pt x="0" y="5428"/>
                    <a:pt x="0" y="5428"/>
                  </a:cubicBezTo>
                  <a:lnTo>
                    <a:pt x="2915" y="7004"/>
                  </a:lnTo>
                  <a:lnTo>
                    <a:pt x="3227" y="6656"/>
                  </a:lnTo>
                  <a:lnTo>
                    <a:pt x="1247" y="5263"/>
                  </a:lnTo>
                  <a:lnTo>
                    <a:pt x="3568" y="1734"/>
                  </a:lnTo>
                  <a:lnTo>
                    <a:pt x="3768" y="5520"/>
                  </a:lnTo>
                  <a:lnTo>
                    <a:pt x="3768" y="8782"/>
                  </a:lnTo>
                  <a:cubicBezTo>
                    <a:pt x="3768" y="8782"/>
                    <a:pt x="5316" y="8214"/>
                    <a:pt x="5536" y="7352"/>
                  </a:cubicBezTo>
                  <a:lnTo>
                    <a:pt x="5756" y="6491"/>
                  </a:lnTo>
                  <a:cubicBezTo>
                    <a:pt x="5756" y="6491"/>
                    <a:pt x="5976" y="7169"/>
                    <a:pt x="6765" y="7554"/>
                  </a:cubicBezTo>
                  <a:cubicBezTo>
                    <a:pt x="7553" y="7939"/>
                    <a:pt x="7809" y="8067"/>
                    <a:pt x="7809" y="8067"/>
                  </a:cubicBezTo>
                  <a:lnTo>
                    <a:pt x="5921" y="1011"/>
                  </a:lnTo>
                  <a:lnTo>
                    <a:pt x="6306" y="863"/>
                  </a:lnTo>
                  <a:lnTo>
                    <a:pt x="9092" y="3485"/>
                  </a:lnTo>
                  <a:lnTo>
                    <a:pt x="7809" y="5739"/>
                  </a:lnTo>
                  <a:lnTo>
                    <a:pt x="8212" y="6216"/>
                  </a:lnTo>
                  <a:cubicBezTo>
                    <a:pt x="8212" y="6216"/>
                    <a:pt x="9881" y="3815"/>
                    <a:pt x="9844" y="3576"/>
                  </a:cubicBezTo>
                  <a:cubicBezTo>
                    <a:pt x="9807" y="3339"/>
                    <a:pt x="6837" y="39"/>
                    <a:pt x="6654" y="2"/>
                  </a:cubicBezTo>
                  <a:cubicBezTo>
                    <a:pt x="6647" y="1"/>
                    <a:pt x="6636"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2"/>
            <p:cNvSpPr/>
            <p:nvPr/>
          </p:nvSpPr>
          <p:spPr>
            <a:xfrm>
              <a:off x="3091600" y="1755250"/>
              <a:ext cx="100575" cy="133650"/>
            </a:xfrm>
            <a:custGeom>
              <a:rect b="b" l="l" r="r" t="t"/>
              <a:pathLst>
                <a:path extrusionOk="0" h="5346" w="4023">
                  <a:moveTo>
                    <a:pt x="3183" y="1"/>
                  </a:moveTo>
                  <a:lnTo>
                    <a:pt x="475" y="490"/>
                  </a:lnTo>
                  <a:cubicBezTo>
                    <a:pt x="475" y="490"/>
                    <a:pt x="237" y="2451"/>
                    <a:pt x="1" y="2787"/>
                  </a:cubicBezTo>
                  <a:lnTo>
                    <a:pt x="475" y="2451"/>
                  </a:lnTo>
                  <a:lnTo>
                    <a:pt x="475" y="2451"/>
                  </a:lnTo>
                  <a:cubicBezTo>
                    <a:pt x="475" y="2452"/>
                    <a:pt x="400" y="3739"/>
                    <a:pt x="382" y="4300"/>
                  </a:cubicBezTo>
                  <a:cubicBezTo>
                    <a:pt x="363" y="4860"/>
                    <a:pt x="325" y="5345"/>
                    <a:pt x="325" y="5345"/>
                  </a:cubicBezTo>
                  <a:cubicBezTo>
                    <a:pt x="325" y="5345"/>
                    <a:pt x="1278" y="4449"/>
                    <a:pt x="1465" y="3665"/>
                  </a:cubicBezTo>
                  <a:cubicBezTo>
                    <a:pt x="1651" y="2880"/>
                    <a:pt x="1757" y="2208"/>
                    <a:pt x="1757" y="2208"/>
                  </a:cubicBezTo>
                  <a:lnTo>
                    <a:pt x="2418" y="4038"/>
                  </a:lnTo>
                  <a:lnTo>
                    <a:pt x="2287" y="2507"/>
                  </a:lnTo>
                  <a:lnTo>
                    <a:pt x="2287" y="2507"/>
                  </a:lnTo>
                  <a:cubicBezTo>
                    <a:pt x="2287" y="2508"/>
                    <a:pt x="2362" y="3236"/>
                    <a:pt x="3052" y="3982"/>
                  </a:cubicBezTo>
                  <a:cubicBezTo>
                    <a:pt x="3743" y="4729"/>
                    <a:pt x="4023" y="5010"/>
                    <a:pt x="4023" y="5010"/>
                  </a:cubicBezTo>
                  <a:lnTo>
                    <a:pt x="2959" y="1741"/>
                  </a:lnTo>
                  <a:lnTo>
                    <a:pt x="3415" y="2395"/>
                  </a:lnTo>
                  <a:lnTo>
                    <a:pt x="31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2"/>
            <p:cNvSpPr/>
            <p:nvPr/>
          </p:nvSpPr>
          <p:spPr>
            <a:xfrm>
              <a:off x="2971625" y="1323275"/>
              <a:ext cx="327425" cy="271300"/>
            </a:xfrm>
            <a:custGeom>
              <a:rect b="b" l="l" r="r" t="t"/>
              <a:pathLst>
                <a:path extrusionOk="0" h="10852" w="13097">
                  <a:moveTo>
                    <a:pt x="6781" y="1"/>
                  </a:moveTo>
                  <a:cubicBezTo>
                    <a:pt x="4669" y="1"/>
                    <a:pt x="1294" y="2305"/>
                    <a:pt x="707" y="3810"/>
                  </a:cubicBezTo>
                  <a:cubicBezTo>
                    <a:pt x="1" y="5625"/>
                    <a:pt x="968" y="10172"/>
                    <a:pt x="968" y="10172"/>
                  </a:cubicBezTo>
                  <a:cubicBezTo>
                    <a:pt x="968" y="10172"/>
                    <a:pt x="2204" y="10852"/>
                    <a:pt x="3411" y="10852"/>
                  </a:cubicBezTo>
                  <a:cubicBezTo>
                    <a:pt x="3443" y="10852"/>
                    <a:pt x="3475" y="10851"/>
                    <a:pt x="3507" y="10850"/>
                  </a:cubicBezTo>
                  <a:cubicBezTo>
                    <a:pt x="4744" y="10813"/>
                    <a:pt x="7851" y="9771"/>
                    <a:pt x="7851" y="9516"/>
                  </a:cubicBezTo>
                  <a:cubicBezTo>
                    <a:pt x="7851" y="9261"/>
                    <a:pt x="7813" y="4042"/>
                    <a:pt x="8214" y="3559"/>
                  </a:cubicBezTo>
                  <a:cubicBezTo>
                    <a:pt x="8296" y="3459"/>
                    <a:pt x="8411" y="3417"/>
                    <a:pt x="8549" y="3417"/>
                  </a:cubicBezTo>
                  <a:cubicBezTo>
                    <a:pt x="9079" y="3417"/>
                    <a:pt x="9965" y="4024"/>
                    <a:pt x="10795" y="4242"/>
                  </a:cubicBezTo>
                  <a:cubicBezTo>
                    <a:pt x="10921" y="4275"/>
                    <a:pt x="11044" y="4291"/>
                    <a:pt x="11162" y="4291"/>
                  </a:cubicBezTo>
                  <a:cubicBezTo>
                    <a:pt x="12029" y="4291"/>
                    <a:pt x="12677" y="3478"/>
                    <a:pt x="12873" y="2891"/>
                  </a:cubicBezTo>
                  <a:cubicBezTo>
                    <a:pt x="13097" y="2224"/>
                    <a:pt x="12985" y="1068"/>
                    <a:pt x="12985" y="1068"/>
                  </a:cubicBezTo>
                  <a:lnTo>
                    <a:pt x="12725" y="842"/>
                  </a:lnTo>
                  <a:cubicBezTo>
                    <a:pt x="12725" y="842"/>
                    <a:pt x="12688" y="1363"/>
                    <a:pt x="12502" y="2182"/>
                  </a:cubicBezTo>
                  <a:cubicBezTo>
                    <a:pt x="12363" y="2790"/>
                    <a:pt x="12369" y="2926"/>
                    <a:pt x="12044" y="2926"/>
                  </a:cubicBezTo>
                  <a:cubicBezTo>
                    <a:pt x="11932" y="2926"/>
                    <a:pt x="11781" y="2910"/>
                    <a:pt x="11571" y="2891"/>
                  </a:cubicBezTo>
                  <a:cubicBezTo>
                    <a:pt x="10753" y="2820"/>
                    <a:pt x="9600" y="1623"/>
                    <a:pt x="7888" y="321"/>
                  </a:cubicBezTo>
                  <a:cubicBezTo>
                    <a:pt x="7596" y="99"/>
                    <a:pt x="7215" y="1"/>
                    <a:pt x="67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2"/>
            <p:cNvSpPr/>
            <p:nvPr/>
          </p:nvSpPr>
          <p:spPr>
            <a:xfrm>
              <a:off x="2905550" y="1491275"/>
              <a:ext cx="374850" cy="279725"/>
            </a:xfrm>
            <a:custGeom>
              <a:rect b="b" l="l" r="r" t="t"/>
              <a:pathLst>
                <a:path extrusionOk="0" h="11189" w="14994">
                  <a:moveTo>
                    <a:pt x="14480" y="1"/>
                  </a:moveTo>
                  <a:cubicBezTo>
                    <a:pt x="14480" y="1"/>
                    <a:pt x="12715" y="1767"/>
                    <a:pt x="12329" y="2793"/>
                  </a:cubicBezTo>
                  <a:cubicBezTo>
                    <a:pt x="11944" y="3821"/>
                    <a:pt x="11911" y="3949"/>
                    <a:pt x="11911" y="3949"/>
                  </a:cubicBezTo>
                  <a:lnTo>
                    <a:pt x="11719" y="3500"/>
                  </a:lnTo>
                  <a:lnTo>
                    <a:pt x="3339" y="5202"/>
                  </a:lnTo>
                  <a:lnTo>
                    <a:pt x="3211" y="5940"/>
                  </a:lnTo>
                  <a:cubicBezTo>
                    <a:pt x="3211" y="5940"/>
                    <a:pt x="1445" y="2858"/>
                    <a:pt x="1" y="2024"/>
                  </a:cubicBezTo>
                  <a:lnTo>
                    <a:pt x="1" y="2024"/>
                  </a:lnTo>
                  <a:cubicBezTo>
                    <a:pt x="1" y="2024"/>
                    <a:pt x="1" y="6839"/>
                    <a:pt x="1317" y="8316"/>
                  </a:cubicBezTo>
                  <a:cubicBezTo>
                    <a:pt x="2020" y="9106"/>
                    <a:pt x="2742" y="9289"/>
                    <a:pt x="3262" y="9289"/>
                  </a:cubicBezTo>
                  <a:cubicBezTo>
                    <a:pt x="3714" y="9289"/>
                    <a:pt x="4014" y="9150"/>
                    <a:pt x="4014" y="9150"/>
                  </a:cubicBezTo>
                  <a:cubicBezTo>
                    <a:pt x="4014" y="9150"/>
                    <a:pt x="5556" y="11189"/>
                    <a:pt x="8615" y="11189"/>
                  </a:cubicBezTo>
                  <a:cubicBezTo>
                    <a:pt x="8768" y="11189"/>
                    <a:pt x="8925" y="11184"/>
                    <a:pt x="9086" y="11173"/>
                  </a:cubicBezTo>
                  <a:cubicBezTo>
                    <a:pt x="12458" y="10949"/>
                    <a:pt x="13357" y="7408"/>
                    <a:pt x="13357" y="7075"/>
                  </a:cubicBezTo>
                  <a:lnTo>
                    <a:pt x="13357" y="6903"/>
                  </a:lnTo>
                  <a:cubicBezTo>
                    <a:pt x="13357" y="6903"/>
                    <a:pt x="14736" y="6711"/>
                    <a:pt x="14865" y="4110"/>
                  </a:cubicBezTo>
                  <a:cubicBezTo>
                    <a:pt x="14993" y="1510"/>
                    <a:pt x="14480" y="1"/>
                    <a:pt x="14480" y="1"/>
                  </a:cubicBezTo>
                  <a:close/>
                </a:path>
              </a:pathLst>
            </a:custGeom>
            <a:solidFill>
              <a:srgbClr val="FA92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2"/>
            <p:cNvSpPr/>
            <p:nvPr/>
          </p:nvSpPr>
          <p:spPr>
            <a:xfrm>
              <a:off x="2905550" y="1541825"/>
              <a:ext cx="288450" cy="224275"/>
            </a:xfrm>
            <a:custGeom>
              <a:rect b="b" l="l" r="r" t="t"/>
              <a:pathLst>
                <a:path extrusionOk="0" h="8971" w="11538">
                  <a:moveTo>
                    <a:pt x="1" y="0"/>
                  </a:moveTo>
                  <a:cubicBezTo>
                    <a:pt x="1" y="1"/>
                    <a:pt x="1" y="4817"/>
                    <a:pt x="1317" y="6294"/>
                  </a:cubicBezTo>
                  <a:cubicBezTo>
                    <a:pt x="2021" y="7083"/>
                    <a:pt x="2743" y="7267"/>
                    <a:pt x="3263" y="7267"/>
                  </a:cubicBezTo>
                  <a:cubicBezTo>
                    <a:pt x="3715" y="7267"/>
                    <a:pt x="4014" y="7128"/>
                    <a:pt x="4014" y="7128"/>
                  </a:cubicBezTo>
                  <a:cubicBezTo>
                    <a:pt x="4014" y="7128"/>
                    <a:pt x="5025" y="8462"/>
                    <a:pt x="7030" y="8971"/>
                  </a:cubicBezTo>
                  <a:cubicBezTo>
                    <a:pt x="8216" y="8466"/>
                    <a:pt x="9303" y="7712"/>
                    <a:pt x="10216" y="6741"/>
                  </a:cubicBezTo>
                  <a:cubicBezTo>
                    <a:pt x="11537" y="5421"/>
                    <a:pt x="11519" y="3431"/>
                    <a:pt x="11077" y="1609"/>
                  </a:cubicBezTo>
                  <a:lnTo>
                    <a:pt x="11077" y="1609"/>
                  </a:lnTo>
                  <a:lnTo>
                    <a:pt x="3340" y="3179"/>
                  </a:lnTo>
                  <a:lnTo>
                    <a:pt x="3211" y="3918"/>
                  </a:lnTo>
                  <a:cubicBezTo>
                    <a:pt x="3211" y="3918"/>
                    <a:pt x="1445" y="836"/>
                    <a:pt x="1" y="0"/>
                  </a:cubicBezTo>
                  <a:close/>
                </a:path>
              </a:pathLst>
            </a:custGeom>
            <a:solidFill>
              <a:srgbClr val="FA92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2"/>
            <p:cNvSpPr/>
            <p:nvPr/>
          </p:nvSpPr>
          <p:spPr>
            <a:xfrm>
              <a:off x="3034075" y="1617600"/>
              <a:ext cx="146700" cy="117500"/>
            </a:xfrm>
            <a:custGeom>
              <a:rect b="b" l="l" r="r" t="t"/>
              <a:pathLst>
                <a:path extrusionOk="0" h="4700" w="5868">
                  <a:moveTo>
                    <a:pt x="3690" y="0"/>
                  </a:moveTo>
                  <a:cubicBezTo>
                    <a:pt x="3298" y="0"/>
                    <a:pt x="3006" y="67"/>
                    <a:pt x="3006" y="67"/>
                  </a:cubicBezTo>
                  <a:cubicBezTo>
                    <a:pt x="3006" y="67"/>
                    <a:pt x="547" y="340"/>
                    <a:pt x="274" y="2065"/>
                  </a:cubicBezTo>
                  <a:cubicBezTo>
                    <a:pt x="1" y="3790"/>
                    <a:pt x="1299" y="4626"/>
                    <a:pt x="2750" y="4695"/>
                  </a:cubicBezTo>
                  <a:cubicBezTo>
                    <a:pt x="2809" y="4698"/>
                    <a:pt x="2868" y="4699"/>
                    <a:pt x="2927" y="4699"/>
                  </a:cubicBezTo>
                  <a:cubicBezTo>
                    <a:pt x="4334" y="4699"/>
                    <a:pt x="5868" y="3904"/>
                    <a:pt x="5704" y="1741"/>
                  </a:cubicBezTo>
                  <a:cubicBezTo>
                    <a:pt x="5592" y="253"/>
                    <a:pt x="4452" y="0"/>
                    <a:pt x="3690" y="0"/>
                  </a:cubicBezTo>
                  <a:close/>
                </a:path>
              </a:pathLst>
            </a:custGeom>
            <a:solidFill>
              <a:srgbClr val="D767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2"/>
            <p:cNvSpPr/>
            <p:nvPr/>
          </p:nvSpPr>
          <p:spPr>
            <a:xfrm>
              <a:off x="2908875" y="1443500"/>
              <a:ext cx="300800" cy="181275"/>
            </a:xfrm>
            <a:custGeom>
              <a:rect b="b" l="l" r="r" t="t"/>
              <a:pathLst>
                <a:path extrusionOk="0" h="7251" w="12032">
                  <a:moveTo>
                    <a:pt x="7444" y="1"/>
                  </a:moveTo>
                  <a:cubicBezTo>
                    <a:pt x="7444" y="1"/>
                    <a:pt x="7379" y="2348"/>
                    <a:pt x="7238" y="3549"/>
                  </a:cubicBezTo>
                  <a:cubicBezTo>
                    <a:pt x="7097" y="4749"/>
                    <a:pt x="7044" y="4936"/>
                    <a:pt x="7044" y="4936"/>
                  </a:cubicBezTo>
                  <a:lnTo>
                    <a:pt x="6570" y="3282"/>
                  </a:lnTo>
                  <a:lnTo>
                    <a:pt x="6083" y="5363"/>
                  </a:lnTo>
                  <a:cubicBezTo>
                    <a:pt x="6083" y="5363"/>
                    <a:pt x="5496" y="4162"/>
                    <a:pt x="5549" y="2989"/>
                  </a:cubicBezTo>
                  <a:cubicBezTo>
                    <a:pt x="5603" y="1815"/>
                    <a:pt x="5683" y="161"/>
                    <a:pt x="5683" y="161"/>
                  </a:cubicBezTo>
                  <a:lnTo>
                    <a:pt x="5683" y="161"/>
                  </a:lnTo>
                  <a:cubicBezTo>
                    <a:pt x="5683" y="161"/>
                    <a:pt x="3896" y="1922"/>
                    <a:pt x="3709" y="4856"/>
                  </a:cubicBezTo>
                  <a:cubicBezTo>
                    <a:pt x="3709" y="4856"/>
                    <a:pt x="2322" y="2856"/>
                    <a:pt x="1228" y="2535"/>
                  </a:cubicBezTo>
                  <a:cubicBezTo>
                    <a:pt x="135" y="2215"/>
                    <a:pt x="1" y="2188"/>
                    <a:pt x="1" y="2188"/>
                  </a:cubicBezTo>
                  <a:lnTo>
                    <a:pt x="1" y="2188"/>
                  </a:lnTo>
                  <a:cubicBezTo>
                    <a:pt x="1" y="2188"/>
                    <a:pt x="3082" y="5378"/>
                    <a:pt x="3182" y="7250"/>
                  </a:cubicBezTo>
                  <a:cubicBezTo>
                    <a:pt x="3182" y="7250"/>
                    <a:pt x="7069" y="6776"/>
                    <a:pt x="8846" y="6192"/>
                  </a:cubicBezTo>
                  <a:cubicBezTo>
                    <a:pt x="10623" y="5606"/>
                    <a:pt x="11439" y="5441"/>
                    <a:pt x="11439" y="5441"/>
                  </a:cubicBezTo>
                  <a:lnTo>
                    <a:pt x="12032" y="2028"/>
                  </a:lnTo>
                  <a:lnTo>
                    <a:pt x="11444" y="3442"/>
                  </a:lnTo>
                  <a:cubicBezTo>
                    <a:pt x="11444" y="3442"/>
                    <a:pt x="11258" y="2321"/>
                    <a:pt x="11338" y="1468"/>
                  </a:cubicBezTo>
                  <a:lnTo>
                    <a:pt x="11418" y="615"/>
                  </a:lnTo>
                  <a:lnTo>
                    <a:pt x="11418" y="615"/>
                  </a:lnTo>
                  <a:cubicBezTo>
                    <a:pt x="11418" y="615"/>
                    <a:pt x="9630" y="2295"/>
                    <a:pt x="9258" y="3469"/>
                  </a:cubicBezTo>
                  <a:lnTo>
                    <a:pt x="8884" y="4642"/>
                  </a:lnTo>
                  <a:cubicBezTo>
                    <a:pt x="8884" y="4642"/>
                    <a:pt x="8436" y="3175"/>
                    <a:pt x="8193" y="2082"/>
                  </a:cubicBezTo>
                  <a:cubicBezTo>
                    <a:pt x="7951" y="988"/>
                    <a:pt x="7444" y="1"/>
                    <a:pt x="74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2"/>
            <p:cNvSpPr/>
            <p:nvPr/>
          </p:nvSpPr>
          <p:spPr>
            <a:xfrm>
              <a:off x="3270775" y="1309825"/>
              <a:ext cx="65675" cy="48050"/>
            </a:xfrm>
            <a:custGeom>
              <a:rect b="b" l="l" r="r" t="t"/>
              <a:pathLst>
                <a:path extrusionOk="0" h="1922" w="2627">
                  <a:moveTo>
                    <a:pt x="1338" y="0"/>
                  </a:moveTo>
                  <a:cubicBezTo>
                    <a:pt x="860" y="0"/>
                    <a:pt x="295" y="251"/>
                    <a:pt x="178" y="813"/>
                  </a:cubicBezTo>
                  <a:cubicBezTo>
                    <a:pt x="0" y="1667"/>
                    <a:pt x="750" y="1917"/>
                    <a:pt x="817" y="1917"/>
                  </a:cubicBezTo>
                  <a:cubicBezTo>
                    <a:pt x="818" y="1917"/>
                    <a:pt x="820" y="1916"/>
                    <a:pt x="820" y="1916"/>
                  </a:cubicBezTo>
                  <a:cubicBezTo>
                    <a:pt x="820" y="1916"/>
                    <a:pt x="855" y="1921"/>
                    <a:pt x="920" y="1921"/>
                  </a:cubicBezTo>
                  <a:cubicBezTo>
                    <a:pt x="1084" y="1921"/>
                    <a:pt x="1441" y="1890"/>
                    <a:pt x="1935" y="1674"/>
                  </a:cubicBezTo>
                  <a:cubicBezTo>
                    <a:pt x="2626" y="1371"/>
                    <a:pt x="2299" y="619"/>
                    <a:pt x="1960" y="219"/>
                  </a:cubicBezTo>
                  <a:cubicBezTo>
                    <a:pt x="1839" y="77"/>
                    <a:pt x="1602" y="0"/>
                    <a:pt x="13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2"/>
            <p:cNvSpPr/>
            <p:nvPr/>
          </p:nvSpPr>
          <p:spPr>
            <a:xfrm>
              <a:off x="3113275" y="1728025"/>
              <a:ext cx="44925" cy="27250"/>
            </a:xfrm>
            <a:custGeom>
              <a:rect b="b" l="l" r="r" t="t"/>
              <a:pathLst>
                <a:path extrusionOk="0" h="1090" w="1797">
                  <a:moveTo>
                    <a:pt x="1780" y="1"/>
                  </a:moveTo>
                  <a:cubicBezTo>
                    <a:pt x="1780" y="1"/>
                    <a:pt x="1448" y="728"/>
                    <a:pt x="955" y="866"/>
                  </a:cubicBezTo>
                  <a:cubicBezTo>
                    <a:pt x="893" y="883"/>
                    <a:pt x="831" y="890"/>
                    <a:pt x="771" y="890"/>
                  </a:cubicBezTo>
                  <a:cubicBezTo>
                    <a:pt x="353" y="890"/>
                    <a:pt x="1" y="526"/>
                    <a:pt x="1" y="526"/>
                  </a:cubicBezTo>
                  <a:lnTo>
                    <a:pt x="1" y="526"/>
                  </a:lnTo>
                  <a:cubicBezTo>
                    <a:pt x="84" y="723"/>
                    <a:pt x="406" y="1090"/>
                    <a:pt x="840" y="1090"/>
                  </a:cubicBezTo>
                  <a:cubicBezTo>
                    <a:pt x="950" y="1090"/>
                    <a:pt x="1067" y="1067"/>
                    <a:pt x="1189" y="1011"/>
                  </a:cubicBezTo>
                  <a:cubicBezTo>
                    <a:pt x="1796" y="737"/>
                    <a:pt x="1780" y="1"/>
                    <a:pt x="17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2"/>
            <p:cNvSpPr/>
            <p:nvPr/>
          </p:nvSpPr>
          <p:spPr>
            <a:xfrm>
              <a:off x="3070725" y="1608700"/>
              <a:ext cx="19125" cy="16075"/>
            </a:xfrm>
            <a:custGeom>
              <a:rect b="b" l="l" r="r" t="t"/>
              <a:pathLst>
                <a:path extrusionOk="0" h="643" w="765">
                  <a:moveTo>
                    <a:pt x="431" y="0"/>
                  </a:moveTo>
                  <a:cubicBezTo>
                    <a:pt x="185" y="0"/>
                    <a:pt x="1" y="293"/>
                    <a:pt x="148" y="523"/>
                  </a:cubicBezTo>
                  <a:cubicBezTo>
                    <a:pt x="202" y="607"/>
                    <a:pt x="291" y="643"/>
                    <a:pt x="385" y="643"/>
                  </a:cubicBezTo>
                  <a:cubicBezTo>
                    <a:pt x="561" y="643"/>
                    <a:pt x="753" y="519"/>
                    <a:pt x="764" y="357"/>
                  </a:cubicBezTo>
                  <a:cubicBezTo>
                    <a:pt x="764" y="357"/>
                    <a:pt x="732" y="35"/>
                    <a:pt x="468" y="2"/>
                  </a:cubicBezTo>
                  <a:cubicBezTo>
                    <a:pt x="456" y="1"/>
                    <a:pt x="443" y="0"/>
                    <a:pt x="4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2"/>
            <p:cNvSpPr/>
            <p:nvPr/>
          </p:nvSpPr>
          <p:spPr>
            <a:xfrm>
              <a:off x="3110625" y="1598275"/>
              <a:ext cx="19425" cy="14650"/>
            </a:xfrm>
            <a:custGeom>
              <a:rect b="b" l="l" r="r" t="t"/>
              <a:pathLst>
                <a:path extrusionOk="0" h="586" w="777">
                  <a:moveTo>
                    <a:pt x="388" y="0"/>
                  </a:moveTo>
                  <a:cubicBezTo>
                    <a:pt x="353" y="0"/>
                    <a:pt x="318" y="6"/>
                    <a:pt x="281" y="20"/>
                  </a:cubicBezTo>
                  <a:cubicBezTo>
                    <a:pt x="0" y="124"/>
                    <a:pt x="145" y="500"/>
                    <a:pt x="321" y="564"/>
                  </a:cubicBezTo>
                  <a:cubicBezTo>
                    <a:pt x="360" y="578"/>
                    <a:pt x="402" y="585"/>
                    <a:pt x="444" y="585"/>
                  </a:cubicBezTo>
                  <a:cubicBezTo>
                    <a:pt x="595" y="585"/>
                    <a:pt x="752" y="490"/>
                    <a:pt x="776" y="260"/>
                  </a:cubicBezTo>
                  <a:cubicBezTo>
                    <a:pt x="776" y="260"/>
                    <a:pt x="614" y="0"/>
                    <a:pt x="3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2"/>
            <p:cNvSpPr/>
            <p:nvPr/>
          </p:nvSpPr>
          <p:spPr>
            <a:xfrm>
              <a:off x="3108000" y="1886750"/>
              <a:ext cx="84175" cy="44975"/>
            </a:xfrm>
            <a:custGeom>
              <a:rect b="b" l="l" r="r" t="t"/>
              <a:pathLst>
                <a:path extrusionOk="0" h="1799" w="3367">
                  <a:moveTo>
                    <a:pt x="3118" y="0"/>
                  </a:moveTo>
                  <a:lnTo>
                    <a:pt x="1" y="617"/>
                  </a:lnTo>
                  <a:cubicBezTo>
                    <a:pt x="1" y="617"/>
                    <a:pt x="19" y="1749"/>
                    <a:pt x="1" y="1797"/>
                  </a:cubicBezTo>
                  <a:cubicBezTo>
                    <a:pt x="0" y="1798"/>
                    <a:pt x="2" y="1799"/>
                    <a:pt x="6" y="1799"/>
                  </a:cubicBezTo>
                  <a:cubicBezTo>
                    <a:pt x="147" y="1799"/>
                    <a:pt x="3367" y="933"/>
                    <a:pt x="3367" y="933"/>
                  </a:cubicBezTo>
                  <a:lnTo>
                    <a:pt x="31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2"/>
            <p:cNvSpPr/>
            <p:nvPr/>
          </p:nvSpPr>
          <p:spPr>
            <a:xfrm>
              <a:off x="3139350" y="1890875"/>
              <a:ext cx="33075" cy="32000"/>
            </a:xfrm>
            <a:custGeom>
              <a:rect b="b" l="l" r="r" t="t"/>
              <a:pathLst>
                <a:path extrusionOk="0" h="1280" w="1323">
                  <a:moveTo>
                    <a:pt x="1030" y="0"/>
                  </a:moveTo>
                  <a:lnTo>
                    <a:pt x="1" y="204"/>
                  </a:lnTo>
                  <a:cubicBezTo>
                    <a:pt x="1" y="204"/>
                    <a:pt x="143" y="1280"/>
                    <a:pt x="182" y="1280"/>
                  </a:cubicBezTo>
                  <a:cubicBezTo>
                    <a:pt x="182" y="1280"/>
                    <a:pt x="182" y="1280"/>
                    <a:pt x="182" y="1280"/>
                  </a:cubicBezTo>
                  <a:cubicBezTo>
                    <a:pt x="221" y="1271"/>
                    <a:pt x="1323" y="979"/>
                    <a:pt x="1323" y="979"/>
                  </a:cubicBezTo>
                  <a:lnTo>
                    <a:pt x="1215" y="734"/>
                  </a:lnTo>
                  <a:lnTo>
                    <a:pt x="318" y="999"/>
                  </a:lnTo>
                  <a:lnTo>
                    <a:pt x="226" y="401"/>
                  </a:lnTo>
                  <a:lnTo>
                    <a:pt x="1050" y="226"/>
                  </a:lnTo>
                  <a:lnTo>
                    <a:pt x="10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2"/>
            <p:cNvSpPr/>
            <p:nvPr/>
          </p:nvSpPr>
          <p:spPr>
            <a:xfrm>
              <a:off x="3174750" y="1900400"/>
              <a:ext cx="59250" cy="60350"/>
            </a:xfrm>
            <a:custGeom>
              <a:rect b="b" l="l" r="r" t="t"/>
              <a:pathLst>
                <a:path extrusionOk="0" h="2414" w="2370">
                  <a:moveTo>
                    <a:pt x="1294" y="0"/>
                  </a:moveTo>
                  <a:lnTo>
                    <a:pt x="917" y="1207"/>
                  </a:lnTo>
                  <a:cubicBezTo>
                    <a:pt x="917" y="1207"/>
                    <a:pt x="727" y="1010"/>
                    <a:pt x="458" y="1010"/>
                  </a:cubicBezTo>
                  <a:cubicBezTo>
                    <a:pt x="418" y="1010"/>
                    <a:pt x="376" y="1015"/>
                    <a:pt x="333" y="1025"/>
                  </a:cubicBezTo>
                  <a:cubicBezTo>
                    <a:pt x="1" y="1101"/>
                    <a:pt x="64" y="1447"/>
                    <a:pt x="64" y="1447"/>
                  </a:cubicBezTo>
                  <a:cubicBezTo>
                    <a:pt x="64" y="1447"/>
                    <a:pt x="628" y="1755"/>
                    <a:pt x="782" y="1806"/>
                  </a:cubicBezTo>
                  <a:cubicBezTo>
                    <a:pt x="935" y="1857"/>
                    <a:pt x="1239" y="2414"/>
                    <a:pt x="1239" y="2414"/>
                  </a:cubicBezTo>
                  <a:lnTo>
                    <a:pt x="2369" y="899"/>
                  </a:lnTo>
                  <a:lnTo>
                    <a:pt x="129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2"/>
            <p:cNvSpPr/>
            <p:nvPr/>
          </p:nvSpPr>
          <p:spPr>
            <a:xfrm>
              <a:off x="3064275" y="1916375"/>
              <a:ext cx="58950" cy="49050"/>
            </a:xfrm>
            <a:custGeom>
              <a:rect b="b" l="l" r="r" t="t"/>
              <a:pathLst>
                <a:path extrusionOk="0" h="1962" w="2358">
                  <a:moveTo>
                    <a:pt x="641" y="1"/>
                  </a:moveTo>
                  <a:lnTo>
                    <a:pt x="399" y="344"/>
                  </a:lnTo>
                  <a:lnTo>
                    <a:pt x="1" y="974"/>
                  </a:lnTo>
                  <a:lnTo>
                    <a:pt x="1750" y="1961"/>
                  </a:lnTo>
                  <a:cubicBezTo>
                    <a:pt x="1750" y="1961"/>
                    <a:pt x="1832" y="1590"/>
                    <a:pt x="1948" y="1576"/>
                  </a:cubicBezTo>
                  <a:cubicBezTo>
                    <a:pt x="2063" y="1564"/>
                    <a:pt x="2357" y="1462"/>
                    <a:pt x="2357" y="1462"/>
                  </a:cubicBezTo>
                  <a:cubicBezTo>
                    <a:pt x="2357" y="1462"/>
                    <a:pt x="2191" y="1051"/>
                    <a:pt x="2038" y="988"/>
                  </a:cubicBezTo>
                  <a:cubicBezTo>
                    <a:pt x="2007" y="975"/>
                    <a:pt x="1978" y="969"/>
                    <a:pt x="1952" y="969"/>
                  </a:cubicBezTo>
                  <a:cubicBezTo>
                    <a:pt x="1851" y="969"/>
                    <a:pt x="1794" y="1051"/>
                    <a:pt x="1794" y="1051"/>
                  </a:cubicBezTo>
                  <a:lnTo>
                    <a:pt x="6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2"/>
            <p:cNvSpPr/>
            <p:nvPr/>
          </p:nvSpPr>
          <p:spPr>
            <a:xfrm>
              <a:off x="3026250" y="2127500"/>
              <a:ext cx="84125" cy="27575"/>
            </a:xfrm>
            <a:custGeom>
              <a:rect b="b" l="l" r="r" t="t"/>
              <a:pathLst>
                <a:path extrusionOk="0" h="1103" w="3365">
                  <a:moveTo>
                    <a:pt x="2175" y="1"/>
                  </a:moveTo>
                  <a:cubicBezTo>
                    <a:pt x="2062" y="1"/>
                    <a:pt x="1958" y="17"/>
                    <a:pt x="1871" y="57"/>
                  </a:cubicBezTo>
                  <a:cubicBezTo>
                    <a:pt x="1489" y="233"/>
                    <a:pt x="1069" y="730"/>
                    <a:pt x="751" y="768"/>
                  </a:cubicBezTo>
                  <a:cubicBezTo>
                    <a:pt x="669" y="778"/>
                    <a:pt x="583" y="782"/>
                    <a:pt x="500" y="782"/>
                  </a:cubicBezTo>
                  <a:cubicBezTo>
                    <a:pt x="263" y="782"/>
                    <a:pt x="51" y="749"/>
                    <a:pt x="14" y="730"/>
                  </a:cubicBezTo>
                  <a:cubicBezTo>
                    <a:pt x="12" y="729"/>
                    <a:pt x="11" y="729"/>
                    <a:pt x="11" y="729"/>
                  </a:cubicBezTo>
                  <a:lnTo>
                    <a:pt x="11" y="729"/>
                  </a:lnTo>
                  <a:cubicBezTo>
                    <a:pt x="1" y="729"/>
                    <a:pt x="530" y="1062"/>
                    <a:pt x="738" y="1099"/>
                  </a:cubicBezTo>
                  <a:cubicBezTo>
                    <a:pt x="749" y="1101"/>
                    <a:pt x="771" y="1102"/>
                    <a:pt x="803" y="1102"/>
                  </a:cubicBezTo>
                  <a:cubicBezTo>
                    <a:pt x="1103" y="1102"/>
                    <a:pt x="2284" y="1018"/>
                    <a:pt x="3364" y="936"/>
                  </a:cubicBezTo>
                  <a:cubicBezTo>
                    <a:pt x="3248" y="573"/>
                    <a:pt x="3022" y="264"/>
                    <a:pt x="2700" y="78"/>
                  </a:cubicBezTo>
                  <a:cubicBezTo>
                    <a:pt x="2523" y="35"/>
                    <a:pt x="2340" y="1"/>
                    <a:pt x="21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2"/>
            <p:cNvSpPr/>
            <p:nvPr/>
          </p:nvSpPr>
          <p:spPr>
            <a:xfrm>
              <a:off x="3093725" y="2125075"/>
              <a:ext cx="44050" cy="25825"/>
            </a:xfrm>
            <a:custGeom>
              <a:rect b="b" l="l" r="r" t="t"/>
              <a:pathLst>
                <a:path extrusionOk="0" h="1033" w="1762">
                  <a:moveTo>
                    <a:pt x="1204" y="1"/>
                  </a:moveTo>
                  <a:cubicBezTo>
                    <a:pt x="1183" y="146"/>
                    <a:pt x="996" y="341"/>
                    <a:pt x="721" y="341"/>
                  </a:cubicBezTo>
                  <a:cubicBezTo>
                    <a:pt x="685" y="341"/>
                    <a:pt x="648" y="338"/>
                    <a:pt x="609" y="330"/>
                  </a:cubicBezTo>
                  <a:cubicBezTo>
                    <a:pt x="457" y="303"/>
                    <a:pt x="235" y="231"/>
                    <a:pt x="1" y="174"/>
                  </a:cubicBezTo>
                  <a:lnTo>
                    <a:pt x="1" y="174"/>
                  </a:lnTo>
                  <a:cubicBezTo>
                    <a:pt x="323" y="361"/>
                    <a:pt x="549" y="670"/>
                    <a:pt x="665" y="1033"/>
                  </a:cubicBezTo>
                  <a:cubicBezTo>
                    <a:pt x="1061" y="1002"/>
                    <a:pt x="1442" y="972"/>
                    <a:pt x="1761" y="948"/>
                  </a:cubicBezTo>
                  <a:cubicBezTo>
                    <a:pt x="1670" y="588"/>
                    <a:pt x="1478" y="260"/>
                    <a:pt x="12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2"/>
            <p:cNvSpPr/>
            <p:nvPr/>
          </p:nvSpPr>
          <p:spPr>
            <a:xfrm>
              <a:off x="3112100" y="2052550"/>
              <a:ext cx="47225" cy="96225"/>
            </a:xfrm>
            <a:custGeom>
              <a:rect b="b" l="l" r="r" t="t"/>
              <a:pathLst>
                <a:path extrusionOk="0" h="3849" w="1889">
                  <a:moveTo>
                    <a:pt x="1821" y="1"/>
                  </a:moveTo>
                  <a:lnTo>
                    <a:pt x="1" y="128"/>
                  </a:lnTo>
                  <a:cubicBezTo>
                    <a:pt x="1" y="128"/>
                    <a:pt x="485" y="2723"/>
                    <a:pt x="472" y="2888"/>
                  </a:cubicBezTo>
                  <a:cubicBezTo>
                    <a:pt x="472" y="2893"/>
                    <a:pt x="470" y="2897"/>
                    <a:pt x="469" y="2902"/>
                  </a:cubicBezTo>
                  <a:cubicBezTo>
                    <a:pt x="743" y="3161"/>
                    <a:pt x="935" y="3489"/>
                    <a:pt x="1026" y="3849"/>
                  </a:cubicBezTo>
                  <a:cubicBezTo>
                    <a:pt x="1536" y="3809"/>
                    <a:pt x="1888" y="3780"/>
                    <a:pt x="1888" y="3780"/>
                  </a:cubicBezTo>
                  <a:lnTo>
                    <a:pt x="18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2"/>
            <p:cNvSpPr/>
            <p:nvPr/>
          </p:nvSpPr>
          <p:spPr>
            <a:xfrm>
              <a:off x="3196200" y="2126325"/>
              <a:ext cx="36075" cy="23075"/>
            </a:xfrm>
            <a:custGeom>
              <a:rect b="b" l="l" r="r" t="t"/>
              <a:pathLst>
                <a:path extrusionOk="0" h="923" w="1443">
                  <a:moveTo>
                    <a:pt x="339" y="1"/>
                  </a:moveTo>
                  <a:cubicBezTo>
                    <a:pt x="301" y="1"/>
                    <a:pt x="268" y="5"/>
                    <a:pt x="236" y="11"/>
                  </a:cubicBezTo>
                  <a:cubicBezTo>
                    <a:pt x="118" y="260"/>
                    <a:pt x="44" y="527"/>
                    <a:pt x="1" y="813"/>
                  </a:cubicBezTo>
                  <a:cubicBezTo>
                    <a:pt x="321" y="846"/>
                    <a:pt x="688" y="885"/>
                    <a:pt x="1048" y="922"/>
                  </a:cubicBezTo>
                  <a:cubicBezTo>
                    <a:pt x="1145" y="615"/>
                    <a:pt x="1272" y="319"/>
                    <a:pt x="1443" y="48"/>
                  </a:cubicBezTo>
                  <a:lnTo>
                    <a:pt x="1443" y="48"/>
                  </a:lnTo>
                  <a:cubicBezTo>
                    <a:pt x="1146" y="209"/>
                    <a:pt x="861" y="447"/>
                    <a:pt x="734" y="447"/>
                  </a:cubicBezTo>
                  <a:cubicBezTo>
                    <a:pt x="730" y="447"/>
                    <a:pt x="725" y="447"/>
                    <a:pt x="721" y="446"/>
                  </a:cubicBezTo>
                  <a:cubicBezTo>
                    <a:pt x="555" y="421"/>
                    <a:pt x="543" y="1"/>
                    <a:pt x="3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2"/>
            <p:cNvSpPr/>
            <p:nvPr/>
          </p:nvSpPr>
          <p:spPr>
            <a:xfrm>
              <a:off x="3172550" y="2047125"/>
              <a:ext cx="29550" cy="99525"/>
            </a:xfrm>
            <a:custGeom>
              <a:rect b="b" l="l" r="r" t="t"/>
              <a:pathLst>
                <a:path extrusionOk="0" h="3981" w="1182">
                  <a:moveTo>
                    <a:pt x="1" y="1"/>
                  </a:moveTo>
                  <a:lnTo>
                    <a:pt x="1" y="3881"/>
                  </a:lnTo>
                  <a:cubicBezTo>
                    <a:pt x="1" y="3881"/>
                    <a:pt x="406" y="3924"/>
                    <a:pt x="947" y="3981"/>
                  </a:cubicBezTo>
                  <a:cubicBezTo>
                    <a:pt x="990" y="3695"/>
                    <a:pt x="1064" y="3428"/>
                    <a:pt x="1182" y="3179"/>
                  </a:cubicBezTo>
                  <a:lnTo>
                    <a:pt x="1182" y="3179"/>
                  </a:lnTo>
                  <a:cubicBezTo>
                    <a:pt x="1044" y="3205"/>
                    <a:pt x="967" y="3272"/>
                    <a:pt x="967" y="3272"/>
                  </a:cubicBezTo>
                  <a:lnTo>
                    <a:pt x="1171" y="33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2"/>
            <p:cNvSpPr/>
            <p:nvPr/>
          </p:nvSpPr>
          <p:spPr>
            <a:xfrm>
              <a:off x="3222375" y="2124025"/>
              <a:ext cx="57700" cy="29375"/>
            </a:xfrm>
            <a:custGeom>
              <a:rect b="b" l="l" r="r" t="t"/>
              <a:pathLst>
                <a:path extrusionOk="0" h="1175" w="2308">
                  <a:moveTo>
                    <a:pt x="799" y="1"/>
                  </a:moveTo>
                  <a:cubicBezTo>
                    <a:pt x="784" y="1"/>
                    <a:pt x="770" y="2"/>
                    <a:pt x="755" y="4"/>
                  </a:cubicBezTo>
                  <a:cubicBezTo>
                    <a:pt x="639" y="22"/>
                    <a:pt x="517" y="75"/>
                    <a:pt x="396" y="140"/>
                  </a:cubicBezTo>
                  <a:cubicBezTo>
                    <a:pt x="225" y="411"/>
                    <a:pt x="98" y="707"/>
                    <a:pt x="1" y="1014"/>
                  </a:cubicBezTo>
                  <a:cubicBezTo>
                    <a:pt x="808" y="1098"/>
                    <a:pt x="1570" y="1174"/>
                    <a:pt x="1652" y="1174"/>
                  </a:cubicBezTo>
                  <a:cubicBezTo>
                    <a:pt x="1655" y="1174"/>
                    <a:pt x="1657" y="1174"/>
                    <a:pt x="1658" y="1174"/>
                  </a:cubicBezTo>
                  <a:cubicBezTo>
                    <a:pt x="1721" y="1162"/>
                    <a:pt x="2307" y="703"/>
                    <a:pt x="2307" y="703"/>
                  </a:cubicBezTo>
                  <a:lnTo>
                    <a:pt x="2307" y="703"/>
                  </a:lnTo>
                  <a:cubicBezTo>
                    <a:pt x="2307" y="703"/>
                    <a:pt x="1951" y="805"/>
                    <a:pt x="1786" y="805"/>
                  </a:cubicBezTo>
                  <a:cubicBezTo>
                    <a:pt x="1626" y="805"/>
                    <a:pt x="1195" y="1"/>
                    <a:pt x="7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2"/>
            <p:cNvSpPr/>
            <p:nvPr/>
          </p:nvSpPr>
          <p:spPr>
            <a:xfrm>
              <a:off x="3098275" y="2117675"/>
              <a:ext cx="24000" cy="19025"/>
            </a:xfrm>
            <a:custGeom>
              <a:rect b="b" l="l" r="r" t="t"/>
              <a:pathLst>
                <a:path extrusionOk="0" h="761" w="960">
                  <a:moveTo>
                    <a:pt x="492" y="1"/>
                  </a:moveTo>
                  <a:cubicBezTo>
                    <a:pt x="488" y="1"/>
                    <a:pt x="485" y="1"/>
                    <a:pt x="481" y="1"/>
                  </a:cubicBezTo>
                  <a:cubicBezTo>
                    <a:pt x="1" y="10"/>
                    <a:pt x="54" y="722"/>
                    <a:pt x="481" y="757"/>
                  </a:cubicBezTo>
                  <a:cubicBezTo>
                    <a:pt x="507" y="760"/>
                    <a:pt x="531" y="761"/>
                    <a:pt x="554" y="761"/>
                  </a:cubicBezTo>
                  <a:cubicBezTo>
                    <a:pt x="904" y="761"/>
                    <a:pt x="875" y="522"/>
                    <a:pt x="875" y="522"/>
                  </a:cubicBezTo>
                  <a:cubicBezTo>
                    <a:pt x="875" y="522"/>
                    <a:pt x="960" y="1"/>
                    <a:pt x="4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2"/>
            <p:cNvSpPr/>
            <p:nvPr/>
          </p:nvSpPr>
          <p:spPr>
            <a:xfrm>
              <a:off x="3204275" y="2119425"/>
              <a:ext cx="24000" cy="19000"/>
            </a:xfrm>
            <a:custGeom>
              <a:rect b="b" l="l" r="r" t="t"/>
              <a:pathLst>
                <a:path extrusionOk="0" h="760" w="960">
                  <a:moveTo>
                    <a:pt x="493" y="0"/>
                  </a:moveTo>
                  <a:cubicBezTo>
                    <a:pt x="489" y="0"/>
                    <a:pt x="485" y="0"/>
                    <a:pt x="481" y="1"/>
                  </a:cubicBezTo>
                  <a:cubicBezTo>
                    <a:pt x="1" y="10"/>
                    <a:pt x="54" y="721"/>
                    <a:pt x="481" y="756"/>
                  </a:cubicBezTo>
                  <a:cubicBezTo>
                    <a:pt x="508" y="758"/>
                    <a:pt x="532" y="759"/>
                    <a:pt x="555" y="759"/>
                  </a:cubicBezTo>
                  <a:cubicBezTo>
                    <a:pt x="904" y="759"/>
                    <a:pt x="875" y="522"/>
                    <a:pt x="875" y="522"/>
                  </a:cubicBezTo>
                  <a:cubicBezTo>
                    <a:pt x="875" y="522"/>
                    <a:pt x="960" y="0"/>
                    <a:pt x="4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2"/>
            <p:cNvSpPr/>
            <p:nvPr/>
          </p:nvSpPr>
          <p:spPr>
            <a:xfrm>
              <a:off x="3218950" y="1507625"/>
              <a:ext cx="45200" cy="148500"/>
            </a:xfrm>
            <a:custGeom>
              <a:rect b="b" l="l" r="r" t="t"/>
              <a:pathLst>
                <a:path extrusionOk="0" h="5940" w="1808">
                  <a:moveTo>
                    <a:pt x="1793" y="1"/>
                  </a:moveTo>
                  <a:cubicBezTo>
                    <a:pt x="1793" y="1"/>
                    <a:pt x="1050" y="854"/>
                    <a:pt x="664" y="2025"/>
                  </a:cubicBezTo>
                  <a:cubicBezTo>
                    <a:pt x="279" y="3195"/>
                    <a:pt x="1" y="4211"/>
                    <a:pt x="1" y="4211"/>
                  </a:cubicBezTo>
                  <a:cubicBezTo>
                    <a:pt x="1" y="4211"/>
                    <a:pt x="616" y="5282"/>
                    <a:pt x="757" y="5939"/>
                  </a:cubicBezTo>
                  <a:cubicBezTo>
                    <a:pt x="757" y="5939"/>
                    <a:pt x="1807" y="4893"/>
                    <a:pt x="1793" y="4043"/>
                  </a:cubicBezTo>
                  <a:cubicBezTo>
                    <a:pt x="1780" y="3195"/>
                    <a:pt x="954" y="2969"/>
                    <a:pt x="954" y="2969"/>
                  </a:cubicBezTo>
                  <a:cubicBezTo>
                    <a:pt x="954" y="2969"/>
                    <a:pt x="1793" y="83"/>
                    <a:pt x="1793" y="1"/>
                  </a:cubicBezTo>
                  <a:close/>
                </a:path>
              </a:pathLst>
            </a:custGeom>
            <a:solidFill>
              <a:srgbClr val="D73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2"/>
            <p:cNvSpPr/>
            <p:nvPr/>
          </p:nvSpPr>
          <p:spPr>
            <a:xfrm>
              <a:off x="2919175" y="1564675"/>
              <a:ext cx="81075" cy="146225"/>
            </a:xfrm>
            <a:custGeom>
              <a:rect b="b" l="l" r="r" t="t"/>
              <a:pathLst>
                <a:path extrusionOk="0" h="5849" w="3243">
                  <a:moveTo>
                    <a:pt x="0" y="1"/>
                  </a:moveTo>
                  <a:lnTo>
                    <a:pt x="0" y="1"/>
                  </a:lnTo>
                  <a:cubicBezTo>
                    <a:pt x="667" y="871"/>
                    <a:pt x="1870" y="4074"/>
                    <a:pt x="1870" y="4074"/>
                  </a:cubicBezTo>
                  <a:cubicBezTo>
                    <a:pt x="1870" y="4074"/>
                    <a:pt x="1074" y="4518"/>
                    <a:pt x="1455" y="5258"/>
                  </a:cubicBezTo>
                  <a:cubicBezTo>
                    <a:pt x="1718" y="5769"/>
                    <a:pt x="2470" y="5848"/>
                    <a:pt x="2910" y="5848"/>
                  </a:cubicBezTo>
                  <a:cubicBezTo>
                    <a:pt x="3108" y="5848"/>
                    <a:pt x="3242" y="5832"/>
                    <a:pt x="3242" y="5832"/>
                  </a:cubicBezTo>
                  <a:cubicBezTo>
                    <a:pt x="3242" y="5832"/>
                    <a:pt x="3121" y="5584"/>
                    <a:pt x="2912" y="5027"/>
                  </a:cubicBezTo>
                  <a:cubicBezTo>
                    <a:pt x="2703" y="4471"/>
                    <a:pt x="2670" y="3657"/>
                    <a:pt x="2670" y="3657"/>
                  </a:cubicBezTo>
                  <a:cubicBezTo>
                    <a:pt x="2670" y="3657"/>
                    <a:pt x="2425" y="3241"/>
                    <a:pt x="1870" y="2277"/>
                  </a:cubicBezTo>
                  <a:cubicBezTo>
                    <a:pt x="1315" y="1315"/>
                    <a:pt x="1" y="1"/>
                    <a:pt x="0" y="1"/>
                  </a:cubicBezTo>
                  <a:close/>
                </a:path>
              </a:pathLst>
            </a:custGeom>
            <a:solidFill>
              <a:srgbClr val="D732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 name="Google Shape;893;p32"/>
          <p:cNvSpPr/>
          <p:nvPr/>
        </p:nvSpPr>
        <p:spPr>
          <a:xfrm>
            <a:off x="7460893" y="1158499"/>
            <a:ext cx="355759" cy="329577"/>
          </a:xfrm>
          <a:custGeom>
            <a:rect b="b" l="l" r="r" t="t"/>
            <a:pathLst>
              <a:path extrusionOk="0" h="2303" w="2486">
                <a:moveTo>
                  <a:pt x="1186" y="0"/>
                </a:moveTo>
                <a:cubicBezTo>
                  <a:pt x="1151" y="0"/>
                  <a:pt x="1117" y="15"/>
                  <a:pt x="1086" y="45"/>
                </a:cubicBezTo>
                <a:cubicBezTo>
                  <a:pt x="1046" y="83"/>
                  <a:pt x="1024" y="131"/>
                  <a:pt x="1002" y="180"/>
                </a:cubicBezTo>
                <a:cubicBezTo>
                  <a:pt x="945" y="309"/>
                  <a:pt x="896" y="441"/>
                  <a:pt x="856" y="578"/>
                </a:cubicBezTo>
                <a:cubicBezTo>
                  <a:pt x="847" y="610"/>
                  <a:pt x="838" y="643"/>
                  <a:pt x="827" y="676"/>
                </a:cubicBezTo>
                <a:cubicBezTo>
                  <a:pt x="814" y="721"/>
                  <a:pt x="783" y="747"/>
                  <a:pt x="736" y="747"/>
                </a:cubicBezTo>
                <a:cubicBezTo>
                  <a:pt x="734" y="747"/>
                  <a:pt x="732" y="746"/>
                  <a:pt x="730" y="746"/>
                </a:cubicBezTo>
                <a:cubicBezTo>
                  <a:pt x="667" y="744"/>
                  <a:pt x="603" y="744"/>
                  <a:pt x="541" y="735"/>
                </a:cubicBezTo>
                <a:cubicBezTo>
                  <a:pt x="507" y="730"/>
                  <a:pt x="474" y="728"/>
                  <a:pt x="440" y="728"/>
                </a:cubicBezTo>
                <a:cubicBezTo>
                  <a:pt x="357" y="728"/>
                  <a:pt x="274" y="742"/>
                  <a:pt x="193" y="759"/>
                </a:cubicBezTo>
                <a:cubicBezTo>
                  <a:pt x="49" y="789"/>
                  <a:pt x="0" y="908"/>
                  <a:pt x="67" y="1037"/>
                </a:cubicBezTo>
                <a:cubicBezTo>
                  <a:pt x="99" y="1099"/>
                  <a:pt x="145" y="1150"/>
                  <a:pt x="198" y="1193"/>
                </a:cubicBezTo>
                <a:cubicBezTo>
                  <a:pt x="273" y="1254"/>
                  <a:pt x="350" y="1314"/>
                  <a:pt x="427" y="1373"/>
                </a:cubicBezTo>
                <a:cubicBezTo>
                  <a:pt x="470" y="1405"/>
                  <a:pt x="513" y="1436"/>
                  <a:pt x="556" y="1468"/>
                </a:cubicBezTo>
                <a:cubicBezTo>
                  <a:pt x="593" y="1495"/>
                  <a:pt x="601" y="1530"/>
                  <a:pt x="587" y="1571"/>
                </a:cubicBezTo>
                <a:cubicBezTo>
                  <a:pt x="567" y="1631"/>
                  <a:pt x="548" y="1691"/>
                  <a:pt x="530" y="1752"/>
                </a:cubicBezTo>
                <a:cubicBezTo>
                  <a:pt x="497" y="1864"/>
                  <a:pt x="471" y="1978"/>
                  <a:pt x="464" y="2096"/>
                </a:cubicBezTo>
                <a:cubicBezTo>
                  <a:pt x="466" y="2125"/>
                  <a:pt x="465" y="2154"/>
                  <a:pt x="470" y="2183"/>
                </a:cubicBezTo>
                <a:cubicBezTo>
                  <a:pt x="483" y="2260"/>
                  <a:pt x="529" y="2303"/>
                  <a:pt x="596" y="2303"/>
                </a:cubicBezTo>
                <a:cubicBezTo>
                  <a:pt x="613" y="2303"/>
                  <a:pt x="632" y="2300"/>
                  <a:pt x="651" y="2294"/>
                </a:cubicBezTo>
                <a:cubicBezTo>
                  <a:pt x="693" y="2282"/>
                  <a:pt x="733" y="2263"/>
                  <a:pt x="772" y="2244"/>
                </a:cubicBezTo>
                <a:cubicBezTo>
                  <a:pt x="904" y="2180"/>
                  <a:pt x="1023" y="2095"/>
                  <a:pt x="1142" y="2010"/>
                </a:cubicBezTo>
                <a:cubicBezTo>
                  <a:pt x="1236" y="1942"/>
                  <a:pt x="1276" y="1911"/>
                  <a:pt x="1313" y="1911"/>
                </a:cubicBezTo>
                <a:cubicBezTo>
                  <a:pt x="1352" y="1911"/>
                  <a:pt x="1388" y="1945"/>
                  <a:pt x="1479" y="2008"/>
                </a:cubicBezTo>
                <a:cubicBezTo>
                  <a:pt x="1588" y="2082"/>
                  <a:pt x="1691" y="2163"/>
                  <a:pt x="1812" y="2218"/>
                </a:cubicBezTo>
                <a:cubicBezTo>
                  <a:pt x="1856" y="2238"/>
                  <a:pt x="1901" y="2258"/>
                  <a:pt x="1948" y="2270"/>
                </a:cubicBezTo>
                <a:cubicBezTo>
                  <a:pt x="1960" y="2272"/>
                  <a:pt x="1971" y="2274"/>
                  <a:pt x="1982" y="2274"/>
                </a:cubicBezTo>
                <a:cubicBezTo>
                  <a:pt x="2046" y="2274"/>
                  <a:pt x="2095" y="2229"/>
                  <a:pt x="2105" y="2159"/>
                </a:cubicBezTo>
                <a:cubicBezTo>
                  <a:pt x="2111" y="2116"/>
                  <a:pt x="2109" y="2071"/>
                  <a:pt x="2103" y="2028"/>
                </a:cubicBezTo>
                <a:cubicBezTo>
                  <a:pt x="2089" y="1937"/>
                  <a:pt x="2071" y="1847"/>
                  <a:pt x="2039" y="1759"/>
                </a:cubicBezTo>
                <a:cubicBezTo>
                  <a:pt x="2002" y="1653"/>
                  <a:pt x="1968" y="1547"/>
                  <a:pt x="1930" y="1441"/>
                </a:cubicBezTo>
                <a:cubicBezTo>
                  <a:pt x="1915" y="1398"/>
                  <a:pt x="1924" y="1365"/>
                  <a:pt x="1957" y="1337"/>
                </a:cubicBezTo>
                <a:cubicBezTo>
                  <a:pt x="1978" y="1318"/>
                  <a:pt x="2002" y="1299"/>
                  <a:pt x="2024" y="1281"/>
                </a:cubicBezTo>
                <a:cubicBezTo>
                  <a:pt x="2153" y="1176"/>
                  <a:pt x="2270" y="1059"/>
                  <a:pt x="2383" y="940"/>
                </a:cubicBezTo>
                <a:cubicBezTo>
                  <a:pt x="2410" y="912"/>
                  <a:pt x="2434" y="879"/>
                  <a:pt x="2449" y="844"/>
                </a:cubicBezTo>
                <a:cubicBezTo>
                  <a:pt x="2486" y="761"/>
                  <a:pt x="2450" y="688"/>
                  <a:pt x="2363" y="662"/>
                </a:cubicBezTo>
                <a:cubicBezTo>
                  <a:pt x="2301" y="645"/>
                  <a:pt x="2239" y="639"/>
                  <a:pt x="2176" y="637"/>
                </a:cubicBezTo>
                <a:cubicBezTo>
                  <a:pt x="2165" y="637"/>
                  <a:pt x="2154" y="636"/>
                  <a:pt x="2143" y="636"/>
                </a:cubicBezTo>
                <a:cubicBezTo>
                  <a:pt x="2012" y="636"/>
                  <a:pt x="1884" y="658"/>
                  <a:pt x="1754" y="671"/>
                </a:cubicBezTo>
                <a:cubicBezTo>
                  <a:pt x="1710" y="675"/>
                  <a:pt x="1678" y="678"/>
                  <a:pt x="1653" y="678"/>
                </a:cubicBezTo>
                <a:cubicBezTo>
                  <a:pt x="1582" y="678"/>
                  <a:pt x="1571" y="650"/>
                  <a:pt x="1529" y="531"/>
                </a:cubicBezTo>
                <a:cubicBezTo>
                  <a:pt x="1483" y="403"/>
                  <a:pt x="1439" y="275"/>
                  <a:pt x="1371" y="155"/>
                </a:cubicBezTo>
                <a:cubicBezTo>
                  <a:pt x="1345" y="108"/>
                  <a:pt x="1317" y="62"/>
                  <a:pt x="1272" y="31"/>
                </a:cubicBezTo>
                <a:cubicBezTo>
                  <a:pt x="1243" y="11"/>
                  <a:pt x="1214" y="0"/>
                  <a:pt x="1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2"/>
          <p:cNvSpPr/>
          <p:nvPr/>
        </p:nvSpPr>
        <p:spPr>
          <a:xfrm>
            <a:off x="4965563" y="2135890"/>
            <a:ext cx="403577" cy="386047"/>
          </a:xfrm>
          <a:custGeom>
            <a:rect b="b" l="l" r="r" t="t"/>
            <a:pathLst>
              <a:path extrusionOk="0" h="1821" w="1904">
                <a:moveTo>
                  <a:pt x="830" y="0"/>
                </a:moveTo>
                <a:cubicBezTo>
                  <a:pt x="828" y="0"/>
                  <a:pt x="826" y="0"/>
                  <a:pt x="824" y="0"/>
                </a:cubicBezTo>
                <a:cubicBezTo>
                  <a:pt x="803" y="2"/>
                  <a:pt x="786" y="14"/>
                  <a:pt x="778" y="32"/>
                </a:cubicBezTo>
                <a:cubicBezTo>
                  <a:pt x="770" y="54"/>
                  <a:pt x="764" y="79"/>
                  <a:pt x="765" y="103"/>
                </a:cubicBezTo>
                <a:cubicBezTo>
                  <a:pt x="768" y="170"/>
                  <a:pt x="774" y="238"/>
                  <a:pt x="782" y="305"/>
                </a:cubicBezTo>
                <a:cubicBezTo>
                  <a:pt x="792" y="383"/>
                  <a:pt x="800" y="461"/>
                  <a:pt x="794" y="539"/>
                </a:cubicBezTo>
                <a:cubicBezTo>
                  <a:pt x="793" y="546"/>
                  <a:pt x="783" y="556"/>
                  <a:pt x="776" y="558"/>
                </a:cubicBezTo>
                <a:cubicBezTo>
                  <a:pt x="774" y="559"/>
                  <a:pt x="772" y="560"/>
                  <a:pt x="769" y="560"/>
                </a:cubicBezTo>
                <a:cubicBezTo>
                  <a:pt x="763" y="560"/>
                  <a:pt x="755" y="557"/>
                  <a:pt x="751" y="553"/>
                </a:cubicBezTo>
                <a:cubicBezTo>
                  <a:pt x="739" y="544"/>
                  <a:pt x="730" y="533"/>
                  <a:pt x="720" y="521"/>
                </a:cubicBezTo>
                <a:cubicBezTo>
                  <a:pt x="654" y="444"/>
                  <a:pt x="588" y="366"/>
                  <a:pt x="521" y="288"/>
                </a:cubicBezTo>
                <a:cubicBezTo>
                  <a:pt x="496" y="258"/>
                  <a:pt x="472" y="228"/>
                  <a:pt x="436" y="209"/>
                </a:cubicBezTo>
                <a:cubicBezTo>
                  <a:pt x="425" y="204"/>
                  <a:pt x="414" y="201"/>
                  <a:pt x="403" y="201"/>
                </a:cubicBezTo>
                <a:cubicBezTo>
                  <a:pt x="391" y="201"/>
                  <a:pt x="379" y="205"/>
                  <a:pt x="368" y="213"/>
                </a:cubicBezTo>
                <a:cubicBezTo>
                  <a:pt x="342" y="234"/>
                  <a:pt x="333" y="262"/>
                  <a:pt x="347" y="292"/>
                </a:cubicBezTo>
                <a:cubicBezTo>
                  <a:pt x="361" y="318"/>
                  <a:pt x="378" y="341"/>
                  <a:pt x="398" y="363"/>
                </a:cubicBezTo>
                <a:cubicBezTo>
                  <a:pt x="470" y="449"/>
                  <a:pt x="545" y="532"/>
                  <a:pt x="618" y="617"/>
                </a:cubicBezTo>
                <a:cubicBezTo>
                  <a:pt x="639" y="643"/>
                  <a:pt x="660" y="670"/>
                  <a:pt x="677" y="699"/>
                </a:cubicBezTo>
                <a:cubicBezTo>
                  <a:pt x="685" y="711"/>
                  <a:pt x="677" y="729"/>
                  <a:pt x="661" y="729"/>
                </a:cubicBezTo>
                <a:cubicBezTo>
                  <a:pt x="661" y="729"/>
                  <a:pt x="660" y="729"/>
                  <a:pt x="660" y="729"/>
                </a:cubicBezTo>
                <a:cubicBezTo>
                  <a:pt x="636" y="729"/>
                  <a:pt x="613" y="723"/>
                  <a:pt x="589" y="716"/>
                </a:cubicBezTo>
                <a:cubicBezTo>
                  <a:pt x="467" y="680"/>
                  <a:pt x="346" y="644"/>
                  <a:pt x="225" y="608"/>
                </a:cubicBezTo>
                <a:cubicBezTo>
                  <a:pt x="195" y="600"/>
                  <a:pt x="165" y="590"/>
                  <a:pt x="134" y="590"/>
                </a:cubicBezTo>
                <a:cubicBezTo>
                  <a:pt x="126" y="590"/>
                  <a:pt x="118" y="591"/>
                  <a:pt x="110" y="592"/>
                </a:cubicBezTo>
                <a:cubicBezTo>
                  <a:pt x="84" y="596"/>
                  <a:pt x="65" y="610"/>
                  <a:pt x="58" y="636"/>
                </a:cubicBezTo>
                <a:cubicBezTo>
                  <a:pt x="50" y="662"/>
                  <a:pt x="58" y="686"/>
                  <a:pt x="80" y="700"/>
                </a:cubicBezTo>
                <a:cubicBezTo>
                  <a:pt x="105" y="714"/>
                  <a:pt x="132" y="724"/>
                  <a:pt x="160" y="733"/>
                </a:cubicBezTo>
                <a:cubicBezTo>
                  <a:pt x="281" y="770"/>
                  <a:pt x="403" y="806"/>
                  <a:pt x="523" y="844"/>
                </a:cubicBezTo>
                <a:cubicBezTo>
                  <a:pt x="549" y="852"/>
                  <a:pt x="582" y="849"/>
                  <a:pt x="594" y="887"/>
                </a:cubicBezTo>
                <a:cubicBezTo>
                  <a:pt x="468" y="908"/>
                  <a:pt x="344" y="929"/>
                  <a:pt x="219" y="951"/>
                </a:cubicBezTo>
                <a:cubicBezTo>
                  <a:pt x="162" y="962"/>
                  <a:pt x="106" y="975"/>
                  <a:pt x="50" y="990"/>
                </a:cubicBezTo>
                <a:cubicBezTo>
                  <a:pt x="20" y="998"/>
                  <a:pt x="0" y="1035"/>
                  <a:pt x="9" y="1060"/>
                </a:cubicBezTo>
                <a:cubicBezTo>
                  <a:pt x="17" y="1085"/>
                  <a:pt x="35" y="1100"/>
                  <a:pt x="62" y="1105"/>
                </a:cubicBezTo>
                <a:cubicBezTo>
                  <a:pt x="77" y="1108"/>
                  <a:pt x="93" y="1109"/>
                  <a:pt x="109" y="1109"/>
                </a:cubicBezTo>
                <a:cubicBezTo>
                  <a:pt x="146" y="1109"/>
                  <a:pt x="184" y="1102"/>
                  <a:pt x="220" y="1096"/>
                </a:cubicBezTo>
                <a:cubicBezTo>
                  <a:pt x="359" y="1071"/>
                  <a:pt x="497" y="1049"/>
                  <a:pt x="634" y="1025"/>
                </a:cubicBezTo>
                <a:lnTo>
                  <a:pt x="634" y="1025"/>
                </a:lnTo>
                <a:cubicBezTo>
                  <a:pt x="643" y="1061"/>
                  <a:pt x="622" y="1069"/>
                  <a:pt x="607" y="1080"/>
                </a:cubicBezTo>
                <a:cubicBezTo>
                  <a:pt x="515" y="1153"/>
                  <a:pt x="423" y="1225"/>
                  <a:pt x="332" y="1297"/>
                </a:cubicBezTo>
                <a:cubicBezTo>
                  <a:pt x="293" y="1327"/>
                  <a:pt x="254" y="1357"/>
                  <a:pt x="231" y="1401"/>
                </a:cubicBezTo>
                <a:cubicBezTo>
                  <a:pt x="217" y="1424"/>
                  <a:pt x="218" y="1448"/>
                  <a:pt x="233" y="1470"/>
                </a:cubicBezTo>
                <a:cubicBezTo>
                  <a:pt x="243" y="1485"/>
                  <a:pt x="262" y="1494"/>
                  <a:pt x="281" y="1494"/>
                </a:cubicBezTo>
                <a:cubicBezTo>
                  <a:pt x="292" y="1494"/>
                  <a:pt x="302" y="1491"/>
                  <a:pt x="312" y="1486"/>
                </a:cubicBezTo>
                <a:cubicBezTo>
                  <a:pt x="341" y="1468"/>
                  <a:pt x="369" y="1449"/>
                  <a:pt x="397" y="1428"/>
                </a:cubicBezTo>
                <a:cubicBezTo>
                  <a:pt x="493" y="1354"/>
                  <a:pt x="588" y="1278"/>
                  <a:pt x="683" y="1203"/>
                </a:cubicBezTo>
                <a:cubicBezTo>
                  <a:pt x="703" y="1188"/>
                  <a:pt x="722" y="1174"/>
                  <a:pt x="743" y="1161"/>
                </a:cubicBezTo>
                <a:cubicBezTo>
                  <a:pt x="746" y="1159"/>
                  <a:pt x="751" y="1158"/>
                  <a:pt x="756" y="1158"/>
                </a:cubicBezTo>
                <a:cubicBezTo>
                  <a:pt x="761" y="1158"/>
                  <a:pt x="767" y="1159"/>
                  <a:pt x="770" y="1161"/>
                </a:cubicBezTo>
                <a:cubicBezTo>
                  <a:pt x="777" y="1164"/>
                  <a:pt x="785" y="1177"/>
                  <a:pt x="783" y="1184"/>
                </a:cubicBezTo>
                <a:cubicBezTo>
                  <a:pt x="776" y="1222"/>
                  <a:pt x="768" y="1259"/>
                  <a:pt x="756" y="1296"/>
                </a:cubicBezTo>
                <a:cubicBezTo>
                  <a:pt x="719" y="1412"/>
                  <a:pt x="679" y="1528"/>
                  <a:pt x="643" y="1643"/>
                </a:cubicBezTo>
                <a:cubicBezTo>
                  <a:pt x="626" y="1699"/>
                  <a:pt x="637" y="1730"/>
                  <a:pt x="669" y="1747"/>
                </a:cubicBezTo>
                <a:cubicBezTo>
                  <a:pt x="678" y="1751"/>
                  <a:pt x="688" y="1753"/>
                  <a:pt x="697" y="1753"/>
                </a:cubicBezTo>
                <a:cubicBezTo>
                  <a:pt x="727" y="1753"/>
                  <a:pt x="755" y="1732"/>
                  <a:pt x="773" y="1694"/>
                </a:cubicBezTo>
                <a:cubicBezTo>
                  <a:pt x="783" y="1672"/>
                  <a:pt x="792" y="1648"/>
                  <a:pt x="799" y="1625"/>
                </a:cubicBezTo>
                <a:cubicBezTo>
                  <a:pt x="821" y="1560"/>
                  <a:pt x="841" y="1495"/>
                  <a:pt x="864" y="1431"/>
                </a:cubicBezTo>
                <a:cubicBezTo>
                  <a:pt x="873" y="1408"/>
                  <a:pt x="867" y="1373"/>
                  <a:pt x="909" y="1366"/>
                </a:cubicBezTo>
                <a:cubicBezTo>
                  <a:pt x="927" y="1479"/>
                  <a:pt x="944" y="1588"/>
                  <a:pt x="962" y="1699"/>
                </a:cubicBezTo>
                <a:cubicBezTo>
                  <a:pt x="968" y="1732"/>
                  <a:pt x="971" y="1767"/>
                  <a:pt x="993" y="1795"/>
                </a:cubicBezTo>
                <a:cubicBezTo>
                  <a:pt x="1006" y="1810"/>
                  <a:pt x="1022" y="1821"/>
                  <a:pt x="1040" y="1821"/>
                </a:cubicBezTo>
                <a:cubicBezTo>
                  <a:pt x="1046" y="1821"/>
                  <a:pt x="1051" y="1820"/>
                  <a:pt x="1057" y="1818"/>
                </a:cubicBezTo>
                <a:cubicBezTo>
                  <a:pt x="1077" y="1813"/>
                  <a:pt x="1094" y="1800"/>
                  <a:pt x="1098" y="1781"/>
                </a:cubicBezTo>
                <a:cubicBezTo>
                  <a:pt x="1102" y="1752"/>
                  <a:pt x="1106" y="1722"/>
                  <a:pt x="1102" y="1695"/>
                </a:cubicBezTo>
                <a:cubicBezTo>
                  <a:pt x="1086" y="1564"/>
                  <a:pt x="1067" y="1434"/>
                  <a:pt x="1050" y="1304"/>
                </a:cubicBezTo>
                <a:cubicBezTo>
                  <a:pt x="1043" y="1253"/>
                  <a:pt x="1026" y="1201"/>
                  <a:pt x="1047" y="1151"/>
                </a:cubicBezTo>
                <a:lnTo>
                  <a:pt x="1047" y="1151"/>
                </a:lnTo>
                <a:cubicBezTo>
                  <a:pt x="1089" y="1154"/>
                  <a:pt x="1102" y="1184"/>
                  <a:pt x="1120" y="1204"/>
                </a:cubicBezTo>
                <a:cubicBezTo>
                  <a:pt x="1216" y="1314"/>
                  <a:pt x="1312" y="1424"/>
                  <a:pt x="1407" y="1535"/>
                </a:cubicBezTo>
                <a:cubicBezTo>
                  <a:pt x="1432" y="1565"/>
                  <a:pt x="1455" y="1597"/>
                  <a:pt x="1491" y="1616"/>
                </a:cubicBezTo>
                <a:cubicBezTo>
                  <a:pt x="1503" y="1622"/>
                  <a:pt x="1516" y="1626"/>
                  <a:pt x="1528" y="1626"/>
                </a:cubicBezTo>
                <a:cubicBezTo>
                  <a:pt x="1543" y="1626"/>
                  <a:pt x="1558" y="1620"/>
                  <a:pt x="1571" y="1608"/>
                </a:cubicBezTo>
                <a:cubicBezTo>
                  <a:pt x="1590" y="1588"/>
                  <a:pt x="1593" y="1563"/>
                  <a:pt x="1582" y="1540"/>
                </a:cubicBezTo>
                <a:cubicBezTo>
                  <a:pt x="1570" y="1514"/>
                  <a:pt x="1552" y="1490"/>
                  <a:pt x="1534" y="1467"/>
                </a:cubicBezTo>
                <a:cubicBezTo>
                  <a:pt x="1468" y="1390"/>
                  <a:pt x="1401" y="1313"/>
                  <a:pt x="1334" y="1235"/>
                </a:cubicBezTo>
                <a:cubicBezTo>
                  <a:pt x="1290" y="1185"/>
                  <a:pt x="1245" y="1135"/>
                  <a:pt x="1207" y="1065"/>
                </a:cubicBezTo>
                <a:cubicBezTo>
                  <a:pt x="1210" y="1065"/>
                  <a:pt x="1213" y="1065"/>
                  <a:pt x="1216" y="1065"/>
                </a:cubicBezTo>
                <a:cubicBezTo>
                  <a:pt x="1259" y="1065"/>
                  <a:pt x="1288" y="1078"/>
                  <a:pt x="1317" y="1086"/>
                </a:cubicBezTo>
                <a:cubicBezTo>
                  <a:pt x="1438" y="1123"/>
                  <a:pt x="1558" y="1162"/>
                  <a:pt x="1680" y="1198"/>
                </a:cubicBezTo>
                <a:cubicBezTo>
                  <a:pt x="1712" y="1208"/>
                  <a:pt x="1746" y="1215"/>
                  <a:pt x="1780" y="1219"/>
                </a:cubicBezTo>
                <a:cubicBezTo>
                  <a:pt x="1781" y="1219"/>
                  <a:pt x="1783" y="1219"/>
                  <a:pt x="1784" y="1219"/>
                </a:cubicBezTo>
                <a:cubicBezTo>
                  <a:pt x="1807" y="1219"/>
                  <a:pt x="1826" y="1206"/>
                  <a:pt x="1837" y="1182"/>
                </a:cubicBezTo>
                <a:cubicBezTo>
                  <a:pt x="1847" y="1156"/>
                  <a:pt x="1837" y="1133"/>
                  <a:pt x="1818" y="1116"/>
                </a:cubicBezTo>
                <a:cubicBezTo>
                  <a:pt x="1790" y="1089"/>
                  <a:pt x="1752" y="1077"/>
                  <a:pt x="1714" y="1065"/>
                </a:cubicBezTo>
                <a:cubicBezTo>
                  <a:pt x="1622" y="1035"/>
                  <a:pt x="1529" y="1007"/>
                  <a:pt x="1437" y="976"/>
                </a:cubicBezTo>
                <a:cubicBezTo>
                  <a:pt x="1416" y="969"/>
                  <a:pt x="1387" y="969"/>
                  <a:pt x="1383" y="937"/>
                </a:cubicBezTo>
                <a:cubicBezTo>
                  <a:pt x="1449" y="912"/>
                  <a:pt x="1516" y="908"/>
                  <a:pt x="1584" y="901"/>
                </a:cubicBezTo>
                <a:cubicBezTo>
                  <a:pt x="1671" y="893"/>
                  <a:pt x="1757" y="881"/>
                  <a:pt x="1844" y="866"/>
                </a:cubicBezTo>
                <a:cubicBezTo>
                  <a:pt x="1874" y="862"/>
                  <a:pt x="1897" y="843"/>
                  <a:pt x="1900" y="809"/>
                </a:cubicBezTo>
                <a:cubicBezTo>
                  <a:pt x="1903" y="777"/>
                  <a:pt x="1876" y="748"/>
                  <a:pt x="1834" y="747"/>
                </a:cubicBezTo>
                <a:cubicBezTo>
                  <a:pt x="1811" y="746"/>
                  <a:pt x="1787" y="745"/>
                  <a:pt x="1764" y="745"/>
                </a:cubicBezTo>
                <a:cubicBezTo>
                  <a:pt x="1724" y="745"/>
                  <a:pt x="1684" y="747"/>
                  <a:pt x="1644" y="751"/>
                </a:cubicBezTo>
                <a:cubicBezTo>
                  <a:pt x="1533" y="763"/>
                  <a:pt x="1422" y="780"/>
                  <a:pt x="1311" y="795"/>
                </a:cubicBezTo>
                <a:cubicBezTo>
                  <a:pt x="1287" y="798"/>
                  <a:pt x="1263" y="797"/>
                  <a:pt x="1239" y="798"/>
                </a:cubicBezTo>
                <a:cubicBezTo>
                  <a:pt x="1234" y="798"/>
                  <a:pt x="1227" y="794"/>
                  <a:pt x="1227" y="791"/>
                </a:cubicBezTo>
                <a:cubicBezTo>
                  <a:pt x="1225" y="782"/>
                  <a:pt x="1222" y="769"/>
                  <a:pt x="1226" y="765"/>
                </a:cubicBezTo>
                <a:cubicBezTo>
                  <a:pt x="1242" y="747"/>
                  <a:pt x="1261" y="730"/>
                  <a:pt x="1279" y="716"/>
                </a:cubicBezTo>
                <a:cubicBezTo>
                  <a:pt x="1418" y="601"/>
                  <a:pt x="1558" y="488"/>
                  <a:pt x="1698" y="373"/>
                </a:cubicBezTo>
                <a:cubicBezTo>
                  <a:pt x="1720" y="356"/>
                  <a:pt x="1741" y="334"/>
                  <a:pt x="1759" y="312"/>
                </a:cubicBezTo>
                <a:cubicBezTo>
                  <a:pt x="1771" y="296"/>
                  <a:pt x="1772" y="276"/>
                  <a:pt x="1763" y="256"/>
                </a:cubicBezTo>
                <a:cubicBezTo>
                  <a:pt x="1751" y="233"/>
                  <a:pt x="1731" y="223"/>
                  <a:pt x="1708" y="223"/>
                </a:cubicBezTo>
                <a:cubicBezTo>
                  <a:pt x="1706" y="223"/>
                  <a:pt x="1705" y="223"/>
                  <a:pt x="1704" y="224"/>
                </a:cubicBezTo>
                <a:cubicBezTo>
                  <a:pt x="1662" y="225"/>
                  <a:pt x="1632" y="251"/>
                  <a:pt x="1601" y="276"/>
                </a:cubicBezTo>
                <a:cubicBezTo>
                  <a:pt x="1457" y="391"/>
                  <a:pt x="1314" y="508"/>
                  <a:pt x="1169" y="624"/>
                </a:cubicBezTo>
                <a:cubicBezTo>
                  <a:pt x="1158" y="633"/>
                  <a:pt x="1148" y="648"/>
                  <a:pt x="1131" y="648"/>
                </a:cubicBezTo>
                <a:cubicBezTo>
                  <a:pt x="1123" y="648"/>
                  <a:pt x="1115" y="645"/>
                  <a:pt x="1104" y="636"/>
                </a:cubicBezTo>
                <a:cubicBezTo>
                  <a:pt x="1112" y="606"/>
                  <a:pt x="1121" y="574"/>
                  <a:pt x="1131" y="542"/>
                </a:cubicBezTo>
                <a:cubicBezTo>
                  <a:pt x="1160" y="429"/>
                  <a:pt x="1191" y="316"/>
                  <a:pt x="1222" y="203"/>
                </a:cubicBezTo>
                <a:cubicBezTo>
                  <a:pt x="1230" y="170"/>
                  <a:pt x="1239" y="137"/>
                  <a:pt x="1226" y="103"/>
                </a:cubicBezTo>
                <a:cubicBezTo>
                  <a:pt x="1216" y="79"/>
                  <a:pt x="1200" y="62"/>
                  <a:pt x="1173" y="59"/>
                </a:cubicBezTo>
                <a:cubicBezTo>
                  <a:pt x="1171" y="59"/>
                  <a:pt x="1169" y="58"/>
                  <a:pt x="1167" y="58"/>
                </a:cubicBezTo>
                <a:cubicBezTo>
                  <a:pt x="1149" y="58"/>
                  <a:pt x="1134" y="66"/>
                  <a:pt x="1121" y="79"/>
                </a:cubicBezTo>
                <a:cubicBezTo>
                  <a:pt x="1096" y="105"/>
                  <a:pt x="1090" y="140"/>
                  <a:pt x="1081" y="172"/>
                </a:cubicBezTo>
                <a:cubicBezTo>
                  <a:pt x="1053" y="280"/>
                  <a:pt x="1024" y="388"/>
                  <a:pt x="994" y="497"/>
                </a:cubicBezTo>
                <a:cubicBezTo>
                  <a:pt x="989" y="513"/>
                  <a:pt x="990" y="542"/>
                  <a:pt x="961" y="542"/>
                </a:cubicBezTo>
                <a:cubicBezTo>
                  <a:pt x="960" y="542"/>
                  <a:pt x="958" y="542"/>
                  <a:pt x="956" y="542"/>
                </a:cubicBezTo>
                <a:cubicBezTo>
                  <a:pt x="953" y="531"/>
                  <a:pt x="950" y="521"/>
                  <a:pt x="949" y="512"/>
                </a:cubicBezTo>
                <a:cubicBezTo>
                  <a:pt x="937" y="401"/>
                  <a:pt x="928" y="289"/>
                  <a:pt x="915" y="177"/>
                </a:cubicBezTo>
                <a:cubicBezTo>
                  <a:pt x="908" y="125"/>
                  <a:pt x="904" y="70"/>
                  <a:pt x="875" y="24"/>
                </a:cubicBezTo>
                <a:cubicBezTo>
                  <a:pt x="865" y="9"/>
                  <a:pt x="849" y="0"/>
                  <a:pt x="8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2"/>
          <p:cNvSpPr/>
          <p:nvPr/>
        </p:nvSpPr>
        <p:spPr>
          <a:xfrm>
            <a:off x="7071040" y="1920440"/>
            <a:ext cx="48531" cy="44845"/>
          </a:xfrm>
          <a:custGeom>
            <a:rect b="b" l="l" r="r" t="t"/>
            <a:pathLst>
              <a:path extrusionOk="0" h="584" w="632">
                <a:moveTo>
                  <a:pt x="328" y="1"/>
                </a:moveTo>
                <a:cubicBezTo>
                  <a:pt x="256" y="1"/>
                  <a:pt x="181" y="32"/>
                  <a:pt x="116" y="96"/>
                </a:cubicBezTo>
                <a:cubicBezTo>
                  <a:pt x="7" y="203"/>
                  <a:pt x="1" y="398"/>
                  <a:pt x="102" y="501"/>
                </a:cubicBezTo>
                <a:cubicBezTo>
                  <a:pt x="156" y="556"/>
                  <a:pt x="232" y="584"/>
                  <a:pt x="307" y="584"/>
                </a:cubicBezTo>
                <a:cubicBezTo>
                  <a:pt x="380" y="584"/>
                  <a:pt x="453" y="558"/>
                  <a:pt x="508" y="507"/>
                </a:cubicBezTo>
                <a:cubicBezTo>
                  <a:pt x="629" y="397"/>
                  <a:pt x="631" y="204"/>
                  <a:pt x="512" y="82"/>
                </a:cubicBezTo>
                <a:cubicBezTo>
                  <a:pt x="460" y="28"/>
                  <a:pt x="395" y="1"/>
                  <a:pt x="3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2"/>
          <p:cNvSpPr/>
          <p:nvPr/>
        </p:nvSpPr>
        <p:spPr>
          <a:xfrm>
            <a:off x="6938270" y="1435592"/>
            <a:ext cx="24266" cy="22423"/>
          </a:xfrm>
          <a:custGeom>
            <a:rect b="b" l="l" r="r" t="t"/>
            <a:pathLst>
              <a:path extrusionOk="0" h="292" w="316">
                <a:moveTo>
                  <a:pt x="166" y="0"/>
                </a:moveTo>
                <a:cubicBezTo>
                  <a:pt x="129" y="0"/>
                  <a:pt x="92" y="17"/>
                  <a:pt x="59" y="49"/>
                </a:cubicBezTo>
                <a:cubicBezTo>
                  <a:pt x="5" y="102"/>
                  <a:pt x="1" y="199"/>
                  <a:pt x="52" y="251"/>
                </a:cubicBezTo>
                <a:cubicBezTo>
                  <a:pt x="79" y="278"/>
                  <a:pt x="117" y="292"/>
                  <a:pt x="154" y="292"/>
                </a:cubicBezTo>
                <a:cubicBezTo>
                  <a:pt x="191" y="292"/>
                  <a:pt x="227" y="279"/>
                  <a:pt x="256" y="254"/>
                </a:cubicBezTo>
                <a:cubicBezTo>
                  <a:pt x="316" y="199"/>
                  <a:pt x="316" y="102"/>
                  <a:pt x="258" y="41"/>
                </a:cubicBezTo>
                <a:cubicBezTo>
                  <a:pt x="231" y="14"/>
                  <a:pt x="199" y="0"/>
                  <a:pt x="166" y="0"/>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2"/>
          <p:cNvSpPr/>
          <p:nvPr/>
        </p:nvSpPr>
        <p:spPr>
          <a:xfrm>
            <a:off x="7551650" y="753752"/>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2"/>
          <p:cNvSpPr/>
          <p:nvPr/>
        </p:nvSpPr>
        <p:spPr>
          <a:xfrm>
            <a:off x="8273925" y="1707690"/>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33"/>
          <p:cNvSpPr txBox="1"/>
          <p:nvPr>
            <p:ph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ideas</a:t>
            </a:r>
            <a:endParaRPr/>
          </a:p>
        </p:txBody>
      </p:sp>
      <p:sp>
        <p:nvSpPr>
          <p:cNvPr id="904" name="Google Shape;904;p33"/>
          <p:cNvSpPr txBox="1"/>
          <p:nvPr>
            <p:ph idx="3" type="subTitle"/>
          </p:nvPr>
        </p:nvSpPr>
        <p:spPr>
          <a:xfrm>
            <a:off x="720000" y="3096909"/>
            <a:ext cx="2907600" cy="11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905" name="Google Shape;905;p33"/>
          <p:cNvSpPr txBox="1"/>
          <p:nvPr>
            <p:ph idx="4" type="subTitle"/>
          </p:nvPr>
        </p:nvSpPr>
        <p:spPr>
          <a:xfrm>
            <a:off x="5516400" y="3096909"/>
            <a:ext cx="2907600" cy="11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a:t>
            </a:r>
            <a:r>
              <a:rPr lang="en"/>
              <a:t>hot and is the second-brightest natural object in the night sky</a:t>
            </a:r>
            <a:endParaRPr/>
          </a:p>
        </p:txBody>
      </p:sp>
      <p:sp>
        <p:nvSpPr>
          <p:cNvPr id="906" name="Google Shape;906;p33"/>
          <p:cNvSpPr txBox="1"/>
          <p:nvPr>
            <p:ph idx="1" type="subTitle"/>
          </p:nvPr>
        </p:nvSpPr>
        <p:spPr>
          <a:xfrm>
            <a:off x="720000" y="2692513"/>
            <a:ext cx="2907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907" name="Google Shape;907;p33"/>
          <p:cNvSpPr txBox="1"/>
          <p:nvPr>
            <p:ph idx="2" type="subTitle"/>
          </p:nvPr>
        </p:nvSpPr>
        <p:spPr>
          <a:xfrm>
            <a:off x="5516400" y="2692513"/>
            <a:ext cx="2907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908" name="Google Shape;908;p33"/>
          <p:cNvSpPr/>
          <p:nvPr/>
        </p:nvSpPr>
        <p:spPr>
          <a:xfrm>
            <a:off x="5603060" y="1468563"/>
            <a:ext cx="1097400" cy="10974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3"/>
          <p:cNvSpPr/>
          <p:nvPr/>
        </p:nvSpPr>
        <p:spPr>
          <a:xfrm>
            <a:off x="806660" y="1468563"/>
            <a:ext cx="1097400" cy="10974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3"/>
          <p:cNvSpPr/>
          <p:nvPr/>
        </p:nvSpPr>
        <p:spPr>
          <a:xfrm>
            <a:off x="1106847" y="1857125"/>
            <a:ext cx="497025" cy="457213"/>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 name="Google Shape;911;p33"/>
          <p:cNvGrpSpPr/>
          <p:nvPr/>
        </p:nvGrpSpPr>
        <p:grpSpPr>
          <a:xfrm>
            <a:off x="5875752" y="1748716"/>
            <a:ext cx="552015" cy="537092"/>
            <a:chOff x="3935350" y="364375"/>
            <a:chExt cx="297775" cy="289725"/>
          </a:xfrm>
        </p:grpSpPr>
        <p:sp>
          <p:nvSpPr>
            <p:cNvPr id="912" name="Google Shape;912;p33"/>
            <p:cNvSpPr/>
            <p:nvPr/>
          </p:nvSpPr>
          <p:spPr>
            <a:xfrm>
              <a:off x="3972225" y="507750"/>
              <a:ext cx="142375" cy="146350"/>
            </a:xfrm>
            <a:custGeom>
              <a:rect b="b" l="l" r="r" t="t"/>
              <a:pathLst>
                <a:path extrusionOk="0" h="5854" w="5695">
                  <a:moveTo>
                    <a:pt x="2249" y="0"/>
                  </a:moveTo>
                  <a:cubicBezTo>
                    <a:pt x="2152" y="0"/>
                    <a:pt x="2072" y="96"/>
                    <a:pt x="1848" y="223"/>
                  </a:cubicBezTo>
                  <a:cubicBezTo>
                    <a:pt x="1766" y="276"/>
                    <a:pt x="1742" y="384"/>
                    <a:pt x="1793" y="465"/>
                  </a:cubicBezTo>
                  <a:cubicBezTo>
                    <a:pt x="1827" y="518"/>
                    <a:pt x="1884" y="547"/>
                    <a:pt x="1942" y="547"/>
                  </a:cubicBezTo>
                  <a:cubicBezTo>
                    <a:pt x="1974" y="547"/>
                    <a:pt x="2006" y="538"/>
                    <a:pt x="2035" y="520"/>
                  </a:cubicBezTo>
                  <a:lnTo>
                    <a:pt x="2273" y="369"/>
                  </a:lnTo>
                  <a:lnTo>
                    <a:pt x="2879" y="566"/>
                  </a:lnTo>
                  <a:cubicBezTo>
                    <a:pt x="2892" y="861"/>
                    <a:pt x="2982" y="1140"/>
                    <a:pt x="3145" y="1384"/>
                  </a:cubicBezTo>
                  <a:lnTo>
                    <a:pt x="2771" y="1899"/>
                  </a:lnTo>
                  <a:lnTo>
                    <a:pt x="1551" y="1977"/>
                  </a:lnTo>
                  <a:cubicBezTo>
                    <a:pt x="1031" y="2010"/>
                    <a:pt x="835" y="2679"/>
                    <a:pt x="1257" y="2987"/>
                  </a:cubicBezTo>
                  <a:cubicBezTo>
                    <a:pt x="1375" y="3072"/>
                    <a:pt x="1487" y="3093"/>
                    <a:pt x="1595" y="3093"/>
                  </a:cubicBezTo>
                  <a:cubicBezTo>
                    <a:pt x="1700" y="3093"/>
                    <a:pt x="1802" y="3074"/>
                    <a:pt x="1903" y="3074"/>
                  </a:cubicBezTo>
                  <a:cubicBezTo>
                    <a:pt x="1908" y="3074"/>
                    <a:pt x="1913" y="3074"/>
                    <a:pt x="1918" y="3074"/>
                  </a:cubicBezTo>
                  <a:lnTo>
                    <a:pt x="1744" y="3313"/>
                  </a:lnTo>
                  <a:lnTo>
                    <a:pt x="524" y="3390"/>
                  </a:lnTo>
                  <a:cubicBezTo>
                    <a:pt x="230" y="3409"/>
                    <a:pt x="1" y="3654"/>
                    <a:pt x="1" y="3948"/>
                  </a:cubicBezTo>
                  <a:cubicBezTo>
                    <a:pt x="1" y="4258"/>
                    <a:pt x="251" y="4507"/>
                    <a:pt x="556" y="4507"/>
                  </a:cubicBezTo>
                  <a:cubicBezTo>
                    <a:pt x="569" y="4507"/>
                    <a:pt x="581" y="4507"/>
                    <a:pt x="594" y="4506"/>
                  </a:cubicBezTo>
                  <a:lnTo>
                    <a:pt x="891" y="4487"/>
                  </a:lnTo>
                  <a:lnTo>
                    <a:pt x="693" y="4759"/>
                  </a:lnTo>
                  <a:cubicBezTo>
                    <a:pt x="423" y="5130"/>
                    <a:pt x="694" y="5647"/>
                    <a:pt x="1145" y="5647"/>
                  </a:cubicBezTo>
                  <a:cubicBezTo>
                    <a:pt x="1323" y="5647"/>
                    <a:pt x="1492" y="5561"/>
                    <a:pt x="1597" y="5417"/>
                  </a:cubicBezTo>
                  <a:lnTo>
                    <a:pt x="1795" y="5145"/>
                  </a:lnTo>
                  <a:cubicBezTo>
                    <a:pt x="1862" y="5339"/>
                    <a:pt x="1847" y="5575"/>
                    <a:pt x="2082" y="5745"/>
                  </a:cubicBezTo>
                  <a:cubicBezTo>
                    <a:pt x="2184" y="5820"/>
                    <a:pt x="2297" y="5853"/>
                    <a:pt x="2406" y="5853"/>
                  </a:cubicBezTo>
                  <a:cubicBezTo>
                    <a:pt x="2743" y="5853"/>
                    <a:pt x="3050" y="5539"/>
                    <a:pt x="2952" y="5154"/>
                  </a:cubicBezTo>
                  <a:lnTo>
                    <a:pt x="2648" y="3970"/>
                  </a:lnTo>
                  <a:lnTo>
                    <a:pt x="2823" y="3731"/>
                  </a:lnTo>
                  <a:cubicBezTo>
                    <a:pt x="2890" y="3924"/>
                    <a:pt x="2874" y="4162"/>
                    <a:pt x="3109" y="4332"/>
                  </a:cubicBezTo>
                  <a:cubicBezTo>
                    <a:pt x="3212" y="4406"/>
                    <a:pt x="3324" y="4440"/>
                    <a:pt x="3434" y="4440"/>
                  </a:cubicBezTo>
                  <a:cubicBezTo>
                    <a:pt x="3770" y="4440"/>
                    <a:pt x="4078" y="4126"/>
                    <a:pt x="3980" y="3740"/>
                  </a:cubicBezTo>
                  <a:lnTo>
                    <a:pt x="3676" y="2557"/>
                  </a:lnTo>
                  <a:lnTo>
                    <a:pt x="4050" y="2041"/>
                  </a:lnTo>
                  <a:cubicBezTo>
                    <a:pt x="4189" y="2081"/>
                    <a:pt x="4335" y="2100"/>
                    <a:pt x="4480" y="2100"/>
                  </a:cubicBezTo>
                  <a:cubicBezTo>
                    <a:pt x="4626" y="2100"/>
                    <a:pt x="4771" y="2081"/>
                    <a:pt x="4911" y="2041"/>
                  </a:cubicBezTo>
                  <a:lnTo>
                    <a:pt x="5285" y="2557"/>
                  </a:lnTo>
                  <a:lnTo>
                    <a:pt x="5243" y="2721"/>
                  </a:lnTo>
                  <a:cubicBezTo>
                    <a:pt x="5219" y="2815"/>
                    <a:pt x="5276" y="2911"/>
                    <a:pt x="5370" y="2935"/>
                  </a:cubicBezTo>
                  <a:cubicBezTo>
                    <a:pt x="5384" y="2939"/>
                    <a:pt x="5399" y="2941"/>
                    <a:pt x="5414" y="2941"/>
                  </a:cubicBezTo>
                  <a:cubicBezTo>
                    <a:pt x="5492" y="2941"/>
                    <a:pt x="5563" y="2888"/>
                    <a:pt x="5583" y="2809"/>
                  </a:cubicBezTo>
                  <a:cubicBezTo>
                    <a:pt x="5619" y="2616"/>
                    <a:pt x="5694" y="2522"/>
                    <a:pt x="5618" y="2418"/>
                  </a:cubicBezTo>
                  <a:lnTo>
                    <a:pt x="5120" y="1732"/>
                  </a:lnTo>
                  <a:cubicBezTo>
                    <a:pt x="5086" y="1686"/>
                    <a:pt x="5033" y="1660"/>
                    <a:pt x="4977" y="1660"/>
                  </a:cubicBezTo>
                  <a:cubicBezTo>
                    <a:pt x="4957" y="1660"/>
                    <a:pt x="4937" y="1663"/>
                    <a:pt x="4917" y="1671"/>
                  </a:cubicBezTo>
                  <a:cubicBezTo>
                    <a:pt x="4778" y="1722"/>
                    <a:pt x="4630" y="1749"/>
                    <a:pt x="4480" y="1749"/>
                  </a:cubicBezTo>
                  <a:cubicBezTo>
                    <a:pt x="4334" y="1749"/>
                    <a:pt x="4186" y="1723"/>
                    <a:pt x="4043" y="1671"/>
                  </a:cubicBezTo>
                  <a:cubicBezTo>
                    <a:pt x="4024" y="1663"/>
                    <a:pt x="4003" y="1660"/>
                    <a:pt x="3983" y="1660"/>
                  </a:cubicBezTo>
                  <a:cubicBezTo>
                    <a:pt x="3928" y="1660"/>
                    <a:pt x="3874" y="1686"/>
                    <a:pt x="3841" y="1732"/>
                  </a:cubicBezTo>
                  <a:lnTo>
                    <a:pt x="3343" y="2418"/>
                  </a:lnTo>
                  <a:cubicBezTo>
                    <a:pt x="3312" y="2460"/>
                    <a:pt x="3302" y="2513"/>
                    <a:pt x="3315" y="2564"/>
                  </a:cubicBezTo>
                  <a:cubicBezTo>
                    <a:pt x="3654" y="3893"/>
                    <a:pt x="3646" y="3832"/>
                    <a:pt x="3646" y="3880"/>
                  </a:cubicBezTo>
                  <a:cubicBezTo>
                    <a:pt x="3646" y="4014"/>
                    <a:pt x="3541" y="4087"/>
                    <a:pt x="3436" y="4087"/>
                  </a:cubicBezTo>
                  <a:cubicBezTo>
                    <a:pt x="3349" y="4087"/>
                    <a:pt x="3263" y="4038"/>
                    <a:pt x="3236" y="3931"/>
                  </a:cubicBezTo>
                  <a:lnTo>
                    <a:pt x="3070" y="3282"/>
                  </a:lnTo>
                  <a:cubicBezTo>
                    <a:pt x="3048" y="3198"/>
                    <a:pt x="2974" y="3151"/>
                    <a:pt x="2899" y="3151"/>
                  </a:cubicBezTo>
                  <a:cubicBezTo>
                    <a:pt x="2847" y="3151"/>
                    <a:pt x="2794" y="3174"/>
                    <a:pt x="2758" y="3223"/>
                  </a:cubicBezTo>
                  <a:lnTo>
                    <a:pt x="2316" y="3831"/>
                  </a:lnTo>
                  <a:cubicBezTo>
                    <a:pt x="2285" y="3873"/>
                    <a:pt x="2274" y="3927"/>
                    <a:pt x="2288" y="3977"/>
                  </a:cubicBezTo>
                  <a:cubicBezTo>
                    <a:pt x="2627" y="5307"/>
                    <a:pt x="2619" y="5246"/>
                    <a:pt x="2619" y="5293"/>
                  </a:cubicBezTo>
                  <a:cubicBezTo>
                    <a:pt x="2619" y="5427"/>
                    <a:pt x="2513" y="5500"/>
                    <a:pt x="2408" y="5500"/>
                  </a:cubicBezTo>
                  <a:cubicBezTo>
                    <a:pt x="2322" y="5500"/>
                    <a:pt x="2236" y="5451"/>
                    <a:pt x="2208" y="5345"/>
                  </a:cubicBezTo>
                  <a:lnTo>
                    <a:pt x="2043" y="4697"/>
                  </a:lnTo>
                  <a:cubicBezTo>
                    <a:pt x="2021" y="4612"/>
                    <a:pt x="1947" y="4564"/>
                    <a:pt x="1872" y="4564"/>
                  </a:cubicBezTo>
                  <a:cubicBezTo>
                    <a:pt x="1819" y="4564"/>
                    <a:pt x="1766" y="4587"/>
                    <a:pt x="1730" y="4637"/>
                  </a:cubicBezTo>
                  <a:lnTo>
                    <a:pt x="1314" y="5210"/>
                  </a:lnTo>
                  <a:cubicBezTo>
                    <a:pt x="1274" y="5264"/>
                    <a:pt x="1212" y="5296"/>
                    <a:pt x="1145" y="5296"/>
                  </a:cubicBezTo>
                  <a:cubicBezTo>
                    <a:pt x="978" y="5296"/>
                    <a:pt x="875" y="5105"/>
                    <a:pt x="977" y="4966"/>
                  </a:cubicBezTo>
                  <a:lnTo>
                    <a:pt x="1393" y="4392"/>
                  </a:lnTo>
                  <a:cubicBezTo>
                    <a:pt x="1479" y="4275"/>
                    <a:pt x="1393" y="4113"/>
                    <a:pt x="1253" y="4113"/>
                  </a:cubicBezTo>
                  <a:cubicBezTo>
                    <a:pt x="1249" y="4113"/>
                    <a:pt x="1245" y="4113"/>
                    <a:pt x="1241" y="4113"/>
                  </a:cubicBezTo>
                  <a:cubicBezTo>
                    <a:pt x="843" y="4130"/>
                    <a:pt x="669" y="4156"/>
                    <a:pt x="571" y="4156"/>
                  </a:cubicBezTo>
                  <a:cubicBezTo>
                    <a:pt x="509" y="4156"/>
                    <a:pt x="477" y="4146"/>
                    <a:pt x="437" y="4117"/>
                  </a:cubicBezTo>
                  <a:cubicBezTo>
                    <a:pt x="281" y="4003"/>
                    <a:pt x="352" y="3753"/>
                    <a:pt x="547" y="3740"/>
                  </a:cubicBezTo>
                  <a:lnTo>
                    <a:pt x="1849" y="3658"/>
                  </a:lnTo>
                  <a:cubicBezTo>
                    <a:pt x="1900" y="3655"/>
                    <a:pt x="1949" y="3628"/>
                    <a:pt x="1980" y="3586"/>
                  </a:cubicBezTo>
                  <a:lnTo>
                    <a:pt x="2422" y="2978"/>
                  </a:lnTo>
                  <a:cubicBezTo>
                    <a:pt x="2506" y="2861"/>
                    <a:pt x="2420" y="2699"/>
                    <a:pt x="2280" y="2699"/>
                  </a:cubicBezTo>
                  <a:cubicBezTo>
                    <a:pt x="2276" y="2699"/>
                    <a:pt x="2272" y="2700"/>
                    <a:pt x="2268" y="2700"/>
                  </a:cubicBezTo>
                  <a:cubicBezTo>
                    <a:pt x="1869" y="2716"/>
                    <a:pt x="1696" y="2742"/>
                    <a:pt x="1598" y="2742"/>
                  </a:cubicBezTo>
                  <a:cubicBezTo>
                    <a:pt x="1536" y="2742"/>
                    <a:pt x="1504" y="2732"/>
                    <a:pt x="1465" y="2703"/>
                  </a:cubicBezTo>
                  <a:cubicBezTo>
                    <a:pt x="1307" y="2589"/>
                    <a:pt x="1379" y="2339"/>
                    <a:pt x="1574" y="2327"/>
                  </a:cubicBezTo>
                  <a:lnTo>
                    <a:pt x="2876" y="2244"/>
                  </a:lnTo>
                  <a:cubicBezTo>
                    <a:pt x="2928" y="2241"/>
                    <a:pt x="2976" y="2215"/>
                    <a:pt x="3007" y="2172"/>
                  </a:cubicBezTo>
                  <a:lnTo>
                    <a:pt x="3505" y="1487"/>
                  </a:lnTo>
                  <a:cubicBezTo>
                    <a:pt x="3551" y="1423"/>
                    <a:pt x="3549" y="1337"/>
                    <a:pt x="3501" y="1275"/>
                  </a:cubicBezTo>
                  <a:cubicBezTo>
                    <a:pt x="3315" y="1041"/>
                    <a:pt x="3218" y="755"/>
                    <a:pt x="3231" y="446"/>
                  </a:cubicBezTo>
                  <a:cubicBezTo>
                    <a:pt x="3234" y="367"/>
                    <a:pt x="3184" y="296"/>
                    <a:pt x="3109" y="271"/>
                  </a:cubicBezTo>
                  <a:lnTo>
                    <a:pt x="2303" y="10"/>
                  </a:lnTo>
                  <a:cubicBezTo>
                    <a:pt x="2284" y="3"/>
                    <a:pt x="2266" y="0"/>
                    <a:pt x="22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3"/>
            <p:cNvSpPr/>
            <p:nvPr/>
          </p:nvSpPr>
          <p:spPr>
            <a:xfrm>
              <a:off x="3935350" y="409225"/>
              <a:ext cx="143700" cy="126325"/>
            </a:xfrm>
            <a:custGeom>
              <a:rect b="b" l="l" r="r" t="t"/>
              <a:pathLst>
                <a:path extrusionOk="0" h="5053" w="5748">
                  <a:moveTo>
                    <a:pt x="5215" y="0"/>
                  </a:moveTo>
                  <a:cubicBezTo>
                    <a:pt x="5165" y="0"/>
                    <a:pt x="5115" y="22"/>
                    <a:pt x="5081" y="63"/>
                  </a:cubicBezTo>
                  <a:cubicBezTo>
                    <a:pt x="5019" y="137"/>
                    <a:pt x="5029" y="249"/>
                    <a:pt x="5104" y="311"/>
                  </a:cubicBezTo>
                  <a:lnTo>
                    <a:pt x="5396" y="553"/>
                  </a:lnTo>
                  <a:lnTo>
                    <a:pt x="5396" y="848"/>
                  </a:lnTo>
                  <a:lnTo>
                    <a:pt x="5168" y="660"/>
                  </a:lnTo>
                  <a:cubicBezTo>
                    <a:pt x="5060" y="570"/>
                    <a:pt x="4937" y="530"/>
                    <a:pt x="4815" y="530"/>
                  </a:cubicBezTo>
                  <a:cubicBezTo>
                    <a:pt x="4526" y="530"/>
                    <a:pt x="4252" y="760"/>
                    <a:pt x="4252" y="1089"/>
                  </a:cubicBezTo>
                  <a:cubicBezTo>
                    <a:pt x="4252" y="1257"/>
                    <a:pt x="4326" y="1414"/>
                    <a:pt x="4455" y="1521"/>
                  </a:cubicBezTo>
                  <a:lnTo>
                    <a:pt x="5396" y="2300"/>
                  </a:lnTo>
                  <a:lnTo>
                    <a:pt x="5396" y="2937"/>
                  </a:lnTo>
                  <a:cubicBezTo>
                    <a:pt x="5123" y="3039"/>
                    <a:pt x="4882" y="3214"/>
                    <a:pt x="4700" y="3443"/>
                  </a:cubicBezTo>
                  <a:lnTo>
                    <a:pt x="4095" y="3246"/>
                  </a:lnTo>
                  <a:lnTo>
                    <a:pt x="3644" y="2110"/>
                  </a:lnTo>
                  <a:cubicBezTo>
                    <a:pt x="3548" y="1868"/>
                    <a:pt x="3339" y="1758"/>
                    <a:pt x="3131" y="1758"/>
                  </a:cubicBezTo>
                  <a:cubicBezTo>
                    <a:pt x="2848" y="1758"/>
                    <a:pt x="2566" y="1961"/>
                    <a:pt x="2566" y="2316"/>
                  </a:cubicBezTo>
                  <a:cubicBezTo>
                    <a:pt x="2566" y="2480"/>
                    <a:pt x="2629" y="2566"/>
                    <a:pt x="2714" y="2798"/>
                  </a:cubicBezTo>
                  <a:lnTo>
                    <a:pt x="2433" y="2706"/>
                  </a:lnTo>
                  <a:lnTo>
                    <a:pt x="1981" y="1570"/>
                  </a:lnTo>
                  <a:cubicBezTo>
                    <a:pt x="1888" y="1333"/>
                    <a:pt x="1676" y="1218"/>
                    <a:pt x="1464" y="1218"/>
                  </a:cubicBezTo>
                  <a:cubicBezTo>
                    <a:pt x="1239" y="1218"/>
                    <a:pt x="1013" y="1349"/>
                    <a:pt x="930" y="1604"/>
                  </a:cubicBezTo>
                  <a:cubicBezTo>
                    <a:pt x="848" y="1856"/>
                    <a:pt x="963" y="2015"/>
                    <a:pt x="1052" y="2258"/>
                  </a:cubicBezTo>
                  <a:cubicBezTo>
                    <a:pt x="769" y="2172"/>
                    <a:pt x="700" y="2126"/>
                    <a:pt x="560" y="2126"/>
                  </a:cubicBezTo>
                  <a:cubicBezTo>
                    <a:pt x="244" y="2126"/>
                    <a:pt x="0" y="2383"/>
                    <a:pt x="0" y="2685"/>
                  </a:cubicBezTo>
                  <a:cubicBezTo>
                    <a:pt x="0" y="2929"/>
                    <a:pt x="156" y="3142"/>
                    <a:pt x="386" y="3217"/>
                  </a:cubicBezTo>
                  <a:lnTo>
                    <a:pt x="706" y="3321"/>
                  </a:lnTo>
                  <a:cubicBezTo>
                    <a:pt x="542" y="3445"/>
                    <a:pt x="313" y="3504"/>
                    <a:pt x="224" y="3780"/>
                  </a:cubicBezTo>
                  <a:cubicBezTo>
                    <a:pt x="97" y="4169"/>
                    <a:pt x="406" y="4513"/>
                    <a:pt x="757" y="4513"/>
                  </a:cubicBezTo>
                  <a:cubicBezTo>
                    <a:pt x="856" y="4513"/>
                    <a:pt x="958" y="4486"/>
                    <a:pt x="1054" y="4425"/>
                  </a:cubicBezTo>
                  <a:lnTo>
                    <a:pt x="2086" y="3769"/>
                  </a:lnTo>
                  <a:lnTo>
                    <a:pt x="2369" y="3861"/>
                  </a:lnTo>
                  <a:cubicBezTo>
                    <a:pt x="2207" y="3984"/>
                    <a:pt x="1858" y="4089"/>
                    <a:pt x="1858" y="4493"/>
                  </a:cubicBezTo>
                  <a:cubicBezTo>
                    <a:pt x="1858" y="4820"/>
                    <a:pt x="2127" y="5052"/>
                    <a:pt x="2419" y="5052"/>
                  </a:cubicBezTo>
                  <a:cubicBezTo>
                    <a:pt x="2519" y="5052"/>
                    <a:pt x="2621" y="5025"/>
                    <a:pt x="2716" y="4965"/>
                  </a:cubicBezTo>
                  <a:lnTo>
                    <a:pt x="2918" y="4837"/>
                  </a:lnTo>
                  <a:cubicBezTo>
                    <a:pt x="2999" y="4784"/>
                    <a:pt x="3024" y="4676"/>
                    <a:pt x="2972" y="4595"/>
                  </a:cubicBezTo>
                  <a:cubicBezTo>
                    <a:pt x="2938" y="4542"/>
                    <a:pt x="2882" y="4513"/>
                    <a:pt x="2824" y="4513"/>
                  </a:cubicBezTo>
                  <a:cubicBezTo>
                    <a:pt x="2792" y="4513"/>
                    <a:pt x="2759" y="4522"/>
                    <a:pt x="2730" y="4540"/>
                  </a:cubicBezTo>
                  <a:cubicBezTo>
                    <a:pt x="2553" y="4644"/>
                    <a:pt x="2513" y="4701"/>
                    <a:pt x="2417" y="4701"/>
                  </a:cubicBezTo>
                  <a:cubicBezTo>
                    <a:pt x="2209" y="4701"/>
                    <a:pt x="2131" y="4428"/>
                    <a:pt x="2306" y="4316"/>
                  </a:cubicBezTo>
                  <a:lnTo>
                    <a:pt x="2872" y="3958"/>
                  </a:lnTo>
                  <a:cubicBezTo>
                    <a:pt x="2928" y="3922"/>
                    <a:pt x="2960" y="3855"/>
                    <a:pt x="2951" y="3788"/>
                  </a:cubicBezTo>
                  <a:cubicBezTo>
                    <a:pt x="2943" y="3720"/>
                    <a:pt x="2896" y="3664"/>
                    <a:pt x="2831" y="3643"/>
                  </a:cubicBezTo>
                  <a:lnTo>
                    <a:pt x="2116" y="3411"/>
                  </a:lnTo>
                  <a:cubicBezTo>
                    <a:pt x="2099" y="3405"/>
                    <a:pt x="2080" y="3402"/>
                    <a:pt x="2062" y="3402"/>
                  </a:cubicBezTo>
                  <a:cubicBezTo>
                    <a:pt x="2029" y="3402"/>
                    <a:pt x="1997" y="3411"/>
                    <a:pt x="1968" y="3429"/>
                  </a:cubicBezTo>
                  <a:cubicBezTo>
                    <a:pt x="813" y="4149"/>
                    <a:pt x="861" y="4160"/>
                    <a:pt x="755" y="4160"/>
                  </a:cubicBezTo>
                  <a:cubicBezTo>
                    <a:pt x="547" y="4160"/>
                    <a:pt x="468" y="3888"/>
                    <a:pt x="643" y="3777"/>
                  </a:cubicBezTo>
                  <a:lnTo>
                    <a:pt x="1209" y="3418"/>
                  </a:lnTo>
                  <a:cubicBezTo>
                    <a:pt x="1334" y="3339"/>
                    <a:pt x="1311" y="3148"/>
                    <a:pt x="1169" y="3103"/>
                  </a:cubicBezTo>
                  <a:lnTo>
                    <a:pt x="496" y="2883"/>
                  </a:lnTo>
                  <a:cubicBezTo>
                    <a:pt x="409" y="2855"/>
                    <a:pt x="351" y="2776"/>
                    <a:pt x="351" y="2685"/>
                  </a:cubicBezTo>
                  <a:cubicBezTo>
                    <a:pt x="351" y="2568"/>
                    <a:pt x="447" y="2477"/>
                    <a:pt x="558" y="2477"/>
                  </a:cubicBezTo>
                  <a:cubicBezTo>
                    <a:pt x="580" y="2477"/>
                    <a:pt x="602" y="2480"/>
                    <a:pt x="623" y="2488"/>
                  </a:cubicBezTo>
                  <a:lnTo>
                    <a:pt x="1298" y="2707"/>
                  </a:lnTo>
                  <a:cubicBezTo>
                    <a:pt x="1317" y="2713"/>
                    <a:pt x="1335" y="2716"/>
                    <a:pt x="1353" y="2716"/>
                  </a:cubicBezTo>
                  <a:cubicBezTo>
                    <a:pt x="1470" y="2716"/>
                    <a:pt x="1563" y="2595"/>
                    <a:pt x="1516" y="2475"/>
                  </a:cubicBezTo>
                  <a:cubicBezTo>
                    <a:pt x="1296" y="1883"/>
                    <a:pt x="1224" y="1834"/>
                    <a:pt x="1264" y="1712"/>
                  </a:cubicBezTo>
                  <a:cubicBezTo>
                    <a:pt x="1295" y="1617"/>
                    <a:pt x="1379" y="1568"/>
                    <a:pt x="1463" y="1568"/>
                  </a:cubicBezTo>
                  <a:cubicBezTo>
                    <a:pt x="1542" y="1568"/>
                    <a:pt x="1621" y="1611"/>
                    <a:pt x="1656" y="1699"/>
                  </a:cubicBezTo>
                  <a:lnTo>
                    <a:pt x="2136" y="2912"/>
                  </a:lnTo>
                  <a:cubicBezTo>
                    <a:pt x="2156" y="2961"/>
                    <a:pt x="2196" y="2999"/>
                    <a:pt x="2245" y="3015"/>
                  </a:cubicBezTo>
                  <a:lnTo>
                    <a:pt x="2960" y="3247"/>
                  </a:lnTo>
                  <a:cubicBezTo>
                    <a:pt x="2978" y="3253"/>
                    <a:pt x="2997" y="3255"/>
                    <a:pt x="3015" y="3255"/>
                  </a:cubicBezTo>
                  <a:cubicBezTo>
                    <a:pt x="3063" y="3255"/>
                    <a:pt x="3109" y="3236"/>
                    <a:pt x="3143" y="3201"/>
                  </a:cubicBezTo>
                  <a:cubicBezTo>
                    <a:pt x="3189" y="3151"/>
                    <a:pt x="3202" y="3079"/>
                    <a:pt x="3178" y="3015"/>
                  </a:cubicBezTo>
                  <a:cubicBezTo>
                    <a:pt x="2926" y="2369"/>
                    <a:pt x="2916" y="2385"/>
                    <a:pt x="2916" y="2317"/>
                  </a:cubicBezTo>
                  <a:cubicBezTo>
                    <a:pt x="2916" y="2184"/>
                    <a:pt x="3021" y="2109"/>
                    <a:pt x="3126" y="2109"/>
                  </a:cubicBezTo>
                  <a:cubicBezTo>
                    <a:pt x="3204" y="2109"/>
                    <a:pt x="3282" y="2150"/>
                    <a:pt x="3318" y="2239"/>
                  </a:cubicBezTo>
                  <a:lnTo>
                    <a:pt x="3798" y="3453"/>
                  </a:lnTo>
                  <a:cubicBezTo>
                    <a:pt x="3817" y="3501"/>
                    <a:pt x="3858" y="3539"/>
                    <a:pt x="3907" y="3555"/>
                  </a:cubicBezTo>
                  <a:lnTo>
                    <a:pt x="4713" y="3817"/>
                  </a:lnTo>
                  <a:cubicBezTo>
                    <a:pt x="4731" y="3822"/>
                    <a:pt x="4749" y="3825"/>
                    <a:pt x="4767" y="3825"/>
                  </a:cubicBezTo>
                  <a:cubicBezTo>
                    <a:pt x="4824" y="3825"/>
                    <a:pt x="4880" y="3797"/>
                    <a:pt x="4913" y="3747"/>
                  </a:cubicBezTo>
                  <a:cubicBezTo>
                    <a:pt x="5080" y="3496"/>
                    <a:pt x="5330" y="3315"/>
                    <a:pt x="5618" y="3234"/>
                  </a:cubicBezTo>
                  <a:cubicBezTo>
                    <a:pt x="5695" y="3213"/>
                    <a:pt x="5747" y="3144"/>
                    <a:pt x="5747" y="3065"/>
                  </a:cubicBezTo>
                  <a:lnTo>
                    <a:pt x="5747" y="2218"/>
                  </a:lnTo>
                  <a:cubicBezTo>
                    <a:pt x="5747" y="2165"/>
                    <a:pt x="5724" y="2116"/>
                    <a:pt x="5683" y="2083"/>
                  </a:cubicBezTo>
                  <a:lnTo>
                    <a:pt x="4679" y="1250"/>
                  </a:lnTo>
                  <a:cubicBezTo>
                    <a:pt x="4630" y="1211"/>
                    <a:pt x="4604" y="1152"/>
                    <a:pt x="4604" y="1089"/>
                  </a:cubicBezTo>
                  <a:cubicBezTo>
                    <a:pt x="4604" y="966"/>
                    <a:pt x="4706" y="882"/>
                    <a:pt x="4813" y="882"/>
                  </a:cubicBezTo>
                  <a:cubicBezTo>
                    <a:pt x="4858" y="882"/>
                    <a:pt x="4904" y="897"/>
                    <a:pt x="4944" y="930"/>
                  </a:cubicBezTo>
                  <a:lnTo>
                    <a:pt x="5460" y="1357"/>
                  </a:lnTo>
                  <a:cubicBezTo>
                    <a:pt x="5494" y="1385"/>
                    <a:pt x="5533" y="1398"/>
                    <a:pt x="5571" y="1398"/>
                  </a:cubicBezTo>
                  <a:cubicBezTo>
                    <a:pt x="5661" y="1398"/>
                    <a:pt x="5747" y="1327"/>
                    <a:pt x="5747" y="1222"/>
                  </a:cubicBezTo>
                  <a:lnTo>
                    <a:pt x="5747" y="470"/>
                  </a:lnTo>
                  <a:cubicBezTo>
                    <a:pt x="5747" y="418"/>
                    <a:pt x="5724" y="368"/>
                    <a:pt x="5683" y="335"/>
                  </a:cubicBezTo>
                  <a:lnTo>
                    <a:pt x="5328" y="41"/>
                  </a:lnTo>
                  <a:cubicBezTo>
                    <a:pt x="5295" y="13"/>
                    <a:pt x="5255" y="0"/>
                    <a:pt x="52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3"/>
            <p:cNvSpPr/>
            <p:nvPr/>
          </p:nvSpPr>
          <p:spPr>
            <a:xfrm>
              <a:off x="4096300" y="494250"/>
              <a:ext cx="99950" cy="159825"/>
            </a:xfrm>
            <a:custGeom>
              <a:rect b="b" l="l" r="r" t="t"/>
              <a:pathLst>
                <a:path extrusionOk="0" h="6393" w="3998">
                  <a:moveTo>
                    <a:pt x="3410" y="1"/>
                  </a:moveTo>
                  <a:cubicBezTo>
                    <a:pt x="3393" y="1"/>
                    <a:pt x="3375" y="4"/>
                    <a:pt x="3356" y="10"/>
                  </a:cubicBezTo>
                  <a:lnTo>
                    <a:pt x="2641" y="242"/>
                  </a:lnTo>
                  <a:cubicBezTo>
                    <a:pt x="2500" y="288"/>
                    <a:pt x="2475" y="478"/>
                    <a:pt x="2601" y="557"/>
                  </a:cubicBezTo>
                  <a:lnTo>
                    <a:pt x="3167" y="915"/>
                  </a:lnTo>
                  <a:cubicBezTo>
                    <a:pt x="3264" y="977"/>
                    <a:pt x="3292" y="1106"/>
                    <a:pt x="3232" y="1203"/>
                  </a:cubicBezTo>
                  <a:cubicBezTo>
                    <a:pt x="3191" y="1266"/>
                    <a:pt x="3124" y="1300"/>
                    <a:pt x="3056" y="1300"/>
                  </a:cubicBezTo>
                  <a:cubicBezTo>
                    <a:pt x="3017" y="1300"/>
                    <a:pt x="2979" y="1289"/>
                    <a:pt x="2944" y="1267"/>
                  </a:cubicBezTo>
                  <a:lnTo>
                    <a:pt x="1843" y="568"/>
                  </a:lnTo>
                  <a:cubicBezTo>
                    <a:pt x="1814" y="550"/>
                    <a:pt x="1781" y="541"/>
                    <a:pt x="1748" y="541"/>
                  </a:cubicBezTo>
                  <a:cubicBezTo>
                    <a:pt x="1730" y="541"/>
                    <a:pt x="1712" y="544"/>
                    <a:pt x="1694" y="550"/>
                  </a:cubicBezTo>
                  <a:lnTo>
                    <a:pt x="889" y="811"/>
                  </a:lnTo>
                  <a:cubicBezTo>
                    <a:pt x="813" y="836"/>
                    <a:pt x="764" y="907"/>
                    <a:pt x="767" y="986"/>
                  </a:cubicBezTo>
                  <a:cubicBezTo>
                    <a:pt x="781" y="1295"/>
                    <a:pt x="684" y="1582"/>
                    <a:pt x="498" y="1815"/>
                  </a:cubicBezTo>
                  <a:cubicBezTo>
                    <a:pt x="449" y="1877"/>
                    <a:pt x="447" y="1963"/>
                    <a:pt x="493" y="2027"/>
                  </a:cubicBezTo>
                  <a:lnTo>
                    <a:pt x="991" y="2713"/>
                  </a:lnTo>
                  <a:cubicBezTo>
                    <a:pt x="1022" y="2756"/>
                    <a:pt x="1070" y="2781"/>
                    <a:pt x="1123" y="2784"/>
                  </a:cubicBezTo>
                  <a:lnTo>
                    <a:pt x="2424" y="2867"/>
                  </a:lnTo>
                  <a:cubicBezTo>
                    <a:pt x="2534" y="2874"/>
                    <a:pt x="2620" y="2965"/>
                    <a:pt x="2620" y="3075"/>
                  </a:cubicBezTo>
                  <a:cubicBezTo>
                    <a:pt x="2620" y="3079"/>
                    <a:pt x="2620" y="3083"/>
                    <a:pt x="2619" y="3088"/>
                  </a:cubicBezTo>
                  <a:cubicBezTo>
                    <a:pt x="2614" y="3150"/>
                    <a:pt x="2584" y="3207"/>
                    <a:pt x="2533" y="3243"/>
                  </a:cubicBezTo>
                  <a:cubicBezTo>
                    <a:pt x="2493" y="3273"/>
                    <a:pt x="2459" y="3283"/>
                    <a:pt x="2397" y="3283"/>
                  </a:cubicBezTo>
                  <a:cubicBezTo>
                    <a:pt x="2297" y="3283"/>
                    <a:pt x="2123" y="3255"/>
                    <a:pt x="1729" y="3240"/>
                  </a:cubicBezTo>
                  <a:cubicBezTo>
                    <a:pt x="1726" y="3240"/>
                    <a:pt x="1722" y="3239"/>
                    <a:pt x="1718" y="3239"/>
                  </a:cubicBezTo>
                  <a:cubicBezTo>
                    <a:pt x="1577" y="3239"/>
                    <a:pt x="1492" y="3402"/>
                    <a:pt x="1576" y="3518"/>
                  </a:cubicBezTo>
                  <a:lnTo>
                    <a:pt x="2018" y="4127"/>
                  </a:lnTo>
                  <a:cubicBezTo>
                    <a:pt x="2049" y="4169"/>
                    <a:pt x="2097" y="4195"/>
                    <a:pt x="2149" y="4199"/>
                  </a:cubicBezTo>
                  <a:lnTo>
                    <a:pt x="3451" y="4280"/>
                  </a:lnTo>
                  <a:cubicBezTo>
                    <a:pt x="3560" y="4288"/>
                    <a:pt x="3647" y="4379"/>
                    <a:pt x="3647" y="4489"/>
                  </a:cubicBezTo>
                  <a:cubicBezTo>
                    <a:pt x="3647" y="4604"/>
                    <a:pt x="3553" y="4697"/>
                    <a:pt x="3439" y="4697"/>
                  </a:cubicBezTo>
                  <a:cubicBezTo>
                    <a:pt x="3428" y="4697"/>
                    <a:pt x="3278" y="4687"/>
                    <a:pt x="2757" y="4654"/>
                  </a:cubicBezTo>
                  <a:cubicBezTo>
                    <a:pt x="2753" y="4654"/>
                    <a:pt x="2749" y="4654"/>
                    <a:pt x="2745" y="4654"/>
                  </a:cubicBezTo>
                  <a:cubicBezTo>
                    <a:pt x="2604" y="4654"/>
                    <a:pt x="2519" y="4815"/>
                    <a:pt x="2604" y="4933"/>
                  </a:cubicBezTo>
                  <a:cubicBezTo>
                    <a:pt x="3002" y="5500"/>
                    <a:pt x="3061" y="5512"/>
                    <a:pt x="3061" y="5628"/>
                  </a:cubicBezTo>
                  <a:cubicBezTo>
                    <a:pt x="3061" y="5755"/>
                    <a:pt x="2956" y="5837"/>
                    <a:pt x="2849" y="5837"/>
                  </a:cubicBezTo>
                  <a:cubicBezTo>
                    <a:pt x="2789" y="5837"/>
                    <a:pt x="2727" y="5810"/>
                    <a:pt x="2684" y="5751"/>
                  </a:cubicBezTo>
                  <a:lnTo>
                    <a:pt x="2267" y="5177"/>
                  </a:lnTo>
                  <a:cubicBezTo>
                    <a:pt x="2234" y="5131"/>
                    <a:pt x="2180" y="5105"/>
                    <a:pt x="2125" y="5105"/>
                  </a:cubicBezTo>
                  <a:cubicBezTo>
                    <a:pt x="2114" y="5105"/>
                    <a:pt x="2103" y="5106"/>
                    <a:pt x="2092" y="5108"/>
                  </a:cubicBezTo>
                  <a:cubicBezTo>
                    <a:pt x="2025" y="5120"/>
                    <a:pt x="1972" y="5171"/>
                    <a:pt x="1955" y="5237"/>
                  </a:cubicBezTo>
                  <a:lnTo>
                    <a:pt x="1788" y="5886"/>
                  </a:lnTo>
                  <a:cubicBezTo>
                    <a:pt x="1761" y="5993"/>
                    <a:pt x="1677" y="6040"/>
                    <a:pt x="1592" y="6040"/>
                  </a:cubicBezTo>
                  <a:cubicBezTo>
                    <a:pt x="1469" y="6040"/>
                    <a:pt x="1345" y="5942"/>
                    <a:pt x="1385" y="5782"/>
                  </a:cubicBezTo>
                  <a:lnTo>
                    <a:pt x="1710" y="4518"/>
                  </a:lnTo>
                  <a:cubicBezTo>
                    <a:pt x="1722" y="4467"/>
                    <a:pt x="1712" y="4413"/>
                    <a:pt x="1682" y="4371"/>
                  </a:cubicBezTo>
                  <a:lnTo>
                    <a:pt x="1240" y="3763"/>
                  </a:lnTo>
                  <a:cubicBezTo>
                    <a:pt x="1204" y="3714"/>
                    <a:pt x="1152" y="3691"/>
                    <a:pt x="1099" y="3691"/>
                  </a:cubicBezTo>
                  <a:cubicBezTo>
                    <a:pt x="1024" y="3691"/>
                    <a:pt x="950" y="3738"/>
                    <a:pt x="928" y="3823"/>
                  </a:cubicBezTo>
                  <a:lnTo>
                    <a:pt x="761" y="4472"/>
                  </a:lnTo>
                  <a:cubicBezTo>
                    <a:pt x="747" y="4532"/>
                    <a:pt x="710" y="4568"/>
                    <a:pt x="683" y="4589"/>
                  </a:cubicBezTo>
                  <a:cubicBezTo>
                    <a:pt x="645" y="4616"/>
                    <a:pt x="602" y="4629"/>
                    <a:pt x="561" y="4629"/>
                  </a:cubicBezTo>
                  <a:cubicBezTo>
                    <a:pt x="453" y="4629"/>
                    <a:pt x="352" y="4543"/>
                    <a:pt x="352" y="4421"/>
                  </a:cubicBezTo>
                  <a:cubicBezTo>
                    <a:pt x="352" y="4374"/>
                    <a:pt x="359" y="4374"/>
                    <a:pt x="446" y="4029"/>
                  </a:cubicBezTo>
                  <a:cubicBezTo>
                    <a:pt x="469" y="3935"/>
                    <a:pt x="413" y="3840"/>
                    <a:pt x="319" y="3816"/>
                  </a:cubicBezTo>
                  <a:cubicBezTo>
                    <a:pt x="304" y="3812"/>
                    <a:pt x="289" y="3810"/>
                    <a:pt x="274" y="3810"/>
                  </a:cubicBezTo>
                  <a:cubicBezTo>
                    <a:pt x="197" y="3810"/>
                    <a:pt x="126" y="3863"/>
                    <a:pt x="106" y="3942"/>
                  </a:cubicBezTo>
                  <a:cubicBezTo>
                    <a:pt x="29" y="4257"/>
                    <a:pt x="1" y="4306"/>
                    <a:pt x="1" y="4420"/>
                  </a:cubicBezTo>
                  <a:cubicBezTo>
                    <a:pt x="1" y="4751"/>
                    <a:pt x="273" y="4979"/>
                    <a:pt x="563" y="4979"/>
                  </a:cubicBezTo>
                  <a:cubicBezTo>
                    <a:pt x="674" y="4979"/>
                    <a:pt x="787" y="4946"/>
                    <a:pt x="889" y="4872"/>
                  </a:cubicBezTo>
                  <a:cubicBezTo>
                    <a:pt x="1125" y="4701"/>
                    <a:pt x="1108" y="4464"/>
                    <a:pt x="1175" y="4271"/>
                  </a:cubicBezTo>
                  <a:lnTo>
                    <a:pt x="1349" y="4510"/>
                  </a:lnTo>
                  <a:cubicBezTo>
                    <a:pt x="1039" y="5743"/>
                    <a:pt x="1028" y="5711"/>
                    <a:pt x="1028" y="5834"/>
                  </a:cubicBezTo>
                  <a:cubicBezTo>
                    <a:pt x="1028" y="6166"/>
                    <a:pt x="1301" y="6393"/>
                    <a:pt x="1591" y="6393"/>
                  </a:cubicBezTo>
                  <a:cubicBezTo>
                    <a:pt x="1702" y="6393"/>
                    <a:pt x="1815" y="6359"/>
                    <a:pt x="1916" y="6285"/>
                  </a:cubicBezTo>
                  <a:cubicBezTo>
                    <a:pt x="2152" y="6114"/>
                    <a:pt x="2135" y="5879"/>
                    <a:pt x="2202" y="5685"/>
                  </a:cubicBezTo>
                  <a:lnTo>
                    <a:pt x="2400" y="5957"/>
                  </a:lnTo>
                  <a:cubicBezTo>
                    <a:pt x="2509" y="6106"/>
                    <a:pt x="2679" y="6187"/>
                    <a:pt x="2853" y="6187"/>
                  </a:cubicBezTo>
                  <a:cubicBezTo>
                    <a:pt x="2967" y="6187"/>
                    <a:pt x="3081" y="6153"/>
                    <a:pt x="3181" y="6080"/>
                  </a:cubicBezTo>
                  <a:cubicBezTo>
                    <a:pt x="3325" y="5975"/>
                    <a:pt x="3411" y="5806"/>
                    <a:pt x="3411" y="5628"/>
                  </a:cubicBezTo>
                  <a:cubicBezTo>
                    <a:pt x="3411" y="5359"/>
                    <a:pt x="3240" y="5238"/>
                    <a:pt x="3107" y="5027"/>
                  </a:cubicBezTo>
                  <a:cubicBezTo>
                    <a:pt x="3111" y="5027"/>
                    <a:pt x="3114" y="5027"/>
                    <a:pt x="3118" y="5027"/>
                  </a:cubicBezTo>
                  <a:cubicBezTo>
                    <a:pt x="3221" y="5027"/>
                    <a:pt x="3324" y="5047"/>
                    <a:pt x="3429" y="5047"/>
                  </a:cubicBezTo>
                  <a:cubicBezTo>
                    <a:pt x="3538" y="5047"/>
                    <a:pt x="3650" y="5026"/>
                    <a:pt x="3767" y="4941"/>
                  </a:cubicBezTo>
                  <a:cubicBezTo>
                    <a:pt x="3916" y="4833"/>
                    <a:pt x="3997" y="4664"/>
                    <a:pt x="3997" y="4489"/>
                  </a:cubicBezTo>
                  <a:cubicBezTo>
                    <a:pt x="3997" y="4194"/>
                    <a:pt x="3767" y="3949"/>
                    <a:pt x="3474" y="3930"/>
                  </a:cubicBezTo>
                  <a:lnTo>
                    <a:pt x="2254" y="3853"/>
                  </a:lnTo>
                  <a:lnTo>
                    <a:pt x="2080" y="3614"/>
                  </a:lnTo>
                  <a:cubicBezTo>
                    <a:pt x="2085" y="3614"/>
                    <a:pt x="2090" y="3614"/>
                    <a:pt x="2095" y="3614"/>
                  </a:cubicBezTo>
                  <a:cubicBezTo>
                    <a:pt x="2196" y="3614"/>
                    <a:pt x="2298" y="3633"/>
                    <a:pt x="2403" y="3633"/>
                  </a:cubicBezTo>
                  <a:cubicBezTo>
                    <a:pt x="2511" y="3633"/>
                    <a:pt x="2622" y="3612"/>
                    <a:pt x="2739" y="3527"/>
                  </a:cubicBezTo>
                  <a:cubicBezTo>
                    <a:pt x="2875" y="3428"/>
                    <a:pt x="2959" y="3277"/>
                    <a:pt x="2969" y="3110"/>
                  </a:cubicBezTo>
                  <a:cubicBezTo>
                    <a:pt x="2970" y="3098"/>
                    <a:pt x="2970" y="3086"/>
                    <a:pt x="2970" y="3074"/>
                  </a:cubicBezTo>
                  <a:cubicBezTo>
                    <a:pt x="2970" y="2780"/>
                    <a:pt x="2740" y="2535"/>
                    <a:pt x="2447" y="2517"/>
                  </a:cubicBezTo>
                  <a:lnTo>
                    <a:pt x="1227" y="2439"/>
                  </a:lnTo>
                  <a:lnTo>
                    <a:pt x="853" y="1924"/>
                  </a:lnTo>
                  <a:cubicBezTo>
                    <a:pt x="1015" y="1680"/>
                    <a:pt x="1106" y="1401"/>
                    <a:pt x="1118" y="1106"/>
                  </a:cubicBezTo>
                  <a:lnTo>
                    <a:pt x="1724" y="908"/>
                  </a:lnTo>
                  <a:cubicBezTo>
                    <a:pt x="2725" y="1514"/>
                    <a:pt x="2782" y="1650"/>
                    <a:pt x="3055" y="1650"/>
                  </a:cubicBezTo>
                  <a:cubicBezTo>
                    <a:pt x="3438" y="1650"/>
                    <a:pt x="3705" y="1277"/>
                    <a:pt x="3587" y="919"/>
                  </a:cubicBezTo>
                  <a:cubicBezTo>
                    <a:pt x="3497" y="641"/>
                    <a:pt x="3268" y="584"/>
                    <a:pt x="3105" y="460"/>
                  </a:cubicBezTo>
                  <a:lnTo>
                    <a:pt x="3386" y="368"/>
                  </a:lnTo>
                  <a:lnTo>
                    <a:pt x="3612" y="513"/>
                  </a:lnTo>
                  <a:cubicBezTo>
                    <a:pt x="3641" y="531"/>
                    <a:pt x="3673" y="540"/>
                    <a:pt x="3705" y="540"/>
                  </a:cubicBezTo>
                  <a:cubicBezTo>
                    <a:pt x="3764" y="540"/>
                    <a:pt x="3821" y="511"/>
                    <a:pt x="3854" y="458"/>
                  </a:cubicBezTo>
                  <a:cubicBezTo>
                    <a:pt x="3907" y="377"/>
                    <a:pt x="3882" y="267"/>
                    <a:pt x="3799" y="216"/>
                  </a:cubicBezTo>
                  <a:cubicBezTo>
                    <a:pt x="3583" y="93"/>
                    <a:pt x="3506" y="1"/>
                    <a:pt x="34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3"/>
            <p:cNvSpPr/>
            <p:nvPr/>
          </p:nvSpPr>
          <p:spPr>
            <a:xfrm>
              <a:off x="4041650" y="364375"/>
              <a:ext cx="191475" cy="157675"/>
            </a:xfrm>
            <a:custGeom>
              <a:rect b="b" l="l" r="r" t="t"/>
              <a:pathLst>
                <a:path extrusionOk="0" h="6307" w="7659">
                  <a:moveTo>
                    <a:pt x="1703" y="1"/>
                  </a:moveTo>
                  <a:cubicBezTo>
                    <a:pt x="1395" y="1"/>
                    <a:pt x="1145" y="251"/>
                    <a:pt x="1145" y="560"/>
                  </a:cubicBezTo>
                  <a:lnTo>
                    <a:pt x="1145" y="895"/>
                  </a:lnTo>
                  <a:lnTo>
                    <a:pt x="916" y="706"/>
                  </a:lnTo>
                  <a:cubicBezTo>
                    <a:pt x="808" y="617"/>
                    <a:pt x="684" y="577"/>
                    <a:pt x="564" y="577"/>
                  </a:cubicBezTo>
                  <a:cubicBezTo>
                    <a:pt x="274" y="577"/>
                    <a:pt x="0" y="807"/>
                    <a:pt x="0" y="1137"/>
                  </a:cubicBezTo>
                  <a:cubicBezTo>
                    <a:pt x="0" y="1474"/>
                    <a:pt x="269" y="1609"/>
                    <a:pt x="311" y="1657"/>
                  </a:cubicBezTo>
                  <a:cubicBezTo>
                    <a:pt x="344" y="1684"/>
                    <a:pt x="384" y="1698"/>
                    <a:pt x="423" y="1698"/>
                  </a:cubicBezTo>
                  <a:cubicBezTo>
                    <a:pt x="474" y="1698"/>
                    <a:pt x="524" y="1676"/>
                    <a:pt x="559" y="1634"/>
                  </a:cubicBezTo>
                  <a:cubicBezTo>
                    <a:pt x="620" y="1560"/>
                    <a:pt x="609" y="1448"/>
                    <a:pt x="535" y="1387"/>
                  </a:cubicBezTo>
                  <a:lnTo>
                    <a:pt x="427" y="1298"/>
                  </a:lnTo>
                  <a:cubicBezTo>
                    <a:pt x="338" y="1225"/>
                    <a:pt x="326" y="1093"/>
                    <a:pt x="399" y="1004"/>
                  </a:cubicBezTo>
                  <a:cubicBezTo>
                    <a:pt x="440" y="955"/>
                    <a:pt x="500" y="929"/>
                    <a:pt x="560" y="929"/>
                  </a:cubicBezTo>
                  <a:cubicBezTo>
                    <a:pt x="606" y="929"/>
                    <a:pt x="653" y="944"/>
                    <a:pt x="692" y="976"/>
                  </a:cubicBezTo>
                  <a:lnTo>
                    <a:pt x="1208" y="1404"/>
                  </a:lnTo>
                  <a:cubicBezTo>
                    <a:pt x="1242" y="1432"/>
                    <a:pt x="1281" y="1444"/>
                    <a:pt x="1319" y="1444"/>
                  </a:cubicBezTo>
                  <a:cubicBezTo>
                    <a:pt x="1409" y="1444"/>
                    <a:pt x="1495" y="1373"/>
                    <a:pt x="1495" y="1269"/>
                  </a:cubicBezTo>
                  <a:lnTo>
                    <a:pt x="1495" y="560"/>
                  </a:lnTo>
                  <a:cubicBezTo>
                    <a:pt x="1495" y="445"/>
                    <a:pt x="1589" y="352"/>
                    <a:pt x="1703" y="352"/>
                  </a:cubicBezTo>
                  <a:cubicBezTo>
                    <a:pt x="1819" y="352"/>
                    <a:pt x="1911" y="445"/>
                    <a:pt x="1911" y="560"/>
                  </a:cubicBezTo>
                  <a:lnTo>
                    <a:pt x="1911" y="1269"/>
                  </a:lnTo>
                  <a:cubicBezTo>
                    <a:pt x="1911" y="1373"/>
                    <a:pt x="1997" y="1444"/>
                    <a:pt x="2088" y="1444"/>
                  </a:cubicBezTo>
                  <a:cubicBezTo>
                    <a:pt x="2126" y="1444"/>
                    <a:pt x="2165" y="1432"/>
                    <a:pt x="2199" y="1404"/>
                  </a:cubicBezTo>
                  <a:lnTo>
                    <a:pt x="2715" y="976"/>
                  </a:lnTo>
                  <a:cubicBezTo>
                    <a:pt x="2763" y="937"/>
                    <a:pt x="2814" y="929"/>
                    <a:pt x="2848" y="929"/>
                  </a:cubicBezTo>
                  <a:cubicBezTo>
                    <a:pt x="3044" y="929"/>
                    <a:pt x="3129" y="1174"/>
                    <a:pt x="2981" y="1298"/>
                  </a:cubicBezTo>
                  <a:lnTo>
                    <a:pt x="1975" y="2129"/>
                  </a:lnTo>
                  <a:cubicBezTo>
                    <a:pt x="1935" y="2163"/>
                    <a:pt x="1911" y="2213"/>
                    <a:pt x="1911" y="2264"/>
                  </a:cubicBezTo>
                  <a:lnTo>
                    <a:pt x="1911" y="3016"/>
                  </a:lnTo>
                  <a:cubicBezTo>
                    <a:pt x="1911" y="3121"/>
                    <a:pt x="1997" y="3192"/>
                    <a:pt x="2088" y="3192"/>
                  </a:cubicBezTo>
                  <a:cubicBezTo>
                    <a:pt x="2126" y="3192"/>
                    <a:pt x="2165" y="3179"/>
                    <a:pt x="2199" y="3151"/>
                  </a:cubicBezTo>
                  <a:lnTo>
                    <a:pt x="2715" y="2725"/>
                  </a:lnTo>
                  <a:cubicBezTo>
                    <a:pt x="2754" y="2692"/>
                    <a:pt x="2801" y="2677"/>
                    <a:pt x="2848" y="2677"/>
                  </a:cubicBezTo>
                  <a:cubicBezTo>
                    <a:pt x="2908" y="2677"/>
                    <a:pt x="2967" y="2702"/>
                    <a:pt x="3008" y="2752"/>
                  </a:cubicBezTo>
                  <a:cubicBezTo>
                    <a:pt x="3083" y="2842"/>
                    <a:pt x="3067" y="2973"/>
                    <a:pt x="2981" y="3045"/>
                  </a:cubicBezTo>
                  <a:lnTo>
                    <a:pt x="1975" y="3877"/>
                  </a:lnTo>
                  <a:cubicBezTo>
                    <a:pt x="1935" y="3911"/>
                    <a:pt x="1911" y="3960"/>
                    <a:pt x="1911" y="4013"/>
                  </a:cubicBezTo>
                  <a:lnTo>
                    <a:pt x="1911" y="4860"/>
                  </a:lnTo>
                  <a:cubicBezTo>
                    <a:pt x="1911" y="4938"/>
                    <a:pt x="1964" y="5007"/>
                    <a:pt x="2040" y="5029"/>
                  </a:cubicBezTo>
                  <a:cubicBezTo>
                    <a:pt x="2329" y="5109"/>
                    <a:pt x="2579" y="5291"/>
                    <a:pt x="2746" y="5542"/>
                  </a:cubicBezTo>
                  <a:cubicBezTo>
                    <a:pt x="2779" y="5591"/>
                    <a:pt x="2834" y="5620"/>
                    <a:pt x="2892" y="5620"/>
                  </a:cubicBezTo>
                  <a:cubicBezTo>
                    <a:pt x="2910" y="5620"/>
                    <a:pt x="2928" y="5617"/>
                    <a:pt x="2946" y="5611"/>
                  </a:cubicBezTo>
                  <a:lnTo>
                    <a:pt x="3752" y="5349"/>
                  </a:lnTo>
                  <a:cubicBezTo>
                    <a:pt x="3802" y="5333"/>
                    <a:pt x="3841" y="5295"/>
                    <a:pt x="3861" y="5247"/>
                  </a:cubicBezTo>
                  <a:lnTo>
                    <a:pt x="4341" y="4033"/>
                  </a:lnTo>
                  <a:cubicBezTo>
                    <a:pt x="4373" y="3954"/>
                    <a:pt x="4449" y="3902"/>
                    <a:pt x="4535" y="3902"/>
                  </a:cubicBezTo>
                  <a:cubicBezTo>
                    <a:pt x="4681" y="3902"/>
                    <a:pt x="4783" y="4051"/>
                    <a:pt x="4728" y="4187"/>
                  </a:cubicBezTo>
                  <a:lnTo>
                    <a:pt x="4481" y="4810"/>
                  </a:lnTo>
                  <a:cubicBezTo>
                    <a:pt x="4434" y="4930"/>
                    <a:pt x="4526" y="5050"/>
                    <a:pt x="4643" y="5050"/>
                  </a:cubicBezTo>
                  <a:cubicBezTo>
                    <a:pt x="4661" y="5050"/>
                    <a:pt x="4680" y="5047"/>
                    <a:pt x="4698" y="5041"/>
                  </a:cubicBezTo>
                  <a:lnTo>
                    <a:pt x="5414" y="4809"/>
                  </a:lnTo>
                  <a:cubicBezTo>
                    <a:pt x="5464" y="4793"/>
                    <a:pt x="5503" y="4756"/>
                    <a:pt x="5523" y="4707"/>
                  </a:cubicBezTo>
                  <a:lnTo>
                    <a:pt x="6004" y="3493"/>
                  </a:lnTo>
                  <a:cubicBezTo>
                    <a:pt x="6035" y="3414"/>
                    <a:pt x="6111" y="3363"/>
                    <a:pt x="6198" y="3363"/>
                  </a:cubicBezTo>
                  <a:cubicBezTo>
                    <a:pt x="6344" y="3363"/>
                    <a:pt x="6445" y="3511"/>
                    <a:pt x="6390" y="3647"/>
                  </a:cubicBezTo>
                  <a:lnTo>
                    <a:pt x="6144" y="4270"/>
                  </a:lnTo>
                  <a:cubicBezTo>
                    <a:pt x="6097" y="4389"/>
                    <a:pt x="6188" y="4510"/>
                    <a:pt x="6306" y="4510"/>
                  </a:cubicBezTo>
                  <a:cubicBezTo>
                    <a:pt x="6324" y="4510"/>
                    <a:pt x="6342" y="4507"/>
                    <a:pt x="6361" y="4501"/>
                  </a:cubicBezTo>
                  <a:lnTo>
                    <a:pt x="7035" y="4283"/>
                  </a:lnTo>
                  <a:cubicBezTo>
                    <a:pt x="7057" y="4276"/>
                    <a:pt x="7079" y="4272"/>
                    <a:pt x="7100" y="4272"/>
                  </a:cubicBezTo>
                  <a:cubicBezTo>
                    <a:pt x="7188" y="4272"/>
                    <a:pt x="7269" y="4328"/>
                    <a:pt x="7297" y="4416"/>
                  </a:cubicBezTo>
                  <a:cubicBezTo>
                    <a:pt x="7333" y="4525"/>
                    <a:pt x="7274" y="4642"/>
                    <a:pt x="7164" y="4678"/>
                  </a:cubicBezTo>
                  <a:lnTo>
                    <a:pt x="6489" y="4897"/>
                  </a:lnTo>
                  <a:cubicBezTo>
                    <a:pt x="6349" y="4943"/>
                    <a:pt x="6324" y="5133"/>
                    <a:pt x="6450" y="5212"/>
                  </a:cubicBezTo>
                  <a:lnTo>
                    <a:pt x="7016" y="5572"/>
                  </a:lnTo>
                  <a:cubicBezTo>
                    <a:pt x="7068" y="5605"/>
                    <a:pt x="7091" y="5650"/>
                    <a:pt x="7102" y="5682"/>
                  </a:cubicBezTo>
                  <a:cubicBezTo>
                    <a:pt x="7149" y="5826"/>
                    <a:pt x="7034" y="5956"/>
                    <a:pt x="6903" y="5956"/>
                  </a:cubicBezTo>
                  <a:cubicBezTo>
                    <a:pt x="6867" y="5956"/>
                    <a:pt x="6829" y="5946"/>
                    <a:pt x="6793" y="5923"/>
                  </a:cubicBezTo>
                  <a:lnTo>
                    <a:pt x="6579" y="5787"/>
                  </a:lnTo>
                  <a:cubicBezTo>
                    <a:pt x="6550" y="5769"/>
                    <a:pt x="6517" y="5760"/>
                    <a:pt x="6485" y="5760"/>
                  </a:cubicBezTo>
                  <a:cubicBezTo>
                    <a:pt x="6427" y="5760"/>
                    <a:pt x="6371" y="5788"/>
                    <a:pt x="6337" y="5842"/>
                  </a:cubicBezTo>
                  <a:cubicBezTo>
                    <a:pt x="6285" y="5923"/>
                    <a:pt x="6309" y="6031"/>
                    <a:pt x="6391" y="6084"/>
                  </a:cubicBezTo>
                  <a:cubicBezTo>
                    <a:pt x="6553" y="6172"/>
                    <a:pt x="6668" y="6306"/>
                    <a:pt x="6903" y="6306"/>
                  </a:cubicBezTo>
                  <a:cubicBezTo>
                    <a:pt x="7285" y="6306"/>
                    <a:pt x="7552" y="5934"/>
                    <a:pt x="7436" y="5574"/>
                  </a:cubicBezTo>
                  <a:cubicBezTo>
                    <a:pt x="7345" y="5296"/>
                    <a:pt x="7116" y="5239"/>
                    <a:pt x="6953" y="5115"/>
                  </a:cubicBezTo>
                  <a:lnTo>
                    <a:pt x="7272" y="5012"/>
                  </a:lnTo>
                  <a:cubicBezTo>
                    <a:pt x="7503" y="4936"/>
                    <a:pt x="7659" y="4723"/>
                    <a:pt x="7659" y="4479"/>
                  </a:cubicBezTo>
                  <a:cubicBezTo>
                    <a:pt x="7659" y="4177"/>
                    <a:pt x="7414" y="3921"/>
                    <a:pt x="7099" y="3921"/>
                  </a:cubicBezTo>
                  <a:cubicBezTo>
                    <a:pt x="6959" y="3921"/>
                    <a:pt x="6889" y="3966"/>
                    <a:pt x="6607" y="4052"/>
                  </a:cubicBezTo>
                  <a:cubicBezTo>
                    <a:pt x="6691" y="3819"/>
                    <a:pt x="6756" y="3735"/>
                    <a:pt x="6756" y="3570"/>
                  </a:cubicBezTo>
                  <a:cubicBezTo>
                    <a:pt x="6756" y="3256"/>
                    <a:pt x="6501" y="3011"/>
                    <a:pt x="6197" y="3011"/>
                  </a:cubicBezTo>
                  <a:cubicBezTo>
                    <a:pt x="5966" y="3011"/>
                    <a:pt x="5762" y="3149"/>
                    <a:pt x="5676" y="3364"/>
                  </a:cubicBezTo>
                  <a:lnTo>
                    <a:pt x="5227" y="4500"/>
                  </a:lnTo>
                  <a:lnTo>
                    <a:pt x="4945" y="4592"/>
                  </a:lnTo>
                  <a:lnTo>
                    <a:pt x="5054" y="4316"/>
                  </a:lnTo>
                  <a:cubicBezTo>
                    <a:pt x="5199" y="3952"/>
                    <a:pt x="4931" y="3551"/>
                    <a:pt x="4535" y="3551"/>
                  </a:cubicBezTo>
                  <a:cubicBezTo>
                    <a:pt x="4304" y="3551"/>
                    <a:pt x="4100" y="3689"/>
                    <a:pt x="4015" y="3904"/>
                  </a:cubicBezTo>
                  <a:lnTo>
                    <a:pt x="3565" y="5040"/>
                  </a:lnTo>
                  <a:lnTo>
                    <a:pt x="2959" y="5238"/>
                  </a:lnTo>
                  <a:cubicBezTo>
                    <a:pt x="2777" y="5008"/>
                    <a:pt x="2536" y="4833"/>
                    <a:pt x="2263" y="4732"/>
                  </a:cubicBezTo>
                  <a:lnTo>
                    <a:pt x="2263" y="4094"/>
                  </a:lnTo>
                  <a:lnTo>
                    <a:pt x="3205" y="3315"/>
                  </a:lnTo>
                  <a:cubicBezTo>
                    <a:pt x="3333" y="3208"/>
                    <a:pt x="3406" y="3051"/>
                    <a:pt x="3406" y="2885"/>
                  </a:cubicBezTo>
                  <a:cubicBezTo>
                    <a:pt x="3406" y="2554"/>
                    <a:pt x="3133" y="2324"/>
                    <a:pt x="2843" y="2324"/>
                  </a:cubicBezTo>
                  <a:cubicBezTo>
                    <a:pt x="2723" y="2324"/>
                    <a:pt x="2599" y="2364"/>
                    <a:pt x="2492" y="2454"/>
                  </a:cubicBezTo>
                  <a:lnTo>
                    <a:pt x="2263" y="2643"/>
                  </a:lnTo>
                  <a:lnTo>
                    <a:pt x="2263" y="2347"/>
                  </a:lnTo>
                  <a:lnTo>
                    <a:pt x="3205" y="1568"/>
                  </a:lnTo>
                  <a:cubicBezTo>
                    <a:pt x="3607" y="1234"/>
                    <a:pt x="3368" y="578"/>
                    <a:pt x="2848" y="578"/>
                  </a:cubicBezTo>
                  <a:cubicBezTo>
                    <a:pt x="2555" y="578"/>
                    <a:pt x="2430" y="779"/>
                    <a:pt x="2263" y="895"/>
                  </a:cubicBezTo>
                  <a:lnTo>
                    <a:pt x="2263" y="560"/>
                  </a:lnTo>
                  <a:cubicBezTo>
                    <a:pt x="2263" y="251"/>
                    <a:pt x="2011" y="1"/>
                    <a:pt x="17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33"/>
          <p:cNvGrpSpPr/>
          <p:nvPr/>
        </p:nvGrpSpPr>
        <p:grpSpPr>
          <a:xfrm>
            <a:off x="4076469" y="1115798"/>
            <a:ext cx="991068" cy="3610667"/>
            <a:chOff x="5182850" y="1693525"/>
            <a:chExt cx="223450" cy="814075"/>
          </a:xfrm>
        </p:grpSpPr>
        <p:sp>
          <p:nvSpPr>
            <p:cNvPr id="917" name="Google Shape;917;p33"/>
            <p:cNvSpPr/>
            <p:nvPr/>
          </p:nvSpPr>
          <p:spPr>
            <a:xfrm>
              <a:off x="5248050" y="1693525"/>
              <a:ext cx="54525" cy="53025"/>
            </a:xfrm>
            <a:custGeom>
              <a:rect b="b" l="l" r="r" t="t"/>
              <a:pathLst>
                <a:path extrusionOk="0" h="2121" w="2181">
                  <a:moveTo>
                    <a:pt x="1043" y="1"/>
                  </a:moveTo>
                  <a:cubicBezTo>
                    <a:pt x="1039" y="1"/>
                    <a:pt x="1034" y="1"/>
                    <a:pt x="1029" y="2"/>
                  </a:cubicBezTo>
                  <a:cubicBezTo>
                    <a:pt x="988" y="7"/>
                    <a:pt x="964" y="35"/>
                    <a:pt x="950" y="71"/>
                  </a:cubicBezTo>
                  <a:cubicBezTo>
                    <a:pt x="923" y="137"/>
                    <a:pt x="933" y="204"/>
                    <a:pt x="939" y="271"/>
                  </a:cubicBezTo>
                  <a:cubicBezTo>
                    <a:pt x="951" y="383"/>
                    <a:pt x="963" y="494"/>
                    <a:pt x="970" y="607"/>
                  </a:cubicBezTo>
                  <a:cubicBezTo>
                    <a:pt x="972" y="649"/>
                    <a:pt x="987" y="705"/>
                    <a:pt x="942" y="730"/>
                  </a:cubicBezTo>
                  <a:cubicBezTo>
                    <a:pt x="932" y="735"/>
                    <a:pt x="923" y="738"/>
                    <a:pt x="914" y="738"/>
                  </a:cubicBezTo>
                  <a:cubicBezTo>
                    <a:pt x="880" y="738"/>
                    <a:pt x="856" y="699"/>
                    <a:pt x="832" y="676"/>
                  </a:cubicBezTo>
                  <a:cubicBezTo>
                    <a:pt x="741" y="588"/>
                    <a:pt x="652" y="496"/>
                    <a:pt x="561" y="408"/>
                  </a:cubicBezTo>
                  <a:cubicBezTo>
                    <a:pt x="523" y="371"/>
                    <a:pt x="484" y="335"/>
                    <a:pt x="442" y="306"/>
                  </a:cubicBezTo>
                  <a:cubicBezTo>
                    <a:pt x="416" y="287"/>
                    <a:pt x="389" y="278"/>
                    <a:pt x="365" y="278"/>
                  </a:cubicBezTo>
                  <a:cubicBezTo>
                    <a:pt x="339" y="278"/>
                    <a:pt x="316" y="287"/>
                    <a:pt x="297" y="305"/>
                  </a:cubicBezTo>
                  <a:cubicBezTo>
                    <a:pt x="260" y="340"/>
                    <a:pt x="257" y="395"/>
                    <a:pt x="297" y="446"/>
                  </a:cubicBezTo>
                  <a:cubicBezTo>
                    <a:pt x="345" y="504"/>
                    <a:pt x="397" y="559"/>
                    <a:pt x="449" y="612"/>
                  </a:cubicBezTo>
                  <a:cubicBezTo>
                    <a:pt x="537" y="704"/>
                    <a:pt x="629" y="793"/>
                    <a:pt x="717" y="884"/>
                  </a:cubicBezTo>
                  <a:cubicBezTo>
                    <a:pt x="752" y="921"/>
                    <a:pt x="742" y="958"/>
                    <a:pt x="697" y="969"/>
                  </a:cubicBezTo>
                  <a:cubicBezTo>
                    <a:pt x="580" y="999"/>
                    <a:pt x="461" y="1013"/>
                    <a:pt x="341" y="1016"/>
                  </a:cubicBezTo>
                  <a:cubicBezTo>
                    <a:pt x="250" y="1018"/>
                    <a:pt x="161" y="1030"/>
                    <a:pt x="76" y="1062"/>
                  </a:cubicBezTo>
                  <a:cubicBezTo>
                    <a:pt x="28" y="1080"/>
                    <a:pt x="1" y="1126"/>
                    <a:pt x="10" y="1166"/>
                  </a:cubicBezTo>
                  <a:cubicBezTo>
                    <a:pt x="19" y="1206"/>
                    <a:pt x="47" y="1231"/>
                    <a:pt x="84" y="1241"/>
                  </a:cubicBezTo>
                  <a:cubicBezTo>
                    <a:pt x="116" y="1251"/>
                    <a:pt x="149" y="1254"/>
                    <a:pt x="182" y="1254"/>
                  </a:cubicBezTo>
                  <a:cubicBezTo>
                    <a:pt x="231" y="1254"/>
                    <a:pt x="280" y="1247"/>
                    <a:pt x="329" y="1240"/>
                  </a:cubicBezTo>
                  <a:cubicBezTo>
                    <a:pt x="418" y="1230"/>
                    <a:pt x="507" y="1220"/>
                    <a:pt x="596" y="1216"/>
                  </a:cubicBezTo>
                  <a:cubicBezTo>
                    <a:pt x="597" y="1216"/>
                    <a:pt x="598" y="1216"/>
                    <a:pt x="599" y="1216"/>
                  </a:cubicBezTo>
                  <a:cubicBezTo>
                    <a:pt x="651" y="1216"/>
                    <a:pt x="674" y="1268"/>
                    <a:pt x="639" y="1310"/>
                  </a:cubicBezTo>
                  <a:cubicBezTo>
                    <a:pt x="573" y="1392"/>
                    <a:pt x="501" y="1468"/>
                    <a:pt x="435" y="1550"/>
                  </a:cubicBezTo>
                  <a:cubicBezTo>
                    <a:pt x="393" y="1601"/>
                    <a:pt x="345" y="1651"/>
                    <a:pt x="332" y="1721"/>
                  </a:cubicBezTo>
                  <a:cubicBezTo>
                    <a:pt x="327" y="1751"/>
                    <a:pt x="334" y="1781"/>
                    <a:pt x="360" y="1801"/>
                  </a:cubicBezTo>
                  <a:cubicBezTo>
                    <a:pt x="377" y="1816"/>
                    <a:pt x="397" y="1827"/>
                    <a:pt x="418" y="1827"/>
                  </a:cubicBezTo>
                  <a:cubicBezTo>
                    <a:pt x="426" y="1827"/>
                    <a:pt x="435" y="1826"/>
                    <a:pt x="443" y="1822"/>
                  </a:cubicBezTo>
                  <a:cubicBezTo>
                    <a:pt x="476" y="1806"/>
                    <a:pt x="510" y="1788"/>
                    <a:pt x="536" y="1762"/>
                  </a:cubicBezTo>
                  <a:cubicBezTo>
                    <a:pt x="587" y="1709"/>
                    <a:pt x="631" y="1648"/>
                    <a:pt x="682" y="1593"/>
                  </a:cubicBezTo>
                  <a:cubicBezTo>
                    <a:pt x="758" y="1510"/>
                    <a:pt x="835" y="1429"/>
                    <a:pt x="915" y="1349"/>
                  </a:cubicBezTo>
                  <a:cubicBezTo>
                    <a:pt x="924" y="1340"/>
                    <a:pt x="936" y="1335"/>
                    <a:pt x="948" y="1335"/>
                  </a:cubicBezTo>
                  <a:cubicBezTo>
                    <a:pt x="973" y="1335"/>
                    <a:pt x="999" y="1353"/>
                    <a:pt x="1001" y="1380"/>
                  </a:cubicBezTo>
                  <a:cubicBezTo>
                    <a:pt x="1008" y="1470"/>
                    <a:pt x="1012" y="1559"/>
                    <a:pt x="1015" y="1649"/>
                  </a:cubicBezTo>
                  <a:cubicBezTo>
                    <a:pt x="1019" y="1776"/>
                    <a:pt x="1020" y="1904"/>
                    <a:pt x="1028" y="2031"/>
                  </a:cubicBezTo>
                  <a:cubicBezTo>
                    <a:pt x="1031" y="2078"/>
                    <a:pt x="1061" y="2116"/>
                    <a:pt x="1113" y="2120"/>
                  </a:cubicBezTo>
                  <a:cubicBezTo>
                    <a:pt x="1117" y="2120"/>
                    <a:pt x="1121" y="2120"/>
                    <a:pt x="1125" y="2120"/>
                  </a:cubicBezTo>
                  <a:cubicBezTo>
                    <a:pt x="1169" y="2120"/>
                    <a:pt x="1198" y="2092"/>
                    <a:pt x="1219" y="2052"/>
                  </a:cubicBezTo>
                  <a:cubicBezTo>
                    <a:pt x="1253" y="1990"/>
                    <a:pt x="1252" y="1922"/>
                    <a:pt x="1249" y="1855"/>
                  </a:cubicBezTo>
                  <a:cubicBezTo>
                    <a:pt x="1243" y="1722"/>
                    <a:pt x="1234" y="1588"/>
                    <a:pt x="1225" y="1414"/>
                  </a:cubicBezTo>
                  <a:lnTo>
                    <a:pt x="1225" y="1414"/>
                  </a:lnTo>
                  <a:cubicBezTo>
                    <a:pt x="1354" y="1509"/>
                    <a:pt x="1423" y="1597"/>
                    <a:pt x="1499" y="1680"/>
                  </a:cubicBezTo>
                  <a:cubicBezTo>
                    <a:pt x="1570" y="1757"/>
                    <a:pt x="1639" y="1835"/>
                    <a:pt x="1714" y="1909"/>
                  </a:cubicBezTo>
                  <a:cubicBezTo>
                    <a:pt x="1739" y="1934"/>
                    <a:pt x="1775" y="1953"/>
                    <a:pt x="1809" y="1965"/>
                  </a:cubicBezTo>
                  <a:cubicBezTo>
                    <a:pt x="1817" y="1968"/>
                    <a:pt x="1825" y="1969"/>
                    <a:pt x="1832" y="1969"/>
                  </a:cubicBezTo>
                  <a:cubicBezTo>
                    <a:pt x="1883" y="1969"/>
                    <a:pt x="1931" y="1914"/>
                    <a:pt x="1921" y="1862"/>
                  </a:cubicBezTo>
                  <a:cubicBezTo>
                    <a:pt x="1910" y="1799"/>
                    <a:pt x="1869" y="1755"/>
                    <a:pt x="1827" y="1712"/>
                  </a:cubicBezTo>
                  <a:cubicBezTo>
                    <a:pt x="1713" y="1593"/>
                    <a:pt x="1594" y="1478"/>
                    <a:pt x="1486" y="1354"/>
                  </a:cubicBezTo>
                  <a:cubicBezTo>
                    <a:pt x="1436" y="1297"/>
                    <a:pt x="1322" y="1256"/>
                    <a:pt x="1364" y="1165"/>
                  </a:cubicBezTo>
                  <a:cubicBezTo>
                    <a:pt x="1381" y="1128"/>
                    <a:pt x="1418" y="1120"/>
                    <a:pt x="1459" y="1120"/>
                  </a:cubicBezTo>
                  <a:cubicBezTo>
                    <a:pt x="1489" y="1120"/>
                    <a:pt x="1521" y="1124"/>
                    <a:pt x="1549" y="1124"/>
                  </a:cubicBezTo>
                  <a:cubicBezTo>
                    <a:pt x="1557" y="1124"/>
                    <a:pt x="1565" y="1123"/>
                    <a:pt x="1572" y="1123"/>
                  </a:cubicBezTo>
                  <a:cubicBezTo>
                    <a:pt x="1617" y="1118"/>
                    <a:pt x="1662" y="1120"/>
                    <a:pt x="1707" y="1118"/>
                  </a:cubicBezTo>
                  <a:cubicBezTo>
                    <a:pt x="1819" y="1111"/>
                    <a:pt x="1931" y="1109"/>
                    <a:pt x="2043" y="1098"/>
                  </a:cubicBezTo>
                  <a:cubicBezTo>
                    <a:pt x="2125" y="1089"/>
                    <a:pt x="2171" y="1047"/>
                    <a:pt x="2176" y="997"/>
                  </a:cubicBezTo>
                  <a:cubicBezTo>
                    <a:pt x="2181" y="938"/>
                    <a:pt x="2125" y="886"/>
                    <a:pt x="2034" y="885"/>
                  </a:cubicBezTo>
                  <a:cubicBezTo>
                    <a:pt x="2027" y="885"/>
                    <a:pt x="2020" y="885"/>
                    <a:pt x="2013" y="885"/>
                  </a:cubicBezTo>
                  <a:cubicBezTo>
                    <a:pt x="1878" y="885"/>
                    <a:pt x="1742" y="895"/>
                    <a:pt x="1607" y="899"/>
                  </a:cubicBezTo>
                  <a:cubicBezTo>
                    <a:pt x="1565" y="900"/>
                    <a:pt x="1514" y="923"/>
                    <a:pt x="1472" y="923"/>
                  </a:cubicBezTo>
                  <a:cubicBezTo>
                    <a:pt x="1445" y="923"/>
                    <a:pt x="1421" y="914"/>
                    <a:pt x="1406" y="882"/>
                  </a:cubicBezTo>
                  <a:cubicBezTo>
                    <a:pt x="1379" y="826"/>
                    <a:pt x="1466" y="773"/>
                    <a:pt x="1507" y="720"/>
                  </a:cubicBezTo>
                  <a:cubicBezTo>
                    <a:pt x="1543" y="673"/>
                    <a:pt x="1588" y="632"/>
                    <a:pt x="1628" y="587"/>
                  </a:cubicBezTo>
                  <a:cubicBezTo>
                    <a:pt x="1659" y="555"/>
                    <a:pt x="1690" y="522"/>
                    <a:pt x="1715" y="485"/>
                  </a:cubicBezTo>
                  <a:cubicBezTo>
                    <a:pt x="1754" y="431"/>
                    <a:pt x="1753" y="378"/>
                    <a:pt x="1719" y="341"/>
                  </a:cubicBezTo>
                  <a:cubicBezTo>
                    <a:pt x="1704" y="323"/>
                    <a:pt x="1683" y="314"/>
                    <a:pt x="1660" y="314"/>
                  </a:cubicBezTo>
                  <a:cubicBezTo>
                    <a:pt x="1634" y="314"/>
                    <a:pt x="1606" y="325"/>
                    <a:pt x="1579" y="348"/>
                  </a:cubicBezTo>
                  <a:cubicBezTo>
                    <a:pt x="1528" y="392"/>
                    <a:pt x="1485" y="445"/>
                    <a:pt x="1433" y="487"/>
                  </a:cubicBezTo>
                  <a:cubicBezTo>
                    <a:pt x="1367" y="541"/>
                    <a:pt x="1333" y="641"/>
                    <a:pt x="1228" y="641"/>
                  </a:cubicBezTo>
                  <a:cubicBezTo>
                    <a:pt x="1184" y="568"/>
                    <a:pt x="1185" y="483"/>
                    <a:pt x="1175" y="402"/>
                  </a:cubicBezTo>
                  <a:cubicBezTo>
                    <a:pt x="1166" y="335"/>
                    <a:pt x="1168" y="268"/>
                    <a:pt x="1160" y="200"/>
                  </a:cubicBezTo>
                  <a:cubicBezTo>
                    <a:pt x="1156" y="156"/>
                    <a:pt x="1148" y="111"/>
                    <a:pt x="1133" y="69"/>
                  </a:cubicBezTo>
                  <a:cubicBezTo>
                    <a:pt x="1119" y="28"/>
                    <a:pt x="1088" y="1"/>
                    <a:pt x="1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3"/>
            <p:cNvSpPr/>
            <p:nvPr/>
          </p:nvSpPr>
          <p:spPr>
            <a:xfrm>
              <a:off x="5279300" y="2334000"/>
              <a:ext cx="61575" cy="173600"/>
            </a:xfrm>
            <a:custGeom>
              <a:rect b="b" l="l" r="r" t="t"/>
              <a:pathLst>
                <a:path extrusionOk="0" h="6944" w="2463">
                  <a:moveTo>
                    <a:pt x="1408" y="0"/>
                  </a:moveTo>
                  <a:cubicBezTo>
                    <a:pt x="1393" y="0"/>
                    <a:pt x="1379" y="0"/>
                    <a:pt x="1364" y="1"/>
                  </a:cubicBezTo>
                  <a:cubicBezTo>
                    <a:pt x="1057" y="14"/>
                    <a:pt x="755" y="50"/>
                    <a:pt x="456" y="93"/>
                  </a:cubicBezTo>
                  <a:cubicBezTo>
                    <a:pt x="330" y="112"/>
                    <a:pt x="261" y="167"/>
                    <a:pt x="241" y="249"/>
                  </a:cubicBezTo>
                  <a:cubicBezTo>
                    <a:pt x="218" y="345"/>
                    <a:pt x="193" y="442"/>
                    <a:pt x="179" y="539"/>
                  </a:cubicBezTo>
                  <a:cubicBezTo>
                    <a:pt x="147" y="764"/>
                    <a:pt x="129" y="990"/>
                    <a:pt x="92" y="1214"/>
                  </a:cubicBezTo>
                  <a:cubicBezTo>
                    <a:pt x="0" y="1763"/>
                    <a:pt x="28" y="2313"/>
                    <a:pt x="64" y="2862"/>
                  </a:cubicBezTo>
                  <a:cubicBezTo>
                    <a:pt x="78" y="3087"/>
                    <a:pt x="112" y="3313"/>
                    <a:pt x="112" y="3539"/>
                  </a:cubicBezTo>
                  <a:cubicBezTo>
                    <a:pt x="113" y="4066"/>
                    <a:pt x="110" y="4593"/>
                    <a:pt x="106" y="5120"/>
                  </a:cubicBezTo>
                  <a:cubicBezTo>
                    <a:pt x="105" y="5218"/>
                    <a:pt x="102" y="5317"/>
                    <a:pt x="83" y="5413"/>
                  </a:cubicBezTo>
                  <a:cubicBezTo>
                    <a:pt x="24" y="5729"/>
                    <a:pt x="51" y="6046"/>
                    <a:pt x="52" y="6361"/>
                  </a:cubicBezTo>
                  <a:cubicBezTo>
                    <a:pt x="52" y="6613"/>
                    <a:pt x="242" y="6768"/>
                    <a:pt x="588" y="6855"/>
                  </a:cubicBezTo>
                  <a:cubicBezTo>
                    <a:pt x="845" y="6920"/>
                    <a:pt x="1109" y="6944"/>
                    <a:pt x="1378" y="6944"/>
                  </a:cubicBezTo>
                  <a:cubicBezTo>
                    <a:pt x="1439" y="6944"/>
                    <a:pt x="1499" y="6943"/>
                    <a:pt x="1561" y="6940"/>
                  </a:cubicBezTo>
                  <a:cubicBezTo>
                    <a:pt x="1828" y="6930"/>
                    <a:pt x="2005" y="6839"/>
                    <a:pt x="2116" y="6684"/>
                  </a:cubicBezTo>
                  <a:cubicBezTo>
                    <a:pt x="2185" y="6588"/>
                    <a:pt x="2222" y="6486"/>
                    <a:pt x="2252" y="6381"/>
                  </a:cubicBezTo>
                  <a:cubicBezTo>
                    <a:pt x="2382" y="5922"/>
                    <a:pt x="2462" y="5459"/>
                    <a:pt x="2432" y="4990"/>
                  </a:cubicBezTo>
                  <a:cubicBezTo>
                    <a:pt x="2432" y="4816"/>
                    <a:pt x="2453" y="4642"/>
                    <a:pt x="2427" y="4470"/>
                  </a:cubicBezTo>
                  <a:cubicBezTo>
                    <a:pt x="2354" y="3997"/>
                    <a:pt x="2396" y="3522"/>
                    <a:pt x="2320" y="3049"/>
                  </a:cubicBezTo>
                  <a:cubicBezTo>
                    <a:pt x="2268" y="2728"/>
                    <a:pt x="2267" y="2404"/>
                    <a:pt x="2229" y="2080"/>
                  </a:cubicBezTo>
                  <a:cubicBezTo>
                    <a:pt x="2175" y="1622"/>
                    <a:pt x="2126" y="1165"/>
                    <a:pt x="2101" y="706"/>
                  </a:cubicBezTo>
                  <a:cubicBezTo>
                    <a:pt x="2095" y="571"/>
                    <a:pt x="2066" y="435"/>
                    <a:pt x="2025" y="303"/>
                  </a:cubicBezTo>
                  <a:cubicBezTo>
                    <a:pt x="1969" y="125"/>
                    <a:pt x="1805" y="33"/>
                    <a:pt x="1534" y="6"/>
                  </a:cubicBezTo>
                  <a:cubicBezTo>
                    <a:pt x="1492" y="2"/>
                    <a:pt x="1450" y="0"/>
                    <a:pt x="14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3"/>
            <p:cNvSpPr/>
            <p:nvPr/>
          </p:nvSpPr>
          <p:spPr>
            <a:xfrm>
              <a:off x="5182850" y="1754575"/>
              <a:ext cx="223450" cy="648125"/>
            </a:xfrm>
            <a:custGeom>
              <a:rect b="b" l="l" r="r" t="t"/>
              <a:pathLst>
                <a:path extrusionOk="0" h="25925" w="8938">
                  <a:moveTo>
                    <a:pt x="3596" y="0"/>
                  </a:moveTo>
                  <a:cubicBezTo>
                    <a:pt x="3532" y="0"/>
                    <a:pt x="3474" y="33"/>
                    <a:pt x="3436" y="98"/>
                  </a:cubicBezTo>
                  <a:cubicBezTo>
                    <a:pt x="3402" y="157"/>
                    <a:pt x="3379" y="223"/>
                    <a:pt x="3361" y="289"/>
                  </a:cubicBezTo>
                  <a:cubicBezTo>
                    <a:pt x="3220" y="803"/>
                    <a:pt x="3084" y="1317"/>
                    <a:pt x="2942" y="1831"/>
                  </a:cubicBezTo>
                  <a:cubicBezTo>
                    <a:pt x="2665" y="2837"/>
                    <a:pt x="2513" y="3862"/>
                    <a:pt x="2499" y="4907"/>
                  </a:cubicBezTo>
                  <a:cubicBezTo>
                    <a:pt x="2496" y="5112"/>
                    <a:pt x="2515" y="5318"/>
                    <a:pt x="2510" y="5524"/>
                  </a:cubicBezTo>
                  <a:cubicBezTo>
                    <a:pt x="2498" y="6108"/>
                    <a:pt x="2480" y="6692"/>
                    <a:pt x="2462" y="7276"/>
                  </a:cubicBezTo>
                  <a:cubicBezTo>
                    <a:pt x="2459" y="7361"/>
                    <a:pt x="2452" y="7447"/>
                    <a:pt x="2442" y="7532"/>
                  </a:cubicBezTo>
                  <a:cubicBezTo>
                    <a:pt x="2405" y="7874"/>
                    <a:pt x="2365" y="8215"/>
                    <a:pt x="2326" y="8556"/>
                  </a:cubicBezTo>
                  <a:cubicBezTo>
                    <a:pt x="2294" y="8846"/>
                    <a:pt x="2263" y="9136"/>
                    <a:pt x="2231" y="9426"/>
                  </a:cubicBezTo>
                  <a:cubicBezTo>
                    <a:pt x="2191" y="9776"/>
                    <a:pt x="2150" y="10125"/>
                    <a:pt x="2111" y="10475"/>
                  </a:cubicBezTo>
                  <a:cubicBezTo>
                    <a:pt x="2078" y="10773"/>
                    <a:pt x="2053" y="11073"/>
                    <a:pt x="2015" y="11371"/>
                  </a:cubicBezTo>
                  <a:cubicBezTo>
                    <a:pt x="1961" y="11797"/>
                    <a:pt x="1898" y="12222"/>
                    <a:pt x="1839" y="12647"/>
                  </a:cubicBezTo>
                  <a:cubicBezTo>
                    <a:pt x="1757" y="13233"/>
                    <a:pt x="1658" y="13818"/>
                    <a:pt x="1532" y="14396"/>
                  </a:cubicBezTo>
                  <a:cubicBezTo>
                    <a:pt x="1359" y="15193"/>
                    <a:pt x="1164" y="15986"/>
                    <a:pt x="1042" y="16793"/>
                  </a:cubicBezTo>
                  <a:cubicBezTo>
                    <a:pt x="905" y="17711"/>
                    <a:pt x="773" y="18628"/>
                    <a:pt x="651" y="19547"/>
                  </a:cubicBezTo>
                  <a:cubicBezTo>
                    <a:pt x="567" y="20176"/>
                    <a:pt x="505" y="20808"/>
                    <a:pt x="432" y="21439"/>
                  </a:cubicBezTo>
                  <a:cubicBezTo>
                    <a:pt x="378" y="21909"/>
                    <a:pt x="324" y="22377"/>
                    <a:pt x="269" y="22846"/>
                  </a:cubicBezTo>
                  <a:cubicBezTo>
                    <a:pt x="243" y="23059"/>
                    <a:pt x="214" y="23271"/>
                    <a:pt x="189" y="23484"/>
                  </a:cubicBezTo>
                  <a:cubicBezTo>
                    <a:pt x="142" y="23876"/>
                    <a:pt x="87" y="24268"/>
                    <a:pt x="71" y="24662"/>
                  </a:cubicBezTo>
                  <a:cubicBezTo>
                    <a:pt x="64" y="24817"/>
                    <a:pt x="63" y="24971"/>
                    <a:pt x="29" y="25124"/>
                  </a:cubicBezTo>
                  <a:cubicBezTo>
                    <a:pt x="0" y="25253"/>
                    <a:pt x="27" y="25381"/>
                    <a:pt x="50" y="25507"/>
                  </a:cubicBezTo>
                  <a:cubicBezTo>
                    <a:pt x="75" y="25645"/>
                    <a:pt x="162" y="25735"/>
                    <a:pt x="293" y="25784"/>
                  </a:cubicBezTo>
                  <a:cubicBezTo>
                    <a:pt x="408" y="25826"/>
                    <a:pt x="526" y="25842"/>
                    <a:pt x="647" y="25846"/>
                  </a:cubicBezTo>
                  <a:cubicBezTo>
                    <a:pt x="1128" y="25861"/>
                    <a:pt x="1608" y="25875"/>
                    <a:pt x="1991" y="25888"/>
                  </a:cubicBezTo>
                  <a:cubicBezTo>
                    <a:pt x="2597" y="25891"/>
                    <a:pt x="3136" y="25911"/>
                    <a:pt x="3663" y="25911"/>
                  </a:cubicBezTo>
                  <a:cubicBezTo>
                    <a:pt x="3774" y="25911"/>
                    <a:pt x="3885" y="25910"/>
                    <a:pt x="3996" y="25908"/>
                  </a:cubicBezTo>
                  <a:cubicBezTo>
                    <a:pt x="4099" y="25906"/>
                    <a:pt x="4202" y="25905"/>
                    <a:pt x="4306" y="25905"/>
                  </a:cubicBezTo>
                  <a:cubicBezTo>
                    <a:pt x="4789" y="25905"/>
                    <a:pt x="5273" y="25925"/>
                    <a:pt x="5758" y="25925"/>
                  </a:cubicBezTo>
                  <a:cubicBezTo>
                    <a:pt x="5848" y="25925"/>
                    <a:pt x="5939" y="25924"/>
                    <a:pt x="6030" y="25922"/>
                  </a:cubicBezTo>
                  <a:cubicBezTo>
                    <a:pt x="6259" y="25919"/>
                    <a:pt x="6489" y="25918"/>
                    <a:pt x="6719" y="25918"/>
                  </a:cubicBezTo>
                  <a:cubicBezTo>
                    <a:pt x="6850" y="25918"/>
                    <a:pt x="6982" y="25918"/>
                    <a:pt x="7114" y="25918"/>
                  </a:cubicBezTo>
                  <a:cubicBezTo>
                    <a:pt x="7371" y="25918"/>
                    <a:pt x="7627" y="25917"/>
                    <a:pt x="7884" y="25912"/>
                  </a:cubicBezTo>
                  <a:cubicBezTo>
                    <a:pt x="8151" y="25907"/>
                    <a:pt x="8416" y="25889"/>
                    <a:pt x="8679" y="25845"/>
                  </a:cubicBezTo>
                  <a:cubicBezTo>
                    <a:pt x="8836" y="25819"/>
                    <a:pt x="8860" y="25782"/>
                    <a:pt x="8874" y="25624"/>
                  </a:cubicBezTo>
                  <a:cubicBezTo>
                    <a:pt x="8879" y="25581"/>
                    <a:pt x="8878" y="25538"/>
                    <a:pt x="8881" y="25495"/>
                  </a:cubicBezTo>
                  <a:cubicBezTo>
                    <a:pt x="8938" y="24814"/>
                    <a:pt x="8855" y="24140"/>
                    <a:pt x="8765" y="23467"/>
                  </a:cubicBezTo>
                  <a:cubicBezTo>
                    <a:pt x="8617" y="22377"/>
                    <a:pt x="8465" y="21289"/>
                    <a:pt x="8318" y="20200"/>
                  </a:cubicBezTo>
                  <a:cubicBezTo>
                    <a:pt x="8178" y="19170"/>
                    <a:pt x="8041" y="18141"/>
                    <a:pt x="7871" y="17116"/>
                  </a:cubicBezTo>
                  <a:cubicBezTo>
                    <a:pt x="7660" y="15844"/>
                    <a:pt x="7399" y="14583"/>
                    <a:pt x="7127" y="13324"/>
                  </a:cubicBezTo>
                  <a:cubicBezTo>
                    <a:pt x="6907" y="12307"/>
                    <a:pt x="6634" y="11305"/>
                    <a:pt x="6258" y="10333"/>
                  </a:cubicBezTo>
                  <a:cubicBezTo>
                    <a:pt x="6001" y="9666"/>
                    <a:pt x="5808" y="8981"/>
                    <a:pt x="5658" y="8283"/>
                  </a:cubicBezTo>
                  <a:cubicBezTo>
                    <a:pt x="5554" y="7795"/>
                    <a:pt x="5438" y="7311"/>
                    <a:pt x="5312" y="6829"/>
                  </a:cubicBezTo>
                  <a:cubicBezTo>
                    <a:pt x="5074" y="5915"/>
                    <a:pt x="4821" y="5005"/>
                    <a:pt x="4580" y="4091"/>
                  </a:cubicBezTo>
                  <a:cubicBezTo>
                    <a:pt x="4377" y="3318"/>
                    <a:pt x="4231" y="2533"/>
                    <a:pt x="4140" y="1738"/>
                  </a:cubicBezTo>
                  <a:cubicBezTo>
                    <a:pt x="4102" y="1414"/>
                    <a:pt x="4060" y="1090"/>
                    <a:pt x="4019" y="767"/>
                  </a:cubicBezTo>
                  <a:cubicBezTo>
                    <a:pt x="3994" y="570"/>
                    <a:pt x="3941" y="380"/>
                    <a:pt x="3855" y="200"/>
                  </a:cubicBezTo>
                  <a:cubicBezTo>
                    <a:pt x="3821" y="128"/>
                    <a:pt x="3775" y="69"/>
                    <a:pt x="3704" y="30"/>
                  </a:cubicBezTo>
                  <a:cubicBezTo>
                    <a:pt x="3668" y="10"/>
                    <a:pt x="3631" y="0"/>
                    <a:pt x="3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3"/>
            <p:cNvSpPr/>
            <p:nvPr/>
          </p:nvSpPr>
          <p:spPr>
            <a:xfrm>
              <a:off x="5183925" y="2201600"/>
              <a:ext cx="199825" cy="179075"/>
            </a:xfrm>
            <a:custGeom>
              <a:rect b="b" l="l" r="r" t="t"/>
              <a:pathLst>
                <a:path extrusionOk="0" h="7163" w="7993">
                  <a:moveTo>
                    <a:pt x="7950" y="1"/>
                  </a:moveTo>
                  <a:cubicBezTo>
                    <a:pt x="7794" y="136"/>
                    <a:pt x="7639" y="272"/>
                    <a:pt x="7483" y="407"/>
                  </a:cubicBezTo>
                  <a:cubicBezTo>
                    <a:pt x="6999" y="830"/>
                    <a:pt x="6514" y="1251"/>
                    <a:pt x="6028" y="1671"/>
                  </a:cubicBezTo>
                  <a:cubicBezTo>
                    <a:pt x="5652" y="1997"/>
                    <a:pt x="5270" y="2315"/>
                    <a:pt x="4893" y="2640"/>
                  </a:cubicBezTo>
                  <a:cubicBezTo>
                    <a:pt x="4504" y="2975"/>
                    <a:pt x="4108" y="3303"/>
                    <a:pt x="3722" y="3642"/>
                  </a:cubicBezTo>
                  <a:cubicBezTo>
                    <a:pt x="3232" y="4071"/>
                    <a:pt x="2742" y="4500"/>
                    <a:pt x="2247" y="4922"/>
                  </a:cubicBezTo>
                  <a:cubicBezTo>
                    <a:pt x="1908" y="5212"/>
                    <a:pt x="1576" y="5510"/>
                    <a:pt x="1241" y="5804"/>
                  </a:cubicBezTo>
                  <a:cubicBezTo>
                    <a:pt x="1229" y="5815"/>
                    <a:pt x="1216" y="5827"/>
                    <a:pt x="1203" y="5838"/>
                  </a:cubicBezTo>
                  <a:cubicBezTo>
                    <a:pt x="842" y="6128"/>
                    <a:pt x="488" y="6424"/>
                    <a:pt x="145" y="6736"/>
                  </a:cubicBezTo>
                  <a:cubicBezTo>
                    <a:pt x="107" y="6771"/>
                    <a:pt x="71" y="6809"/>
                    <a:pt x="29" y="6839"/>
                  </a:cubicBezTo>
                  <a:cubicBezTo>
                    <a:pt x="28" y="6840"/>
                    <a:pt x="27" y="6841"/>
                    <a:pt x="25" y="6842"/>
                  </a:cubicBezTo>
                  <a:cubicBezTo>
                    <a:pt x="21" y="6949"/>
                    <a:pt x="17" y="7056"/>
                    <a:pt x="0" y="7162"/>
                  </a:cubicBezTo>
                  <a:cubicBezTo>
                    <a:pt x="248" y="6947"/>
                    <a:pt x="500" y="6736"/>
                    <a:pt x="742" y="6515"/>
                  </a:cubicBezTo>
                  <a:cubicBezTo>
                    <a:pt x="749" y="6509"/>
                    <a:pt x="756" y="6504"/>
                    <a:pt x="762" y="6498"/>
                  </a:cubicBezTo>
                  <a:cubicBezTo>
                    <a:pt x="1202" y="6129"/>
                    <a:pt x="1644" y="5764"/>
                    <a:pt x="2081" y="5392"/>
                  </a:cubicBezTo>
                  <a:cubicBezTo>
                    <a:pt x="2304" y="5204"/>
                    <a:pt x="2520" y="5009"/>
                    <a:pt x="2739" y="4818"/>
                  </a:cubicBezTo>
                  <a:cubicBezTo>
                    <a:pt x="3209" y="4405"/>
                    <a:pt x="3678" y="3992"/>
                    <a:pt x="4158" y="3591"/>
                  </a:cubicBezTo>
                  <a:cubicBezTo>
                    <a:pt x="4356" y="3426"/>
                    <a:pt x="4543" y="3250"/>
                    <a:pt x="4743" y="3087"/>
                  </a:cubicBezTo>
                  <a:cubicBezTo>
                    <a:pt x="5154" y="2752"/>
                    <a:pt x="5555" y="2401"/>
                    <a:pt x="5956" y="2053"/>
                  </a:cubicBezTo>
                  <a:cubicBezTo>
                    <a:pt x="6311" y="1745"/>
                    <a:pt x="6663" y="1431"/>
                    <a:pt x="7016" y="1118"/>
                  </a:cubicBezTo>
                  <a:cubicBezTo>
                    <a:pt x="7036" y="1102"/>
                    <a:pt x="7054" y="1083"/>
                    <a:pt x="7075" y="1067"/>
                  </a:cubicBezTo>
                  <a:cubicBezTo>
                    <a:pt x="7398" y="840"/>
                    <a:pt x="7668" y="549"/>
                    <a:pt x="7974" y="299"/>
                  </a:cubicBezTo>
                  <a:cubicBezTo>
                    <a:pt x="7980" y="295"/>
                    <a:pt x="7986" y="289"/>
                    <a:pt x="7992" y="285"/>
                  </a:cubicBezTo>
                  <a:cubicBezTo>
                    <a:pt x="7978" y="190"/>
                    <a:pt x="7964" y="95"/>
                    <a:pt x="7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3"/>
            <p:cNvSpPr/>
            <p:nvPr/>
          </p:nvSpPr>
          <p:spPr>
            <a:xfrm>
              <a:off x="5244300" y="2278050"/>
              <a:ext cx="149950" cy="124025"/>
            </a:xfrm>
            <a:custGeom>
              <a:rect b="b" l="l" r="r" t="t"/>
              <a:pathLst>
                <a:path extrusionOk="0" h="4961" w="5998">
                  <a:moveTo>
                    <a:pt x="5961" y="0"/>
                  </a:moveTo>
                  <a:cubicBezTo>
                    <a:pt x="5909" y="46"/>
                    <a:pt x="5856" y="92"/>
                    <a:pt x="5803" y="138"/>
                  </a:cubicBezTo>
                  <a:cubicBezTo>
                    <a:pt x="5791" y="150"/>
                    <a:pt x="5778" y="161"/>
                    <a:pt x="5764" y="172"/>
                  </a:cubicBezTo>
                  <a:cubicBezTo>
                    <a:pt x="5495" y="396"/>
                    <a:pt x="5223" y="620"/>
                    <a:pt x="4956" y="847"/>
                  </a:cubicBezTo>
                  <a:cubicBezTo>
                    <a:pt x="4687" y="1074"/>
                    <a:pt x="4431" y="1316"/>
                    <a:pt x="4155" y="1534"/>
                  </a:cubicBezTo>
                  <a:cubicBezTo>
                    <a:pt x="3980" y="1672"/>
                    <a:pt x="3816" y="1823"/>
                    <a:pt x="3644" y="1965"/>
                  </a:cubicBezTo>
                  <a:cubicBezTo>
                    <a:pt x="3413" y="2156"/>
                    <a:pt x="3179" y="2341"/>
                    <a:pt x="2948" y="2534"/>
                  </a:cubicBezTo>
                  <a:cubicBezTo>
                    <a:pt x="2711" y="2731"/>
                    <a:pt x="2485" y="2942"/>
                    <a:pt x="2241" y="3132"/>
                  </a:cubicBezTo>
                  <a:cubicBezTo>
                    <a:pt x="2085" y="3252"/>
                    <a:pt x="1940" y="3386"/>
                    <a:pt x="1787" y="3509"/>
                  </a:cubicBezTo>
                  <a:cubicBezTo>
                    <a:pt x="1460" y="3772"/>
                    <a:pt x="1130" y="4032"/>
                    <a:pt x="805" y="4297"/>
                  </a:cubicBezTo>
                  <a:cubicBezTo>
                    <a:pt x="535" y="4515"/>
                    <a:pt x="268" y="4736"/>
                    <a:pt x="0" y="4954"/>
                  </a:cubicBezTo>
                  <a:cubicBezTo>
                    <a:pt x="121" y="4956"/>
                    <a:pt x="240" y="4958"/>
                    <a:pt x="356" y="4961"/>
                  </a:cubicBezTo>
                  <a:cubicBezTo>
                    <a:pt x="608" y="4756"/>
                    <a:pt x="858" y="4550"/>
                    <a:pt x="1109" y="4346"/>
                  </a:cubicBezTo>
                  <a:cubicBezTo>
                    <a:pt x="1493" y="4031"/>
                    <a:pt x="1880" y="3718"/>
                    <a:pt x="2263" y="3404"/>
                  </a:cubicBezTo>
                  <a:cubicBezTo>
                    <a:pt x="2456" y="3246"/>
                    <a:pt x="2645" y="3086"/>
                    <a:pt x="2837" y="2927"/>
                  </a:cubicBezTo>
                  <a:cubicBezTo>
                    <a:pt x="3056" y="2748"/>
                    <a:pt x="3277" y="2573"/>
                    <a:pt x="3494" y="2391"/>
                  </a:cubicBezTo>
                  <a:cubicBezTo>
                    <a:pt x="3736" y="2188"/>
                    <a:pt x="3969" y="1971"/>
                    <a:pt x="4220" y="1775"/>
                  </a:cubicBezTo>
                  <a:cubicBezTo>
                    <a:pt x="4389" y="1643"/>
                    <a:pt x="4545" y="1497"/>
                    <a:pt x="4710" y="1360"/>
                  </a:cubicBezTo>
                  <a:cubicBezTo>
                    <a:pt x="4979" y="1134"/>
                    <a:pt x="5253" y="913"/>
                    <a:pt x="5519" y="685"/>
                  </a:cubicBezTo>
                  <a:cubicBezTo>
                    <a:pt x="5679" y="548"/>
                    <a:pt x="5839" y="409"/>
                    <a:pt x="5998" y="268"/>
                  </a:cubicBezTo>
                  <a:cubicBezTo>
                    <a:pt x="5985" y="179"/>
                    <a:pt x="5973" y="89"/>
                    <a:pt x="59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3"/>
            <p:cNvSpPr/>
            <p:nvPr/>
          </p:nvSpPr>
          <p:spPr>
            <a:xfrm>
              <a:off x="5193950" y="2131100"/>
              <a:ext cx="177550" cy="156825"/>
            </a:xfrm>
            <a:custGeom>
              <a:rect b="b" l="l" r="r" t="t"/>
              <a:pathLst>
                <a:path extrusionOk="0" h="6273" w="7102">
                  <a:moveTo>
                    <a:pt x="7047" y="0"/>
                  </a:moveTo>
                  <a:cubicBezTo>
                    <a:pt x="6704" y="299"/>
                    <a:pt x="6364" y="603"/>
                    <a:pt x="6022" y="904"/>
                  </a:cubicBezTo>
                  <a:cubicBezTo>
                    <a:pt x="6009" y="917"/>
                    <a:pt x="5997" y="928"/>
                    <a:pt x="5984" y="939"/>
                  </a:cubicBezTo>
                  <a:cubicBezTo>
                    <a:pt x="5651" y="1222"/>
                    <a:pt x="5316" y="1504"/>
                    <a:pt x="4985" y="1789"/>
                  </a:cubicBezTo>
                  <a:cubicBezTo>
                    <a:pt x="4705" y="2028"/>
                    <a:pt x="4428" y="2271"/>
                    <a:pt x="4149" y="2512"/>
                  </a:cubicBezTo>
                  <a:cubicBezTo>
                    <a:pt x="4137" y="2524"/>
                    <a:pt x="4124" y="2535"/>
                    <a:pt x="4111" y="2546"/>
                  </a:cubicBezTo>
                  <a:cubicBezTo>
                    <a:pt x="3872" y="2742"/>
                    <a:pt x="3633" y="2935"/>
                    <a:pt x="3395" y="3133"/>
                  </a:cubicBezTo>
                  <a:cubicBezTo>
                    <a:pt x="3166" y="3325"/>
                    <a:pt x="2946" y="3531"/>
                    <a:pt x="2708" y="3713"/>
                  </a:cubicBezTo>
                  <a:cubicBezTo>
                    <a:pt x="2530" y="3848"/>
                    <a:pt x="2369" y="4003"/>
                    <a:pt x="2196" y="4143"/>
                  </a:cubicBezTo>
                  <a:cubicBezTo>
                    <a:pt x="1983" y="4316"/>
                    <a:pt x="1768" y="4485"/>
                    <a:pt x="1558" y="4660"/>
                  </a:cubicBezTo>
                  <a:cubicBezTo>
                    <a:pt x="1340" y="4840"/>
                    <a:pt x="1127" y="5028"/>
                    <a:pt x="910" y="5208"/>
                  </a:cubicBezTo>
                  <a:cubicBezTo>
                    <a:pt x="621" y="5448"/>
                    <a:pt x="328" y="5685"/>
                    <a:pt x="39" y="5925"/>
                  </a:cubicBezTo>
                  <a:cubicBezTo>
                    <a:pt x="26" y="6041"/>
                    <a:pt x="13" y="6157"/>
                    <a:pt x="1" y="6272"/>
                  </a:cubicBezTo>
                  <a:cubicBezTo>
                    <a:pt x="166" y="6127"/>
                    <a:pt x="333" y="5981"/>
                    <a:pt x="500" y="5835"/>
                  </a:cubicBezTo>
                  <a:cubicBezTo>
                    <a:pt x="513" y="5824"/>
                    <a:pt x="527" y="5814"/>
                    <a:pt x="540" y="5802"/>
                  </a:cubicBezTo>
                  <a:cubicBezTo>
                    <a:pt x="766" y="5619"/>
                    <a:pt x="994" y="5437"/>
                    <a:pt x="1218" y="5251"/>
                  </a:cubicBezTo>
                  <a:cubicBezTo>
                    <a:pt x="1441" y="5064"/>
                    <a:pt x="1655" y="4865"/>
                    <a:pt x="1886" y="4689"/>
                  </a:cubicBezTo>
                  <a:cubicBezTo>
                    <a:pt x="2071" y="4548"/>
                    <a:pt x="2237" y="4388"/>
                    <a:pt x="2418" y="4242"/>
                  </a:cubicBezTo>
                  <a:cubicBezTo>
                    <a:pt x="2631" y="4071"/>
                    <a:pt x="2845" y="3899"/>
                    <a:pt x="3056" y="3724"/>
                  </a:cubicBezTo>
                  <a:cubicBezTo>
                    <a:pt x="3287" y="3532"/>
                    <a:pt x="3506" y="3326"/>
                    <a:pt x="3743" y="3144"/>
                  </a:cubicBezTo>
                  <a:cubicBezTo>
                    <a:pt x="3935" y="2997"/>
                    <a:pt x="4108" y="2831"/>
                    <a:pt x="4292" y="2676"/>
                  </a:cubicBezTo>
                  <a:cubicBezTo>
                    <a:pt x="4548" y="2462"/>
                    <a:pt x="4809" y="2254"/>
                    <a:pt x="5063" y="2036"/>
                  </a:cubicBezTo>
                  <a:cubicBezTo>
                    <a:pt x="5394" y="1752"/>
                    <a:pt x="5720" y="1460"/>
                    <a:pt x="6048" y="1171"/>
                  </a:cubicBezTo>
                  <a:cubicBezTo>
                    <a:pt x="6061" y="1160"/>
                    <a:pt x="6074" y="1149"/>
                    <a:pt x="6087" y="1138"/>
                  </a:cubicBezTo>
                  <a:cubicBezTo>
                    <a:pt x="6414" y="860"/>
                    <a:pt x="6742" y="586"/>
                    <a:pt x="7065" y="304"/>
                  </a:cubicBezTo>
                  <a:cubicBezTo>
                    <a:pt x="7077" y="294"/>
                    <a:pt x="7089" y="284"/>
                    <a:pt x="7102" y="273"/>
                  </a:cubicBezTo>
                  <a:cubicBezTo>
                    <a:pt x="7083" y="182"/>
                    <a:pt x="7066" y="90"/>
                    <a:pt x="70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3"/>
            <p:cNvSpPr/>
            <p:nvPr/>
          </p:nvSpPr>
          <p:spPr>
            <a:xfrm>
              <a:off x="5204750" y="2062675"/>
              <a:ext cx="152075" cy="140125"/>
            </a:xfrm>
            <a:custGeom>
              <a:rect b="b" l="l" r="r" t="t"/>
              <a:pathLst>
                <a:path extrusionOk="0" h="5605" w="6083">
                  <a:moveTo>
                    <a:pt x="6014" y="0"/>
                  </a:moveTo>
                  <a:cubicBezTo>
                    <a:pt x="5517" y="459"/>
                    <a:pt x="5031" y="930"/>
                    <a:pt x="4517" y="1369"/>
                  </a:cubicBezTo>
                  <a:cubicBezTo>
                    <a:pt x="4060" y="1759"/>
                    <a:pt x="3646" y="2195"/>
                    <a:pt x="3180" y="2576"/>
                  </a:cubicBezTo>
                  <a:cubicBezTo>
                    <a:pt x="2888" y="2813"/>
                    <a:pt x="2618" y="3078"/>
                    <a:pt x="2331" y="3324"/>
                  </a:cubicBezTo>
                  <a:cubicBezTo>
                    <a:pt x="1916" y="3681"/>
                    <a:pt x="1505" y="4044"/>
                    <a:pt x="1083" y="4394"/>
                  </a:cubicBezTo>
                  <a:cubicBezTo>
                    <a:pt x="736" y="4680"/>
                    <a:pt x="394" y="4973"/>
                    <a:pt x="51" y="5265"/>
                  </a:cubicBezTo>
                  <a:cubicBezTo>
                    <a:pt x="33" y="5378"/>
                    <a:pt x="17" y="5491"/>
                    <a:pt x="1" y="5605"/>
                  </a:cubicBezTo>
                  <a:cubicBezTo>
                    <a:pt x="169" y="5465"/>
                    <a:pt x="341" y="5328"/>
                    <a:pt x="512" y="5190"/>
                  </a:cubicBezTo>
                  <a:cubicBezTo>
                    <a:pt x="857" y="4910"/>
                    <a:pt x="1197" y="4621"/>
                    <a:pt x="1536" y="4331"/>
                  </a:cubicBezTo>
                  <a:cubicBezTo>
                    <a:pt x="1984" y="3947"/>
                    <a:pt x="2432" y="3560"/>
                    <a:pt x="2876" y="3170"/>
                  </a:cubicBezTo>
                  <a:cubicBezTo>
                    <a:pt x="3179" y="2905"/>
                    <a:pt x="3477" y="2634"/>
                    <a:pt x="3779" y="2367"/>
                  </a:cubicBezTo>
                  <a:cubicBezTo>
                    <a:pt x="4511" y="1719"/>
                    <a:pt x="5225" y="1052"/>
                    <a:pt x="5946" y="391"/>
                  </a:cubicBezTo>
                  <a:cubicBezTo>
                    <a:pt x="5992" y="350"/>
                    <a:pt x="6037" y="307"/>
                    <a:pt x="6082" y="266"/>
                  </a:cubicBezTo>
                  <a:cubicBezTo>
                    <a:pt x="6060" y="177"/>
                    <a:pt x="6037" y="88"/>
                    <a:pt x="6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3"/>
            <p:cNvSpPr/>
            <p:nvPr/>
          </p:nvSpPr>
          <p:spPr>
            <a:xfrm>
              <a:off x="5223675" y="1995850"/>
              <a:ext cx="111750" cy="106150"/>
            </a:xfrm>
            <a:custGeom>
              <a:rect b="b" l="l" r="r" t="t"/>
              <a:pathLst>
                <a:path extrusionOk="0" h="4246" w="4470">
                  <a:moveTo>
                    <a:pt x="4386" y="0"/>
                  </a:moveTo>
                  <a:cubicBezTo>
                    <a:pt x="3354" y="955"/>
                    <a:pt x="2349" y="1942"/>
                    <a:pt x="1282" y="2860"/>
                  </a:cubicBezTo>
                  <a:cubicBezTo>
                    <a:pt x="1041" y="3066"/>
                    <a:pt x="805" y="3279"/>
                    <a:pt x="559" y="3478"/>
                  </a:cubicBezTo>
                  <a:cubicBezTo>
                    <a:pt x="395" y="3611"/>
                    <a:pt x="230" y="3743"/>
                    <a:pt x="69" y="3877"/>
                  </a:cubicBezTo>
                  <a:cubicBezTo>
                    <a:pt x="47" y="4000"/>
                    <a:pt x="24" y="4123"/>
                    <a:pt x="0" y="4245"/>
                  </a:cubicBezTo>
                  <a:cubicBezTo>
                    <a:pt x="204" y="4070"/>
                    <a:pt x="402" y="3890"/>
                    <a:pt x="613" y="3726"/>
                  </a:cubicBezTo>
                  <a:cubicBezTo>
                    <a:pt x="810" y="3573"/>
                    <a:pt x="992" y="3404"/>
                    <a:pt x="1180" y="3242"/>
                  </a:cubicBezTo>
                  <a:cubicBezTo>
                    <a:pt x="1530" y="2941"/>
                    <a:pt x="1891" y="2651"/>
                    <a:pt x="2231" y="2337"/>
                  </a:cubicBezTo>
                  <a:cubicBezTo>
                    <a:pt x="2981" y="1646"/>
                    <a:pt x="3724" y="947"/>
                    <a:pt x="4469" y="250"/>
                  </a:cubicBezTo>
                  <a:cubicBezTo>
                    <a:pt x="4441" y="167"/>
                    <a:pt x="4413" y="84"/>
                    <a:pt x="4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3"/>
            <p:cNvSpPr/>
            <p:nvPr/>
          </p:nvSpPr>
          <p:spPr>
            <a:xfrm>
              <a:off x="5257900" y="1766150"/>
              <a:ext cx="25275" cy="28625"/>
            </a:xfrm>
            <a:custGeom>
              <a:rect b="b" l="l" r="r" t="t"/>
              <a:pathLst>
                <a:path extrusionOk="0" h="1145" w="1011">
                  <a:moveTo>
                    <a:pt x="954" y="1"/>
                  </a:moveTo>
                  <a:cubicBezTo>
                    <a:pt x="676" y="242"/>
                    <a:pt x="399" y="483"/>
                    <a:pt x="116" y="720"/>
                  </a:cubicBezTo>
                  <a:cubicBezTo>
                    <a:pt x="77" y="861"/>
                    <a:pt x="40" y="1003"/>
                    <a:pt x="1" y="1144"/>
                  </a:cubicBezTo>
                  <a:cubicBezTo>
                    <a:pt x="277" y="911"/>
                    <a:pt x="545" y="668"/>
                    <a:pt x="819" y="430"/>
                  </a:cubicBezTo>
                  <a:cubicBezTo>
                    <a:pt x="864" y="390"/>
                    <a:pt x="906" y="348"/>
                    <a:pt x="952" y="309"/>
                  </a:cubicBezTo>
                  <a:cubicBezTo>
                    <a:pt x="971" y="294"/>
                    <a:pt x="991" y="277"/>
                    <a:pt x="1010" y="261"/>
                  </a:cubicBezTo>
                  <a:cubicBezTo>
                    <a:pt x="997" y="173"/>
                    <a:pt x="979" y="86"/>
                    <a:pt x="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3"/>
            <p:cNvSpPr/>
            <p:nvPr/>
          </p:nvSpPr>
          <p:spPr>
            <a:xfrm>
              <a:off x="5245575" y="1818550"/>
              <a:ext cx="44850" cy="50025"/>
            </a:xfrm>
            <a:custGeom>
              <a:rect b="b" l="l" r="r" t="t"/>
              <a:pathLst>
                <a:path extrusionOk="0" h="2001" w="1794">
                  <a:moveTo>
                    <a:pt x="1746" y="0"/>
                  </a:moveTo>
                  <a:cubicBezTo>
                    <a:pt x="1173" y="549"/>
                    <a:pt x="595" y="1091"/>
                    <a:pt x="29" y="1645"/>
                  </a:cubicBezTo>
                  <a:cubicBezTo>
                    <a:pt x="26" y="1648"/>
                    <a:pt x="24" y="1652"/>
                    <a:pt x="21" y="1655"/>
                  </a:cubicBezTo>
                  <a:cubicBezTo>
                    <a:pt x="13" y="1769"/>
                    <a:pt x="5" y="1885"/>
                    <a:pt x="0" y="2001"/>
                  </a:cubicBezTo>
                  <a:cubicBezTo>
                    <a:pt x="200" y="1805"/>
                    <a:pt x="393" y="1602"/>
                    <a:pt x="597" y="1412"/>
                  </a:cubicBezTo>
                  <a:cubicBezTo>
                    <a:pt x="999" y="1035"/>
                    <a:pt x="1397" y="655"/>
                    <a:pt x="1794" y="275"/>
                  </a:cubicBezTo>
                  <a:cubicBezTo>
                    <a:pt x="1777" y="184"/>
                    <a:pt x="1761" y="92"/>
                    <a:pt x="1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3"/>
            <p:cNvSpPr/>
            <p:nvPr/>
          </p:nvSpPr>
          <p:spPr>
            <a:xfrm>
              <a:off x="5235775" y="1932875"/>
              <a:ext cx="83475" cy="82300"/>
            </a:xfrm>
            <a:custGeom>
              <a:rect b="b" l="l" r="r" t="t"/>
              <a:pathLst>
                <a:path extrusionOk="0" h="3292" w="3339">
                  <a:moveTo>
                    <a:pt x="3273" y="0"/>
                  </a:moveTo>
                  <a:cubicBezTo>
                    <a:pt x="2510" y="719"/>
                    <a:pt x="1749" y="1438"/>
                    <a:pt x="983" y="2154"/>
                  </a:cubicBezTo>
                  <a:cubicBezTo>
                    <a:pt x="708" y="2411"/>
                    <a:pt x="419" y="2654"/>
                    <a:pt x="130" y="2897"/>
                  </a:cubicBezTo>
                  <a:cubicBezTo>
                    <a:pt x="100" y="2924"/>
                    <a:pt x="68" y="2949"/>
                    <a:pt x="36" y="2975"/>
                  </a:cubicBezTo>
                  <a:cubicBezTo>
                    <a:pt x="24" y="3080"/>
                    <a:pt x="12" y="3186"/>
                    <a:pt x="0" y="3291"/>
                  </a:cubicBezTo>
                  <a:cubicBezTo>
                    <a:pt x="80" y="3226"/>
                    <a:pt x="160" y="3159"/>
                    <a:pt x="240" y="3094"/>
                  </a:cubicBezTo>
                  <a:cubicBezTo>
                    <a:pt x="491" y="2887"/>
                    <a:pt x="752" y="2691"/>
                    <a:pt x="989" y="2469"/>
                  </a:cubicBezTo>
                  <a:cubicBezTo>
                    <a:pt x="1775" y="1737"/>
                    <a:pt x="2556" y="1001"/>
                    <a:pt x="3338" y="265"/>
                  </a:cubicBezTo>
                  <a:cubicBezTo>
                    <a:pt x="3317" y="177"/>
                    <a:pt x="3294" y="88"/>
                    <a:pt x="3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3"/>
            <p:cNvSpPr/>
            <p:nvPr/>
          </p:nvSpPr>
          <p:spPr>
            <a:xfrm>
              <a:off x="5244025" y="1875000"/>
              <a:ext cx="59950" cy="66400"/>
            </a:xfrm>
            <a:custGeom>
              <a:rect b="b" l="l" r="r" t="t"/>
              <a:pathLst>
                <a:path extrusionOk="0" h="2656" w="2398">
                  <a:moveTo>
                    <a:pt x="2327" y="1"/>
                  </a:moveTo>
                  <a:cubicBezTo>
                    <a:pt x="2164" y="159"/>
                    <a:pt x="1999" y="319"/>
                    <a:pt x="1843" y="487"/>
                  </a:cubicBezTo>
                  <a:cubicBezTo>
                    <a:pt x="1600" y="752"/>
                    <a:pt x="1331" y="991"/>
                    <a:pt x="1085" y="1256"/>
                  </a:cubicBezTo>
                  <a:cubicBezTo>
                    <a:pt x="845" y="1513"/>
                    <a:pt x="585" y="1750"/>
                    <a:pt x="339" y="2001"/>
                  </a:cubicBezTo>
                  <a:cubicBezTo>
                    <a:pt x="233" y="2108"/>
                    <a:pt x="127" y="2216"/>
                    <a:pt x="19" y="2323"/>
                  </a:cubicBezTo>
                  <a:cubicBezTo>
                    <a:pt x="17" y="2368"/>
                    <a:pt x="16" y="2413"/>
                    <a:pt x="15" y="2458"/>
                  </a:cubicBezTo>
                  <a:cubicBezTo>
                    <a:pt x="13" y="2525"/>
                    <a:pt x="8" y="2590"/>
                    <a:pt x="1" y="2656"/>
                  </a:cubicBezTo>
                  <a:cubicBezTo>
                    <a:pt x="175" y="2491"/>
                    <a:pt x="346" y="2324"/>
                    <a:pt x="510" y="2148"/>
                  </a:cubicBezTo>
                  <a:cubicBezTo>
                    <a:pt x="795" y="1840"/>
                    <a:pt x="1112" y="1564"/>
                    <a:pt x="1401" y="1258"/>
                  </a:cubicBezTo>
                  <a:cubicBezTo>
                    <a:pt x="1724" y="917"/>
                    <a:pt x="2064" y="591"/>
                    <a:pt x="2397" y="261"/>
                  </a:cubicBezTo>
                  <a:cubicBezTo>
                    <a:pt x="2374" y="174"/>
                    <a:pt x="2350" y="87"/>
                    <a:pt x="2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 name="Google Shape;929;p33"/>
          <p:cNvSpPr/>
          <p:nvPr/>
        </p:nvSpPr>
        <p:spPr>
          <a:xfrm>
            <a:off x="7671325" y="1155800"/>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3"/>
          <p:cNvSpPr/>
          <p:nvPr/>
        </p:nvSpPr>
        <p:spPr>
          <a:xfrm>
            <a:off x="7671000" y="158863"/>
            <a:ext cx="37500" cy="37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3"/>
          <p:cNvSpPr/>
          <p:nvPr/>
        </p:nvSpPr>
        <p:spPr>
          <a:xfrm flipH="1" rot="-143336">
            <a:off x="3298235" y="4514648"/>
            <a:ext cx="1946130" cy="258054"/>
          </a:xfrm>
          <a:custGeom>
            <a:rect b="b" l="l" r="r" t="t"/>
            <a:pathLst>
              <a:path extrusionOk="0" h="1000" w="1976">
                <a:moveTo>
                  <a:pt x="1166" y="1"/>
                </a:moveTo>
                <a:cubicBezTo>
                  <a:pt x="691" y="1"/>
                  <a:pt x="314" y="317"/>
                  <a:pt x="240" y="486"/>
                </a:cubicBezTo>
                <a:cubicBezTo>
                  <a:pt x="160" y="669"/>
                  <a:pt x="1" y="993"/>
                  <a:pt x="240" y="998"/>
                </a:cubicBezTo>
                <a:cubicBezTo>
                  <a:pt x="274" y="999"/>
                  <a:pt x="329" y="1000"/>
                  <a:pt x="398" y="1000"/>
                </a:cubicBezTo>
                <a:cubicBezTo>
                  <a:pt x="819" y="1000"/>
                  <a:pt x="1785" y="972"/>
                  <a:pt x="1975" y="736"/>
                </a:cubicBezTo>
                <a:cubicBezTo>
                  <a:pt x="1975" y="736"/>
                  <a:pt x="1799" y="60"/>
                  <a:pt x="1274" y="6"/>
                </a:cubicBezTo>
                <a:cubicBezTo>
                  <a:pt x="1238" y="3"/>
                  <a:pt x="1202" y="1"/>
                  <a:pt x="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34"/>
          <p:cNvSpPr txBox="1"/>
          <p:nvPr>
            <p:ph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ideas</a:t>
            </a:r>
            <a:endParaRPr/>
          </a:p>
        </p:txBody>
      </p:sp>
      <p:sp>
        <p:nvSpPr>
          <p:cNvPr id="937" name="Google Shape;937;p34"/>
          <p:cNvSpPr txBox="1"/>
          <p:nvPr>
            <p:ph idx="1" type="subTitle"/>
          </p:nvPr>
        </p:nvSpPr>
        <p:spPr>
          <a:xfrm>
            <a:off x="4408438" y="1718475"/>
            <a:ext cx="37203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a:t>
            </a:r>
            <a:endParaRPr/>
          </a:p>
        </p:txBody>
      </p:sp>
      <p:sp>
        <p:nvSpPr>
          <p:cNvPr id="938" name="Google Shape;938;p34"/>
          <p:cNvSpPr txBox="1"/>
          <p:nvPr>
            <p:ph idx="2" type="subTitle"/>
          </p:nvPr>
        </p:nvSpPr>
        <p:spPr>
          <a:xfrm>
            <a:off x="4408438" y="2710697"/>
            <a:ext cx="37203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939" name="Google Shape;939;p34"/>
          <p:cNvSpPr txBox="1"/>
          <p:nvPr>
            <p:ph idx="3" type="subTitle"/>
          </p:nvPr>
        </p:nvSpPr>
        <p:spPr>
          <a:xfrm>
            <a:off x="4408438" y="3702925"/>
            <a:ext cx="37203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940" name="Google Shape;940;p34"/>
          <p:cNvSpPr txBox="1"/>
          <p:nvPr>
            <p:ph idx="4" type="subTitle"/>
          </p:nvPr>
        </p:nvSpPr>
        <p:spPr>
          <a:xfrm>
            <a:off x="2045013" y="1718475"/>
            <a:ext cx="23364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941" name="Google Shape;941;p34"/>
          <p:cNvSpPr txBox="1"/>
          <p:nvPr>
            <p:ph idx="5" type="subTitle"/>
          </p:nvPr>
        </p:nvSpPr>
        <p:spPr>
          <a:xfrm>
            <a:off x="2045013" y="3702925"/>
            <a:ext cx="23364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942" name="Google Shape;942;p34"/>
          <p:cNvSpPr txBox="1"/>
          <p:nvPr>
            <p:ph idx="6" type="subTitle"/>
          </p:nvPr>
        </p:nvSpPr>
        <p:spPr>
          <a:xfrm>
            <a:off x="2045013" y="2710697"/>
            <a:ext cx="23364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943" name="Google Shape;943;p34"/>
          <p:cNvSpPr/>
          <p:nvPr/>
        </p:nvSpPr>
        <p:spPr>
          <a:xfrm>
            <a:off x="801168" y="1549272"/>
            <a:ext cx="822900" cy="8229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4"/>
          <p:cNvSpPr/>
          <p:nvPr/>
        </p:nvSpPr>
        <p:spPr>
          <a:xfrm>
            <a:off x="801168" y="2541497"/>
            <a:ext cx="822900" cy="8229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4"/>
          <p:cNvSpPr/>
          <p:nvPr/>
        </p:nvSpPr>
        <p:spPr>
          <a:xfrm>
            <a:off x="801168" y="3533722"/>
            <a:ext cx="822900" cy="8229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 name="Google Shape;946;p34"/>
          <p:cNvGrpSpPr/>
          <p:nvPr/>
        </p:nvGrpSpPr>
        <p:grpSpPr>
          <a:xfrm>
            <a:off x="1014206" y="2797400"/>
            <a:ext cx="396825" cy="397794"/>
            <a:chOff x="6026450" y="1173700"/>
            <a:chExt cx="297025" cy="297750"/>
          </a:xfrm>
        </p:grpSpPr>
        <p:sp>
          <p:nvSpPr>
            <p:cNvPr id="947" name="Google Shape;947;p34"/>
            <p:cNvSpPr/>
            <p:nvPr/>
          </p:nvSpPr>
          <p:spPr>
            <a:xfrm>
              <a:off x="6026450" y="1173700"/>
              <a:ext cx="297025" cy="297750"/>
            </a:xfrm>
            <a:custGeom>
              <a:rect b="b" l="l" r="r" t="t"/>
              <a:pathLst>
                <a:path extrusionOk="0" h="11910" w="11881">
                  <a:moveTo>
                    <a:pt x="11473" y="348"/>
                  </a:moveTo>
                  <a:cubicBezTo>
                    <a:pt x="11509" y="348"/>
                    <a:pt x="11538" y="376"/>
                    <a:pt x="11538" y="412"/>
                  </a:cubicBezTo>
                  <a:lnTo>
                    <a:pt x="11538" y="1038"/>
                  </a:lnTo>
                  <a:cubicBezTo>
                    <a:pt x="11538" y="1073"/>
                    <a:pt x="11509" y="1103"/>
                    <a:pt x="11473" y="1103"/>
                  </a:cubicBezTo>
                  <a:cubicBezTo>
                    <a:pt x="10841" y="1103"/>
                    <a:pt x="10193" y="1103"/>
                    <a:pt x="9542" y="1103"/>
                  </a:cubicBezTo>
                  <a:cubicBezTo>
                    <a:pt x="6400" y="1103"/>
                    <a:pt x="3192" y="1104"/>
                    <a:pt x="1354" y="1104"/>
                  </a:cubicBezTo>
                  <a:cubicBezTo>
                    <a:pt x="973" y="1104"/>
                    <a:pt x="651" y="1104"/>
                    <a:pt x="400" y="1104"/>
                  </a:cubicBezTo>
                  <a:cubicBezTo>
                    <a:pt x="364" y="1104"/>
                    <a:pt x="335" y="1075"/>
                    <a:pt x="335" y="1039"/>
                  </a:cubicBezTo>
                  <a:lnTo>
                    <a:pt x="335" y="415"/>
                  </a:lnTo>
                  <a:cubicBezTo>
                    <a:pt x="335" y="380"/>
                    <a:pt x="364" y="350"/>
                    <a:pt x="400" y="350"/>
                  </a:cubicBezTo>
                  <a:cubicBezTo>
                    <a:pt x="1290" y="350"/>
                    <a:pt x="3131" y="351"/>
                    <a:pt x="5324" y="351"/>
                  </a:cubicBezTo>
                  <a:cubicBezTo>
                    <a:pt x="7238" y="351"/>
                    <a:pt x="9421" y="350"/>
                    <a:pt x="11473" y="348"/>
                  </a:cubicBezTo>
                  <a:close/>
                  <a:moveTo>
                    <a:pt x="386" y="10812"/>
                  </a:moveTo>
                  <a:cubicBezTo>
                    <a:pt x="2722" y="10816"/>
                    <a:pt x="4573" y="10817"/>
                    <a:pt x="6039" y="10817"/>
                  </a:cubicBezTo>
                  <a:cubicBezTo>
                    <a:pt x="8706" y="10817"/>
                    <a:pt x="10098" y="10813"/>
                    <a:pt x="10821" y="10813"/>
                  </a:cubicBezTo>
                  <a:cubicBezTo>
                    <a:pt x="11725" y="10813"/>
                    <a:pt x="11585" y="10819"/>
                    <a:pt x="11585" y="10850"/>
                  </a:cubicBezTo>
                  <a:lnTo>
                    <a:pt x="11585" y="11526"/>
                  </a:lnTo>
                  <a:cubicBezTo>
                    <a:pt x="11585" y="11544"/>
                    <a:pt x="11570" y="11560"/>
                    <a:pt x="11551" y="11560"/>
                  </a:cubicBezTo>
                  <a:lnTo>
                    <a:pt x="385" y="11560"/>
                  </a:lnTo>
                  <a:cubicBezTo>
                    <a:pt x="366" y="11560"/>
                    <a:pt x="351" y="11544"/>
                    <a:pt x="351" y="11526"/>
                  </a:cubicBezTo>
                  <a:lnTo>
                    <a:pt x="351" y="10847"/>
                  </a:lnTo>
                  <a:cubicBezTo>
                    <a:pt x="351" y="10827"/>
                    <a:pt x="367" y="10812"/>
                    <a:pt x="386" y="10812"/>
                  </a:cubicBezTo>
                  <a:close/>
                  <a:moveTo>
                    <a:pt x="386" y="0"/>
                  </a:moveTo>
                  <a:cubicBezTo>
                    <a:pt x="174" y="0"/>
                    <a:pt x="1" y="173"/>
                    <a:pt x="1" y="386"/>
                  </a:cubicBezTo>
                  <a:lnTo>
                    <a:pt x="1" y="1065"/>
                  </a:lnTo>
                  <a:cubicBezTo>
                    <a:pt x="1" y="1277"/>
                    <a:pt x="174" y="1450"/>
                    <a:pt x="386" y="1450"/>
                  </a:cubicBezTo>
                  <a:lnTo>
                    <a:pt x="591" y="1450"/>
                  </a:lnTo>
                  <a:lnTo>
                    <a:pt x="591" y="7654"/>
                  </a:lnTo>
                  <a:cubicBezTo>
                    <a:pt x="591" y="7750"/>
                    <a:pt x="669" y="7829"/>
                    <a:pt x="766" y="7829"/>
                  </a:cubicBezTo>
                  <a:cubicBezTo>
                    <a:pt x="863" y="7829"/>
                    <a:pt x="942" y="7750"/>
                    <a:pt x="942" y="7654"/>
                  </a:cubicBezTo>
                  <a:lnTo>
                    <a:pt x="942" y="1450"/>
                  </a:lnTo>
                  <a:lnTo>
                    <a:pt x="10939" y="1450"/>
                  </a:lnTo>
                  <a:lnTo>
                    <a:pt x="10939" y="10460"/>
                  </a:lnTo>
                  <a:lnTo>
                    <a:pt x="942" y="10460"/>
                  </a:lnTo>
                  <a:lnTo>
                    <a:pt x="942" y="8355"/>
                  </a:lnTo>
                  <a:cubicBezTo>
                    <a:pt x="942" y="8258"/>
                    <a:pt x="863" y="8180"/>
                    <a:pt x="766" y="8180"/>
                  </a:cubicBezTo>
                  <a:cubicBezTo>
                    <a:pt x="669" y="8180"/>
                    <a:pt x="591" y="8258"/>
                    <a:pt x="591" y="8355"/>
                  </a:cubicBezTo>
                  <a:lnTo>
                    <a:pt x="591" y="10460"/>
                  </a:lnTo>
                  <a:lnTo>
                    <a:pt x="386" y="10460"/>
                  </a:lnTo>
                  <a:cubicBezTo>
                    <a:pt x="174" y="10460"/>
                    <a:pt x="1" y="10633"/>
                    <a:pt x="1" y="10847"/>
                  </a:cubicBezTo>
                  <a:lnTo>
                    <a:pt x="1" y="11525"/>
                  </a:lnTo>
                  <a:cubicBezTo>
                    <a:pt x="1" y="11737"/>
                    <a:pt x="174" y="11910"/>
                    <a:pt x="386" y="11910"/>
                  </a:cubicBezTo>
                  <a:lnTo>
                    <a:pt x="11494" y="11910"/>
                  </a:lnTo>
                  <a:cubicBezTo>
                    <a:pt x="11707" y="11910"/>
                    <a:pt x="11880" y="11737"/>
                    <a:pt x="11880" y="11525"/>
                  </a:cubicBezTo>
                  <a:lnTo>
                    <a:pt x="11880" y="10847"/>
                  </a:lnTo>
                  <a:cubicBezTo>
                    <a:pt x="11880" y="10633"/>
                    <a:pt x="11707" y="10460"/>
                    <a:pt x="11494" y="10460"/>
                  </a:cubicBezTo>
                  <a:lnTo>
                    <a:pt x="11290" y="10460"/>
                  </a:lnTo>
                  <a:lnTo>
                    <a:pt x="11290" y="1450"/>
                  </a:lnTo>
                  <a:lnTo>
                    <a:pt x="11494" y="1450"/>
                  </a:lnTo>
                  <a:cubicBezTo>
                    <a:pt x="11707" y="1450"/>
                    <a:pt x="11880" y="1277"/>
                    <a:pt x="11880" y="1065"/>
                  </a:cubicBezTo>
                  <a:lnTo>
                    <a:pt x="11880" y="386"/>
                  </a:lnTo>
                  <a:cubicBezTo>
                    <a:pt x="11880" y="173"/>
                    <a:pt x="11707" y="0"/>
                    <a:pt x="114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4"/>
            <p:cNvSpPr/>
            <p:nvPr/>
          </p:nvSpPr>
          <p:spPr>
            <a:xfrm>
              <a:off x="6062250" y="1222225"/>
              <a:ext cx="225425" cy="200725"/>
            </a:xfrm>
            <a:custGeom>
              <a:rect b="b" l="l" r="r" t="t"/>
              <a:pathLst>
                <a:path extrusionOk="0" h="8029" w="9017">
                  <a:moveTo>
                    <a:pt x="7523" y="2913"/>
                  </a:moveTo>
                  <a:cubicBezTo>
                    <a:pt x="7755" y="2913"/>
                    <a:pt x="7937" y="3123"/>
                    <a:pt x="7890" y="3359"/>
                  </a:cubicBezTo>
                  <a:lnTo>
                    <a:pt x="7157" y="3359"/>
                  </a:lnTo>
                  <a:cubicBezTo>
                    <a:pt x="7111" y="3123"/>
                    <a:pt x="7292" y="2913"/>
                    <a:pt x="7523" y="2913"/>
                  </a:cubicBezTo>
                  <a:close/>
                  <a:moveTo>
                    <a:pt x="8665" y="351"/>
                  </a:moveTo>
                  <a:lnTo>
                    <a:pt x="8665" y="3359"/>
                  </a:lnTo>
                  <a:lnTo>
                    <a:pt x="8244" y="3359"/>
                  </a:lnTo>
                  <a:cubicBezTo>
                    <a:pt x="8288" y="2927"/>
                    <a:pt x="7948" y="2562"/>
                    <a:pt x="7523" y="2562"/>
                  </a:cubicBezTo>
                  <a:cubicBezTo>
                    <a:pt x="7101" y="2562"/>
                    <a:pt x="6760" y="2927"/>
                    <a:pt x="6803" y="3359"/>
                  </a:cubicBezTo>
                  <a:lnTo>
                    <a:pt x="5163" y="3359"/>
                  </a:lnTo>
                  <a:lnTo>
                    <a:pt x="5163" y="351"/>
                  </a:lnTo>
                  <a:close/>
                  <a:moveTo>
                    <a:pt x="3853" y="4669"/>
                  </a:moveTo>
                  <a:lnTo>
                    <a:pt x="3853" y="7677"/>
                  </a:lnTo>
                  <a:lnTo>
                    <a:pt x="352" y="7677"/>
                  </a:lnTo>
                  <a:lnTo>
                    <a:pt x="352" y="4669"/>
                  </a:lnTo>
                  <a:close/>
                  <a:moveTo>
                    <a:pt x="4812" y="351"/>
                  </a:moveTo>
                  <a:lnTo>
                    <a:pt x="4812" y="3534"/>
                  </a:lnTo>
                  <a:cubicBezTo>
                    <a:pt x="4812" y="3631"/>
                    <a:pt x="4891" y="3711"/>
                    <a:pt x="4988" y="3711"/>
                  </a:cubicBezTo>
                  <a:lnTo>
                    <a:pt x="8665" y="3711"/>
                  </a:lnTo>
                  <a:lnTo>
                    <a:pt x="8665" y="4319"/>
                  </a:lnTo>
                  <a:lnTo>
                    <a:pt x="4988" y="4319"/>
                  </a:lnTo>
                  <a:cubicBezTo>
                    <a:pt x="4891" y="4319"/>
                    <a:pt x="4812" y="4397"/>
                    <a:pt x="4812" y="4494"/>
                  </a:cubicBezTo>
                  <a:lnTo>
                    <a:pt x="4812" y="5705"/>
                  </a:lnTo>
                  <a:cubicBezTo>
                    <a:pt x="4812" y="5802"/>
                    <a:pt x="4891" y="5881"/>
                    <a:pt x="4988" y="5881"/>
                  </a:cubicBezTo>
                  <a:cubicBezTo>
                    <a:pt x="5084" y="5881"/>
                    <a:pt x="5163" y="5802"/>
                    <a:pt x="5163" y="5705"/>
                  </a:cubicBezTo>
                  <a:lnTo>
                    <a:pt x="5163" y="4669"/>
                  </a:lnTo>
                  <a:lnTo>
                    <a:pt x="8665" y="4669"/>
                  </a:lnTo>
                  <a:lnTo>
                    <a:pt x="8665" y="7677"/>
                  </a:lnTo>
                  <a:lnTo>
                    <a:pt x="5163" y="7677"/>
                  </a:lnTo>
                  <a:lnTo>
                    <a:pt x="5163" y="6407"/>
                  </a:lnTo>
                  <a:cubicBezTo>
                    <a:pt x="5163" y="6310"/>
                    <a:pt x="5084" y="6232"/>
                    <a:pt x="4988" y="6232"/>
                  </a:cubicBezTo>
                  <a:cubicBezTo>
                    <a:pt x="4891" y="6232"/>
                    <a:pt x="4812" y="6310"/>
                    <a:pt x="4812" y="6407"/>
                  </a:cubicBezTo>
                  <a:lnTo>
                    <a:pt x="4812" y="7677"/>
                  </a:lnTo>
                  <a:lnTo>
                    <a:pt x="4204" y="7677"/>
                  </a:lnTo>
                  <a:lnTo>
                    <a:pt x="4204" y="4494"/>
                  </a:lnTo>
                  <a:cubicBezTo>
                    <a:pt x="4204" y="4397"/>
                    <a:pt x="4126" y="4319"/>
                    <a:pt x="4029" y="4319"/>
                  </a:cubicBezTo>
                  <a:lnTo>
                    <a:pt x="352" y="4319"/>
                  </a:lnTo>
                  <a:lnTo>
                    <a:pt x="352" y="3711"/>
                  </a:lnTo>
                  <a:lnTo>
                    <a:pt x="2229" y="3711"/>
                  </a:lnTo>
                  <a:cubicBezTo>
                    <a:pt x="2326" y="3711"/>
                    <a:pt x="2405" y="3631"/>
                    <a:pt x="2405" y="3534"/>
                  </a:cubicBezTo>
                  <a:cubicBezTo>
                    <a:pt x="2405" y="3438"/>
                    <a:pt x="2326" y="3359"/>
                    <a:pt x="2229" y="3359"/>
                  </a:cubicBezTo>
                  <a:lnTo>
                    <a:pt x="352" y="3359"/>
                  </a:lnTo>
                  <a:lnTo>
                    <a:pt x="352" y="351"/>
                  </a:lnTo>
                  <a:lnTo>
                    <a:pt x="3853" y="351"/>
                  </a:lnTo>
                  <a:lnTo>
                    <a:pt x="3853" y="3359"/>
                  </a:lnTo>
                  <a:lnTo>
                    <a:pt x="2931" y="3359"/>
                  </a:lnTo>
                  <a:cubicBezTo>
                    <a:pt x="2833" y="3359"/>
                    <a:pt x="2755" y="3438"/>
                    <a:pt x="2755" y="3534"/>
                  </a:cubicBezTo>
                  <a:cubicBezTo>
                    <a:pt x="2755" y="3631"/>
                    <a:pt x="2833" y="3711"/>
                    <a:pt x="2931" y="3711"/>
                  </a:cubicBezTo>
                  <a:lnTo>
                    <a:pt x="4029" y="3711"/>
                  </a:lnTo>
                  <a:cubicBezTo>
                    <a:pt x="4126" y="3711"/>
                    <a:pt x="4204" y="3631"/>
                    <a:pt x="4204" y="3534"/>
                  </a:cubicBezTo>
                  <a:lnTo>
                    <a:pt x="4204" y="351"/>
                  </a:lnTo>
                  <a:close/>
                  <a:moveTo>
                    <a:pt x="176" y="0"/>
                  </a:moveTo>
                  <a:cubicBezTo>
                    <a:pt x="79" y="0"/>
                    <a:pt x="1" y="79"/>
                    <a:pt x="1" y="176"/>
                  </a:cubicBezTo>
                  <a:lnTo>
                    <a:pt x="1" y="7853"/>
                  </a:lnTo>
                  <a:cubicBezTo>
                    <a:pt x="1" y="7949"/>
                    <a:pt x="79" y="8029"/>
                    <a:pt x="176" y="8029"/>
                  </a:cubicBezTo>
                  <a:lnTo>
                    <a:pt x="8840" y="8029"/>
                  </a:lnTo>
                  <a:cubicBezTo>
                    <a:pt x="8937" y="8029"/>
                    <a:pt x="9016" y="7949"/>
                    <a:pt x="9016" y="7853"/>
                  </a:cubicBezTo>
                  <a:lnTo>
                    <a:pt x="9016" y="176"/>
                  </a:lnTo>
                  <a:cubicBezTo>
                    <a:pt x="9016" y="79"/>
                    <a:pt x="8937" y="0"/>
                    <a:pt x="88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4"/>
            <p:cNvSpPr/>
            <p:nvPr/>
          </p:nvSpPr>
          <p:spPr>
            <a:xfrm>
              <a:off x="6110800" y="1348975"/>
              <a:ext cx="34200" cy="34175"/>
            </a:xfrm>
            <a:custGeom>
              <a:rect b="b" l="l" r="r" t="t"/>
              <a:pathLst>
                <a:path extrusionOk="0" h="1367" w="1368">
                  <a:moveTo>
                    <a:pt x="684" y="351"/>
                  </a:moveTo>
                  <a:cubicBezTo>
                    <a:pt x="867" y="351"/>
                    <a:pt x="1017" y="500"/>
                    <a:pt x="1017" y="684"/>
                  </a:cubicBezTo>
                  <a:cubicBezTo>
                    <a:pt x="1017" y="867"/>
                    <a:pt x="867" y="1017"/>
                    <a:pt x="684" y="1017"/>
                  </a:cubicBezTo>
                  <a:cubicBezTo>
                    <a:pt x="501" y="1017"/>
                    <a:pt x="351" y="867"/>
                    <a:pt x="351" y="684"/>
                  </a:cubicBezTo>
                  <a:cubicBezTo>
                    <a:pt x="351" y="500"/>
                    <a:pt x="501" y="351"/>
                    <a:pt x="684" y="351"/>
                  </a:cubicBezTo>
                  <a:close/>
                  <a:moveTo>
                    <a:pt x="684" y="1"/>
                  </a:moveTo>
                  <a:cubicBezTo>
                    <a:pt x="307" y="1"/>
                    <a:pt x="1" y="307"/>
                    <a:pt x="1" y="684"/>
                  </a:cubicBezTo>
                  <a:cubicBezTo>
                    <a:pt x="1" y="1061"/>
                    <a:pt x="307" y="1367"/>
                    <a:pt x="684" y="1367"/>
                  </a:cubicBezTo>
                  <a:cubicBezTo>
                    <a:pt x="1061" y="1367"/>
                    <a:pt x="1367" y="1061"/>
                    <a:pt x="1367" y="684"/>
                  </a:cubicBezTo>
                  <a:cubicBezTo>
                    <a:pt x="1367" y="307"/>
                    <a:pt x="1061" y="1"/>
                    <a:pt x="6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4"/>
            <p:cNvSpPr/>
            <p:nvPr/>
          </p:nvSpPr>
          <p:spPr>
            <a:xfrm>
              <a:off x="6080075" y="1243275"/>
              <a:ext cx="33525" cy="33525"/>
            </a:xfrm>
            <a:custGeom>
              <a:rect b="b" l="l" r="r" t="t"/>
              <a:pathLst>
                <a:path extrusionOk="0" h="1341" w="1341">
                  <a:moveTo>
                    <a:pt x="670" y="352"/>
                  </a:moveTo>
                  <a:cubicBezTo>
                    <a:pt x="847" y="352"/>
                    <a:pt x="990" y="495"/>
                    <a:pt x="990" y="671"/>
                  </a:cubicBezTo>
                  <a:cubicBezTo>
                    <a:pt x="990" y="847"/>
                    <a:pt x="847" y="990"/>
                    <a:pt x="670" y="990"/>
                  </a:cubicBezTo>
                  <a:cubicBezTo>
                    <a:pt x="494" y="990"/>
                    <a:pt x="351" y="847"/>
                    <a:pt x="351" y="671"/>
                  </a:cubicBezTo>
                  <a:cubicBezTo>
                    <a:pt x="351" y="495"/>
                    <a:pt x="494" y="352"/>
                    <a:pt x="670" y="352"/>
                  </a:cubicBezTo>
                  <a:close/>
                  <a:moveTo>
                    <a:pt x="670" y="0"/>
                  </a:moveTo>
                  <a:cubicBezTo>
                    <a:pt x="301" y="0"/>
                    <a:pt x="1" y="301"/>
                    <a:pt x="1" y="671"/>
                  </a:cubicBezTo>
                  <a:cubicBezTo>
                    <a:pt x="1" y="1040"/>
                    <a:pt x="301" y="1341"/>
                    <a:pt x="670" y="1341"/>
                  </a:cubicBezTo>
                  <a:cubicBezTo>
                    <a:pt x="1039" y="1341"/>
                    <a:pt x="1340" y="1040"/>
                    <a:pt x="1340" y="671"/>
                  </a:cubicBezTo>
                  <a:cubicBezTo>
                    <a:pt x="1340" y="301"/>
                    <a:pt x="1039" y="0"/>
                    <a:pt x="6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4"/>
            <p:cNvSpPr/>
            <p:nvPr/>
          </p:nvSpPr>
          <p:spPr>
            <a:xfrm>
              <a:off x="6080075" y="1374375"/>
              <a:ext cx="29200" cy="29175"/>
            </a:xfrm>
            <a:custGeom>
              <a:rect b="b" l="l" r="r" t="t"/>
              <a:pathLst>
                <a:path extrusionOk="0" h="1167" w="1168">
                  <a:moveTo>
                    <a:pt x="584" y="351"/>
                  </a:moveTo>
                  <a:cubicBezTo>
                    <a:pt x="712" y="351"/>
                    <a:pt x="816" y="455"/>
                    <a:pt x="816" y="584"/>
                  </a:cubicBezTo>
                  <a:cubicBezTo>
                    <a:pt x="816" y="712"/>
                    <a:pt x="712" y="816"/>
                    <a:pt x="584" y="816"/>
                  </a:cubicBezTo>
                  <a:cubicBezTo>
                    <a:pt x="455" y="816"/>
                    <a:pt x="351" y="712"/>
                    <a:pt x="351" y="584"/>
                  </a:cubicBezTo>
                  <a:cubicBezTo>
                    <a:pt x="351" y="455"/>
                    <a:pt x="455" y="351"/>
                    <a:pt x="584" y="351"/>
                  </a:cubicBezTo>
                  <a:close/>
                  <a:moveTo>
                    <a:pt x="584" y="1"/>
                  </a:moveTo>
                  <a:cubicBezTo>
                    <a:pt x="261" y="1"/>
                    <a:pt x="1" y="262"/>
                    <a:pt x="1" y="584"/>
                  </a:cubicBezTo>
                  <a:cubicBezTo>
                    <a:pt x="1" y="905"/>
                    <a:pt x="261" y="1167"/>
                    <a:pt x="584" y="1167"/>
                  </a:cubicBezTo>
                  <a:cubicBezTo>
                    <a:pt x="905" y="1167"/>
                    <a:pt x="1167" y="905"/>
                    <a:pt x="1167" y="584"/>
                  </a:cubicBezTo>
                  <a:cubicBezTo>
                    <a:pt x="1167" y="262"/>
                    <a:pt x="905" y="1"/>
                    <a:pt x="5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4"/>
            <p:cNvSpPr/>
            <p:nvPr/>
          </p:nvSpPr>
          <p:spPr>
            <a:xfrm>
              <a:off x="6199850" y="1343950"/>
              <a:ext cx="30875" cy="30875"/>
            </a:xfrm>
            <a:custGeom>
              <a:rect b="b" l="l" r="r" t="t"/>
              <a:pathLst>
                <a:path extrusionOk="0" h="1235" w="1235">
                  <a:moveTo>
                    <a:pt x="617" y="351"/>
                  </a:moveTo>
                  <a:cubicBezTo>
                    <a:pt x="764" y="351"/>
                    <a:pt x="883" y="471"/>
                    <a:pt x="883" y="617"/>
                  </a:cubicBezTo>
                  <a:cubicBezTo>
                    <a:pt x="883" y="763"/>
                    <a:pt x="764" y="883"/>
                    <a:pt x="617" y="883"/>
                  </a:cubicBezTo>
                  <a:cubicBezTo>
                    <a:pt x="471" y="883"/>
                    <a:pt x="351" y="763"/>
                    <a:pt x="351" y="617"/>
                  </a:cubicBezTo>
                  <a:cubicBezTo>
                    <a:pt x="351" y="471"/>
                    <a:pt x="471" y="351"/>
                    <a:pt x="617" y="351"/>
                  </a:cubicBezTo>
                  <a:close/>
                  <a:moveTo>
                    <a:pt x="617" y="1"/>
                  </a:moveTo>
                  <a:cubicBezTo>
                    <a:pt x="277" y="1"/>
                    <a:pt x="1" y="277"/>
                    <a:pt x="1" y="617"/>
                  </a:cubicBezTo>
                  <a:cubicBezTo>
                    <a:pt x="1" y="957"/>
                    <a:pt x="277" y="1234"/>
                    <a:pt x="617" y="1234"/>
                  </a:cubicBezTo>
                  <a:cubicBezTo>
                    <a:pt x="957" y="1234"/>
                    <a:pt x="1234" y="957"/>
                    <a:pt x="1234" y="617"/>
                  </a:cubicBezTo>
                  <a:cubicBezTo>
                    <a:pt x="1234" y="277"/>
                    <a:pt x="957" y="1"/>
                    <a:pt x="6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4"/>
            <p:cNvSpPr/>
            <p:nvPr/>
          </p:nvSpPr>
          <p:spPr>
            <a:xfrm>
              <a:off x="6234925" y="1365425"/>
              <a:ext cx="30850" cy="30850"/>
            </a:xfrm>
            <a:custGeom>
              <a:rect b="b" l="l" r="r" t="t"/>
              <a:pathLst>
                <a:path extrusionOk="0" h="1234" w="1234">
                  <a:moveTo>
                    <a:pt x="617" y="351"/>
                  </a:moveTo>
                  <a:cubicBezTo>
                    <a:pt x="763" y="351"/>
                    <a:pt x="883" y="470"/>
                    <a:pt x="883" y="617"/>
                  </a:cubicBezTo>
                  <a:cubicBezTo>
                    <a:pt x="883" y="764"/>
                    <a:pt x="763" y="883"/>
                    <a:pt x="617" y="883"/>
                  </a:cubicBezTo>
                  <a:cubicBezTo>
                    <a:pt x="470" y="883"/>
                    <a:pt x="351" y="764"/>
                    <a:pt x="351" y="617"/>
                  </a:cubicBezTo>
                  <a:cubicBezTo>
                    <a:pt x="351" y="470"/>
                    <a:pt x="470" y="351"/>
                    <a:pt x="617" y="351"/>
                  </a:cubicBezTo>
                  <a:close/>
                  <a:moveTo>
                    <a:pt x="617" y="0"/>
                  </a:moveTo>
                  <a:cubicBezTo>
                    <a:pt x="277" y="0"/>
                    <a:pt x="0" y="277"/>
                    <a:pt x="0" y="617"/>
                  </a:cubicBezTo>
                  <a:cubicBezTo>
                    <a:pt x="0" y="957"/>
                    <a:pt x="277" y="1233"/>
                    <a:pt x="617" y="1233"/>
                  </a:cubicBezTo>
                  <a:cubicBezTo>
                    <a:pt x="957" y="1233"/>
                    <a:pt x="1233" y="957"/>
                    <a:pt x="1233" y="617"/>
                  </a:cubicBezTo>
                  <a:cubicBezTo>
                    <a:pt x="1233" y="277"/>
                    <a:pt x="957" y="0"/>
                    <a:pt x="6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4"/>
            <p:cNvSpPr/>
            <p:nvPr/>
          </p:nvSpPr>
          <p:spPr>
            <a:xfrm>
              <a:off x="6199850" y="1244250"/>
              <a:ext cx="33875" cy="33875"/>
            </a:xfrm>
            <a:custGeom>
              <a:rect b="b" l="l" r="r" t="t"/>
              <a:pathLst>
                <a:path extrusionOk="0" h="1355" w="1355">
                  <a:moveTo>
                    <a:pt x="678" y="351"/>
                  </a:moveTo>
                  <a:cubicBezTo>
                    <a:pt x="857" y="351"/>
                    <a:pt x="1003" y="497"/>
                    <a:pt x="1003" y="677"/>
                  </a:cubicBezTo>
                  <a:cubicBezTo>
                    <a:pt x="1003" y="857"/>
                    <a:pt x="857" y="1003"/>
                    <a:pt x="678" y="1003"/>
                  </a:cubicBezTo>
                  <a:cubicBezTo>
                    <a:pt x="497" y="1003"/>
                    <a:pt x="351" y="857"/>
                    <a:pt x="351" y="677"/>
                  </a:cubicBezTo>
                  <a:cubicBezTo>
                    <a:pt x="351" y="497"/>
                    <a:pt x="497" y="351"/>
                    <a:pt x="678" y="351"/>
                  </a:cubicBezTo>
                  <a:close/>
                  <a:moveTo>
                    <a:pt x="678" y="0"/>
                  </a:moveTo>
                  <a:cubicBezTo>
                    <a:pt x="305" y="0"/>
                    <a:pt x="1" y="303"/>
                    <a:pt x="1" y="677"/>
                  </a:cubicBezTo>
                  <a:cubicBezTo>
                    <a:pt x="1" y="1050"/>
                    <a:pt x="305" y="1354"/>
                    <a:pt x="678" y="1354"/>
                  </a:cubicBezTo>
                  <a:cubicBezTo>
                    <a:pt x="1051" y="1354"/>
                    <a:pt x="1355" y="1050"/>
                    <a:pt x="1355" y="677"/>
                  </a:cubicBezTo>
                  <a:cubicBezTo>
                    <a:pt x="1355" y="303"/>
                    <a:pt x="1051" y="0"/>
                    <a:pt x="6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4"/>
            <p:cNvSpPr/>
            <p:nvPr/>
          </p:nvSpPr>
          <p:spPr>
            <a:xfrm>
              <a:off x="6122450" y="1268025"/>
              <a:ext cx="27975" cy="27950"/>
            </a:xfrm>
            <a:custGeom>
              <a:rect b="b" l="l" r="r" t="t"/>
              <a:pathLst>
                <a:path extrusionOk="0" h="1118" w="1119">
                  <a:moveTo>
                    <a:pt x="560" y="351"/>
                  </a:moveTo>
                  <a:cubicBezTo>
                    <a:pt x="674" y="351"/>
                    <a:pt x="767" y="444"/>
                    <a:pt x="767" y="559"/>
                  </a:cubicBezTo>
                  <a:cubicBezTo>
                    <a:pt x="767" y="673"/>
                    <a:pt x="674" y="767"/>
                    <a:pt x="560" y="767"/>
                  </a:cubicBezTo>
                  <a:cubicBezTo>
                    <a:pt x="445" y="767"/>
                    <a:pt x="352" y="673"/>
                    <a:pt x="352" y="559"/>
                  </a:cubicBezTo>
                  <a:cubicBezTo>
                    <a:pt x="352" y="444"/>
                    <a:pt x="445" y="351"/>
                    <a:pt x="560" y="351"/>
                  </a:cubicBezTo>
                  <a:close/>
                  <a:moveTo>
                    <a:pt x="560" y="0"/>
                  </a:moveTo>
                  <a:cubicBezTo>
                    <a:pt x="252" y="0"/>
                    <a:pt x="1" y="251"/>
                    <a:pt x="1" y="559"/>
                  </a:cubicBezTo>
                  <a:cubicBezTo>
                    <a:pt x="1" y="867"/>
                    <a:pt x="252" y="1117"/>
                    <a:pt x="560" y="1117"/>
                  </a:cubicBezTo>
                  <a:cubicBezTo>
                    <a:pt x="867" y="1117"/>
                    <a:pt x="1119" y="867"/>
                    <a:pt x="1119" y="559"/>
                  </a:cubicBezTo>
                  <a:cubicBezTo>
                    <a:pt x="1119" y="251"/>
                    <a:pt x="867" y="0"/>
                    <a:pt x="5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34"/>
          <p:cNvGrpSpPr/>
          <p:nvPr/>
        </p:nvGrpSpPr>
        <p:grpSpPr>
          <a:xfrm>
            <a:off x="1038404" y="1805158"/>
            <a:ext cx="348429" cy="397827"/>
            <a:chOff x="5524175" y="1173700"/>
            <a:chExt cx="260800" cy="297775"/>
          </a:xfrm>
        </p:grpSpPr>
        <p:sp>
          <p:nvSpPr>
            <p:cNvPr id="957" name="Google Shape;957;p34"/>
            <p:cNvSpPr/>
            <p:nvPr/>
          </p:nvSpPr>
          <p:spPr>
            <a:xfrm>
              <a:off x="5524175" y="1173700"/>
              <a:ext cx="260800" cy="297775"/>
            </a:xfrm>
            <a:custGeom>
              <a:rect b="b" l="l" r="r" t="t"/>
              <a:pathLst>
                <a:path extrusionOk="0" h="11911" w="10432">
                  <a:moveTo>
                    <a:pt x="7859" y="6378"/>
                  </a:moveTo>
                  <a:cubicBezTo>
                    <a:pt x="8422" y="6378"/>
                    <a:pt x="8881" y="6837"/>
                    <a:pt x="8881" y="7400"/>
                  </a:cubicBezTo>
                  <a:cubicBezTo>
                    <a:pt x="8881" y="7964"/>
                    <a:pt x="8422" y="8423"/>
                    <a:pt x="7859" y="8423"/>
                  </a:cubicBezTo>
                  <a:lnTo>
                    <a:pt x="7729" y="8423"/>
                  </a:lnTo>
                  <a:cubicBezTo>
                    <a:pt x="7761" y="8095"/>
                    <a:pt x="7742" y="7970"/>
                    <a:pt x="7747" y="6378"/>
                  </a:cubicBezTo>
                  <a:close/>
                  <a:moveTo>
                    <a:pt x="3395" y="1"/>
                  </a:moveTo>
                  <a:cubicBezTo>
                    <a:pt x="3373" y="1"/>
                    <a:pt x="3350" y="3"/>
                    <a:pt x="3327" y="7"/>
                  </a:cubicBezTo>
                  <a:cubicBezTo>
                    <a:pt x="2634" y="132"/>
                    <a:pt x="1991" y="491"/>
                    <a:pt x="1517" y="1016"/>
                  </a:cubicBezTo>
                  <a:cubicBezTo>
                    <a:pt x="1452" y="1089"/>
                    <a:pt x="1458" y="1201"/>
                    <a:pt x="1530" y="1266"/>
                  </a:cubicBezTo>
                  <a:cubicBezTo>
                    <a:pt x="1564" y="1296"/>
                    <a:pt x="1606" y="1311"/>
                    <a:pt x="1649" y="1311"/>
                  </a:cubicBezTo>
                  <a:cubicBezTo>
                    <a:pt x="1697" y="1311"/>
                    <a:pt x="1745" y="1292"/>
                    <a:pt x="1780" y="1253"/>
                  </a:cubicBezTo>
                  <a:cubicBezTo>
                    <a:pt x="2202" y="784"/>
                    <a:pt x="2774" y="465"/>
                    <a:pt x="3390" y="354"/>
                  </a:cubicBezTo>
                  <a:cubicBezTo>
                    <a:pt x="3392" y="353"/>
                    <a:pt x="3395" y="353"/>
                    <a:pt x="3397" y="353"/>
                  </a:cubicBezTo>
                  <a:cubicBezTo>
                    <a:pt x="3410" y="353"/>
                    <a:pt x="3423" y="361"/>
                    <a:pt x="3430" y="373"/>
                  </a:cubicBezTo>
                  <a:cubicBezTo>
                    <a:pt x="3723" y="844"/>
                    <a:pt x="4226" y="1107"/>
                    <a:pt x="4749" y="1107"/>
                  </a:cubicBezTo>
                  <a:cubicBezTo>
                    <a:pt x="4863" y="1107"/>
                    <a:pt x="4978" y="1094"/>
                    <a:pt x="5092" y="1069"/>
                  </a:cubicBezTo>
                  <a:cubicBezTo>
                    <a:pt x="5095" y="1068"/>
                    <a:pt x="5097" y="1068"/>
                    <a:pt x="5100" y="1068"/>
                  </a:cubicBezTo>
                  <a:cubicBezTo>
                    <a:pt x="5117" y="1068"/>
                    <a:pt x="5136" y="1081"/>
                    <a:pt x="5139" y="1103"/>
                  </a:cubicBezTo>
                  <a:cubicBezTo>
                    <a:pt x="5223" y="1877"/>
                    <a:pt x="5873" y="2470"/>
                    <a:pt x="6652" y="2483"/>
                  </a:cubicBezTo>
                  <a:cubicBezTo>
                    <a:pt x="6668" y="2483"/>
                    <a:pt x="6683" y="2497"/>
                    <a:pt x="6687" y="2514"/>
                  </a:cubicBezTo>
                  <a:cubicBezTo>
                    <a:pt x="6788" y="2946"/>
                    <a:pt x="6787" y="3402"/>
                    <a:pt x="6683" y="3835"/>
                  </a:cubicBezTo>
                  <a:lnTo>
                    <a:pt x="1122" y="3835"/>
                  </a:lnTo>
                  <a:cubicBezTo>
                    <a:pt x="963" y="3162"/>
                    <a:pt x="1047" y="2428"/>
                    <a:pt x="1395" y="1794"/>
                  </a:cubicBezTo>
                  <a:cubicBezTo>
                    <a:pt x="1442" y="1709"/>
                    <a:pt x="1411" y="1601"/>
                    <a:pt x="1325" y="1554"/>
                  </a:cubicBezTo>
                  <a:cubicBezTo>
                    <a:pt x="1298" y="1540"/>
                    <a:pt x="1269" y="1533"/>
                    <a:pt x="1241" y="1533"/>
                  </a:cubicBezTo>
                  <a:cubicBezTo>
                    <a:pt x="1178" y="1533"/>
                    <a:pt x="1118" y="1566"/>
                    <a:pt x="1086" y="1624"/>
                  </a:cubicBezTo>
                  <a:cubicBezTo>
                    <a:pt x="714" y="2301"/>
                    <a:pt x="604" y="3093"/>
                    <a:pt x="762" y="3835"/>
                  </a:cubicBezTo>
                  <a:lnTo>
                    <a:pt x="358" y="3835"/>
                  </a:lnTo>
                  <a:cubicBezTo>
                    <a:pt x="161" y="3835"/>
                    <a:pt x="0" y="3995"/>
                    <a:pt x="0" y="4192"/>
                  </a:cubicBezTo>
                  <a:lnTo>
                    <a:pt x="0" y="8037"/>
                  </a:lnTo>
                  <a:cubicBezTo>
                    <a:pt x="0" y="10173"/>
                    <a:pt x="1739" y="11911"/>
                    <a:pt x="3874" y="11911"/>
                  </a:cubicBezTo>
                  <a:cubicBezTo>
                    <a:pt x="4821" y="11911"/>
                    <a:pt x="5732" y="11566"/>
                    <a:pt x="6441" y="10938"/>
                  </a:cubicBezTo>
                  <a:cubicBezTo>
                    <a:pt x="6514" y="10873"/>
                    <a:pt x="6520" y="10762"/>
                    <a:pt x="6455" y="10689"/>
                  </a:cubicBezTo>
                  <a:cubicBezTo>
                    <a:pt x="6421" y="10649"/>
                    <a:pt x="6372" y="10629"/>
                    <a:pt x="6324" y="10629"/>
                  </a:cubicBezTo>
                  <a:cubicBezTo>
                    <a:pt x="6282" y="10629"/>
                    <a:pt x="6240" y="10644"/>
                    <a:pt x="6207" y="10673"/>
                  </a:cubicBezTo>
                  <a:cubicBezTo>
                    <a:pt x="5563" y="11244"/>
                    <a:pt x="4735" y="11557"/>
                    <a:pt x="3873" y="11557"/>
                  </a:cubicBezTo>
                  <a:cubicBezTo>
                    <a:pt x="1932" y="11557"/>
                    <a:pt x="354" y="9978"/>
                    <a:pt x="354" y="8037"/>
                  </a:cubicBezTo>
                  <a:cubicBezTo>
                    <a:pt x="355" y="4326"/>
                    <a:pt x="350" y="4187"/>
                    <a:pt x="355" y="4187"/>
                  </a:cubicBezTo>
                  <a:cubicBezTo>
                    <a:pt x="356" y="4187"/>
                    <a:pt x="356" y="4188"/>
                    <a:pt x="357" y="4188"/>
                  </a:cubicBezTo>
                  <a:cubicBezTo>
                    <a:pt x="3301" y="4188"/>
                    <a:pt x="5016" y="4187"/>
                    <a:pt x="6014" y="4187"/>
                  </a:cubicBezTo>
                  <a:cubicBezTo>
                    <a:pt x="7510" y="4187"/>
                    <a:pt x="7394" y="4188"/>
                    <a:pt x="7394" y="4192"/>
                  </a:cubicBezTo>
                  <a:lnTo>
                    <a:pt x="7394" y="8037"/>
                  </a:lnTo>
                  <a:cubicBezTo>
                    <a:pt x="7394" y="8795"/>
                    <a:pt x="7157" y="9542"/>
                    <a:pt x="6664" y="10183"/>
                  </a:cubicBezTo>
                  <a:cubicBezTo>
                    <a:pt x="6605" y="10260"/>
                    <a:pt x="6619" y="10372"/>
                    <a:pt x="6696" y="10430"/>
                  </a:cubicBezTo>
                  <a:cubicBezTo>
                    <a:pt x="6729" y="10455"/>
                    <a:pt x="6767" y="10467"/>
                    <a:pt x="6804" y="10467"/>
                  </a:cubicBezTo>
                  <a:cubicBezTo>
                    <a:pt x="6857" y="10467"/>
                    <a:pt x="6909" y="10444"/>
                    <a:pt x="6944" y="10398"/>
                  </a:cubicBezTo>
                  <a:cubicBezTo>
                    <a:pt x="7093" y="10206"/>
                    <a:pt x="7222" y="10002"/>
                    <a:pt x="7330" y="9789"/>
                  </a:cubicBezTo>
                  <a:cubicBezTo>
                    <a:pt x="7353" y="9786"/>
                    <a:pt x="7382" y="9785"/>
                    <a:pt x="7417" y="9785"/>
                  </a:cubicBezTo>
                  <a:cubicBezTo>
                    <a:pt x="7500" y="9785"/>
                    <a:pt x="7613" y="9791"/>
                    <a:pt x="7749" y="9791"/>
                  </a:cubicBezTo>
                  <a:cubicBezTo>
                    <a:pt x="8206" y="9791"/>
                    <a:pt x="8918" y="9719"/>
                    <a:pt x="9547" y="9089"/>
                  </a:cubicBezTo>
                  <a:cubicBezTo>
                    <a:pt x="10291" y="8346"/>
                    <a:pt x="10431" y="7255"/>
                    <a:pt x="10020" y="6383"/>
                  </a:cubicBezTo>
                  <a:cubicBezTo>
                    <a:pt x="9990" y="6320"/>
                    <a:pt x="9927" y="6282"/>
                    <a:pt x="9860" y="6282"/>
                  </a:cubicBezTo>
                  <a:cubicBezTo>
                    <a:pt x="9835" y="6282"/>
                    <a:pt x="9810" y="6287"/>
                    <a:pt x="9785" y="6299"/>
                  </a:cubicBezTo>
                  <a:cubicBezTo>
                    <a:pt x="9698" y="6340"/>
                    <a:pt x="9660" y="6446"/>
                    <a:pt x="9701" y="6534"/>
                  </a:cubicBezTo>
                  <a:cubicBezTo>
                    <a:pt x="10337" y="7881"/>
                    <a:pt x="9350" y="9436"/>
                    <a:pt x="7859" y="9436"/>
                  </a:cubicBezTo>
                  <a:lnTo>
                    <a:pt x="7489" y="9436"/>
                  </a:lnTo>
                  <a:cubicBezTo>
                    <a:pt x="7571" y="9223"/>
                    <a:pt x="7634" y="9001"/>
                    <a:pt x="7677" y="8776"/>
                  </a:cubicBezTo>
                  <a:lnTo>
                    <a:pt x="7859" y="8776"/>
                  </a:lnTo>
                  <a:cubicBezTo>
                    <a:pt x="8617" y="8776"/>
                    <a:pt x="9234" y="8158"/>
                    <a:pt x="9234" y="7400"/>
                  </a:cubicBezTo>
                  <a:cubicBezTo>
                    <a:pt x="9234" y="6642"/>
                    <a:pt x="8617" y="6025"/>
                    <a:pt x="7859" y="6025"/>
                  </a:cubicBezTo>
                  <a:lnTo>
                    <a:pt x="7747" y="6025"/>
                  </a:lnTo>
                  <a:lnTo>
                    <a:pt x="7747" y="5364"/>
                  </a:lnTo>
                  <a:cubicBezTo>
                    <a:pt x="7750" y="5365"/>
                    <a:pt x="7755" y="5365"/>
                    <a:pt x="7762" y="5365"/>
                  </a:cubicBezTo>
                  <a:cubicBezTo>
                    <a:pt x="7779" y="5365"/>
                    <a:pt x="7809" y="5364"/>
                    <a:pt x="7850" y="5364"/>
                  </a:cubicBezTo>
                  <a:cubicBezTo>
                    <a:pt x="8104" y="5364"/>
                    <a:pt x="8772" y="5405"/>
                    <a:pt x="9336" y="6000"/>
                  </a:cubicBezTo>
                  <a:cubicBezTo>
                    <a:pt x="9371" y="6037"/>
                    <a:pt x="9418" y="6055"/>
                    <a:pt x="9465" y="6055"/>
                  </a:cubicBezTo>
                  <a:cubicBezTo>
                    <a:pt x="9508" y="6055"/>
                    <a:pt x="9552" y="6039"/>
                    <a:pt x="9585" y="6007"/>
                  </a:cubicBezTo>
                  <a:cubicBezTo>
                    <a:pt x="9657" y="5940"/>
                    <a:pt x="9660" y="5828"/>
                    <a:pt x="9593" y="5758"/>
                  </a:cubicBezTo>
                  <a:cubicBezTo>
                    <a:pt x="8923" y="5052"/>
                    <a:pt x="8112" y="5012"/>
                    <a:pt x="7840" y="5012"/>
                  </a:cubicBezTo>
                  <a:cubicBezTo>
                    <a:pt x="7805" y="5012"/>
                    <a:pt x="7779" y="5013"/>
                    <a:pt x="7763" y="5013"/>
                  </a:cubicBezTo>
                  <a:cubicBezTo>
                    <a:pt x="7755" y="5013"/>
                    <a:pt x="7750" y="5012"/>
                    <a:pt x="7747" y="5012"/>
                  </a:cubicBezTo>
                  <a:lnTo>
                    <a:pt x="7747" y="4192"/>
                  </a:lnTo>
                  <a:cubicBezTo>
                    <a:pt x="7747" y="3995"/>
                    <a:pt x="7587" y="3835"/>
                    <a:pt x="7391" y="3835"/>
                  </a:cubicBezTo>
                  <a:lnTo>
                    <a:pt x="7045" y="3835"/>
                  </a:lnTo>
                  <a:cubicBezTo>
                    <a:pt x="7144" y="3373"/>
                    <a:pt x="7137" y="2891"/>
                    <a:pt x="7031" y="2434"/>
                  </a:cubicBezTo>
                  <a:cubicBezTo>
                    <a:pt x="6990" y="2259"/>
                    <a:pt x="6837" y="2133"/>
                    <a:pt x="6658" y="2130"/>
                  </a:cubicBezTo>
                  <a:cubicBezTo>
                    <a:pt x="6057" y="2120"/>
                    <a:pt x="5555" y="1661"/>
                    <a:pt x="5489" y="1065"/>
                  </a:cubicBezTo>
                  <a:cubicBezTo>
                    <a:pt x="5467" y="862"/>
                    <a:pt x="5296" y="715"/>
                    <a:pt x="5102" y="715"/>
                  </a:cubicBezTo>
                  <a:cubicBezTo>
                    <a:pt x="5073" y="715"/>
                    <a:pt x="5044" y="718"/>
                    <a:pt x="5015" y="725"/>
                  </a:cubicBezTo>
                  <a:cubicBezTo>
                    <a:pt x="4927" y="744"/>
                    <a:pt x="4839" y="754"/>
                    <a:pt x="4753" y="754"/>
                  </a:cubicBezTo>
                  <a:cubicBezTo>
                    <a:pt x="4336" y="754"/>
                    <a:pt x="3947" y="536"/>
                    <a:pt x="3730" y="188"/>
                  </a:cubicBezTo>
                  <a:cubicBezTo>
                    <a:pt x="3661" y="75"/>
                    <a:pt x="3535" y="1"/>
                    <a:pt x="33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4"/>
            <p:cNvSpPr/>
            <p:nvPr/>
          </p:nvSpPr>
          <p:spPr>
            <a:xfrm>
              <a:off x="5620875" y="1211325"/>
              <a:ext cx="28650" cy="28675"/>
            </a:xfrm>
            <a:custGeom>
              <a:rect b="b" l="l" r="r" t="t"/>
              <a:pathLst>
                <a:path extrusionOk="0" h="1147" w="1146">
                  <a:moveTo>
                    <a:pt x="573" y="354"/>
                  </a:moveTo>
                  <a:cubicBezTo>
                    <a:pt x="695" y="354"/>
                    <a:pt x="793" y="453"/>
                    <a:pt x="793" y="574"/>
                  </a:cubicBezTo>
                  <a:cubicBezTo>
                    <a:pt x="793" y="695"/>
                    <a:pt x="694" y="793"/>
                    <a:pt x="573" y="793"/>
                  </a:cubicBezTo>
                  <a:cubicBezTo>
                    <a:pt x="451" y="793"/>
                    <a:pt x="354" y="695"/>
                    <a:pt x="354" y="574"/>
                  </a:cubicBezTo>
                  <a:cubicBezTo>
                    <a:pt x="354" y="453"/>
                    <a:pt x="451" y="354"/>
                    <a:pt x="573" y="354"/>
                  </a:cubicBezTo>
                  <a:close/>
                  <a:moveTo>
                    <a:pt x="573" y="1"/>
                  </a:moveTo>
                  <a:cubicBezTo>
                    <a:pt x="257" y="1"/>
                    <a:pt x="0" y="258"/>
                    <a:pt x="0" y="574"/>
                  </a:cubicBezTo>
                  <a:cubicBezTo>
                    <a:pt x="0" y="890"/>
                    <a:pt x="257" y="1146"/>
                    <a:pt x="573" y="1146"/>
                  </a:cubicBezTo>
                  <a:cubicBezTo>
                    <a:pt x="888" y="1146"/>
                    <a:pt x="1146" y="890"/>
                    <a:pt x="1146" y="574"/>
                  </a:cubicBezTo>
                  <a:cubicBezTo>
                    <a:pt x="1146" y="258"/>
                    <a:pt x="888" y="1"/>
                    <a:pt x="5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5583500" y="1197575"/>
              <a:ext cx="28625" cy="28675"/>
            </a:xfrm>
            <a:custGeom>
              <a:rect b="b" l="l" r="r" t="t"/>
              <a:pathLst>
                <a:path extrusionOk="0" h="1147" w="1145">
                  <a:moveTo>
                    <a:pt x="573" y="354"/>
                  </a:moveTo>
                  <a:cubicBezTo>
                    <a:pt x="694" y="354"/>
                    <a:pt x="793" y="453"/>
                    <a:pt x="793" y="573"/>
                  </a:cubicBezTo>
                  <a:cubicBezTo>
                    <a:pt x="793" y="695"/>
                    <a:pt x="694" y="793"/>
                    <a:pt x="573" y="793"/>
                  </a:cubicBezTo>
                  <a:cubicBezTo>
                    <a:pt x="451" y="793"/>
                    <a:pt x="353" y="695"/>
                    <a:pt x="353" y="573"/>
                  </a:cubicBezTo>
                  <a:cubicBezTo>
                    <a:pt x="353" y="453"/>
                    <a:pt x="451" y="354"/>
                    <a:pt x="573" y="354"/>
                  </a:cubicBezTo>
                  <a:close/>
                  <a:moveTo>
                    <a:pt x="573" y="0"/>
                  </a:moveTo>
                  <a:cubicBezTo>
                    <a:pt x="257" y="0"/>
                    <a:pt x="0" y="258"/>
                    <a:pt x="0" y="573"/>
                  </a:cubicBezTo>
                  <a:cubicBezTo>
                    <a:pt x="0" y="889"/>
                    <a:pt x="257" y="1146"/>
                    <a:pt x="573" y="1146"/>
                  </a:cubicBezTo>
                  <a:cubicBezTo>
                    <a:pt x="888" y="1146"/>
                    <a:pt x="1145" y="889"/>
                    <a:pt x="1145" y="573"/>
                  </a:cubicBezTo>
                  <a:cubicBezTo>
                    <a:pt x="1145" y="258"/>
                    <a:pt x="888" y="0"/>
                    <a:pt x="5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5586825" y="1239100"/>
              <a:ext cx="28625" cy="28675"/>
            </a:xfrm>
            <a:custGeom>
              <a:rect b="b" l="l" r="r" t="t"/>
              <a:pathLst>
                <a:path extrusionOk="0" h="1147" w="1145">
                  <a:moveTo>
                    <a:pt x="572" y="354"/>
                  </a:moveTo>
                  <a:cubicBezTo>
                    <a:pt x="694" y="354"/>
                    <a:pt x="792" y="452"/>
                    <a:pt x="792" y="573"/>
                  </a:cubicBezTo>
                  <a:cubicBezTo>
                    <a:pt x="792" y="694"/>
                    <a:pt x="694" y="793"/>
                    <a:pt x="572" y="793"/>
                  </a:cubicBezTo>
                  <a:cubicBezTo>
                    <a:pt x="451" y="793"/>
                    <a:pt x="352" y="694"/>
                    <a:pt x="352" y="573"/>
                  </a:cubicBezTo>
                  <a:cubicBezTo>
                    <a:pt x="352" y="452"/>
                    <a:pt x="451" y="354"/>
                    <a:pt x="572" y="354"/>
                  </a:cubicBezTo>
                  <a:close/>
                  <a:moveTo>
                    <a:pt x="572" y="0"/>
                  </a:moveTo>
                  <a:cubicBezTo>
                    <a:pt x="257" y="0"/>
                    <a:pt x="0" y="257"/>
                    <a:pt x="0" y="573"/>
                  </a:cubicBezTo>
                  <a:cubicBezTo>
                    <a:pt x="0" y="888"/>
                    <a:pt x="257" y="1146"/>
                    <a:pt x="572" y="1146"/>
                  </a:cubicBezTo>
                  <a:cubicBezTo>
                    <a:pt x="888" y="1146"/>
                    <a:pt x="1145" y="888"/>
                    <a:pt x="1145" y="573"/>
                  </a:cubicBezTo>
                  <a:cubicBezTo>
                    <a:pt x="1145" y="257"/>
                    <a:pt x="888" y="0"/>
                    <a:pt x="5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 name="Google Shape;961;p34"/>
          <p:cNvGrpSpPr/>
          <p:nvPr/>
        </p:nvGrpSpPr>
        <p:grpSpPr>
          <a:xfrm>
            <a:off x="1068714" y="3789634"/>
            <a:ext cx="287808" cy="397026"/>
            <a:chOff x="6067250" y="1580675"/>
            <a:chExt cx="215425" cy="297175"/>
          </a:xfrm>
        </p:grpSpPr>
        <p:sp>
          <p:nvSpPr>
            <p:cNvPr id="962" name="Google Shape;962;p34"/>
            <p:cNvSpPr/>
            <p:nvPr/>
          </p:nvSpPr>
          <p:spPr>
            <a:xfrm>
              <a:off x="6067250" y="1580675"/>
              <a:ext cx="215425" cy="297175"/>
            </a:xfrm>
            <a:custGeom>
              <a:rect b="b" l="l" r="r" t="t"/>
              <a:pathLst>
                <a:path extrusionOk="0" h="11887" w="8617">
                  <a:moveTo>
                    <a:pt x="3075" y="964"/>
                  </a:moveTo>
                  <a:lnTo>
                    <a:pt x="3075" y="964"/>
                  </a:lnTo>
                  <a:cubicBezTo>
                    <a:pt x="2693" y="1619"/>
                    <a:pt x="2850" y="2150"/>
                    <a:pt x="2813" y="2705"/>
                  </a:cubicBezTo>
                  <a:lnTo>
                    <a:pt x="2212" y="2705"/>
                  </a:lnTo>
                  <a:lnTo>
                    <a:pt x="2212" y="1934"/>
                  </a:lnTo>
                  <a:cubicBezTo>
                    <a:pt x="2212" y="1435"/>
                    <a:pt x="2590" y="1020"/>
                    <a:pt x="3075" y="964"/>
                  </a:cubicBezTo>
                  <a:close/>
                  <a:moveTo>
                    <a:pt x="3470" y="999"/>
                  </a:moveTo>
                  <a:cubicBezTo>
                    <a:pt x="3555" y="1025"/>
                    <a:pt x="3635" y="1062"/>
                    <a:pt x="3709" y="1108"/>
                  </a:cubicBezTo>
                  <a:cubicBezTo>
                    <a:pt x="3527" y="1335"/>
                    <a:pt x="3419" y="1622"/>
                    <a:pt x="3419" y="1934"/>
                  </a:cubicBezTo>
                  <a:lnTo>
                    <a:pt x="3419" y="2705"/>
                  </a:lnTo>
                  <a:lnTo>
                    <a:pt x="3163" y="2705"/>
                  </a:lnTo>
                  <a:lnTo>
                    <a:pt x="3163" y="1934"/>
                  </a:lnTo>
                  <a:cubicBezTo>
                    <a:pt x="3163" y="1585"/>
                    <a:pt x="3277" y="1261"/>
                    <a:pt x="3470" y="999"/>
                  </a:cubicBezTo>
                  <a:close/>
                  <a:moveTo>
                    <a:pt x="3967" y="1345"/>
                  </a:moveTo>
                  <a:cubicBezTo>
                    <a:pt x="4091" y="1509"/>
                    <a:pt x="4165" y="1713"/>
                    <a:pt x="4165" y="1934"/>
                  </a:cubicBezTo>
                  <a:lnTo>
                    <a:pt x="4165" y="2705"/>
                  </a:lnTo>
                  <a:lnTo>
                    <a:pt x="3769" y="2705"/>
                  </a:lnTo>
                  <a:lnTo>
                    <a:pt x="3769" y="1934"/>
                  </a:lnTo>
                  <a:cubicBezTo>
                    <a:pt x="3769" y="1713"/>
                    <a:pt x="3843" y="1509"/>
                    <a:pt x="3967" y="1345"/>
                  </a:cubicBezTo>
                  <a:close/>
                  <a:moveTo>
                    <a:pt x="4860" y="964"/>
                  </a:moveTo>
                  <a:lnTo>
                    <a:pt x="4860" y="964"/>
                  </a:lnTo>
                  <a:cubicBezTo>
                    <a:pt x="5345" y="1020"/>
                    <a:pt x="5723" y="1434"/>
                    <a:pt x="5723" y="1934"/>
                  </a:cubicBezTo>
                  <a:lnTo>
                    <a:pt x="5723" y="2705"/>
                  </a:lnTo>
                  <a:lnTo>
                    <a:pt x="5121" y="2705"/>
                  </a:lnTo>
                  <a:cubicBezTo>
                    <a:pt x="5085" y="2157"/>
                    <a:pt x="5240" y="1616"/>
                    <a:pt x="4860" y="964"/>
                  </a:cubicBezTo>
                  <a:close/>
                  <a:moveTo>
                    <a:pt x="4748" y="350"/>
                  </a:moveTo>
                  <a:cubicBezTo>
                    <a:pt x="5596" y="350"/>
                    <a:pt x="6329" y="1042"/>
                    <a:pt x="6329" y="1934"/>
                  </a:cubicBezTo>
                  <a:lnTo>
                    <a:pt x="6329" y="2705"/>
                  </a:lnTo>
                  <a:lnTo>
                    <a:pt x="6072" y="2705"/>
                  </a:lnTo>
                  <a:lnTo>
                    <a:pt x="6072" y="1934"/>
                  </a:lnTo>
                  <a:cubicBezTo>
                    <a:pt x="6072" y="1203"/>
                    <a:pt x="5478" y="607"/>
                    <a:pt x="4745" y="607"/>
                  </a:cubicBezTo>
                  <a:cubicBezTo>
                    <a:pt x="4697" y="607"/>
                    <a:pt x="4648" y="610"/>
                    <a:pt x="4600" y="616"/>
                  </a:cubicBezTo>
                  <a:cubicBezTo>
                    <a:pt x="4527" y="536"/>
                    <a:pt x="4446" y="464"/>
                    <a:pt x="4361" y="398"/>
                  </a:cubicBezTo>
                  <a:cubicBezTo>
                    <a:pt x="4491" y="365"/>
                    <a:pt x="4621" y="350"/>
                    <a:pt x="4748" y="350"/>
                  </a:cubicBezTo>
                  <a:close/>
                  <a:moveTo>
                    <a:pt x="8154" y="3055"/>
                  </a:moveTo>
                  <a:cubicBezTo>
                    <a:pt x="8215" y="3055"/>
                    <a:pt x="8266" y="3106"/>
                    <a:pt x="8266" y="3168"/>
                  </a:cubicBezTo>
                  <a:lnTo>
                    <a:pt x="8266" y="11201"/>
                  </a:lnTo>
                  <a:lnTo>
                    <a:pt x="7507" y="10222"/>
                  </a:lnTo>
                  <a:lnTo>
                    <a:pt x="7507" y="7776"/>
                  </a:lnTo>
                  <a:cubicBezTo>
                    <a:pt x="7507" y="7680"/>
                    <a:pt x="7428" y="7602"/>
                    <a:pt x="7331" y="7602"/>
                  </a:cubicBezTo>
                  <a:cubicBezTo>
                    <a:pt x="7236" y="7602"/>
                    <a:pt x="7157" y="7680"/>
                    <a:pt x="7157" y="7776"/>
                  </a:cubicBezTo>
                  <a:lnTo>
                    <a:pt x="7157" y="10221"/>
                  </a:lnTo>
                  <a:lnTo>
                    <a:pt x="6376" y="11208"/>
                  </a:lnTo>
                  <a:lnTo>
                    <a:pt x="6376" y="9875"/>
                  </a:lnTo>
                  <a:cubicBezTo>
                    <a:pt x="6376" y="9778"/>
                    <a:pt x="6298" y="9700"/>
                    <a:pt x="6201" y="9700"/>
                  </a:cubicBezTo>
                  <a:cubicBezTo>
                    <a:pt x="6104" y="9700"/>
                    <a:pt x="6026" y="9778"/>
                    <a:pt x="6026" y="9875"/>
                  </a:cubicBezTo>
                  <a:lnTo>
                    <a:pt x="6026" y="11537"/>
                  </a:lnTo>
                  <a:lnTo>
                    <a:pt x="463" y="11537"/>
                  </a:lnTo>
                  <a:cubicBezTo>
                    <a:pt x="400" y="11537"/>
                    <a:pt x="350" y="11484"/>
                    <a:pt x="350" y="11424"/>
                  </a:cubicBezTo>
                  <a:lnTo>
                    <a:pt x="350" y="3168"/>
                  </a:lnTo>
                  <a:cubicBezTo>
                    <a:pt x="350" y="3106"/>
                    <a:pt x="401" y="3055"/>
                    <a:pt x="463" y="3055"/>
                  </a:cubicBezTo>
                  <a:lnTo>
                    <a:pt x="6026" y="3055"/>
                  </a:lnTo>
                  <a:lnTo>
                    <a:pt x="6026" y="9175"/>
                  </a:lnTo>
                  <a:cubicBezTo>
                    <a:pt x="6026" y="9272"/>
                    <a:pt x="6104" y="9351"/>
                    <a:pt x="6201" y="9351"/>
                  </a:cubicBezTo>
                  <a:cubicBezTo>
                    <a:pt x="6298" y="9351"/>
                    <a:pt x="6376" y="9272"/>
                    <a:pt x="6376" y="9175"/>
                  </a:cubicBezTo>
                  <a:lnTo>
                    <a:pt x="6376" y="3055"/>
                  </a:lnTo>
                  <a:lnTo>
                    <a:pt x="7157" y="3055"/>
                  </a:lnTo>
                  <a:lnTo>
                    <a:pt x="7157" y="7077"/>
                  </a:lnTo>
                  <a:cubicBezTo>
                    <a:pt x="7157" y="7174"/>
                    <a:pt x="7236" y="7252"/>
                    <a:pt x="7331" y="7252"/>
                  </a:cubicBezTo>
                  <a:cubicBezTo>
                    <a:pt x="7428" y="7252"/>
                    <a:pt x="7507" y="7174"/>
                    <a:pt x="7507" y="7077"/>
                  </a:cubicBezTo>
                  <a:lnTo>
                    <a:pt x="7507" y="3055"/>
                  </a:lnTo>
                  <a:close/>
                  <a:moveTo>
                    <a:pt x="7330" y="10565"/>
                  </a:moveTo>
                  <a:lnTo>
                    <a:pt x="8085" y="11537"/>
                  </a:lnTo>
                  <a:lnTo>
                    <a:pt x="6562" y="11537"/>
                  </a:lnTo>
                  <a:lnTo>
                    <a:pt x="7330" y="10565"/>
                  </a:lnTo>
                  <a:close/>
                  <a:moveTo>
                    <a:pt x="4743" y="0"/>
                  </a:moveTo>
                  <a:cubicBezTo>
                    <a:pt x="4486" y="0"/>
                    <a:pt x="4223" y="52"/>
                    <a:pt x="3967" y="165"/>
                  </a:cubicBezTo>
                  <a:cubicBezTo>
                    <a:pt x="3723" y="57"/>
                    <a:pt x="3457" y="2"/>
                    <a:pt x="3188" y="2"/>
                  </a:cubicBezTo>
                  <a:cubicBezTo>
                    <a:pt x="2811" y="2"/>
                    <a:pt x="2428" y="112"/>
                    <a:pt x="2093" y="343"/>
                  </a:cubicBezTo>
                  <a:cubicBezTo>
                    <a:pt x="2014" y="397"/>
                    <a:pt x="1994" y="505"/>
                    <a:pt x="2049" y="586"/>
                  </a:cubicBezTo>
                  <a:cubicBezTo>
                    <a:pt x="2083" y="635"/>
                    <a:pt x="2137" y="661"/>
                    <a:pt x="2193" y="661"/>
                  </a:cubicBezTo>
                  <a:cubicBezTo>
                    <a:pt x="2227" y="661"/>
                    <a:pt x="2262" y="651"/>
                    <a:pt x="2292" y="630"/>
                  </a:cubicBezTo>
                  <a:cubicBezTo>
                    <a:pt x="2573" y="436"/>
                    <a:pt x="2880" y="349"/>
                    <a:pt x="3180" y="349"/>
                  </a:cubicBezTo>
                  <a:cubicBezTo>
                    <a:pt x="4005" y="349"/>
                    <a:pt x="4771" y="1014"/>
                    <a:pt x="4771" y="1934"/>
                  </a:cubicBezTo>
                  <a:lnTo>
                    <a:pt x="4771" y="2705"/>
                  </a:lnTo>
                  <a:lnTo>
                    <a:pt x="4514" y="2705"/>
                  </a:lnTo>
                  <a:lnTo>
                    <a:pt x="4514" y="1934"/>
                  </a:lnTo>
                  <a:cubicBezTo>
                    <a:pt x="4514" y="1622"/>
                    <a:pt x="4406" y="1335"/>
                    <a:pt x="4225" y="1108"/>
                  </a:cubicBezTo>
                  <a:cubicBezTo>
                    <a:pt x="3947" y="760"/>
                    <a:pt x="3573" y="606"/>
                    <a:pt x="3205" y="606"/>
                  </a:cubicBezTo>
                  <a:cubicBezTo>
                    <a:pt x="2524" y="606"/>
                    <a:pt x="1861" y="1134"/>
                    <a:pt x="1861" y="1934"/>
                  </a:cubicBezTo>
                  <a:lnTo>
                    <a:pt x="1861" y="2705"/>
                  </a:lnTo>
                  <a:lnTo>
                    <a:pt x="1605" y="2705"/>
                  </a:lnTo>
                  <a:lnTo>
                    <a:pt x="1605" y="1934"/>
                  </a:lnTo>
                  <a:cubicBezTo>
                    <a:pt x="1605" y="1630"/>
                    <a:pt x="1691" y="1335"/>
                    <a:pt x="1856" y="1079"/>
                  </a:cubicBezTo>
                  <a:cubicBezTo>
                    <a:pt x="1909" y="999"/>
                    <a:pt x="1885" y="891"/>
                    <a:pt x="1804" y="838"/>
                  </a:cubicBezTo>
                  <a:cubicBezTo>
                    <a:pt x="1774" y="819"/>
                    <a:pt x="1742" y="810"/>
                    <a:pt x="1709" y="810"/>
                  </a:cubicBezTo>
                  <a:cubicBezTo>
                    <a:pt x="1652" y="810"/>
                    <a:pt x="1595" y="839"/>
                    <a:pt x="1562" y="891"/>
                  </a:cubicBezTo>
                  <a:cubicBezTo>
                    <a:pt x="1125" y="1570"/>
                    <a:pt x="1294" y="2165"/>
                    <a:pt x="1256" y="2705"/>
                  </a:cubicBezTo>
                  <a:cubicBezTo>
                    <a:pt x="1134" y="2706"/>
                    <a:pt x="1030" y="2706"/>
                    <a:pt x="942" y="2706"/>
                  </a:cubicBezTo>
                  <a:cubicBezTo>
                    <a:pt x="723" y="2706"/>
                    <a:pt x="599" y="2705"/>
                    <a:pt x="524" y="2705"/>
                  </a:cubicBezTo>
                  <a:cubicBezTo>
                    <a:pt x="426" y="2705"/>
                    <a:pt x="409" y="2706"/>
                    <a:pt x="371" y="2714"/>
                  </a:cubicBezTo>
                  <a:cubicBezTo>
                    <a:pt x="152" y="2760"/>
                    <a:pt x="1" y="2953"/>
                    <a:pt x="1" y="3168"/>
                  </a:cubicBezTo>
                  <a:lnTo>
                    <a:pt x="1" y="11424"/>
                  </a:lnTo>
                  <a:cubicBezTo>
                    <a:pt x="1" y="11679"/>
                    <a:pt x="209" y="11886"/>
                    <a:pt x="463" y="11886"/>
                  </a:cubicBezTo>
                  <a:lnTo>
                    <a:pt x="8442" y="11886"/>
                  </a:lnTo>
                  <a:cubicBezTo>
                    <a:pt x="8538" y="11886"/>
                    <a:pt x="8616" y="11807"/>
                    <a:pt x="8616" y="11712"/>
                  </a:cubicBezTo>
                  <a:lnTo>
                    <a:pt x="8616" y="3168"/>
                  </a:lnTo>
                  <a:cubicBezTo>
                    <a:pt x="8616" y="2913"/>
                    <a:pt x="8408" y="2705"/>
                    <a:pt x="8154" y="2705"/>
                  </a:cubicBezTo>
                  <a:lnTo>
                    <a:pt x="6678" y="2705"/>
                  </a:lnTo>
                  <a:lnTo>
                    <a:pt x="6678" y="1934"/>
                  </a:lnTo>
                  <a:cubicBezTo>
                    <a:pt x="6678" y="820"/>
                    <a:pt x="5759" y="0"/>
                    <a:pt x="47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a:off x="6078425" y="1687500"/>
              <a:ext cx="136325" cy="154600"/>
            </a:xfrm>
            <a:custGeom>
              <a:rect b="b" l="l" r="r" t="t"/>
              <a:pathLst>
                <a:path extrusionOk="0" h="6184" w="5453">
                  <a:moveTo>
                    <a:pt x="2726" y="0"/>
                  </a:moveTo>
                  <a:cubicBezTo>
                    <a:pt x="2630" y="0"/>
                    <a:pt x="2552" y="79"/>
                    <a:pt x="2552" y="175"/>
                  </a:cubicBezTo>
                  <a:lnTo>
                    <a:pt x="2552" y="807"/>
                  </a:lnTo>
                  <a:lnTo>
                    <a:pt x="2228" y="515"/>
                  </a:lnTo>
                  <a:cubicBezTo>
                    <a:pt x="2195" y="485"/>
                    <a:pt x="2153" y="470"/>
                    <a:pt x="2111" y="470"/>
                  </a:cubicBezTo>
                  <a:cubicBezTo>
                    <a:pt x="2063" y="470"/>
                    <a:pt x="2016" y="489"/>
                    <a:pt x="1981" y="528"/>
                  </a:cubicBezTo>
                  <a:cubicBezTo>
                    <a:pt x="1917" y="599"/>
                    <a:pt x="1922" y="710"/>
                    <a:pt x="1994" y="775"/>
                  </a:cubicBezTo>
                  <a:lnTo>
                    <a:pt x="2552" y="1278"/>
                  </a:lnTo>
                  <a:lnTo>
                    <a:pt x="2552" y="1782"/>
                  </a:lnTo>
                  <a:lnTo>
                    <a:pt x="2228" y="1490"/>
                  </a:lnTo>
                  <a:cubicBezTo>
                    <a:pt x="2195" y="1460"/>
                    <a:pt x="2153" y="1445"/>
                    <a:pt x="2111" y="1445"/>
                  </a:cubicBezTo>
                  <a:cubicBezTo>
                    <a:pt x="2063" y="1445"/>
                    <a:pt x="2016" y="1464"/>
                    <a:pt x="1981" y="1502"/>
                  </a:cubicBezTo>
                  <a:cubicBezTo>
                    <a:pt x="1917" y="1575"/>
                    <a:pt x="1922" y="1685"/>
                    <a:pt x="1994" y="1750"/>
                  </a:cubicBezTo>
                  <a:lnTo>
                    <a:pt x="2552" y="2252"/>
                  </a:lnTo>
                  <a:lnTo>
                    <a:pt x="2552" y="2789"/>
                  </a:lnTo>
                  <a:lnTo>
                    <a:pt x="2087" y="2521"/>
                  </a:lnTo>
                  <a:lnTo>
                    <a:pt x="1930" y="1787"/>
                  </a:lnTo>
                  <a:cubicBezTo>
                    <a:pt x="1912" y="1704"/>
                    <a:pt x="1839" y="1648"/>
                    <a:pt x="1758" y="1648"/>
                  </a:cubicBezTo>
                  <a:cubicBezTo>
                    <a:pt x="1746" y="1648"/>
                    <a:pt x="1734" y="1649"/>
                    <a:pt x="1721" y="1652"/>
                  </a:cubicBezTo>
                  <a:cubicBezTo>
                    <a:pt x="1628" y="1672"/>
                    <a:pt x="1567" y="1765"/>
                    <a:pt x="1588" y="1860"/>
                  </a:cubicBezTo>
                  <a:lnTo>
                    <a:pt x="1678" y="2285"/>
                  </a:lnTo>
                  <a:lnTo>
                    <a:pt x="1242" y="2034"/>
                  </a:lnTo>
                  <a:lnTo>
                    <a:pt x="1085" y="1299"/>
                  </a:lnTo>
                  <a:cubicBezTo>
                    <a:pt x="1068" y="1217"/>
                    <a:pt x="995" y="1161"/>
                    <a:pt x="914" y="1161"/>
                  </a:cubicBezTo>
                  <a:cubicBezTo>
                    <a:pt x="902" y="1161"/>
                    <a:pt x="890" y="1162"/>
                    <a:pt x="878" y="1164"/>
                  </a:cubicBezTo>
                  <a:cubicBezTo>
                    <a:pt x="783" y="1185"/>
                    <a:pt x="723" y="1278"/>
                    <a:pt x="743" y="1373"/>
                  </a:cubicBezTo>
                  <a:lnTo>
                    <a:pt x="834" y="1798"/>
                  </a:lnTo>
                  <a:lnTo>
                    <a:pt x="287" y="1483"/>
                  </a:lnTo>
                  <a:cubicBezTo>
                    <a:pt x="260" y="1467"/>
                    <a:pt x="229" y="1459"/>
                    <a:pt x="199" y="1459"/>
                  </a:cubicBezTo>
                  <a:cubicBezTo>
                    <a:pt x="139" y="1459"/>
                    <a:pt x="81" y="1490"/>
                    <a:pt x="48" y="1547"/>
                  </a:cubicBezTo>
                  <a:cubicBezTo>
                    <a:pt x="1" y="1630"/>
                    <a:pt x="29" y="1737"/>
                    <a:pt x="113" y="1785"/>
                  </a:cubicBezTo>
                  <a:lnTo>
                    <a:pt x="659" y="2101"/>
                  </a:lnTo>
                  <a:lnTo>
                    <a:pt x="245" y="2235"/>
                  </a:lnTo>
                  <a:cubicBezTo>
                    <a:pt x="48" y="2298"/>
                    <a:pt x="113" y="2578"/>
                    <a:pt x="293" y="2578"/>
                  </a:cubicBezTo>
                  <a:cubicBezTo>
                    <a:pt x="312" y="2578"/>
                    <a:pt x="332" y="2575"/>
                    <a:pt x="353" y="2568"/>
                  </a:cubicBezTo>
                  <a:lnTo>
                    <a:pt x="1067" y="2336"/>
                  </a:lnTo>
                  <a:lnTo>
                    <a:pt x="1504" y="2588"/>
                  </a:lnTo>
                  <a:lnTo>
                    <a:pt x="1090" y="2722"/>
                  </a:lnTo>
                  <a:cubicBezTo>
                    <a:pt x="998" y="2752"/>
                    <a:pt x="948" y="2850"/>
                    <a:pt x="977" y="2942"/>
                  </a:cubicBezTo>
                  <a:cubicBezTo>
                    <a:pt x="1001" y="3016"/>
                    <a:pt x="1070" y="3064"/>
                    <a:pt x="1144" y="3064"/>
                  </a:cubicBezTo>
                  <a:cubicBezTo>
                    <a:pt x="1161" y="3064"/>
                    <a:pt x="1179" y="3061"/>
                    <a:pt x="1197" y="3055"/>
                  </a:cubicBezTo>
                  <a:lnTo>
                    <a:pt x="1912" y="2824"/>
                  </a:lnTo>
                  <a:lnTo>
                    <a:pt x="2377" y="3092"/>
                  </a:lnTo>
                  <a:lnTo>
                    <a:pt x="1912" y="3360"/>
                  </a:lnTo>
                  <a:lnTo>
                    <a:pt x="1197" y="3129"/>
                  </a:lnTo>
                  <a:cubicBezTo>
                    <a:pt x="1179" y="3123"/>
                    <a:pt x="1161" y="3121"/>
                    <a:pt x="1143" y="3121"/>
                  </a:cubicBezTo>
                  <a:cubicBezTo>
                    <a:pt x="1069" y="3121"/>
                    <a:pt x="1001" y="3168"/>
                    <a:pt x="977" y="3242"/>
                  </a:cubicBezTo>
                  <a:cubicBezTo>
                    <a:pt x="948" y="3333"/>
                    <a:pt x="998" y="3432"/>
                    <a:pt x="1090" y="3462"/>
                  </a:cubicBezTo>
                  <a:lnTo>
                    <a:pt x="1504" y="3596"/>
                  </a:lnTo>
                  <a:lnTo>
                    <a:pt x="1067" y="3847"/>
                  </a:lnTo>
                  <a:lnTo>
                    <a:pt x="353" y="3617"/>
                  </a:lnTo>
                  <a:cubicBezTo>
                    <a:pt x="335" y="3611"/>
                    <a:pt x="317" y="3608"/>
                    <a:pt x="299" y="3608"/>
                  </a:cubicBezTo>
                  <a:cubicBezTo>
                    <a:pt x="225" y="3608"/>
                    <a:pt x="157" y="3655"/>
                    <a:pt x="133" y="3729"/>
                  </a:cubicBezTo>
                  <a:cubicBezTo>
                    <a:pt x="103" y="3821"/>
                    <a:pt x="153" y="3920"/>
                    <a:pt x="245" y="3949"/>
                  </a:cubicBezTo>
                  <a:lnTo>
                    <a:pt x="659" y="4083"/>
                  </a:lnTo>
                  <a:lnTo>
                    <a:pt x="113" y="4399"/>
                  </a:lnTo>
                  <a:cubicBezTo>
                    <a:pt x="30" y="4447"/>
                    <a:pt x="1" y="4554"/>
                    <a:pt x="49" y="4638"/>
                  </a:cubicBezTo>
                  <a:cubicBezTo>
                    <a:pt x="82" y="4694"/>
                    <a:pt x="140" y="4725"/>
                    <a:pt x="200" y="4725"/>
                  </a:cubicBezTo>
                  <a:cubicBezTo>
                    <a:pt x="230" y="4725"/>
                    <a:pt x="260" y="4718"/>
                    <a:pt x="287" y="4702"/>
                  </a:cubicBezTo>
                  <a:lnTo>
                    <a:pt x="834" y="4386"/>
                  </a:lnTo>
                  <a:lnTo>
                    <a:pt x="834" y="4386"/>
                  </a:lnTo>
                  <a:lnTo>
                    <a:pt x="743" y="4812"/>
                  </a:lnTo>
                  <a:cubicBezTo>
                    <a:pt x="723" y="4907"/>
                    <a:pt x="783" y="4999"/>
                    <a:pt x="878" y="5019"/>
                  </a:cubicBezTo>
                  <a:cubicBezTo>
                    <a:pt x="890" y="5022"/>
                    <a:pt x="903" y="5023"/>
                    <a:pt x="915" y="5023"/>
                  </a:cubicBezTo>
                  <a:cubicBezTo>
                    <a:pt x="996" y="5023"/>
                    <a:pt x="1068" y="4967"/>
                    <a:pt x="1085" y="4885"/>
                  </a:cubicBezTo>
                  <a:lnTo>
                    <a:pt x="1242" y="4150"/>
                  </a:lnTo>
                  <a:lnTo>
                    <a:pt x="1679" y="3899"/>
                  </a:lnTo>
                  <a:lnTo>
                    <a:pt x="1588" y="4324"/>
                  </a:lnTo>
                  <a:cubicBezTo>
                    <a:pt x="1564" y="4433"/>
                    <a:pt x="1647" y="4536"/>
                    <a:pt x="1759" y="4536"/>
                  </a:cubicBezTo>
                  <a:cubicBezTo>
                    <a:pt x="1840" y="4536"/>
                    <a:pt x="1912" y="4480"/>
                    <a:pt x="1930" y="4398"/>
                  </a:cubicBezTo>
                  <a:lnTo>
                    <a:pt x="2087" y="3663"/>
                  </a:lnTo>
                  <a:lnTo>
                    <a:pt x="2552" y="3395"/>
                  </a:lnTo>
                  <a:lnTo>
                    <a:pt x="2552" y="3931"/>
                  </a:lnTo>
                  <a:lnTo>
                    <a:pt x="1994" y="4435"/>
                  </a:lnTo>
                  <a:cubicBezTo>
                    <a:pt x="1922" y="4500"/>
                    <a:pt x="1916" y="4610"/>
                    <a:pt x="1981" y="4682"/>
                  </a:cubicBezTo>
                  <a:cubicBezTo>
                    <a:pt x="2016" y="4720"/>
                    <a:pt x="2063" y="4739"/>
                    <a:pt x="2111" y="4739"/>
                  </a:cubicBezTo>
                  <a:cubicBezTo>
                    <a:pt x="2153" y="4739"/>
                    <a:pt x="2195" y="4725"/>
                    <a:pt x="2228" y="4694"/>
                  </a:cubicBezTo>
                  <a:lnTo>
                    <a:pt x="2552" y="4403"/>
                  </a:lnTo>
                  <a:lnTo>
                    <a:pt x="2552" y="4907"/>
                  </a:lnTo>
                  <a:lnTo>
                    <a:pt x="1994" y="5409"/>
                  </a:lnTo>
                  <a:cubicBezTo>
                    <a:pt x="1875" y="5518"/>
                    <a:pt x="1952" y="5714"/>
                    <a:pt x="2111" y="5714"/>
                  </a:cubicBezTo>
                  <a:cubicBezTo>
                    <a:pt x="2225" y="5714"/>
                    <a:pt x="2252" y="5631"/>
                    <a:pt x="2551" y="5377"/>
                  </a:cubicBezTo>
                  <a:lnTo>
                    <a:pt x="2551" y="6008"/>
                  </a:lnTo>
                  <a:cubicBezTo>
                    <a:pt x="2551" y="6105"/>
                    <a:pt x="2629" y="6183"/>
                    <a:pt x="2726" y="6183"/>
                  </a:cubicBezTo>
                  <a:cubicBezTo>
                    <a:pt x="2823" y="6183"/>
                    <a:pt x="2901" y="6105"/>
                    <a:pt x="2901" y="6008"/>
                  </a:cubicBezTo>
                  <a:lnTo>
                    <a:pt x="2901" y="5377"/>
                  </a:lnTo>
                  <a:cubicBezTo>
                    <a:pt x="3199" y="5629"/>
                    <a:pt x="3228" y="5714"/>
                    <a:pt x="3341" y="5714"/>
                  </a:cubicBezTo>
                  <a:cubicBezTo>
                    <a:pt x="3501" y="5714"/>
                    <a:pt x="3577" y="5517"/>
                    <a:pt x="3459" y="5409"/>
                  </a:cubicBezTo>
                  <a:lnTo>
                    <a:pt x="2901" y="4907"/>
                  </a:lnTo>
                  <a:lnTo>
                    <a:pt x="2901" y="4403"/>
                  </a:lnTo>
                  <a:cubicBezTo>
                    <a:pt x="3199" y="4654"/>
                    <a:pt x="3227" y="4740"/>
                    <a:pt x="3341" y="4740"/>
                  </a:cubicBezTo>
                  <a:cubicBezTo>
                    <a:pt x="3501" y="4740"/>
                    <a:pt x="3577" y="4542"/>
                    <a:pt x="3459" y="4435"/>
                  </a:cubicBezTo>
                  <a:lnTo>
                    <a:pt x="2901" y="3931"/>
                  </a:lnTo>
                  <a:lnTo>
                    <a:pt x="2901" y="3395"/>
                  </a:lnTo>
                  <a:lnTo>
                    <a:pt x="3366" y="3663"/>
                  </a:lnTo>
                  <a:lnTo>
                    <a:pt x="3522" y="4398"/>
                  </a:lnTo>
                  <a:cubicBezTo>
                    <a:pt x="3540" y="4479"/>
                    <a:pt x="3613" y="4536"/>
                    <a:pt x="3693" y="4536"/>
                  </a:cubicBezTo>
                  <a:cubicBezTo>
                    <a:pt x="3706" y="4536"/>
                    <a:pt x="3718" y="4535"/>
                    <a:pt x="3731" y="4532"/>
                  </a:cubicBezTo>
                  <a:cubicBezTo>
                    <a:pt x="3824" y="4512"/>
                    <a:pt x="3885" y="4418"/>
                    <a:pt x="3865" y="4324"/>
                  </a:cubicBezTo>
                  <a:lnTo>
                    <a:pt x="3774" y="3899"/>
                  </a:lnTo>
                  <a:lnTo>
                    <a:pt x="3774" y="3899"/>
                  </a:lnTo>
                  <a:lnTo>
                    <a:pt x="4210" y="4150"/>
                  </a:lnTo>
                  <a:lnTo>
                    <a:pt x="4367" y="4885"/>
                  </a:lnTo>
                  <a:cubicBezTo>
                    <a:pt x="4385" y="4967"/>
                    <a:pt x="4457" y="5023"/>
                    <a:pt x="4538" y="5023"/>
                  </a:cubicBezTo>
                  <a:cubicBezTo>
                    <a:pt x="4650" y="5023"/>
                    <a:pt x="4732" y="4921"/>
                    <a:pt x="4709" y="4812"/>
                  </a:cubicBezTo>
                  <a:lnTo>
                    <a:pt x="4618" y="4386"/>
                  </a:lnTo>
                  <a:lnTo>
                    <a:pt x="4618" y="4386"/>
                  </a:lnTo>
                  <a:cubicBezTo>
                    <a:pt x="5173" y="4697"/>
                    <a:pt x="5170" y="4725"/>
                    <a:pt x="5252" y="4725"/>
                  </a:cubicBezTo>
                  <a:cubicBezTo>
                    <a:pt x="5312" y="4725"/>
                    <a:pt x="5371" y="4694"/>
                    <a:pt x="5404" y="4638"/>
                  </a:cubicBezTo>
                  <a:cubicBezTo>
                    <a:pt x="5452" y="4554"/>
                    <a:pt x="5423" y="4447"/>
                    <a:pt x="5340" y="4399"/>
                  </a:cubicBezTo>
                  <a:lnTo>
                    <a:pt x="4793" y="4083"/>
                  </a:lnTo>
                  <a:lnTo>
                    <a:pt x="5207" y="3949"/>
                  </a:lnTo>
                  <a:cubicBezTo>
                    <a:pt x="5299" y="3920"/>
                    <a:pt x="5349" y="3822"/>
                    <a:pt x="5319" y="3729"/>
                  </a:cubicBezTo>
                  <a:cubicBezTo>
                    <a:pt x="5296" y="3655"/>
                    <a:pt x="5228" y="3608"/>
                    <a:pt x="5154" y="3608"/>
                  </a:cubicBezTo>
                  <a:cubicBezTo>
                    <a:pt x="5136" y="3608"/>
                    <a:pt x="5118" y="3611"/>
                    <a:pt x="5100" y="3617"/>
                  </a:cubicBezTo>
                  <a:lnTo>
                    <a:pt x="4385" y="3847"/>
                  </a:lnTo>
                  <a:lnTo>
                    <a:pt x="3949" y="3596"/>
                  </a:lnTo>
                  <a:lnTo>
                    <a:pt x="4362" y="3462"/>
                  </a:lnTo>
                  <a:cubicBezTo>
                    <a:pt x="4455" y="3432"/>
                    <a:pt x="4505" y="3334"/>
                    <a:pt x="4476" y="3242"/>
                  </a:cubicBezTo>
                  <a:cubicBezTo>
                    <a:pt x="4451" y="3168"/>
                    <a:pt x="4383" y="3121"/>
                    <a:pt x="4309" y="3121"/>
                  </a:cubicBezTo>
                  <a:cubicBezTo>
                    <a:pt x="4291" y="3121"/>
                    <a:pt x="4273" y="3123"/>
                    <a:pt x="4255" y="3129"/>
                  </a:cubicBezTo>
                  <a:lnTo>
                    <a:pt x="3540" y="3360"/>
                  </a:lnTo>
                  <a:lnTo>
                    <a:pt x="3075" y="3092"/>
                  </a:lnTo>
                  <a:lnTo>
                    <a:pt x="3540" y="2824"/>
                  </a:lnTo>
                  <a:lnTo>
                    <a:pt x="4255" y="3055"/>
                  </a:lnTo>
                  <a:cubicBezTo>
                    <a:pt x="4276" y="3062"/>
                    <a:pt x="4296" y="3065"/>
                    <a:pt x="4315" y="3065"/>
                  </a:cubicBezTo>
                  <a:cubicBezTo>
                    <a:pt x="4494" y="3065"/>
                    <a:pt x="4561" y="2787"/>
                    <a:pt x="4362" y="2722"/>
                  </a:cubicBezTo>
                  <a:lnTo>
                    <a:pt x="3948" y="2588"/>
                  </a:lnTo>
                  <a:lnTo>
                    <a:pt x="4385" y="2337"/>
                  </a:lnTo>
                  <a:cubicBezTo>
                    <a:pt x="5134" y="2575"/>
                    <a:pt x="5105" y="2576"/>
                    <a:pt x="5152" y="2576"/>
                  </a:cubicBezTo>
                  <a:cubicBezTo>
                    <a:pt x="5153" y="2576"/>
                    <a:pt x="5153" y="2576"/>
                    <a:pt x="5153" y="2576"/>
                  </a:cubicBezTo>
                  <a:cubicBezTo>
                    <a:pt x="5351" y="2576"/>
                    <a:pt x="5397" y="2296"/>
                    <a:pt x="5207" y="2235"/>
                  </a:cubicBezTo>
                  <a:lnTo>
                    <a:pt x="4793" y="2101"/>
                  </a:lnTo>
                  <a:lnTo>
                    <a:pt x="5340" y="1786"/>
                  </a:lnTo>
                  <a:cubicBezTo>
                    <a:pt x="5423" y="1737"/>
                    <a:pt x="5452" y="1630"/>
                    <a:pt x="5404" y="1547"/>
                  </a:cubicBezTo>
                  <a:cubicBezTo>
                    <a:pt x="5371" y="1490"/>
                    <a:pt x="5313" y="1459"/>
                    <a:pt x="5253" y="1459"/>
                  </a:cubicBezTo>
                  <a:cubicBezTo>
                    <a:pt x="5223" y="1459"/>
                    <a:pt x="5192" y="1467"/>
                    <a:pt x="5165" y="1483"/>
                  </a:cubicBezTo>
                  <a:lnTo>
                    <a:pt x="4619" y="1798"/>
                  </a:lnTo>
                  <a:lnTo>
                    <a:pt x="4619" y="1798"/>
                  </a:lnTo>
                  <a:lnTo>
                    <a:pt x="4709" y="1373"/>
                  </a:lnTo>
                  <a:cubicBezTo>
                    <a:pt x="4730" y="1278"/>
                    <a:pt x="4670" y="1185"/>
                    <a:pt x="4575" y="1164"/>
                  </a:cubicBezTo>
                  <a:cubicBezTo>
                    <a:pt x="4563" y="1162"/>
                    <a:pt x="4551" y="1161"/>
                    <a:pt x="4539" y="1161"/>
                  </a:cubicBezTo>
                  <a:cubicBezTo>
                    <a:pt x="4458" y="1161"/>
                    <a:pt x="4385" y="1217"/>
                    <a:pt x="4367" y="1299"/>
                  </a:cubicBezTo>
                  <a:lnTo>
                    <a:pt x="4211" y="2034"/>
                  </a:lnTo>
                  <a:lnTo>
                    <a:pt x="3774" y="2285"/>
                  </a:lnTo>
                  <a:lnTo>
                    <a:pt x="3866" y="1860"/>
                  </a:lnTo>
                  <a:cubicBezTo>
                    <a:pt x="3885" y="1765"/>
                    <a:pt x="3825" y="1672"/>
                    <a:pt x="3731" y="1652"/>
                  </a:cubicBezTo>
                  <a:cubicBezTo>
                    <a:pt x="3719" y="1649"/>
                    <a:pt x="3707" y="1648"/>
                    <a:pt x="3695" y="1648"/>
                  </a:cubicBezTo>
                  <a:cubicBezTo>
                    <a:pt x="3614" y="1648"/>
                    <a:pt x="3541" y="1704"/>
                    <a:pt x="3523" y="1787"/>
                  </a:cubicBezTo>
                  <a:lnTo>
                    <a:pt x="3366" y="2521"/>
                  </a:lnTo>
                  <a:lnTo>
                    <a:pt x="2901" y="2789"/>
                  </a:lnTo>
                  <a:lnTo>
                    <a:pt x="2901" y="2252"/>
                  </a:lnTo>
                  <a:lnTo>
                    <a:pt x="3459" y="1750"/>
                  </a:lnTo>
                  <a:cubicBezTo>
                    <a:pt x="3531" y="1685"/>
                    <a:pt x="3536" y="1575"/>
                    <a:pt x="3471" y="1502"/>
                  </a:cubicBezTo>
                  <a:cubicBezTo>
                    <a:pt x="3436" y="1464"/>
                    <a:pt x="3389" y="1445"/>
                    <a:pt x="3341" y="1445"/>
                  </a:cubicBezTo>
                  <a:cubicBezTo>
                    <a:pt x="3299" y="1445"/>
                    <a:pt x="3258" y="1460"/>
                    <a:pt x="3225" y="1490"/>
                  </a:cubicBezTo>
                  <a:lnTo>
                    <a:pt x="2901" y="1782"/>
                  </a:lnTo>
                  <a:lnTo>
                    <a:pt x="2901" y="1278"/>
                  </a:lnTo>
                  <a:lnTo>
                    <a:pt x="3459" y="775"/>
                  </a:lnTo>
                  <a:cubicBezTo>
                    <a:pt x="3531" y="710"/>
                    <a:pt x="3536" y="599"/>
                    <a:pt x="3471" y="528"/>
                  </a:cubicBezTo>
                  <a:cubicBezTo>
                    <a:pt x="3436" y="489"/>
                    <a:pt x="3389" y="470"/>
                    <a:pt x="3342" y="470"/>
                  </a:cubicBezTo>
                  <a:cubicBezTo>
                    <a:pt x="3300" y="470"/>
                    <a:pt x="3258" y="485"/>
                    <a:pt x="3225" y="515"/>
                  </a:cubicBezTo>
                  <a:lnTo>
                    <a:pt x="2901" y="807"/>
                  </a:lnTo>
                  <a:lnTo>
                    <a:pt x="2901" y="175"/>
                  </a:lnTo>
                  <a:cubicBezTo>
                    <a:pt x="2901" y="79"/>
                    <a:pt x="2823" y="0"/>
                    <a:pt x="272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 name="Google Shape;964;p34"/>
          <p:cNvSpPr/>
          <p:nvPr/>
        </p:nvSpPr>
        <p:spPr>
          <a:xfrm>
            <a:off x="3536474" y="786065"/>
            <a:ext cx="436889" cy="424686"/>
          </a:xfrm>
          <a:custGeom>
            <a:rect b="b" l="l" r="r" t="t"/>
            <a:pathLst>
              <a:path extrusionOk="0" h="1775" w="1826">
                <a:moveTo>
                  <a:pt x="875" y="0"/>
                </a:moveTo>
                <a:cubicBezTo>
                  <a:pt x="871" y="0"/>
                  <a:pt x="867" y="1"/>
                  <a:pt x="862" y="1"/>
                </a:cubicBezTo>
                <a:cubicBezTo>
                  <a:pt x="828" y="5"/>
                  <a:pt x="807" y="28"/>
                  <a:pt x="795" y="59"/>
                </a:cubicBezTo>
                <a:cubicBezTo>
                  <a:pt x="772" y="114"/>
                  <a:pt x="781" y="170"/>
                  <a:pt x="787" y="226"/>
                </a:cubicBezTo>
                <a:cubicBezTo>
                  <a:pt x="795" y="320"/>
                  <a:pt x="805" y="413"/>
                  <a:pt x="811" y="507"/>
                </a:cubicBezTo>
                <a:cubicBezTo>
                  <a:pt x="814" y="543"/>
                  <a:pt x="826" y="590"/>
                  <a:pt x="789" y="610"/>
                </a:cubicBezTo>
                <a:cubicBezTo>
                  <a:pt x="780" y="615"/>
                  <a:pt x="773" y="617"/>
                  <a:pt x="765" y="617"/>
                </a:cubicBezTo>
                <a:cubicBezTo>
                  <a:pt x="737" y="617"/>
                  <a:pt x="717" y="585"/>
                  <a:pt x="697" y="565"/>
                </a:cubicBezTo>
                <a:cubicBezTo>
                  <a:pt x="620" y="492"/>
                  <a:pt x="545" y="415"/>
                  <a:pt x="468" y="340"/>
                </a:cubicBezTo>
                <a:cubicBezTo>
                  <a:pt x="438" y="310"/>
                  <a:pt x="405" y="281"/>
                  <a:pt x="369" y="255"/>
                </a:cubicBezTo>
                <a:cubicBezTo>
                  <a:pt x="347" y="239"/>
                  <a:pt x="325" y="232"/>
                  <a:pt x="305" y="232"/>
                </a:cubicBezTo>
                <a:cubicBezTo>
                  <a:pt x="284" y="232"/>
                  <a:pt x="264" y="240"/>
                  <a:pt x="248" y="254"/>
                </a:cubicBezTo>
                <a:cubicBezTo>
                  <a:pt x="218" y="283"/>
                  <a:pt x="214" y="330"/>
                  <a:pt x="249" y="373"/>
                </a:cubicBezTo>
                <a:cubicBezTo>
                  <a:pt x="288" y="422"/>
                  <a:pt x="332" y="467"/>
                  <a:pt x="375" y="512"/>
                </a:cubicBezTo>
                <a:cubicBezTo>
                  <a:pt x="450" y="589"/>
                  <a:pt x="526" y="662"/>
                  <a:pt x="600" y="739"/>
                </a:cubicBezTo>
                <a:cubicBezTo>
                  <a:pt x="629" y="770"/>
                  <a:pt x="621" y="802"/>
                  <a:pt x="583" y="811"/>
                </a:cubicBezTo>
                <a:cubicBezTo>
                  <a:pt x="486" y="835"/>
                  <a:pt x="386" y="848"/>
                  <a:pt x="285" y="850"/>
                </a:cubicBezTo>
                <a:cubicBezTo>
                  <a:pt x="210" y="852"/>
                  <a:pt x="135" y="861"/>
                  <a:pt x="64" y="888"/>
                </a:cubicBezTo>
                <a:cubicBezTo>
                  <a:pt x="24" y="903"/>
                  <a:pt x="1" y="941"/>
                  <a:pt x="8" y="975"/>
                </a:cubicBezTo>
                <a:cubicBezTo>
                  <a:pt x="16" y="1008"/>
                  <a:pt x="38" y="1030"/>
                  <a:pt x="70" y="1038"/>
                </a:cubicBezTo>
                <a:cubicBezTo>
                  <a:pt x="98" y="1046"/>
                  <a:pt x="126" y="1049"/>
                  <a:pt x="154" y="1049"/>
                </a:cubicBezTo>
                <a:cubicBezTo>
                  <a:pt x="194" y="1049"/>
                  <a:pt x="235" y="1043"/>
                  <a:pt x="276" y="1038"/>
                </a:cubicBezTo>
                <a:cubicBezTo>
                  <a:pt x="350" y="1029"/>
                  <a:pt x="424" y="1021"/>
                  <a:pt x="500" y="1018"/>
                </a:cubicBezTo>
                <a:cubicBezTo>
                  <a:pt x="501" y="1018"/>
                  <a:pt x="502" y="1018"/>
                  <a:pt x="503" y="1018"/>
                </a:cubicBezTo>
                <a:cubicBezTo>
                  <a:pt x="546" y="1018"/>
                  <a:pt x="564" y="1060"/>
                  <a:pt x="535" y="1095"/>
                </a:cubicBezTo>
                <a:cubicBezTo>
                  <a:pt x="480" y="1164"/>
                  <a:pt x="419" y="1229"/>
                  <a:pt x="364" y="1296"/>
                </a:cubicBezTo>
                <a:cubicBezTo>
                  <a:pt x="329" y="1339"/>
                  <a:pt x="288" y="1381"/>
                  <a:pt x="278" y="1439"/>
                </a:cubicBezTo>
                <a:cubicBezTo>
                  <a:pt x="274" y="1465"/>
                  <a:pt x="280" y="1491"/>
                  <a:pt x="301" y="1508"/>
                </a:cubicBezTo>
                <a:cubicBezTo>
                  <a:pt x="315" y="1520"/>
                  <a:pt x="333" y="1529"/>
                  <a:pt x="350" y="1529"/>
                </a:cubicBezTo>
                <a:cubicBezTo>
                  <a:pt x="357" y="1529"/>
                  <a:pt x="363" y="1528"/>
                  <a:pt x="370" y="1524"/>
                </a:cubicBezTo>
                <a:cubicBezTo>
                  <a:pt x="399" y="1512"/>
                  <a:pt x="427" y="1497"/>
                  <a:pt x="449" y="1475"/>
                </a:cubicBezTo>
                <a:cubicBezTo>
                  <a:pt x="492" y="1430"/>
                  <a:pt x="529" y="1379"/>
                  <a:pt x="571" y="1333"/>
                </a:cubicBezTo>
                <a:cubicBezTo>
                  <a:pt x="634" y="1263"/>
                  <a:pt x="700" y="1195"/>
                  <a:pt x="766" y="1129"/>
                </a:cubicBezTo>
                <a:cubicBezTo>
                  <a:pt x="774" y="1121"/>
                  <a:pt x="784" y="1117"/>
                  <a:pt x="795" y="1117"/>
                </a:cubicBezTo>
                <a:cubicBezTo>
                  <a:pt x="815" y="1117"/>
                  <a:pt x="837" y="1132"/>
                  <a:pt x="838" y="1155"/>
                </a:cubicBezTo>
                <a:cubicBezTo>
                  <a:pt x="844" y="1230"/>
                  <a:pt x="847" y="1304"/>
                  <a:pt x="850" y="1380"/>
                </a:cubicBezTo>
                <a:cubicBezTo>
                  <a:pt x="854" y="1487"/>
                  <a:pt x="854" y="1593"/>
                  <a:pt x="861" y="1699"/>
                </a:cubicBezTo>
                <a:cubicBezTo>
                  <a:pt x="863" y="1738"/>
                  <a:pt x="888" y="1770"/>
                  <a:pt x="932" y="1774"/>
                </a:cubicBezTo>
                <a:cubicBezTo>
                  <a:pt x="935" y="1774"/>
                  <a:pt x="938" y="1775"/>
                  <a:pt x="941" y="1775"/>
                </a:cubicBezTo>
                <a:cubicBezTo>
                  <a:pt x="979" y="1775"/>
                  <a:pt x="1003" y="1750"/>
                  <a:pt x="1021" y="1718"/>
                </a:cubicBezTo>
                <a:cubicBezTo>
                  <a:pt x="1049" y="1666"/>
                  <a:pt x="1049" y="1608"/>
                  <a:pt x="1046" y="1552"/>
                </a:cubicBezTo>
                <a:cubicBezTo>
                  <a:pt x="1042" y="1440"/>
                  <a:pt x="1033" y="1329"/>
                  <a:pt x="1025" y="1184"/>
                </a:cubicBezTo>
                <a:lnTo>
                  <a:pt x="1025" y="1184"/>
                </a:lnTo>
                <a:cubicBezTo>
                  <a:pt x="1134" y="1262"/>
                  <a:pt x="1192" y="1336"/>
                  <a:pt x="1255" y="1406"/>
                </a:cubicBezTo>
                <a:cubicBezTo>
                  <a:pt x="1314" y="1470"/>
                  <a:pt x="1372" y="1536"/>
                  <a:pt x="1435" y="1598"/>
                </a:cubicBezTo>
                <a:cubicBezTo>
                  <a:pt x="1456" y="1619"/>
                  <a:pt x="1486" y="1634"/>
                  <a:pt x="1515" y="1644"/>
                </a:cubicBezTo>
                <a:cubicBezTo>
                  <a:pt x="1521" y="1646"/>
                  <a:pt x="1527" y="1648"/>
                  <a:pt x="1534" y="1648"/>
                </a:cubicBezTo>
                <a:cubicBezTo>
                  <a:pt x="1576" y="1648"/>
                  <a:pt x="1617" y="1602"/>
                  <a:pt x="1609" y="1558"/>
                </a:cubicBezTo>
                <a:cubicBezTo>
                  <a:pt x="1598" y="1506"/>
                  <a:pt x="1565" y="1469"/>
                  <a:pt x="1530" y="1432"/>
                </a:cubicBezTo>
                <a:cubicBezTo>
                  <a:pt x="1435" y="1333"/>
                  <a:pt x="1335" y="1237"/>
                  <a:pt x="1244" y="1133"/>
                </a:cubicBezTo>
                <a:cubicBezTo>
                  <a:pt x="1202" y="1085"/>
                  <a:pt x="1106" y="1050"/>
                  <a:pt x="1142" y="974"/>
                </a:cubicBezTo>
                <a:cubicBezTo>
                  <a:pt x="1156" y="943"/>
                  <a:pt x="1187" y="937"/>
                  <a:pt x="1221" y="937"/>
                </a:cubicBezTo>
                <a:cubicBezTo>
                  <a:pt x="1246" y="937"/>
                  <a:pt x="1272" y="940"/>
                  <a:pt x="1296" y="940"/>
                </a:cubicBezTo>
                <a:cubicBezTo>
                  <a:pt x="1303" y="940"/>
                  <a:pt x="1310" y="940"/>
                  <a:pt x="1316" y="939"/>
                </a:cubicBezTo>
                <a:cubicBezTo>
                  <a:pt x="1354" y="935"/>
                  <a:pt x="1392" y="937"/>
                  <a:pt x="1429" y="935"/>
                </a:cubicBezTo>
                <a:cubicBezTo>
                  <a:pt x="1523" y="930"/>
                  <a:pt x="1617" y="928"/>
                  <a:pt x="1710" y="918"/>
                </a:cubicBezTo>
                <a:cubicBezTo>
                  <a:pt x="1779" y="911"/>
                  <a:pt x="1818" y="875"/>
                  <a:pt x="1822" y="833"/>
                </a:cubicBezTo>
                <a:cubicBezTo>
                  <a:pt x="1826" y="785"/>
                  <a:pt x="1779" y="741"/>
                  <a:pt x="1703" y="740"/>
                </a:cubicBezTo>
                <a:cubicBezTo>
                  <a:pt x="1696" y="740"/>
                  <a:pt x="1689" y="740"/>
                  <a:pt x="1682" y="740"/>
                </a:cubicBezTo>
                <a:cubicBezTo>
                  <a:pt x="1569" y="740"/>
                  <a:pt x="1457" y="748"/>
                  <a:pt x="1346" y="752"/>
                </a:cubicBezTo>
                <a:cubicBezTo>
                  <a:pt x="1310" y="753"/>
                  <a:pt x="1267" y="772"/>
                  <a:pt x="1232" y="772"/>
                </a:cubicBezTo>
                <a:cubicBezTo>
                  <a:pt x="1209" y="772"/>
                  <a:pt x="1189" y="764"/>
                  <a:pt x="1177" y="737"/>
                </a:cubicBezTo>
                <a:cubicBezTo>
                  <a:pt x="1154" y="690"/>
                  <a:pt x="1228" y="645"/>
                  <a:pt x="1262" y="602"/>
                </a:cubicBezTo>
                <a:cubicBezTo>
                  <a:pt x="1292" y="562"/>
                  <a:pt x="1329" y="528"/>
                  <a:pt x="1363" y="491"/>
                </a:cubicBezTo>
                <a:cubicBezTo>
                  <a:pt x="1389" y="463"/>
                  <a:pt x="1414" y="435"/>
                  <a:pt x="1436" y="405"/>
                </a:cubicBezTo>
                <a:cubicBezTo>
                  <a:pt x="1468" y="359"/>
                  <a:pt x="1468" y="315"/>
                  <a:pt x="1440" y="285"/>
                </a:cubicBezTo>
                <a:cubicBezTo>
                  <a:pt x="1426" y="269"/>
                  <a:pt x="1409" y="262"/>
                  <a:pt x="1389" y="262"/>
                </a:cubicBezTo>
                <a:cubicBezTo>
                  <a:pt x="1368" y="262"/>
                  <a:pt x="1344" y="271"/>
                  <a:pt x="1322" y="290"/>
                </a:cubicBezTo>
                <a:cubicBezTo>
                  <a:pt x="1279" y="327"/>
                  <a:pt x="1243" y="371"/>
                  <a:pt x="1199" y="407"/>
                </a:cubicBezTo>
                <a:cubicBezTo>
                  <a:pt x="1144" y="453"/>
                  <a:pt x="1116" y="535"/>
                  <a:pt x="1027" y="536"/>
                </a:cubicBezTo>
                <a:cubicBezTo>
                  <a:pt x="990" y="474"/>
                  <a:pt x="991" y="403"/>
                  <a:pt x="983" y="336"/>
                </a:cubicBezTo>
                <a:cubicBezTo>
                  <a:pt x="976" y="280"/>
                  <a:pt x="977" y="223"/>
                  <a:pt x="972" y="167"/>
                </a:cubicBezTo>
                <a:cubicBezTo>
                  <a:pt x="968" y="130"/>
                  <a:pt x="961" y="92"/>
                  <a:pt x="948" y="57"/>
                </a:cubicBezTo>
                <a:cubicBezTo>
                  <a:pt x="936" y="24"/>
                  <a:pt x="911" y="0"/>
                  <a:pt x="8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 name="Google Shape;965;p34"/>
          <p:cNvGrpSpPr/>
          <p:nvPr/>
        </p:nvGrpSpPr>
        <p:grpSpPr>
          <a:xfrm>
            <a:off x="7925650" y="1713688"/>
            <a:ext cx="1675260" cy="2982913"/>
            <a:chOff x="7874650" y="1713688"/>
            <a:chExt cx="1675260" cy="2982913"/>
          </a:xfrm>
        </p:grpSpPr>
        <p:grpSp>
          <p:nvGrpSpPr>
            <p:cNvPr id="966" name="Google Shape;966;p34"/>
            <p:cNvGrpSpPr/>
            <p:nvPr/>
          </p:nvGrpSpPr>
          <p:grpSpPr>
            <a:xfrm>
              <a:off x="7874650" y="2202975"/>
              <a:ext cx="1675260" cy="2493626"/>
              <a:chOff x="8173750" y="2270025"/>
              <a:chExt cx="1675260" cy="2493626"/>
            </a:xfrm>
          </p:grpSpPr>
          <p:sp>
            <p:nvSpPr>
              <p:cNvPr id="967" name="Google Shape;967;p34"/>
              <p:cNvSpPr/>
              <p:nvPr/>
            </p:nvSpPr>
            <p:spPr>
              <a:xfrm>
                <a:off x="8924250" y="4255750"/>
                <a:ext cx="174250" cy="507901"/>
              </a:xfrm>
              <a:custGeom>
                <a:rect b="b" l="l" r="r" t="t"/>
                <a:pathLst>
                  <a:path extrusionOk="0" h="4685" w="196">
                    <a:moveTo>
                      <a:pt x="53" y="1"/>
                    </a:moveTo>
                    <a:cubicBezTo>
                      <a:pt x="41" y="1"/>
                      <a:pt x="31" y="33"/>
                      <a:pt x="23" y="99"/>
                    </a:cubicBezTo>
                    <a:cubicBezTo>
                      <a:pt x="17" y="151"/>
                      <a:pt x="14" y="208"/>
                      <a:pt x="12" y="267"/>
                    </a:cubicBezTo>
                    <a:cubicBezTo>
                      <a:pt x="0" y="505"/>
                      <a:pt x="3" y="747"/>
                      <a:pt x="2" y="987"/>
                    </a:cubicBezTo>
                    <a:cubicBezTo>
                      <a:pt x="1" y="1322"/>
                      <a:pt x="5" y="1656"/>
                      <a:pt x="4" y="1990"/>
                    </a:cubicBezTo>
                    <a:cubicBezTo>
                      <a:pt x="3" y="2467"/>
                      <a:pt x="15" y="2943"/>
                      <a:pt x="11" y="3357"/>
                    </a:cubicBezTo>
                    <a:cubicBezTo>
                      <a:pt x="11" y="3736"/>
                      <a:pt x="12" y="4050"/>
                      <a:pt x="17" y="4363"/>
                    </a:cubicBezTo>
                    <a:cubicBezTo>
                      <a:pt x="19" y="4478"/>
                      <a:pt x="30" y="4559"/>
                      <a:pt x="53" y="4614"/>
                    </a:cubicBezTo>
                    <a:cubicBezTo>
                      <a:pt x="71" y="4660"/>
                      <a:pt x="92" y="4684"/>
                      <a:pt x="112" y="4684"/>
                    </a:cubicBezTo>
                    <a:cubicBezTo>
                      <a:pt x="116" y="4684"/>
                      <a:pt x="120" y="4683"/>
                      <a:pt x="124" y="4682"/>
                    </a:cubicBezTo>
                    <a:cubicBezTo>
                      <a:pt x="169" y="4662"/>
                      <a:pt x="192" y="4603"/>
                      <a:pt x="191" y="4372"/>
                    </a:cubicBezTo>
                    <a:cubicBezTo>
                      <a:pt x="191" y="4348"/>
                      <a:pt x="191" y="4323"/>
                      <a:pt x="191" y="4299"/>
                    </a:cubicBezTo>
                    <a:cubicBezTo>
                      <a:pt x="191" y="4102"/>
                      <a:pt x="190" y="3906"/>
                      <a:pt x="190" y="3709"/>
                    </a:cubicBezTo>
                    <a:cubicBezTo>
                      <a:pt x="189" y="2903"/>
                      <a:pt x="196" y="2096"/>
                      <a:pt x="184" y="1290"/>
                    </a:cubicBezTo>
                    <a:cubicBezTo>
                      <a:pt x="182" y="1153"/>
                      <a:pt x="181" y="1016"/>
                      <a:pt x="175" y="880"/>
                    </a:cubicBezTo>
                    <a:cubicBezTo>
                      <a:pt x="170" y="714"/>
                      <a:pt x="162" y="550"/>
                      <a:pt x="149" y="394"/>
                    </a:cubicBezTo>
                    <a:cubicBezTo>
                      <a:pt x="134" y="231"/>
                      <a:pt x="109" y="107"/>
                      <a:pt x="74" y="27"/>
                    </a:cubicBezTo>
                    <a:cubicBezTo>
                      <a:pt x="66" y="10"/>
                      <a:pt x="59" y="1"/>
                      <a:pt x="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8173750" y="2270025"/>
                <a:ext cx="1675260" cy="2232956"/>
              </a:xfrm>
              <a:custGeom>
                <a:rect b="b" l="l" r="r" t="t"/>
                <a:pathLst>
                  <a:path extrusionOk="0" h="16456" w="12346">
                    <a:moveTo>
                      <a:pt x="5683" y="0"/>
                    </a:moveTo>
                    <a:cubicBezTo>
                      <a:pt x="5676" y="0"/>
                      <a:pt x="5668" y="1"/>
                      <a:pt x="5661" y="4"/>
                    </a:cubicBezTo>
                    <a:cubicBezTo>
                      <a:pt x="5577" y="39"/>
                      <a:pt x="5493" y="76"/>
                      <a:pt x="5451" y="165"/>
                    </a:cubicBezTo>
                    <a:cubicBezTo>
                      <a:pt x="5432" y="204"/>
                      <a:pt x="5420" y="245"/>
                      <a:pt x="5404" y="285"/>
                    </a:cubicBezTo>
                    <a:cubicBezTo>
                      <a:pt x="5247" y="698"/>
                      <a:pt x="5095" y="1114"/>
                      <a:pt x="4909" y="1515"/>
                    </a:cubicBezTo>
                    <a:cubicBezTo>
                      <a:pt x="4685" y="1999"/>
                      <a:pt x="4495" y="2498"/>
                      <a:pt x="4354" y="3014"/>
                    </a:cubicBezTo>
                    <a:cubicBezTo>
                      <a:pt x="4245" y="3409"/>
                      <a:pt x="4138" y="3805"/>
                      <a:pt x="4028" y="4200"/>
                    </a:cubicBezTo>
                    <a:cubicBezTo>
                      <a:pt x="3870" y="4765"/>
                      <a:pt x="3702" y="5327"/>
                      <a:pt x="3493" y="5876"/>
                    </a:cubicBezTo>
                    <a:cubicBezTo>
                      <a:pt x="3207" y="6628"/>
                      <a:pt x="2942" y="7388"/>
                      <a:pt x="2698" y="8156"/>
                    </a:cubicBezTo>
                    <a:cubicBezTo>
                      <a:pt x="2355" y="9239"/>
                      <a:pt x="1948" y="10299"/>
                      <a:pt x="1516" y="11349"/>
                    </a:cubicBezTo>
                    <a:cubicBezTo>
                      <a:pt x="1317" y="11833"/>
                      <a:pt x="1126" y="12318"/>
                      <a:pt x="954" y="12811"/>
                    </a:cubicBezTo>
                    <a:cubicBezTo>
                      <a:pt x="827" y="13174"/>
                      <a:pt x="695" y="13534"/>
                      <a:pt x="568" y="13896"/>
                    </a:cubicBezTo>
                    <a:cubicBezTo>
                      <a:pt x="411" y="14345"/>
                      <a:pt x="256" y="14793"/>
                      <a:pt x="103" y="15242"/>
                    </a:cubicBezTo>
                    <a:cubicBezTo>
                      <a:pt x="72" y="15333"/>
                      <a:pt x="45" y="15426"/>
                      <a:pt x="29" y="15520"/>
                    </a:cubicBezTo>
                    <a:cubicBezTo>
                      <a:pt x="1" y="15686"/>
                      <a:pt x="50" y="15779"/>
                      <a:pt x="198" y="15863"/>
                    </a:cubicBezTo>
                    <a:cubicBezTo>
                      <a:pt x="306" y="15924"/>
                      <a:pt x="423" y="15959"/>
                      <a:pt x="542" y="15989"/>
                    </a:cubicBezTo>
                    <a:cubicBezTo>
                      <a:pt x="672" y="16023"/>
                      <a:pt x="805" y="16035"/>
                      <a:pt x="935" y="16061"/>
                    </a:cubicBezTo>
                    <a:cubicBezTo>
                      <a:pt x="1186" y="16113"/>
                      <a:pt x="1441" y="16138"/>
                      <a:pt x="1694" y="16172"/>
                    </a:cubicBezTo>
                    <a:cubicBezTo>
                      <a:pt x="1974" y="16210"/>
                      <a:pt x="2257" y="16224"/>
                      <a:pt x="2538" y="16249"/>
                    </a:cubicBezTo>
                    <a:cubicBezTo>
                      <a:pt x="2608" y="16255"/>
                      <a:pt x="2677" y="16257"/>
                      <a:pt x="2747" y="16257"/>
                    </a:cubicBezTo>
                    <a:cubicBezTo>
                      <a:pt x="2874" y="16257"/>
                      <a:pt x="3002" y="16250"/>
                      <a:pt x="3129" y="16249"/>
                    </a:cubicBezTo>
                    <a:cubicBezTo>
                      <a:pt x="3359" y="16246"/>
                      <a:pt x="3588" y="16235"/>
                      <a:pt x="3818" y="16235"/>
                    </a:cubicBezTo>
                    <a:cubicBezTo>
                      <a:pt x="3844" y="16235"/>
                      <a:pt x="3870" y="16235"/>
                      <a:pt x="3897" y="16235"/>
                    </a:cubicBezTo>
                    <a:cubicBezTo>
                      <a:pt x="4163" y="16239"/>
                      <a:pt x="4429" y="16259"/>
                      <a:pt x="4695" y="16270"/>
                    </a:cubicBezTo>
                    <a:cubicBezTo>
                      <a:pt x="5062" y="16287"/>
                      <a:pt x="5428" y="16327"/>
                      <a:pt x="5794" y="16356"/>
                    </a:cubicBezTo>
                    <a:cubicBezTo>
                      <a:pt x="6430" y="16414"/>
                      <a:pt x="7065" y="16454"/>
                      <a:pt x="7703" y="16454"/>
                    </a:cubicBezTo>
                    <a:cubicBezTo>
                      <a:pt x="7727" y="16454"/>
                      <a:pt x="7750" y="16454"/>
                      <a:pt x="7774" y="16453"/>
                    </a:cubicBezTo>
                    <a:cubicBezTo>
                      <a:pt x="7945" y="16453"/>
                      <a:pt x="8115" y="16456"/>
                      <a:pt x="8286" y="16456"/>
                    </a:cubicBezTo>
                    <a:cubicBezTo>
                      <a:pt x="8424" y="16454"/>
                      <a:pt x="8562" y="16454"/>
                      <a:pt x="8701" y="16449"/>
                    </a:cubicBezTo>
                    <a:cubicBezTo>
                      <a:pt x="9010" y="16437"/>
                      <a:pt x="9319" y="16425"/>
                      <a:pt x="9627" y="16406"/>
                    </a:cubicBezTo>
                    <a:cubicBezTo>
                      <a:pt x="9952" y="16387"/>
                      <a:pt x="10275" y="16363"/>
                      <a:pt x="10600" y="16335"/>
                    </a:cubicBezTo>
                    <a:cubicBezTo>
                      <a:pt x="11120" y="16291"/>
                      <a:pt x="11640" y="16241"/>
                      <a:pt x="12160" y="16193"/>
                    </a:cubicBezTo>
                    <a:cubicBezTo>
                      <a:pt x="12304" y="16181"/>
                      <a:pt x="12346" y="16125"/>
                      <a:pt x="12308" y="15983"/>
                    </a:cubicBezTo>
                    <a:cubicBezTo>
                      <a:pt x="12304" y="15967"/>
                      <a:pt x="12299" y="15952"/>
                      <a:pt x="12294" y="15937"/>
                    </a:cubicBezTo>
                    <a:cubicBezTo>
                      <a:pt x="12124" y="15414"/>
                      <a:pt x="11942" y="14898"/>
                      <a:pt x="11730" y="14390"/>
                    </a:cubicBezTo>
                    <a:cubicBezTo>
                      <a:pt x="11658" y="14218"/>
                      <a:pt x="11583" y="14047"/>
                      <a:pt x="11514" y="13873"/>
                    </a:cubicBezTo>
                    <a:cubicBezTo>
                      <a:pt x="11388" y="13557"/>
                      <a:pt x="11264" y="13238"/>
                      <a:pt x="11142" y="12920"/>
                    </a:cubicBezTo>
                    <a:cubicBezTo>
                      <a:pt x="10874" y="12218"/>
                      <a:pt x="10624" y="11508"/>
                      <a:pt x="10339" y="10813"/>
                    </a:cubicBezTo>
                    <a:cubicBezTo>
                      <a:pt x="10139" y="10330"/>
                      <a:pt x="9970" y="9835"/>
                      <a:pt x="9817" y="9335"/>
                    </a:cubicBezTo>
                    <a:cubicBezTo>
                      <a:pt x="9636" y="8738"/>
                      <a:pt x="9444" y="8144"/>
                      <a:pt x="9216" y="7564"/>
                    </a:cubicBezTo>
                    <a:cubicBezTo>
                      <a:pt x="8894" y="6751"/>
                      <a:pt x="8563" y="5941"/>
                      <a:pt x="8237" y="5131"/>
                    </a:cubicBezTo>
                    <a:cubicBezTo>
                      <a:pt x="8220" y="5086"/>
                      <a:pt x="8199" y="5042"/>
                      <a:pt x="8180" y="4999"/>
                    </a:cubicBezTo>
                    <a:cubicBezTo>
                      <a:pt x="8035" y="4683"/>
                      <a:pt x="7888" y="4370"/>
                      <a:pt x="7748" y="4053"/>
                    </a:cubicBezTo>
                    <a:cubicBezTo>
                      <a:pt x="7408" y="3287"/>
                      <a:pt x="7018" y="2546"/>
                      <a:pt x="6612" y="1814"/>
                    </a:cubicBezTo>
                    <a:cubicBezTo>
                      <a:pt x="6477" y="1571"/>
                      <a:pt x="6339" y="1332"/>
                      <a:pt x="6204" y="1089"/>
                    </a:cubicBezTo>
                    <a:cubicBezTo>
                      <a:pt x="6104" y="907"/>
                      <a:pt x="6003" y="725"/>
                      <a:pt x="5908" y="541"/>
                    </a:cubicBezTo>
                    <a:cubicBezTo>
                      <a:pt x="5841" y="409"/>
                      <a:pt x="5767" y="277"/>
                      <a:pt x="5782" y="118"/>
                    </a:cubicBezTo>
                    <a:cubicBezTo>
                      <a:pt x="5784" y="97"/>
                      <a:pt x="5775" y="76"/>
                      <a:pt x="5767" y="56"/>
                    </a:cubicBezTo>
                    <a:cubicBezTo>
                      <a:pt x="5753" y="25"/>
                      <a:pt x="5716" y="0"/>
                      <a:pt x="56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a:off x="8290311" y="2271111"/>
                <a:ext cx="1324359" cy="2222643"/>
              </a:xfrm>
              <a:custGeom>
                <a:rect b="b" l="l" r="r" t="t"/>
                <a:pathLst>
                  <a:path extrusionOk="0" h="16380" w="9760">
                    <a:moveTo>
                      <a:pt x="2716" y="10349"/>
                    </a:moveTo>
                    <a:lnTo>
                      <a:pt x="2723" y="10354"/>
                    </a:lnTo>
                    <a:lnTo>
                      <a:pt x="2715" y="10357"/>
                    </a:lnTo>
                    <a:lnTo>
                      <a:pt x="2716" y="10349"/>
                    </a:lnTo>
                    <a:close/>
                    <a:moveTo>
                      <a:pt x="4791" y="0"/>
                    </a:moveTo>
                    <a:cubicBezTo>
                      <a:pt x="4741" y="22"/>
                      <a:pt x="4691" y="45"/>
                      <a:pt x="4650" y="80"/>
                    </a:cubicBezTo>
                    <a:cubicBezTo>
                      <a:pt x="4652" y="121"/>
                      <a:pt x="4654" y="161"/>
                      <a:pt x="4653" y="201"/>
                    </a:cubicBezTo>
                    <a:cubicBezTo>
                      <a:pt x="4653" y="371"/>
                      <a:pt x="4652" y="542"/>
                      <a:pt x="4651" y="712"/>
                    </a:cubicBezTo>
                    <a:cubicBezTo>
                      <a:pt x="4651" y="727"/>
                      <a:pt x="4655" y="744"/>
                      <a:pt x="4656" y="759"/>
                    </a:cubicBezTo>
                    <a:cubicBezTo>
                      <a:pt x="4660" y="902"/>
                      <a:pt x="4666" y="1045"/>
                      <a:pt x="4669" y="1189"/>
                    </a:cubicBezTo>
                    <a:cubicBezTo>
                      <a:pt x="4672" y="1332"/>
                      <a:pt x="4667" y="1476"/>
                      <a:pt x="4674" y="1620"/>
                    </a:cubicBezTo>
                    <a:cubicBezTo>
                      <a:pt x="4685" y="1815"/>
                      <a:pt x="4685" y="2012"/>
                      <a:pt x="4689" y="2208"/>
                    </a:cubicBezTo>
                    <a:cubicBezTo>
                      <a:pt x="4691" y="2347"/>
                      <a:pt x="4692" y="2485"/>
                      <a:pt x="4691" y="2623"/>
                    </a:cubicBezTo>
                    <a:cubicBezTo>
                      <a:pt x="4691" y="2776"/>
                      <a:pt x="4705" y="2931"/>
                      <a:pt x="4706" y="3085"/>
                    </a:cubicBezTo>
                    <a:cubicBezTo>
                      <a:pt x="4706" y="3281"/>
                      <a:pt x="4700" y="3478"/>
                      <a:pt x="4697" y="3674"/>
                    </a:cubicBezTo>
                    <a:cubicBezTo>
                      <a:pt x="4697" y="3691"/>
                      <a:pt x="4698" y="3707"/>
                      <a:pt x="4698" y="3722"/>
                    </a:cubicBezTo>
                    <a:cubicBezTo>
                      <a:pt x="4699" y="3930"/>
                      <a:pt x="4702" y="4137"/>
                      <a:pt x="4703" y="4344"/>
                    </a:cubicBezTo>
                    <a:cubicBezTo>
                      <a:pt x="4703" y="4514"/>
                      <a:pt x="4699" y="4685"/>
                      <a:pt x="4698" y="4855"/>
                    </a:cubicBezTo>
                    <a:cubicBezTo>
                      <a:pt x="4697" y="4865"/>
                      <a:pt x="4699" y="4876"/>
                      <a:pt x="4700" y="4886"/>
                    </a:cubicBezTo>
                    <a:cubicBezTo>
                      <a:pt x="4721" y="5077"/>
                      <a:pt x="4728" y="5267"/>
                      <a:pt x="4710" y="5460"/>
                    </a:cubicBezTo>
                    <a:cubicBezTo>
                      <a:pt x="4698" y="5586"/>
                      <a:pt x="4690" y="5714"/>
                      <a:pt x="4688" y="5842"/>
                    </a:cubicBezTo>
                    <a:cubicBezTo>
                      <a:pt x="4685" y="6054"/>
                      <a:pt x="4690" y="6267"/>
                      <a:pt x="4689" y="6479"/>
                    </a:cubicBezTo>
                    <a:cubicBezTo>
                      <a:pt x="4689" y="6554"/>
                      <a:pt x="4683" y="6628"/>
                      <a:pt x="4693" y="6702"/>
                    </a:cubicBezTo>
                    <a:cubicBezTo>
                      <a:pt x="4700" y="6765"/>
                      <a:pt x="4690" y="6829"/>
                      <a:pt x="4686" y="6894"/>
                    </a:cubicBezTo>
                    <a:cubicBezTo>
                      <a:pt x="4685" y="6908"/>
                      <a:pt x="4674" y="6914"/>
                      <a:pt x="4663" y="6914"/>
                    </a:cubicBezTo>
                    <a:cubicBezTo>
                      <a:pt x="4659" y="6914"/>
                      <a:pt x="4655" y="6913"/>
                      <a:pt x="4651" y="6912"/>
                    </a:cubicBezTo>
                    <a:cubicBezTo>
                      <a:pt x="4642" y="6909"/>
                      <a:pt x="4632" y="6901"/>
                      <a:pt x="4625" y="6894"/>
                    </a:cubicBezTo>
                    <a:cubicBezTo>
                      <a:pt x="4444" y="6715"/>
                      <a:pt x="4262" y="6535"/>
                      <a:pt x="4081" y="6355"/>
                    </a:cubicBezTo>
                    <a:cubicBezTo>
                      <a:pt x="4050" y="6325"/>
                      <a:pt x="4033" y="6289"/>
                      <a:pt x="4025" y="6244"/>
                    </a:cubicBezTo>
                    <a:cubicBezTo>
                      <a:pt x="3971" y="5886"/>
                      <a:pt x="3915" y="5529"/>
                      <a:pt x="3860" y="5172"/>
                    </a:cubicBezTo>
                    <a:cubicBezTo>
                      <a:pt x="3824" y="4942"/>
                      <a:pt x="3789" y="4710"/>
                      <a:pt x="3754" y="4479"/>
                    </a:cubicBezTo>
                    <a:cubicBezTo>
                      <a:pt x="3748" y="4440"/>
                      <a:pt x="3735" y="4407"/>
                      <a:pt x="3704" y="4383"/>
                    </a:cubicBezTo>
                    <a:cubicBezTo>
                      <a:pt x="3695" y="4375"/>
                      <a:pt x="3683" y="4371"/>
                      <a:pt x="3671" y="4371"/>
                    </a:cubicBezTo>
                    <a:cubicBezTo>
                      <a:pt x="3651" y="4371"/>
                      <a:pt x="3631" y="4381"/>
                      <a:pt x="3621" y="4397"/>
                    </a:cubicBezTo>
                    <a:cubicBezTo>
                      <a:pt x="3599" y="4437"/>
                      <a:pt x="3604" y="4479"/>
                      <a:pt x="3610" y="4522"/>
                    </a:cubicBezTo>
                    <a:cubicBezTo>
                      <a:pt x="3642" y="4715"/>
                      <a:pt x="3671" y="4910"/>
                      <a:pt x="3702" y="5104"/>
                    </a:cubicBezTo>
                    <a:cubicBezTo>
                      <a:pt x="3744" y="5378"/>
                      <a:pt x="3787" y="5651"/>
                      <a:pt x="3829" y="5923"/>
                    </a:cubicBezTo>
                    <a:cubicBezTo>
                      <a:pt x="3838" y="5985"/>
                      <a:pt x="3827" y="6018"/>
                      <a:pt x="3802" y="6022"/>
                    </a:cubicBezTo>
                    <a:cubicBezTo>
                      <a:pt x="3800" y="6022"/>
                      <a:pt x="3799" y="6022"/>
                      <a:pt x="3797" y="6022"/>
                    </a:cubicBezTo>
                    <a:cubicBezTo>
                      <a:pt x="3762" y="6022"/>
                      <a:pt x="3745" y="5993"/>
                      <a:pt x="3727" y="5971"/>
                    </a:cubicBezTo>
                    <a:cubicBezTo>
                      <a:pt x="3556" y="5774"/>
                      <a:pt x="3385" y="5576"/>
                      <a:pt x="3214" y="5379"/>
                    </a:cubicBezTo>
                    <a:cubicBezTo>
                      <a:pt x="3169" y="5325"/>
                      <a:pt x="3126" y="5271"/>
                      <a:pt x="3077" y="5223"/>
                    </a:cubicBezTo>
                    <a:cubicBezTo>
                      <a:pt x="3021" y="5168"/>
                      <a:pt x="2967" y="5112"/>
                      <a:pt x="2915" y="5055"/>
                    </a:cubicBezTo>
                    <a:cubicBezTo>
                      <a:pt x="2898" y="5107"/>
                      <a:pt x="2882" y="5159"/>
                      <a:pt x="2865" y="5211"/>
                    </a:cubicBezTo>
                    <a:cubicBezTo>
                      <a:pt x="2943" y="5299"/>
                      <a:pt x="3023" y="5386"/>
                      <a:pt x="3102" y="5473"/>
                    </a:cubicBezTo>
                    <a:cubicBezTo>
                      <a:pt x="3290" y="5684"/>
                      <a:pt x="3464" y="5906"/>
                      <a:pt x="3664" y="6106"/>
                    </a:cubicBezTo>
                    <a:cubicBezTo>
                      <a:pt x="3809" y="6254"/>
                      <a:pt x="3934" y="6421"/>
                      <a:pt x="4086" y="6564"/>
                    </a:cubicBezTo>
                    <a:cubicBezTo>
                      <a:pt x="4229" y="6699"/>
                      <a:pt x="4364" y="6842"/>
                      <a:pt x="4505" y="6981"/>
                    </a:cubicBezTo>
                    <a:cubicBezTo>
                      <a:pt x="4554" y="7029"/>
                      <a:pt x="4607" y="7073"/>
                      <a:pt x="4659" y="7118"/>
                    </a:cubicBezTo>
                    <a:cubicBezTo>
                      <a:pt x="4681" y="7136"/>
                      <a:pt x="4694" y="7157"/>
                      <a:pt x="4695" y="7186"/>
                    </a:cubicBezTo>
                    <a:cubicBezTo>
                      <a:pt x="4699" y="7265"/>
                      <a:pt x="4705" y="7345"/>
                      <a:pt x="4707" y="7425"/>
                    </a:cubicBezTo>
                    <a:cubicBezTo>
                      <a:pt x="4711" y="7557"/>
                      <a:pt x="4709" y="7690"/>
                      <a:pt x="4715" y="7823"/>
                    </a:cubicBezTo>
                    <a:cubicBezTo>
                      <a:pt x="4725" y="8035"/>
                      <a:pt x="4739" y="8247"/>
                      <a:pt x="4751" y="8459"/>
                    </a:cubicBezTo>
                    <a:cubicBezTo>
                      <a:pt x="4755" y="8544"/>
                      <a:pt x="4759" y="8629"/>
                      <a:pt x="4764" y="8714"/>
                    </a:cubicBezTo>
                    <a:cubicBezTo>
                      <a:pt x="4775" y="8915"/>
                      <a:pt x="4786" y="9116"/>
                      <a:pt x="4797" y="9318"/>
                    </a:cubicBezTo>
                    <a:cubicBezTo>
                      <a:pt x="4809" y="9498"/>
                      <a:pt x="4821" y="9678"/>
                      <a:pt x="4832" y="9858"/>
                    </a:cubicBezTo>
                    <a:cubicBezTo>
                      <a:pt x="4844" y="10043"/>
                      <a:pt x="4856" y="10229"/>
                      <a:pt x="4869" y="10414"/>
                    </a:cubicBezTo>
                    <a:cubicBezTo>
                      <a:pt x="4880" y="10584"/>
                      <a:pt x="4894" y="10754"/>
                      <a:pt x="4904" y="10923"/>
                    </a:cubicBezTo>
                    <a:cubicBezTo>
                      <a:pt x="4917" y="11124"/>
                      <a:pt x="4933" y="11325"/>
                      <a:pt x="4941" y="11527"/>
                    </a:cubicBezTo>
                    <a:cubicBezTo>
                      <a:pt x="4947" y="11680"/>
                      <a:pt x="4970" y="11835"/>
                      <a:pt x="4952" y="11988"/>
                    </a:cubicBezTo>
                    <a:cubicBezTo>
                      <a:pt x="4954" y="11997"/>
                      <a:pt x="4956" y="12005"/>
                      <a:pt x="4958" y="12013"/>
                    </a:cubicBezTo>
                    <a:cubicBezTo>
                      <a:pt x="4951" y="12010"/>
                      <a:pt x="4944" y="12006"/>
                      <a:pt x="4937" y="12002"/>
                    </a:cubicBezTo>
                    <a:cubicBezTo>
                      <a:pt x="4892" y="11994"/>
                      <a:pt x="4859" y="11967"/>
                      <a:pt x="4825" y="11941"/>
                    </a:cubicBezTo>
                    <a:cubicBezTo>
                      <a:pt x="4646" y="11808"/>
                      <a:pt x="4468" y="11672"/>
                      <a:pt x="4289" y="11539"/>
                    </a:cubicBezTo>
                    <a:cubicBezTo>
                      <a:pt x="4023" y="11343"/>
                      <a:pt x="3757" y="11149"/>
                      <a:pt x="3492" y="10951"/>
                    </a:cubicBezTo>
                    <a:cubicBezTo>
                      <a:pt x="3326" y="10828"/>
                      <a:pt x="3164" y="10699"/>
                      <a:pt x="2997" y="10576"/>
                    </a:cubicBezTo>
                    <a:cubicBezTo>
                      <a:pt x="2945" y="10538"/>
                      <a:pt x="2914" y="10495"/>
                      <a:pt x="2906" y="10433"/>
                    </a:cubicBezTo>
                    <a:cubicBezTo>
                      <a:pt x="2902" y="10412"/>
                      <a:pt x="2895" y="10393"/>
                      <a:pt x="2890" y="10372"/>
                    </a:cubicBezTo>
                    <a:cubicBezTo>
                      <a:pt x="2754" y="9818"/>
                      <a:pt x="2639" y="9261"/>
                      <a:pt x="2570" y="8696"/>
                    </a:cubicBezTo>
                    <a:cubicBezTo>
                      <a:pt x="2564" y="8648"/>
                      <a:pt x="2556" y="8601"/>
                      <a:pt x="2545" y="8555"/>
                    </a:cubicBezTo>
                    <a:cubicBezTo>
                      <a:pt x="2537" y="8523"/>
                      <a:pt x="2515" y="8501"/>
                      <a:pt x="2481" y="8501"/>
                    </a:cubicBezTo>
                    <a:cubicBezTo>
                      <a:pt x="2480" y="8501"/>
                      <a:pt x="2478" y="8501"/>
                      <a:pt x="2477" y="8501"/>
                    </a:cubicBezTo>
                    <a:cubicBezTo>
                      <a:pt x="2440" y="8502"/>
                      <a:pt x="2418" y="8524"/>
                      <a:pt x="2408" y="8558"/>
                    </a:cubicBezTo>
                    <a:cubicBezTo>
                      <a:pt x="2397" y="8594"/>
                      <a:pt x="2404" y="8631"/>
                      <a:pt x="2410" y="8669"/>
                    </a:cubicBezTo>
                    <a:cubicBezTo>
                      <a:pt x="2492" y="9172"/>
                      <a:pt x="2566" y="9678"/>
                      <a:pt x="2692" y="10173"/>
                    </a:cubicBezTo>
                    <a:cubicBezTo>
                      <a:pt x="2702" y="10212"/>
                      <a:pt x="2733" y="10262"/>
                      <a:pt x="2692" y="10292"/>
                    </a:cubicBezTo>
                    <a:cubicBezTo>
                      <a:pt x="2679" y="10301"/>
                      <a:pt x="2668" y="10305"/>
                      <a:pt x="2657" y="10305"/>
                    </a:cubicBezTo>
                    <a:cubicBezTo>
                      <a:pt x="2623" y="10305"/>
                      <a:pt x="2597" y="10269"/>
                      <a:pt x="2570" y="10248"/>
                    </a:cubicBezTo>
                    <a:cubicBezTo>
                      <a:pt x="2216" y="9976"/>
                      <a:pt x="1858" y="9708"/>
                      <a:pt x="1508" y="9429"/>
                    </a:cubicBezTo>
                    <a:cubicBezTo>
                      <a:pt x="1481" y="9408"/>
                      <a:pt x="1453" y="9386"/>
                      <a:pt x="1426" y="9364"/>
                    </a:cubicBezTo>
                    <a:cubicBezTo>
                      <a:pt x="1409" y="9410"/>
                      <a:pt x="1393" y="9455"/>
                      <a:pt x="1375" y="9501"/>
                    </a:cubicBezTo>
                    <a:cubicBezTo>
                      <a:pt x="1630" y="9702"/>
                      <a:pt x="1885" y="9902"/>
                      <a:pt x="2141" y="10102"/>
                    </a:cubicBezTo>
                    <a:cubicBezTo>
                      <a:pt x="2371" y="10282"/>
                      <a:pt x="2603" y="10460"/>
                      <a:pt x="2835" y="10638"/>
                    </a:cubicBezTo>
                    <a:cubicBezTo>
                      <a:pt x="2971" y="10742"/>
                      <a:pt x="3108" y="10843"/>
                      <a:pt x="3244" y="10944"/>
                    </a:cubicBezTo>
                    <a:cubicBezTo>
                      <a:pt x="3522" y="11151"/>
                      <a:pt x="3799" y="11358"/>
                      <a:pt x="4077" y="11565"/>
                    </a:cubicBezTo>
                    <a:cubicBezTo>
                      <a:pt x="4097" y="11580"/>
                      <a:pt x="4123" y="11591"/>
                      <a:pt x="4121" y="11631"/>
                    </a:cubicBezTo>
                    <a:cubicBezTo>
                      <a:pt x="4082" y="11640"/>
                      <a:pt x="4042" y="11653"/>
                      <a:pt x="4002" y="11661"/>
                    </a:cubicBezTo>
                    <a:cubicBezTo>
                      <a:pt x="3819" y="11698"/>
                      <a:pt x="3636" y="11732"/>
                      <a:pt x="3454" y="11768"/>
                    </a:cubicBezTo>
                    <a:cubicBezTo>
                      <a:pt x="3016" y="11857"/>
                      <a:pt x="2578" y="11947"/>
                      <a:pt x="2141" y="12037"/>
                    </a:cubicBezTo>
                    <a:cubicBezTo>
                      <a:pt x="2042" y="12057"/>
                      <a:pt x="1943" y="12079"/>
                      <a:pt x="1844" y="12098"/>
                    </a:cubicBezTo>
                    <a:cubicBezTo>
                      <a:pt x="1806" y="12106"/>
                      <a:pt x="1773" y="12120"/>
                      <a:pt x="1749" y="12152"/>
                    </a:cubicBezTo>
                    <a:cubicBezTo>
                      <a:pt x="1729" y="12176"/>
                      <a:pt x="1739" y="12218"/>
                      <a:pt x="1767" y="12234"/>
                    </a:cubicBezTo>
                    <a:cubicBezTo>
                      <a:pt x="1784" y="12244"/>
                      <a:pt x="1800" y="12247"/>
                      <a:pt x="1817" y="12247"/>
                    </a:cubicBezTo>
                    <a:cubicBezTo>
                      <a:pt x="1836" y="12247"/>
                      <a:pt x="1855" y="12243"/>
                      <a:pt x="1875" y="12238"/>
                    </a:cubicBezTo>
                    <a:cubicBezTo>
                      <a:pt x="2183" y="12176"/>
                      <a:pt x="2490" y="12114"/>
                      <a:pt x="2798" y="12052"/>
                    </a:cubicBezTo>
                    <a:cubicBezTo>
                      <a:pt x="3246" y="11960"/>
                      <a:pt x="3694" y="11868"/>
                      <a:pt x="4142" y="11776"/>
                    </a:cubicBezTo>
                    <a:cubicBezTo>
                      <a:pt x="4206" y="11762"/>
                      <a:pt x="4247" y="11754"/>
                      <a:pt x="4280" y="11754"/>
                    </a:cubicBezTo>
                    <a:cubicBezTo>
                      <a:pt x="4341" y="11754"/>
                      <a:pt x="4376" y="11782"/>
                      <a:pt x="4474" y="11856"/>
                    </a:cubicBezTo>
                    <a:cubicBezTo>
                      <a:pt x="4499" y="11876"/>
                      <a:pt x="4524" y="11897"/>
                      <a:pt x="4550" y="11916"/>
                    </a:cubicBezTo>
                    <a:cubicBezTo>
                      <a:pt x="4670" y="12003"/>
                      <a:pt x="4791" y="12090"/>
                      <a:pt x="4914" y="12174"/>
                    </a:cubicBezTo>
                    <a:cubicBezTo>
                      <a:pt x="4963" y="12206"/>
                      <a:pt x="4988" y="12244"/>
                      <a:pt x="4987" y="12305"/>
                    </a:cubicBezTo>
                    <a:cubicBezTo>
                      <a:pt x="4985" y="12379"/>
                      <a:pt x="4995" y="12453"/>
                      <a:pt x="4998" y="12528"/>
                    </a:cubicBezTo>
                    <a:cubicBezTo>
                      <a:pt x="5005" y="12730"/>
                      <a:pt x="5005" y="12931"/>
                      <a:pt x="5022" y="13132"/>
                    </a:cubicBezTo>
                    <a:cubicBezTo>
                      <a:pt x="5031" y="13228"/>
                      <a:pt x="5027" y="13323"/>
                      <a:pt x="5033" y="13420"/>
                    </a:cubicBezTo>
                    <a:cubicBezTo>
                      <a:pt x="5041" y="13546"/>
                      <a:pt x="5049" y="13673"/>
                      <a:pt x="5055" y="13800"/>
                    </a:cubicBezTo>
                    <a:cubicBezTo>
                      <a:pt x="5064" y="14002"/>
                      <a:pt x="5070" y="14204"/>
                      <a:pt x="5079" y="14405"/>
                    </a:cubicBezTo>
                    <a:cubicBezTo>
                      <a:pt x="5089" y="14617"/>
                      <a:pt x="5105" y="14829"/>
                      <a:pt x="5114" y="15042"/>
                    </a:cubicBezTo>
                    <a:cubicBezTo>
                      <a:pt x="5122" y="15269"/>
                      <a:pt x="5128" y="15498"/>
                      <a:pt x="5147" y="15726"/>
                    </a:cubicBezTo>
                    <a:cubicBezTo>
                      <a:pt x="5153" y="15785"/>
                      <a:pt x="5161" y="15849"/>
                      <a:pt x="5125" y="15914"/>
                    </a:cubicBezTo>
                    <a:cubicBezTo>
                      <a:pt x="5013" y="15856"/>
                      <a:pt x="4910" y="15804"/>
                      <a:pt x="4808" y="15746"/>
                    </a:cubicBezTo>
                    <a:cubicBezTo>
                      <a:pt x="4400" y="15517"/>
                      <a:pt x="3990" y="15289"/>
                      <a:pt x="3584" y="15054"/>
                    </a:cubicBezTo>
                    <a:cubicBezTo>
                      <a:pt x="3156" y="14806"/>
                      <a:pt x="2731" y="14553"/>
                      <a:pt x="2306" y="14297"/>
                    </a:cubicBezTo>
                    <a:cubicBezTo>
                      <a:pt x="1699" y="13932"/>
                      <a:pt x="1093" y="13564"/>
                      <a:pt x="488" y="13196"/>
                    </a:cubicBezTo>
                    <a:cubicBezTo>
                      <a:pt x="341" y="13107"/>
                      <a:pt x="196" y="13017"/>
                      <a:pt x="51" y="12928"/>
                    </a:cubicBezTo>
                    <a:cubicBezTo>
                      <a:pt x="34" y="12975"/>
                      <a:pt x="17" y="13023"/>
                      <a:pt x="0" y="13070"/>
                    </a:cubicBezTo>
                    <a:cubicBezTo>
                      <a:pt x="76" y="13118"/>
                      <a:pt x="152" y="13164"/>
                      <a:pt x="229" y="13210"/>
                    </a:cubicBezTo>
                    <a:cubicBezTo>
                      <a:pt x="919" y="13624"/>
                      <a:pt x="1598" y="14053"/>
                      <a:pt x="2296" y="14454"/>
                    </a:cubicBezTo>
                    <a:cubicBezTo>
                      <a:pt x="2795" y="14741"/>
                      <a:pt x="3286" y="15040"/>
                      <a:pt x="3783" y="15333"/>
                    </a:cubicBezTo>
                    <a:cubicBezTo>
                      <a:pt x="3979" y="15449"/>
                      <a:pt x="4178" y="15562"/>
                      <a:pt x="4378" y="15675"/>
                    </a:cubicBezTo>
                    <a:cubicBezTo>
                      <a:pt x="4531" y="15761"/>
                      <a:pt x="4687" y="15843"/>
                      <a:pt x="4840" y="15926"/>
                    </a:cubicBezTo>
                    <a:cubicBezTo>
                      <a:pt x="4925" y="15972"/>
                      <a:pt x="5010" y="16017"/>
                      <a:pt x="5094" y="16062"/>
                    </a:cubicBezTo>
                    <a:cubicBezTo>
                      <a:pt x="5135" y="16083"/>
                      <a:pt x="5157" y="16114"/>
                      <a:pt x="5157" y="16164"/>
                    </a:cubicBezTo>
                    <a:cubicBezTo>
                      <a:pt x="5157" y="16232"/>
                      <a:pt x="5168" y="16299"/>
                      <a:pt x="5169" y="16369"/>
                    </a:cubicBezTo>
                    <a:cubicBezTo>
                      <a:pt x="5218" y="16373"/>
                      <a:pt x="5267" y="16376"/>
                      <a:pt x="5317" y="16380"/>
                    </a:cubicBezTo>
                    <a:cubicBezTo>
                      <a:pt x="5317" y="16339"/>
                      <a:pt x="5317" y="16298"/>
                      <a:pt x="5313" y="16257"/>
                    </a:cubicBezTo>
                    <a:cubicBezTo>
                      <a:pt x="5301" y="16136"/>
                      <a:pt x="5301" y="16013"/>
                      <a:pt x="5297" y="15892"/>
                    </a:cubicBezTo>
                    <a:cubicBezTo>
                      <a:pt x="5293" y="15770"/>
                      <a:pt x="5291" y="15647"/>
                      <a:pt x="5285" y="15525"/>
                    </a:cubicBezTo>
                    <a:cubicBezTo>
                      <a:pt x="5274" y="15335"/>
                      <a:pt x="5261" y="15143"/>
                      <a:pt x="5249" y="14953"/>
                    </a:cubicBezTo>
                    <a:cubicBezTo>
                      <a:pt x="5245" y="14897"/>
                      <a:pt x="5261" y="14853"/>
                      <a:pt x="5312" y="14818"/>
                    </a:cubicBezTo>
                    <a:cubicBezTo>
                      <a:pt x="5395" y="14761"/>
                      <a:pt x="5473" y="14695"/>
                      <a:pt x="5552" y="14632"/>
                    </a:cubicBezTo>
                    <a:cubicBezTo>
                      <a:pt x="5622" y="14575"/>
                      <a:pt x="5691" y="14515"/>
                      <a:pt x="5763" y="14461"/>
                    </a:cubicBezTo>
                    <a:cubicBezTo>
                      <a:pt x="5936" y="14328"/>
                      <a:pt x="6113" y="14200"/>
                      <a:pt x="6285" y="14065"/>
                    </a:cubicBezTo>
                    <a:cubicBezTo>
                      <a:pt x="6478" y="13916"/>
                      <a:pt x="6665" y="13757"/>
                      <a:pt x="6863" y="13613"/>
                    </a:cubicBezTo>
                    <a:cubicBezTo>
                      <a:pt x="6988" y="13523"/>
                      <a:pt x="7106" y="13423"/>
                      <a:pt x="7231" y="13331"/>
                    </a:cubicBezTo>
                    <a:cubicBezTo>
                      <a:pt x="7453" y="13167"/>
                      <a:pt x="7679" y="13007"/>
                      <a:pt x="7900" y="12842"/>
                    </a:cubicBezTo>
                    <a:cubicBezTo>
                      <a:pt x="8013" y="12758"/>
                      <a:pt x="8051" y="12728"/>
                      <a:pt x="8123" y="12728"/>
                    </a:cubicBezTo>
                    <a:cubicBezTo>
                      <a:pt x="8160" y="12728"/>
                      <a:pt x="8207" y="12736"/>
                      <a:pt x="8278" y="12749"/>
                    </a:cubicBezTo>
                    <a:cubicBezTo>
                      <a:pt x="8294" y="12751"/>
                      <a:pt x="8309" y="12755"/>
                      <a:pt x="8325" y="12758"/>
                    </a:cubicBezTo>
                    <a:cubicBezTo>
                      <a:pt x="8476" y="12789"/>
                      <a:pt x="8627" y="12821"/>
                      <a:pt x="8777" y="12851"/>
                    </a:cubicBezTo>
                    <a:cubicBezTo>
                      <a:pt x="8902" y="12876"/>
                      <a:pt x="9028" y="12900"/>
                      <a:pt x="9153" y="12924"/>
                    </a:cubicBezTo>
                    <a:cubicBezTo>
                      <a:pt x="9288" y="12952"/>
                      <a:pt x="9423" y="12980"/>
                      <a:pt x="9558" y="13008"/>
                    </a:cubicBezTo>
                    <a:cubicBezTo>
                      <a:pt x="9595" y="13015"/>
                      <a:pt x="9633" y="13017"/>
                      <a:pt x="9670" y="13019"/>
                    </a:cubicBezTo>
                    <a:cubicBezTo>
                      <a:pt x="9672" y="13019"/>
                      <a:pt x="9674" y="13019"/>
                      <a:pt x="9676" y="13019"/>
                    </a:cubicBezTo>
                    <a:cubicBezTo>
                      <a:pt x="9720" y="13019"/>
                      <a:pt x="9753" y="12996"/>
                      <a:pt x="9757" y="12966"/>
                    </a:cubicBezTo>
                    <a:cubicBezTo>
                      <a:pt x="9760" y="12935"/>
                      <a:pt x="9733" y="12897"/>
                      <a:pt x="9696" y="12881"/>
                    </a:cubicBezTo>
                    <a:cubicBezTo>
                      <a:pt x="9681" y="12876"/>
                      <a:pt x="9666" y="12870"/>
                      <a:pt x="9650" y="12868"/>
                    </a:cubicBezTo>
                    <a:cubicBezTo>
                      <a:pt x="9528" y="12858"/>
                      <a:pt x="9409" y="12829"/>
                      <a:pt x="9289" y="12804"/>
                    </a:cubicBezTo>
                    <a:cubicBezTo>
                      <a:pt x="9065" y="12759"/>
                      <a:pt x="8839" y="12725"/>
                      <a:pt x="8617" y="12674"/>
                    </a:cubicBezTo>
                    <a:cubicBezTo>
                      <a:pt x="8522" y="12653"/>
                      <a:pt x="8428" y="12641"/>
                      <a:pt x="8335" y="12620"/>
                    </a:cubicBezTo>
                    <a:cubicBezTo>
                      <a:pt x="8322" y="12618"/>
                      <a:pt x="8306" y="12605"/>
                      <a:pt x="8300" y="12592"/>
                    </a:cubicBezTo>
                    <a:cubicBezTo>
                      <a:pt x="8288" y="12572"/>
                      <a:pt x="8296" y="12548"/>
                      <a:pt x="8313" y="12535"/>
                    </a:cubicBezTo>
                    <a:cubicBezTo>
                      <a:pt x="8353" y="12501"/>
                      <a:pt x="8399" y="12474"/>
                      <a:pt x="8442" y="12441"/>
                    </a:cubicBezTo>
                    <a:cubicBezTo>
                      <a:pt x="8577" y="12339"/>
                      <a:pt x="8712" y="12234"/>
                      <a:pt x="8848" y="12132"/>
                    </a:cubicBezTo>
                    <a:cubicBezTo>
                      <a:pt x="8942" y="12062"/>
                      <a:pt x="9037" y="11995"/>
                      <a:pt x="9132" y="11926"/>
                    </a:cubicBezTo>
                    <a:cubicBezTo>
                      <a:pt x="9257" y="11836"/>
                      <a:pt x="9383" y="11747"/>
                      <a:pt x="9508" y="11656"/>
                    </a:cubicBezTo>
                    <a:cubicBezTo>
                      <a:pt x="9587" y="11597"/>
                      <a:pt x="9667" y="11538"/>
                      <a:pt x="9746" y="11479"/>
                    </a:cubicBezTo>
                    <a:cubicBezTo>
                      <a:pt x="9728" y="11434"/>
                      <a:pt x="9712" y="11390"/>
                      <a:pt x="9694" y="11345"/>
                    </a:cubicBezTo>
                    <a:cubicBezTo>
                      <a:pt x="9569" y="11437"/>
                      <a:pt x="9443" y="11529"/>
                      <a:pt x="9316" y="11621"/>
                    </a:cubicBezTo>
                    <a:cubicBezTo>
                      <a:pt x="9121" y="11760"/>
                      <a:pt x="8924" y="11895"/>
                      <a:pt x="8731" y="12038"/>
                    </a:cubicBezTo>
                    <a:cubicBezTo>
                      <a:pt x="8492" y="12215"/>
                      <a:pt x="8255" y="12396"/>
                      <a:pt x="8018" y="12575"/>
                    </a:cubicBezTo>
                    <a:cubicBezTo>
                      <a:pt x="7915" y="12653"/>
                      <a:pt x="7814" y="12730"/>
                      <a:pt x="7712" y="12805"/>
                    </a:cubicBezTo>
                    <a:cubicBezTo>
                      <a:pt x="7488" y="12968"/>
                      <a:pt x="7264" y="13132"/>
                      <a:pt x="7040" y="13293"/>
                    </a:cubicBezTo>
                    <a:cubicBezTo>
                      <a:pt x="7006" y="13317"/>
                      <a:pt x="6976" y="13368"/>
                      <a:pt x="6935" y="13368"/>
                    </a:cubicBezTo>
                    <a:cubicBezTo>
                      <a:pt x="6927" y="13368"/>
                      <a:pt x="6918" y="13366"/>
                      <a:pt x="6909" y="13361"/>
                    </a:cubicBezTo>
                    <a:cubicBezTo>
                      <a:pt x="6862" y="13337"/>
                      <a:pt x="6888" y="13263"/>
                      <a:pt x="6869" y="13215"/>
                    </a:cubicBezTo>
                    <a:cubicBezTo>
                      <a:pt x="6864" y="13200"/>
                      <a:pt x="6868" y="13183"/>
                      <a:pt x="6867" y="13167"/>
                    </a:cubicBezTo>
                    <a:cubicBezTo>
                      <a:pt x="6855" y="13008"/>
                      <a:pt x="6848" y="12848"/>
                      <a:pt x="6829" y="12691"/>
                    </a:cubicBezTo>
                    <a:cubicBezTo>
                      <a:pt x="6793" y="12385"/>
                      <a:pt x="6773" y="12076"/>
                      <a:pt x="6751" y="11769"/>
                    </a:cubicBezTo>
                    <a:cubicBezTo>
                      <a:pt x="6746" y="11685"/>
                      <a:pt x="6732" y="11601"/>
                      <a:pt x="6717" y="11518"/>
                    </a:cubicBezTo>
                    <a:cubicBezTo>
                      <a:pt x="6711" y="11486"/>
                      <a:pt x="6685" y="11468"/>
                      <a:pt x="6653" y="11468"/>
                    </a:cubicBezTo>
                    <a:cubicBezTo>
                      <a:pt x="6650" y="11468"/>
                      <a:pt x="6648" y="11468"/>
                      <a:pt x="6645" y="11468"/>
                    </a:cubicBezTo>
                    <a:cubicBezTo>
                      <a:pt x="6606" y="11471"/>
                      <a:pt x="6595" y="11500"/>
                      <a:pt x="6589" y="11534"/>
                    </a:cubicBezTo>
                    <a:cubicBezTo>
                      <a:pt x="6577" y="11594"/>
                      <a:pt x="6600" y="11651"/>
                      <a:pt x="6604" y="11709"/>
                    </a:cubicBezTo>
                    <a:cubicBezTo>
                      <a:pt x="6619" y="11947"/>
                      <a:pt x="6634" y="12186"/>
                      <a:pt x="6653" y="12423"/>
                    </a:cubicBezTo>
                    <a:cubicBezTo>
                      <a:pt x="6678" y="12725"/>
                      <a:pt x="6707" y="13026"/>
                      <a:pt x="6734" y="13328"/>
                    </a:cubicBezTo>
                    <a:cubicBezTo>
                      <a:pt x="6786" y="13470"/>
                      <a:pt x="6714" y="13555"/>
                      <a:pt x="6606" y="13633"/>
                    </a:cubicBezTo>
                    <a:cubicBezTo>
                      <a:pt x="6395" y="13787"/>
                      <a:pt x="6188" y="13947"/>
                      <a:pt x="5983" y="14106"/>
                    </a:cubicBezTo>
                    <a:cubicBezTo>
                      <a:pt x="5769" y="14273"/>
                      <a:pt x="5558" y="14444"/>
                      <a:pt x="5344" y="14612"/>
                    </a:cubicBezTo>
                    <a:cubicBezTo>
                      <a:pt x="5320" y="14631"/>
                      <a:pt x="5301" y="14662"/>
                      <a:pt x="5262" y="14662"/>
                    </a:cubicBezTo>
                    <a:cubicBezTo>
                      <a:pt x="5256" y="14662"/>
                      <a:pt x="5250" y="14661"/>
                      <a:pt x="5243" y="14659"/>
                    </a:cubicBezTo>
                    <a:cubicBezTo>
                      <a:pt x="5230" y="14397"/>
                      <a:pt x="5217" y="14133"/>
                      <a:pt x="5204" y="13869"/>
                    </a:cubicBezTo>
                    <a:cubicBezTo>
                      <a:pt x="5197" y="13726"/>
                      <a:pt x="5189" y="13582"/>
                      <a:pt x="5183" y="13439"/>
                    </a:cubicBezTo>
                    <a:cubicBezTo>
                      <a:pt x="5174" y="13254"/>
                      <a:pt x="5165" y="13068"/>
                      <a:pt x="5158" y="12882"/>
                    </a:cubicBezTo>
                    <a:cubicBezTo>
                      <a:pt x="5148" y="12680"/>
                      <a:pt x="5144" y="12479"/>
                      <a:pt x="5133" y="12277"/>
                    </a:cubicBezTo>
                    <a:cubicBezTo>
                      <a:pt x="5119" y="12002"/>
                      <a:pt x="5098" y="11726"/>
                      <a:pt x="5081" y="11451"/>
                    </a:cubicBezTo>
                    <a:cubicBezTo>
                      <a:pt x="5067" y="11201"/>
                      <a:pt x="5054" y="10952"/>
                      <a:pt x="5039" y="10704"/>
                    </a:cubicBezTo>
                    <a:cubicBezTo>
                      <a:pt x="5021" y="10422"/>
                      <a:pt x="5001" y="10142"/>
                      <a:pt x="4983" y="9861"/>
                    </a:cubicBezTo>
                    <a:cubicBezTo>
                      <a:pt x="4972" y="9696"/>
                      <a:pt x="4972" y="9531"/>
                      <a:pt x="4950" y="9369"/>
                    </a:cubicBezTo>
                    <a:cubicBezTo>
                      <a:pt x="4933" y="9254"/>
                      <a:pt x="4956" y="9167"/>
                      <a:pt x="5027" y="9074"/>
                    </a:cubicBezTo>
                    <a:cubicBezTo>
                      <a:pt x="5211" y="8834"/>
                      <a:pt x="5393" y="8591"/>
                      <a:pt x="5555" y="8334"/>
                    </a:cubicBezTo>
                    <a:cubicBezTo>
                      <a:pt x="5632" y="8212"/>
                      <a:pt x="5720" y="8097"/>
                      <a:pt x="5796" y="7977"/>
                    </a:cubicBezTo>
                    <a:cubicBezTo>
                      <a:pt x="5831" y="7920"/>
                      <a:pt x="5874" y="7903"/>
                      <a:pt x="5932" y="7903"/>
                    </a:cubicBezTo>
                    <a:cubicBezTo>
                      <a:pt x="5940" y="7903"/>
                      <a:pt x="5948" y="7903"/>
                      <a:pt x="5957" y="7904"/>
                    </a:cubicBezTo>
                    <a:cubicBezTo>
                      <a:pt x="6048" y="7910"/>
                      <a:pt x="6134" y="7942"/>
                      <a:pt x="6222" y="7958"/>
                    </a:cubicBezTo>
                    <a:cubicBezTo>
                      <a:pt x="6426" y="7996"/>
                      <a:pt x="6630" y="8037"/>
                      <a:pt x="6830" y="8085"/>
                    </a:cubicBezTo>
                    <a:cubicBezTo>
                      <a:pt x="7027" y="8132"/>
                      <a:pt x="7220" y="8190"/>
                      <a:pt x="7416" y="8241"/>
                    </a:cubicBezTo>
                    <a:cubicBezTo>
                      <a:pt x="7431" y="8245"/>
                      <a:pt x="7448" y="8248"/>
                      <a:pt x="7464" y="8248"/>
                    </a:cubicBezTo>
                    <a:cubicBezTo>
                      <a:pt x="7474" y="8248"/>
                      <a:pt x="7484" y="8247"/>
                      <a:pt x="7494" y="8245"/>
                    </a:cubicBezTo>
                    <a:cubicBezTo>
                      <a:pt x="7512" y="8242"/>
                      <a:pt x="7533" y="8225"/>
                      <a:pt x="7543" y="8209"/>
                    </a:cubicBezTo>
                    <a:cubicBezTo>
                      <a:pt x="7554" y="8191"/>
                      <a:pt x="7545" y="8168"/>
                      <a:pt x="7531" y="8150"/>
                    </a:cubicBezTo>
                    <a:cubicBezTo>
                      <a:pt x="7508" y="8118"/>
                      <a:pt x="7475" y="8104"/>
                      <a:pt x="7438" y="8093"/>
                    </a:cubicBezTo>
                    <a:cubicBezTo>
                      <a:pt x="7268" y="8049"/>
                      <a:pt x="7100" y="8001"/>
                      <a:pt x="6930" y="7959"/>
                    </a:cubicBezTo>
                    <a:cubicBezTo>
                      <a:pt x="6775" y="7921"/>
                      <a:pt x="6619" y="7885"/>
                      <a:pt x="6463" y="7857"/>
                    </a:cubicBezTo>
                    <a:cubicBezTo>
                      <a:pt x="6322" y="7832"/>
                      <a:pt x="6183" y="7791"/>
                      <a:pt x="6039" y="7781"/>
                    </a:cubicBezTo>
                    <a:cubicBezTo>
                      <a:pt x="5967" y="7775"/>
                      <a:pt x="5953" y="7732"/>
                      <a:pt x="5991" y="7669"/>
                    </a:cubicBezTo>
                    <a:cubicBezTo>
                      <a:pt x="5996" y="7659"/>
                      <a:pt x="6002" y="7650"/>
                      <a:pt x="6007" y="7641"/>
                    </a:cubicBezTo>
                    <a:cubicBezTo>
                      <a:pt x="6193" y="7360"/>
                      <a:pt x="6377" y="7081"/>
                      <a:pt x="6561" y="6802"/>
                    </a:cubicBezTo>
                    <a:cubicBezTo>
                      <a:pt x="6725" y="6552"/>
                      <a:pt x="6887" y="6302"/>
                      <a:pt x="7052" y="6053"/>
                    </a:cubicBezTo>
                    <a:cubicBezTo>
                      <a:pt x="7198" y="5835"/>
                      <a:pt x="7344" y="5617"/>
                      <a:pt x="7491" y="5399"/>
                    </a:cubicBezTo>
                    <a:cubicBezTo>
                      <a:pt x="7469" y="5346"/>
                      <a:pt x="7448" y="5294"/>
                      <a:pt x="7427" y="5241"/>
                    </a:cubicBezTo>
                    <a:cubicBezTo>
                      <a:pt x="7259" y="5487"/>
                      <a:pt x="7090" y="5734"/>
                      <a:pt x="6923" y="5981"/>
                    </a:cubicBezTo>
                    <a:cubicBezTo>
                      <a:pt x="6775" y="6202"/>
                      <a:pt x="6630" y="6425"/>
                      <a:pt x="6483" y="6647"/>
                    </a:cubicBezTo>
                    <a:cubicBezTo>
                      <a:pt x="6476" y="6657"/>
                      <a:pt x="6468" y="6667"/>
                      <a:pt x="6453" y="6667"/>
                    </a:cubicBezTo>
                    <a:cubicBezTo>
                      <a:pt x="6449" y="6667"/>
                      <a:pt x="6444" y="6666"/>
                      <a:pt x="6439" y="6664"/>
                    </a:cubicBezTo>
                    <a:cubicBezTo>
                      <a:pt x="6439" y="6619"/>
                      <a:pt x="6442" y="6571"/>
                      <a:pt x="6438" y="6525"/>
                    </a:cubicBezTo>
                    <a:cubicBezTo>
                      <a:pt x="6420" y="6286"/>
                      <a:pt x="6412" y="6047"/>
                      <a:pt x="6434" y="5808"/>
                    </a:cubicBezTo>
                    <a:cubicBezTo>
                      <a:pt x="6437" y="5771"/>
                      <a:pt x="6439" y="5733"/>
                      <a:pt x="6435" y="5697"/>
                    </a:cubicBezTo>
                    <a:cubicBezTo>
                      <a:pt x="6432" y="5671"/>
                      <a:pt x="6419" y="5647"/>
                      <a:pt x="6405" y="5624"/>
                    </a:cubicBezTo>
                    <a:cubicBezTo>
                      <a:pt x="6396" y="5608"/>
                      <a:pt x="6378" y="5603"/>
                      <a:pt x="6361" y="5603"/>
                    </a:cubicBezTo>
                    <a:cubicBezTo>
                      <a:pt x="6357" y="5603"/>
                      <a:pt x="6353" y="5603"/>
                      <a:pt x="6349" y="5604"/>
                    </a:cubicBezTo>
                    <a:cubicBezTo>
                      <a:pt x="6327" y="5606"/>
                      <a:pt x="6308" y="5618"/>
                      <a:pt x="6302" y="5641"/>
                    </a:cubicBezTo>
                    <a:cubicBezTo>
                      <a:pt x="6296" y="5666"/>
                      <a:pt x="6292" y="5693"/>
                      <a:pt x="6290" y="5720"/>
                    </a:cubicBezTo>
                    <a:cubicBezTo>
                      <a:pt x="6282" y="5878"/>
                      <a:pt x="6269" y="6037"/>
                      <a:pt x="6278" y="6198"/>
                    </a:cubicBezTo>
                    <a:cubicBezTo>
                      <a:pt x="6288" y="6378"/>
                      <a:pt x="6288" y="6558"/>
                      <a:pt x="6301" y="6738"/>
                    </a:cubicBezTo>
                    <a:cubicBezTo>
                      <a:pt x="6309" y="6858"/>
                      <a:pt x="6291" y="6971"/>
                      <a:pt x="6212" y="7070"/>
                    </a:cubicBezTo>
                    <a:cubicBezTo>
                      <a:pt x="6172" y="7119"/>
                      <a:pt x="6137" y="7173"/>
                      <a:pt x="6102" y="7226"/>
                    </a:cubicBezTo>
                    <a:cubicBezTo>
                      <a:pt x="5858" y="7601"/>
                      <a:pt x="5615" y="7977"/>
                      <a:pt x="5368" y="8349"/>
                    </a:cubicBezTo>
                    <a:cubicBezTo>
                      <a:pt x="5269" y="8501"/>
                      <a:pt x="5164" y="8647"/>
                      <a:pt x="5059" y="8796"/>
                    </a:cubicBezTo>
                    <a:cubicBezTo>
                      <a:pt x="5041" y="8821"/>
                      <a:pt x="5019" y="8846"/>
                      <a:pt x="4998" y="8868"/>
                    </a:cubicBezTo>
                    <a:cubicBezTo>
                      <a:pt x="4988" y="8879"/>
                      <a:pt x="4975" y="8886"/>
                      <a:pt x="4962" y="8886"/>
                    </a:cubicBezTo>
                    <a:cubicBezTo>
                      <a:pt x="4954" y="8886"/>
                      <a:pt x="4947" y="8884"/>
                      <a:pt x="4941" y="8880"/>
                    </a:cubicBezTo>
                    <a:cubicBezTo>
                      <a:pt x="4928" y="8872"/>
                      <a:pt x="4916" y="8856"/>
                      <a:pt x="4915" y="8843"/>
                    </a:cubicBezTo>
                    <a:cubicBezTo>
                      <a:pt x="4912" y="8791"/>
                      <a:pt x="4914" y="8736"/>
                      <a:pt x="4911" y="8684"/>
                    </a:cubicBezTo>
                    <a:cubicBezTo>
                      <a:pt x="4900" y="8488"/>
                      <a:pt x="4883" y="8292"/>
                      <a:pt x="4875" y="8095"/>
                    </a:cubicBezTo>
                    <a:cubicBezTo>
                      <a:pt x="4866" y="7872"/>
                      <a:pt x="4867" y="7649"/>
                      <a:pt x="4856" y="7427"/>
                    </a:cubicBezTo>
                    <a:cubicBezTo>
                      <a:pt x="4846" y="7224"/>
                      <a:pt x="4834" y="7024"/>
                      <a:pt x="4843" y="6821"/>
                    </a:cubicBezTo>
                    <a:cubicBezTo>
                      <a:pt x="4844" y="6801"/>
                      <a:pt x="4843" y="6779"/>
                      <a:pt x="4843" y="6758"/>
                    </a:cubicBezTo>
                    <a:cubicBezTo>
                      <a:pt x="4840" y="6571"/>
                      <a:pt x="4829" y="6386"/>
                      <a:pt x="4837" y="6201"/>
                    </a:cubicBezTo>
                    <a:cubicBezTo>
                      <a:pt x="4846" y="5993"/>
                      <a:pt x="4823" y="5785"/>
                      <a:pt x="4847" y="5578"/>
                    </a:cubicBezTo>
                    <a:cubicBezTo>
                      <a:pt x="4848" y="5568"/>
                      <a:pt x="4847" y="5557"/>
                      <a:pt x="4846" y="5547"/>
                    </a:cubicBezTo>
                    <a:cubicBezTo>
                      <a:pt x="4823" y="5340"/>
                      <a:pt x="4855" y="5132"/>
                      <a:pt x="4845" y="4925"/>
                    </a:cubicBezTo>
                    <a:cubicBezTo>
                      <a:pt x="4836" y="4707"/>
                      <a:pt x="4853" y="4489"/>
                      <a:pt x="4858" y="4271"/>
                    </a:cubicBezTo>
                    <a:cubicBezTo>
                      <a:pt x="4858" y="4261"/>
                      <a:pt x="4860" y="4250"/>
                      <a:pt x="4857" y="4239"/>
                    </a:cubicBezTo>
                    <a:cubicBezTo>
                      <a:pt x="4834" y="4128"/>
                      <a:pt x="4858" y="4016"/>
                      <a:pt x="4856" y="3905"/>
                    </a:cubicBezTo>
                    <a:cubicBezTo>
                      <a:pt x="4854" y="3793"/>
                      <a:pt x="4888" y="3697"/>
                      <a:pt x="4953" y="3607"/>
                    </a:cubicBezTo>
                    <a:cubicBezTo>
                      <a:pt x="5087" y="3421"/>
                      <a:pt x="5216" y="3233"/>
                      <a:pt x="5353" y="3050"/>
                    </a:cubicBezTo>
                    <a:cubicBezTo>
                      <a:pt x="5501" y="2854"/>
                      <a:pt x="5655" y="2665"/>
                      <a:pt x="5807" y="2472"/>
                    </a:cubicBezTo>
                    <a:cubicBezTo>
                      <a:pt x="5868" y="2395"/>
                      <a:pt x="5929" y="2317"/>
                      <a:pt x="5991" y="2239"/>
                    </a:cubicBezTo>
                    <a:cubicBezTo>
                      <a:pt x="5965" y="2192"/>
                      <a:pt x="5940" y="2145"/>
                      <a:pt x="5914" y="2097"/>
                    </a:cubicBezTo>
                    <a:cubicBezTo>
                      <a:pt x="5606" y="2484"/>
                      <a:pt x="5298" y="2871"/>
                      <a:pt x="5007" y="3270"/>
                    </a:cubicBezTo>
                    <a:cubicBezTo>
                      <a:pt x="4975" y="3313"/>
                      <a:pt x="4947" y="3358"/>
                      <a:pt x="4913" y="3399"/>
                    </a:cubicBezTo>
                    <a:cubicBezTo>
                      <a:pt x="4906" y="3407"/>
                      <a:pt x="4890" y="3414"/>
                      <a:pt x="4878" y="3414"/>
                    </a:cubicBezTo>
                    <a:cubicBezTo>
                      <a:pt x="4876" y="3414"/>
                      <a:pt x="4874" y="3414"/>
                      <a:pt x="4872" y="3413"/>
                    </a:cubicBezTo>
                    <a:cubicBezTo>
                      <a:pt x="4861" y="3409"/>
                      <a:pt x="4846" y="3390"/>
                      <a:pt x="4846" y="3377"/>
                    </a:cubicBezTo>
                    <a:cubicBezTo>
                      <a:pt x="4845" y="3219"/>
                      <a:pt x="4842" y="3059"/>
                      <a:pt x="4846" y="2899"/>
                    </a:cubicBezTo>
                    <a:cubicBezTo>
                      <a:pt x="4852" y="2740"/>
                      <a:pt x="4843" y="2581"/>
                      <a:pt x="4843" y="2421"/>
                    </a:cubicBezTo>
                    <a:cubicBezTo>
                      <a:pt x="4843" y="2220"/>
                      <a:pt x="4832" y="2018"/>
                      <a:pt x="4834" y="1816"/>
                    </a:cubicBezTo>
                    <a:cubicBezTo>
                      <a:pt x="4835" y="1790"/>
                      <a:pt x="4832" y="1763"/>
                      <a:pt x="4831" y="1736"/>
                    </a:cubicBezTo>
                    <a:cubicBezTo>
                      <a:pt x="4826" y="1588"/>
                      <a:pt x="4820" y="1440"/>
                      <a:pt x="4817" y="1290"/>
                    </a:cubicBezTo>
                    <a:cubicBezTo>
                      <a:pt x="4814" y="1147"/>
                      <a:pt x="4814" y="1004"/>
                      <a:pt x="4812" y="860"/>
                    </a:cubicBezTo>
                    <a:cubicBezTo>
                      <a:pt x="4809" y="669"/>
                      <a:pt x="4804" y="477"/>
                      <a:pt x="4799" y="287"/>
                    </a:cubicBezTo>
                    <a:cubicBezTo>
                      <a:pt x="4797" y="192"/>
                      <a:pt x="4795" y="96"/>
                      <a:pt x="4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 name="Google Shape;970;p34"/>
            <p:cNvSpPr/>
            <p:nvPr/>
          </p:nvSpPr>
          <p:spPr>
            <a:xfrm>
              <a:off x="8426425" y="1713688"/>
              <a:ext cx="455551" cy="435692"/>
            </a:xfrm>
            <a:custGeom>
              <a:rect b="b" l="l" r="r" t="t"/>
              <a:pathLst>
                <a:path extrusionOk="0" h="1821" w="1904">
                  <a:moveTo>
                    <a:pt x="830" y="0"/>
                  </a:moveTo>
                  <a:cubicBezTo>
                    <a:pt x="828" y="0"/>
                    <a:pt x="826" y="0"/>
                    <a:pt x="824" y="0"/>
                  </a:cubicBezTo>
                  <a:cubicBezTo>
                    <a:pt x="803" y="2"/>
                    <a:pt x="786" y="14"/>
                    <a:pt x="778" y="32"/>
                  </a:cubicBezTo>
                  <a:cubicBezTo>
                    <a:pt x="770" y="54"/>
                    <a:pt x="764" y="79"/>
                    <a:pt x="765" y="103"/>
                  </a:cubicBezTo>
                  <a:cubicBezTo>
                    <a:pt x="768" y="170"/>
                    <a:pt x="774" y="238"/>
                    <a:pt x="782" y="305"/>
                  </a:cubicBezTo>
                  <a:cubicBezTo>
                    <a:pt x="792" y="383"/>
                    <a:pt x="800" y="461"/>
                    <a:pt x="794" y="539"/>
                  </a:cubicBezTo>
                  <a:cubicBezTo>
                    <a:pt x="793" y="546"/>
                    <a:pt x="783" y="556"/>
                    <a:pt x="776" y="558"/>
                  </a:cubicBezTo>
                  <a:cubicBezTo>
                    <a:pt x="774" y="559"/>
                    <a:pt x="772" y="560"/>
                    <a:pt x="769" y="560"/>
                  </a:cubicBezTo>
                  <a:cubicBezTo>
                    <a:pt x="763" y="560"/>
                    <a:pt x="755" y="557"/>
                    <a:pt x="751" y="553"/>
                  </a:cubicBezTo>
                  <a:cubicBezTo>
                    <a:pt x="739" y="544"/>
                    <a:pt x="730" y="533"/>
                    <a:pt x="720" y="521"/>
                  </a:cubicBezTo>
                  <a:cubicBezTo>
                    <a:pt x="654" y="444"/>
                    <a:pt x="588" y="366"/>
                    <a:pt x="521" y="288"/>
                  </a:cubicBezTo>
                  <a:cubicBezTo>
                    <a:pt x="496" y="258"/>
                    <a:pt x="472" y="228"/>
                    <a:pt x="436" y="209"/>
                  </a:cubicBezTo>
                  <a:cubicBezTo>
                    <a:pt x="425" y="204"/>
                    <a:pt x="414" y="201"/>
                    <a:pt x="403" y="201"/>
                  </a:cubicBezTo>
                  <a:cubicBezTo>
                    <a:pt x="391" y="201"/>
                    <a:pt x="379" y="205"/>
                    <a:pt x="368" y="213"/>
                  </a:cubicBezTo>
                  <a:cubicBezTo>
                    <a:pt x="342" y="234"/>
                    <a:pt x="333" y="262"/>
                    <a:pt x="347" y="292"/>
                  </a:cubicBezTo>
                  <a:cubicBezTo>
                    <a:pt x="361" y="318"/>
                    <a:pt x="378" y="341"/>
                    <a:pt x="398" y="363"/>
                  </a:cubicBezTo>
                  <a:cubicBezTo>
                    <a:pt x="470" y="449"/>
                    <a:pt x="545" y="532"/>
                    <a:pt x="618" y="617"/>
                  </a:cubicBezTo>
                  <a:cubicBezTo>
                    <a:pt x="639" y="643"/>
                    <a:pt x="660" y="670"/>
                    <a:pt x="677" y="699"/>
                  </a:cubicBezTo>
                  <a:cubicBezTo>
                    <a:pt x="685" y="711"/>
                    <a:pt x="677" y="729"/>
                    <a:pt x="661" y="729"/>
                  </a:cubicBezTo>
                  <a:cubicBezTo>
                    <a:pt x="661" y="729"/>
                    <a:pt x="660" y="729"/>
                    <a:pt x="660" y="729"/>
                  </a:cubicBezTo>
                  <a:cubicBezTo>
                    <a:pt x="636" y="729"/>
                    <a:pt x="613" y="723"/>
                    <a:pt x="589" y="716"/>
                  </a:cubicBezTo>
                  <a:cubicBezTo>
                    <a:pt x="467" y="680"/>
                    <a:pt x="346" y="644"/>
                    <a:pt x="225" y="608"/>
                  </a:cubicBezTo>
                  <a:cubicBezTo>
                    <a:pt x="195" y="600"/>
                    <a:pt x="165" y="590"/>
                    <a:pt x="134" y="590"/>
                  </a:cubicBezTo>
                  <a:cubicBezTo>
                    <a:pt x="126" y="590"/>
                    <a:pt x="118" y="591"/>
                    <a:pt x="110" y="592"/>
                  </a:cubicBezTo>
                  <a:cubicBezTo>
                    <a:pt x="84" y="596"/>
                    <a:pt x="65" y="610"/>
                    <a:pt x="58" y="636"/>
                  </a:cubicBezTo>
                  <a:cubicBezTo>
                    <a:pt x="50" y="662"/>
                    <a:pt x="58" y="686"/>
                    <a:pt x="80" y="700"/>
                  </a:cubicBezTo>
                  <a:cubicBezTo>
                    <a:pt x="105" y="714"/>
                    <a:pt x="132" y="724"/>
                    <a:pt x="160" y="733"/>
                  </a:cubicBezTo>
                  <a:cubicBezTo>
                    <a:pt x="281" y="770"/>
                    <a:pt x="403" y="806"/>
                    <a:pt x="523" y="844"/>
                  </a:cubicBezTo>
                  <a:cubicBezTo>
                    <a:pt x="549" y="852"/>
                    <a:pt x="582" y="849"/>
                    <a:pt x="594" y="887"/>
                  </a:cubicBezTo>
                  <a:cubicBezTo>
                    <a:pt x="468" y="908"/>
                    <a:pt x="344" y="929"/>
                    <a:pt x="219" y="951"/>
                  </a:cubicBezTo>
                  <a:cubicBezTo>
                    <a:pt x="162" y="962"/>
                    <a:pt x="106" y="975"/>
                    <a:pt x="50" y="990"/>
                  </a:cubicBezTo>
                  <a:cubicBezTo>
                    <a:pt x="20" y="998"/>
                    <a:pt x="0" y="1035"/>
                    <a:pt x="9" y="1060"/>
                  </a:cubicBezTo>
                  <a:cubicBezTo>
                    <a:pt x="17" y="1085"/>
                    <a:pt x="35" y="1100"/>
                    <a:pt x="62" y="1105"/>
                  </a:cubicBezTo>
                  <a:cubicBezTo>
                    <a:pt x="77" y="1108"/>
                    <a:pt x="93" y="1109"/>
                    <a:pt x="109" y="1109"/>
                  </a:cubicBezTo>
                  <a:cubicBezTo>
                    <a:pt x="146" y="1109"/>
                    <a:pt x="184" y="1102"/>
                    <a:pt x="220" y="1096"/>
                  </a:cubicBezTo>
                  <a:cubicBezTo>
                    <a:pt x="359" y="1071"/>
                    <a:pt x="497" y="1049"/>
                    <a:pt x="634" y="1025"/>
                  </a:cubicBezTo>
                  <a:lnTo>
                    <a:pt x="634" y="1025"/>
                  </a:lnTo>
                  <a:cubicBezTo>
                    <a:pt x="643" y="1061"/>
                    <a:pt x="622" y="1069"/>
                    <a:pt x="607" y="1080"/>
                  </a:cubicBezTo>
                  <a:cubicBezTo>
                    <a:pt x="515" y="1153"/>
                    <a:pt x="423" y="1225"/>
                    <a:pt x="332" y="1297"/>
                  </a:cubicBezTo>
                  <a:cubicBezTo>
                    <a:pt x="293" y="1327"/>
                    <a:pt x="254" y="1357"/>
                    <a:pt x="231" y="1401"/>
                  </a:cubicBezTo>
                  <a:cubicBezTo>
                    <a:pt x="217" y="1424"/>
                    <a:pt x="218" y="1448"/>
                    <a:pt x="233" y="1470"/>
                  </a:cubicBezTo>
                  <a:cubicBezTo>
                    <a:pt x="243" y="1485"/>
                    <a:pt x="262" y="1494"/>
                    <a:pt x="281" y="1494"/>
                  </a:cubicBezTo>
                  <a:cubicBezTo>
                    <a:pt x="292" y="1494"/>
                    <a:pt x="302" y="1491"/>
                    <a:pt x="312" y="1486"/>
                  </a:cubicBezTo>
                  <a:cubicBezTo>
                    <a:pt x="341" y="1468"/>
                    <a:pt x="369" y="1449"/>
                    <a:pt x="397" y="1428"/>
                  </a:cubicBezTo>
                  <a:cubicBezTo>
                    <a:pt x="493" y="1354"/>
                    <a:pt x="588" y="1278"/>
                    <a:pt x="683" y="1203"/>
                  </a:cubicBezTo>
                  <a:cubicBezTo>
                    <a:pt x="703" y="1188"/>
                    <a:pt x="722" y="1174"/>
                    <a:pt x="743" y="1161"/>
                  </a:cubicBezTo>
                  <a:cubicBezTo>
                    <a:pt x="746" y="1159"/>
                    <a:pt x="751" y="1158"/>
                    <a:pt x="756" y="1158"/>
                  </a:cubicBezTo>
                  <a:cubicBezTo>
                    <a:pt x="761" y="1158"/>
                    <a:pt x="767" y="1159"/>
                    <a:pt x="770" y="1161"/>
                  </a:cubicBezTo>
                  <a:cubicBezTo>
                    <a:pt x="777" y="1164"/>
                    <a:pt x="785" y="1177"/>
                    <a:pt x="783" y="1184"/>
                  </a:cubicBezTo>
                  <a:cubicBezTo>
                    <a:pt x="776" y="1222"/>
                    <a:pt x="768" y="1259"/>
                    <a:pt x="756" y="1296"/>
                  </a:cubicBezTo>
                  <a:cubicBezTo>
                    <a:pt x="719" y="1412"/>
                    <a:pt x="679" y="1528"/>
                    <a:pt x="643" y="1643"/>
                  </a:cubicBezTo>
                  <a:cubicBezTo>
                    <a:pt x="626" y="1699"/>
                    <a:pt x="637" y="1730"/>
                    <a:pt x="669" y="1747"/>
                  </a:cubicBezTo>
                  <a:cubicBezTo>
                    <a:pt x="678" y="1751"/>
                    <a:pt x="688" y="1753"/>
                    <a:pt x="697" y="1753"/>
                  </a:cubicBezTo>
                  <a:cubicBezTo>
                    <a:pt x="727" y="1753"/>
                    <a:pt x="755" y="1732"/>
                    <a:pt x="773" y="1694"/>
                  </a:cubicBezTo>
                  <a:cubicBezTo>
                    <a:pt x="783" y="1672"/>
                    <a:pt x="792" y="1648"/>
                    <a:pt x="799" y="1625"/>
                  </a:cubicBezTo>
                  <a:cubicBezTo>
                    <a:pt x="821" y="1560"/>
                    <a:pt x="841" y="1495"/>
                    <a:pt x="864" y="1431"/>
                  </a:cubicBezTo>
                  <a:cubicBezTo>
                    <a:pt x="873" y="1408"/>
                    <a:pt x="867" y="1373"/>
                    <a:pt x="909" y="1366"/>
                  </a:cubicBezTo>
                  <a:cubicBezTo>
                    <a:pt x="927" y="1479"/>
                    <a:pt x="944" y="1588"/>
                    <a:pt x="962" y="1699"/>
                  </a:cubicBezTo>
                  <a:cubicBezTo>
                    <a:pt x="968" y="1732"/>
                    <a:pt x="971" y="1767"/>
                    <a:pt x="993" y="1795"/>
                  </a:cubicBezTo>
                  <a:cubicBezTo>
                    <a:pt x="1006" y="1810"/>
                    <a:pt x="1022" y="1821"/>
                    <a:pt x="1040" y="1821"/>
                  </a:cubicBezTo>
                  <a:cubicBezTo>
                    <a:pt x="1046" y="1821"/>
                    <a:pt x="1051" y="1820"/>
                    <a:pt x="1057" y="1818"/>
                  </a:cubicBezTo>
                  <a:cubicBezTo>
                    <a:pt x="1077" y="1813"/>
                    <a:pt x="1094" y="1800"/>
                    <a:pt x="1098" y="1781"/>
                  </a:cubicBezTo>
                  <a:cubicBezTo>
                    <a:pt x="1102" y="1752"/>
                    <a:pt x="1106" y="1722"/>
                    <a:pt x="1102" y="1695"/>
                  </a:cubicBezTo>
                  <a:cubicBezTo>
                    <a:pt x="1086" y="1564"/>
                    <a:pt x="1067" y="1434"/>
                    <a:pt x="1050" y="1304"/>
                  </a:cubicBezTo>
                  <a:cubicBezTo>
                    <a:pt x="1043" y="1253"/>
                    <a:pt x="1026" y="1201"/>
                    <a:pt x="1047" y="1151"/>
                  </a:cubicBezTo>
                  <a:lnTo>
                    <a:pt x="1047" y="1151"/>
                  </a:lnTo>
                  <a:cubicBezTo>
                    <a:pt x="1089" y="1154"/>
                    <a:pt x="1102" y="1184"/>
                    <a:pt x="1120" y="1204"/>
                  </a:cubicBezTo>
                  <a:cubicBezTo>
                    <a:pt x="1216" y="1314"/>
                    <a:pt x="1312" y="1424"/>
                    <a:pt x="1407" y="1535"/>
                  </a:cubicBezTo>
                  <a:cubicBezTo>
                    <a:pt x="1432" y="1565"/>
                    <a:pt x="1455" y="1597"/>
                    <a:pt x="1491" y="1616"/>
                  </a:cubicBezTo>
                  <a:cubicBezTo>
                    <a:pt x="1503" y="1622"/>
                    <a:pt x="1516" y="1626"/>
                    <a:pt x="1528" y="1626"/>
                  </a:cubicBezTo>
                  <a:cubicBezTo>
                    <a:pt x="1543" y="1626"/>
                    <a:pt x="1558" y="1620"/>
                    <a:pt x="1571" y="1608"/>
                  </a:cubicBezTo>
                  <a:cubicBezTo>
                    <a:pt x="1590" y="1588"/>
                    <a:pt x="1593" y="1563"/>
                    <a:pt x="1582" y="1540"/>
                  </a:cubicBezTo>
                  <a:cubicBezTo>
                    <a:pt x="1570" y="1514"/>
                    <a:pt x="1552" y="1490"/>
                    <a:pt x="1534" y="1467"/>
                  </a:cubicBezTo>
                  <a:cubicBezTo>
                    <a:pt x="1468" y="1390"/>
                    <a:pt x="1401" y="1313"/>
                    <a:pt x="1334" y="1235"/>
                  </a:cubicBezTo>
                  <a:cubicBezTo>
                    <a:pt x="1290" y="1185"/>
                    <a:pt x="1245" y="1135"/>
                    <a:pt x="1207" y="1065"/>
                  </a:cubicBezTo>
                  <a:cubicBezTo>
                    <a:pt x="1210" y="1065"/>
                    <a:pt x="1213" y="1065"/>
                    <a:pt x="1216" y="1065"/>
                  </a:cubicBezTo>
                  <a:cubicBezTo>
                    <a:pt x="1259" y="1065"/>
                    <a:pt x="1288" y="1078"/>
                    <a:pt x="1317" y="1086"/>
                  </a:cubicBezTo>
                  <a:cubicBezTo>
                    <a:pt x="1438" y="1123"/>
                    <a:pt x="1558" y="1162"/>
                    <a:pt x="1680" y="1198"/>
                  </a:cubicBezTo>
                  <a:cubicBezTo>
                    <a:pt x="1712" y="1208"/>
                    <a:pt x="1746" y="1215"/>
                    <a:pt x="1780" y="1219"/>
                  </a:cubicBezTo>
                  <a:cubicBezTo>
                    <a:pt x="1781" y="1219"/>
                    <a:pt x="1783" y="1219"/>
                    <a:pt x="1784" y="1219"/>
                  </a:cubicBezTo>
                  <a:cubicBezTo>
                    <a:pt x="1807" y="1219"/>
                    <a:pt x="1826" y="1206"/>
                    <a:pt x="1837" y="1182"/>
                  </a:cubicBezTo>
                  <a:cubicBezTo>
                    <a:pt x="1847" y="1156"/>
                    <a:pt x="1837" y="1133"/>
                    <a:pt x="1818" y="1116"/>
                  </a:cubicBezTo>
                  <a:cubicBezTo>
                    <a:pt x="1790" y="1089"/>
                    <a:pt x="1752" y="1077"/>
                    <a:pt x="1714" y="1065"/>
                  </a:cubicBezTo>
                  <a:cubicBezTo>
                    <a:pt x="1622" y="1035"/>
                    <a:pt x="1529" y="1007"/>
                    <a:pt x="1437" y="976"/>
                  </a:cubicBezTo>
                  <a:cubicBezTo>
                    <a:pt x="1416" y="969"/>
                    <a:pt x="1387" y="969"/>
                    <a:pt x="1383" y="937"/>
                  </a:cubicBezTo>
                  <a:cubicBezTo>
                    <a:pt x="1449" y="912"/>
                    <a:pt x="1516" y="908"/>
                    <a:pt x="1584" y="901"/>
                  </a:cubicBezTo>
                  <a:cubicBezTo>
                    <a:pt x="1671" y="893"/>
                    <a:pt x="1757" y="881"/>
                    <a:pt x="1844" y="866"/>
                  </a:cubicBezTo>
                  <a:cubicBezTo>
                    <a:pt x="1874" y="862"/>
                    <a:pt x="1897" y="843"/>
                    <a:pt x="1900" y="809"/>
                  </a:cubicBezTo>
                  <a:cubicBezTo>
                    <a:pt x="1903" y="777"/>
                    <a:pt x="1876" y="748"/>
                    <a:pt x="1834" y="747"/>
                  </a:cubicBezTo>
                  <a:cubicBezTo>
                    <a:pt x="1811" y="746"/>
                    <a:pt x="1787" y="745"/>
                    <a:pt x="1764" y="745"/>
                  </a:cubicBezTo>
                  <a:cubicBezTo>
                    <a:pt x="1724" y="745"/>
                    <a:pt x="1684" y="747"/>
                    <a:pt x="1644" y="751"/>
                  </a:cubicBezTo>
                  <a:cubicBezTo>
                    <a:pt x="1533" y="763"/>
                    <a:pt x="1422" y="780"/>
                    <a:pt x="1311" y="795"/>
                  </a:cubicBezTo>
                  <a:cubicBezTo>
                    <a:pt x="1287" y="798"/>
                    <a:pt x="1263" y="797"/>
                    <a:pt x="1239" y="798"/>
                  </a:cubicBezTo>
                  <a:cubicBezTo>
                    <a:pt x="1234" y="798"/>
                    <a:pt x="1227" y="794"/>
                    <a:pt x="1227" y="791"/>
                  </a:cubicBezTo>
                  <a:cubicBezTo>
                    <a:pt x="1225" y="782"/>
                    <a:pt x="1222" y="769"/>
                    <a:pt x="1226" y="765"/>
                  </a:cubicBezTo>
                  <a:cubicBezTo>
                    <a:pt x="1242" y="747"/>
                    <a:pt x="1261" y="730"/>
                    <a:pt x="1279" y="716"/>
                  </a:cubicBezTo>
                  <a:cubicBezTo>
                    <a:pt x="1418" y="601"/>
                    <a:pt x="1558" y="488"/>
                    <a:pt x="1698" y="373"/>
                  </a:cubicBezTo>
                  <a:cubicBezTo>
                    <a:pt x="1720" y="356"/>
                    <a:pt x="1741" y="334"/>
                    <a:pt x="1759" y="312"/>
                  </a:cubicBezTo>
                  <a:cubicBezTo>
                    <a:pt x="1771" y="296"/>
                    <a:pt x="1772" y="276"/>
                    <a:pt x="1763" y="256"/>
                  </a:cubicBezTo>
                  <a:cubicBezTo>
                    <a:pt x="1751" y="233"/>
                    <a:pt x="1731" y="223"/>
                    <a:pt x="1708" y="223"/>
                  </a:cubicBezTo>
                  <a:cubicBezTo>
                    <a:pt x="1706" y="223"/>
                    <a:pt x="1705" y="223"/>
                    <a:pt x="1704" y="224"/>
                  </a:cubicBezTo>
                  <a:cubicBezTo>
                    <a:pt x="1662" y="225"/>
                    <a:pt x="1632" y="251"/>
                    <a:pt x="1601" y="276"/>
                  </a:cubicBezTo>
                  <a:cubicBezTo>
                    <a:pt x="1457" y="391"/>
                    <a:pt x="1314" y="508"/>
                    <a:pt x="1169" y="624"/>
                  </a:cubicBezTo>
                  <a:cubicBezTo>
                    <a:pt x="1158" y="633"/>
                    <a:pt x="1148" y="648"/>
                    <a:pt x="1131" y="648"/>
                  </a:cubicBezTo>
                  <a:cubicBezTo>
                    <a:pt x="1123" y="648"/>
                    <a:pt x="1115" y="645"/>
                    <a:pt x="1104" y="636"/>
                  </a:cubicBezTo>
                  <a:cubicBezTo>
                    <a:pt x="1112" y="606"/>
                    <a:pt x="1121" y="574"/>
                    <a:pt x="1131" y="542"/>
                  </a:cubicBezTo>
                  <a:cubicBezTo>
                    <a:pt x="1160" y="429"/>
                    <a:pt x="1191" y="316"/>
                    <a:pt x="1222" y="203"/>
                  </a:cubicBezTo>
                  <a:cubicBezTo>
                    <a:pt x="1230" y="170"/>
                    <a:pt x="1239" y="137"/>
                    <a:pt x="1226" y="103"/>
                  </a:cubicBezTo>
                  <a:cubicBezTo>
                    <a:pt x="1216" y="79"/>
                    <a:pt x="1200" y="62"/>
                    <a:pt x="1173" y="59"/>
                  </a:cubicBezTo>
                  <a:cubicBezTo>
                    <a:pt x="1171" y="59"/>
                    <a:pt x="1169" y="58"/>
                    <a:pt x="1167" y="58"/>
                  </a:cubicBezTo>
                  <a:cubicBezTo>
                    <a:pt x="1149" y="58"/>
                    <a:pt x="1134" y="66"/>
                    <a:pt x="1121" y="79"/>
                  </a:cubicBezTo>
                  <a:cubicBezTo>
                    <a:pt x="1096" y="105"/>
                    <a:pt x="1090" y="140"/>
                    <a:pt x="1081" y="172"/>
                  </a:cubicBezTo>
                  <a:cubicBezTo>
                    <a:pt x="1053" y="280"/>
                    <a:pt x="1024" y="388"/>
                    <a:pt x="994" y="497"/>
                  </a:cubicBezTo>
                  <a:cubicBezTo>
                    <a:pt x="989" y="513"/>
                    <a:pt x="990" y="542"/>
                    <a:pt x="961" y="542"/>
                  </a:cubicBezTo>
                  <a:cubicBezTo>
                    <a:pt x="960" y="542"/>
                    <a:pt x="958" y="542"/>
                    <a:pt x="956" y="542"/>
                  </a:cubicBezTo>
                  <a:cubicBezTo>
                    <a:pt x="953" y="531"/>
                    <a:pt x="950" y="521"/>
                    <a:pt x="949" y="512"/>
                  </a:cubicBezTo>
                  <a:cubicBezTo>
                    <a:pt x="937" y="401"/>
                    <a:pt x="928" y="289"/>
                    <a:pt x="915" y="177"/>
                  </a:cubicBezTo>
                  <a:cubicBezTo>
                    <a:pt x="908" y="125"/>
                    <a:pt x="904" y="70"/>
                    <a:pt x="875" y="24"/>
                  </a:cubicBezTo>
                  <a:cubicBezTo>
                    <a:pt x="865" y="9"/>
                    <a:pt x="849" y="0"/>
                    <a:pt x="8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34"/>
          <p:cNvGrpSpPr/>
          <p:nvPr/>
        </p:nvGrpSpPr>
        <p:grpSpPr>
          <a:xfrm rot="972207">
            <a:off x="3360546" y="3880771"/>
            <a:ext cx="788727" cy="880716"/>
            <a:chOff x="5950125" y="1065025"/>
            <a:chExt cx="318100" cy="355200"/>
          </a:xfrm>
        </p:grpSpPr>
        <p:sp>
          <p:nvSpPr>
            <p:cNvPr id="972" name="Google Shape;972;p34"/>
            <p:cNvSpPr/>
            <p:nvPr/>
          </p:nvSpPr>
          <p:spPr>
            <a:xfrm>
              <a:off x="5950125" y="1065025"/>
              <a:ext cx="318100" cy="355200"/>
            </a:xfrm>
            <a:custGeom>
              <a:rect b="b" l="l" r="r" t="t"/>
              <a:pathLst>
                <a:path extrusionOk="0" h="14208" w="12724">
                  <a:moveTo>
                    <a:pt x="6641" y="6961"/>
                  </a:moveTo>
                  <a:cubicBezTo>
                    <a:pt x="6642" y="6961"/>
                    <a:pt x="6643" y="6961"/>
                    <a:pt x="6644" y="6962"/>
                  </a:cubicBezTo>
                  <a:cubicBezTo>
                    <a:pt x="6659" y="6963"/>
                    <a:pt x="6674" y="6965"/>
                    <a:pt x="6688" y="6967"/>
                  </a:cubicBezTo>
                  <a:cubicBezTo>
                    <a:pt x="6879" y="6990"/>
                    <a:pt x="7070" y="6999"/>
                    <a:pt x="7263" y="7003"/>
                  </a:cubicBezTo>
                  <a:cubicBezTo>
                    <a:pt x="7289" y="7003"/>
                    <a:pt x="7317" y="7005"/>
                    <a:pt x="7344" y="7008"/>
                  </a:cubicBezTo>
                  <a:cubicBezTo>
                    <a:pt x="7370" y="7010"/>
                    <a:pt x="7379" y="7024"/>
                    <a:pt x="7370" y="7049"/>
                  </a:cubicBezTo>
                  <a:cubicBezTo>
                    <a:pt x="7352" y="7103"/>
                    <a:pt x="7331" y="7156"/>
                    <a:pt x="7312" y="7210"/>
                  </a:cubicBezTo>
                  <a:cubicBezTo>
                    <a:pt x="7258" y="7358"/>
                    <a:pt x="7196" y="7502"/>
                    <a:pt x="7123" y="7640"/>
                  </a:cubicBezTo>
                  <a:cubicBezTo>
                    <a:pt x="7084" y="7721"/>
                    <a:pt x="7049" y="7803"/>
                    <a:pt x="7007" y="7883"/>
                  </a:cubicBezTo>
                  <a:cubicBezTo>
                    <a:pt x="6986" y="7923"/>
                    <a:pt x="6972" y="7970"/>
                    <a:pt x="6926" y="7992"/>
                  </a:cubicBezTo>
                  <a:cubicBezTo>
                    <a:pt x="6898" y="7955"/>
                    <a:pt x="6893" y="7910"/>
                    <a:pt x="6881" y="7868"/>
                  </a:cubicBezTo>
                  <a:cubicBezTo>
                    <a:pt x="6876" y="7854"/>
                    <a:pt x="6873" y="7840"/>
                    <a:pt x="6867" y="7825"/>
                  </a:cubicBezTo>
                  <a:cubicBezTo>
                    <a:pt x="6798" y="7604"/>
                    <a:pt x="6727" y="7384"/>
                    <a:pt x="6659" y="7163"/>
                  </a:cubicBezTo>
                  <a:cubicBezTo>
                    <a:pt x="6641" y="7109"/>
                    <a:pt x="6627" y="7054"/>
                    <a:pt x="6613" y="6998"/>
                  </a:cubicBezTo>
                  <a:cubicBezTo>
                    <a:pt x="6607" y="6974"/>
                    <a:pt x="6617" y="6961"/>
                    <a:pt x="6641" y="6961"/>
                  </a:cubicBezTo>
                  <a:close/>
                  <a:moveTo>
                    <a:pt x="7496" y="1"/>
                  </a:moveTo>
                  <a:cubicBezTo>
                    <a:pt x="7468" y="1"/>
                    <a:pt x="7443" y="18"/>
                    <a:pt x="7423" y="54"/>
                  </a:cubicBezTo>
                  <a:cubicBezTo>
                    <a:pt x="7402" y="94"/>
                    <a:pt x="7390" y="138"/>
                    <a:pt x="7382" y="182"/>
                  </a:cubicBezTo>
                  <a:cubicBezTo>
                    <a:pt x="7334" y="443"/>
                    <a:pt x="7307" y="705"/>
                    <a:pt x="7363" y="969"/>
                  </a:cubicBezTo>
                  <a:cubicBezTo>
                    <a:pt x="7393" y="1108"/>
                    <a:pt x="7412" y="1249"/>
                    <a:pt x="7450" y="1387"/>
                  </a:cubicBezTo>
                  <a:cubicBezTo>
                    <a:pt x="7498" y="1565"/>
                    <a:pt x="7548" y="1742"/>
                    <a:pt x="7599" y="1920"/>
                  </a:cubicBezTo>
                  <a:cubicBezTo>
                    <a:pt x="7656" y="2117"/>
                    <a:pt x="7728" y="2308"/>
                    <a:pt x="7811" y="2495"/>
                  </a:cubicBezTo>
                  <a:cubicBezTo>
                    <a:pt x="7899" y="2694"/>
                    <a:pt x="8004" y="2884"/>
                    <a:pt x="8100" y="3078"/>
                  </a:cubicBezTo>
                  <a:cubicBezTo>
                    <a:pt x="8178" y="3232"/>
                    <a:pt x="8270" y="3378"/>
                    <a:pt x="8355" y="3527"/>
                  </a:cubicBezTo>
                  <a:cubicBezTo>
                    <a:pt x="8413" y="3632"/>
                    <a:pt x="8474" y="3735"/>
                    <a:pt x="8535" y="3838"/>
                  </a:cubicBezTo>
                  <a:cubicBezTo>
                    <a:pt x="8552" y="3869"/>
                    <a:pt x="8559" y="3896"/>
                    <a:pt x="8540" y="3928"/>
                  </a:cubicBezTo>
                  <a:cubicBezTo>
                    <a:pt x="8524" y="3959"/>
                    <a:pt x="8512" y="3993"/>
                    <a:pt x="8499" y="4025"/>
                  </a:cubicBezTo>
                  <a:cubicBezTo>
                    <a:pt x="8452" y="4138"/>
                    <a:pt x="8404" y="4250"/>
                    <a:pt x="8358" y="4363"/>
                  </a:cubicBezTo>
                  <a:cubicBezTo>
                    <a:pt x="8330" y="4432"/>
                    <a:pt x="8303" y="4503"/>
                    <a:pt x="8277" y="4572"/>
                  </a:cubicBezTo>
                  <a:cubicBezTo>
                    <a:pt x="8233" y="4694"/>
                    <a:pt x="8190" y="4817"/>
                    <a:pt x="8147" y="4939"/>
                  </a:cubicBezTo>
                  <a:cubicBezTo>
                    <a:pt x="8109" y="5044"/>
                    <a:pt x="8073" y="5151"/>
                    <a:pt x="8036" y="5257"/>
                  </a:cubicBezTo>
                  <a:cubicBezTo>
                    <a:pt x="8004" y="5353"/>
                    <a:pt x="7972" y="5451"/>
                    <a:pt x="7938" y="5547"/>
                  </a:cubicBezTo>
                  <a:cubicBezTo>
                    <a:pt x="7898" y="5660"/>
                    <a:pt x="7857" y="5773"/>
                    <a:pt x="7816" y="5885"/>
                  </a:cubicBezTo>
                  <a:cubicBezTo>
                    <a:pt x="7763" y="6028"/>
                    <a:pt x="7709" y="6169"/>
                    <a:pt x="7657" y="6313"/>
                  </a:cubicBezTo>
                  <a:cubicBezTo>
                    <a:pt x="7639" y="6360"/>
                    <a:pt x="7609" y="6390"/>
                    <a:pt x="7563" y="6411"/>
                  </a:cubicBezTo>
                  <a:cubicBezTo>
                    <a:pt x="7444" y="6464"/>
                    <a:pt x="7333" y="6533"/>
                    <a:pt x="7223" y="6599"/>
                  </a:cubicBezTo>
                  <a:cubicBezTo>
                    <a:pt x="7150" y="6643"/>
                    <a:pt x="7077" y="6687"/>
                    <a:pt x="7004" y="6729"/>
                  </a:cubicBezTo>
                  <a:cubicBezTo>
                    <a:pt x="6887" y="6797"/>
                    <a:pt x="6763" y="6840"/>
                    <a:pt x="6629" y="6852"/>
                  </a:cubicBezTo>
                  <a:cubicBezTo>
                    <a:pt x="6623" y="6853"/>
                    <a:pt x="6618" y="6853"/>
                    <a:pt x="6613" y="6853"/>
                  </a:cubicBezTo>
                  <a:cubicBezTo>
                    <a:pt x="6588" y="6853"/>
                    <a:pt x="6567" y="6844"/>
                    <a:pt x="6550" y="6822"/>
                  </a:cubicBezTo>
                  <a:cubicBezTo>
                    <a:pt x="6529" y="6792"/>
                    <a:pt x="6503" y="6764"/>
                    <a:pt x="6484" y="6732"/>
                  </a:cubicBezTo>
                  <a:cubicBezTo>
                    <a:pt x="6442" y="6664"/>
                    <a:pt x="6402" y="6595"/>
                    <a:pt x="6363" y="6525"/>
                  </a:cubicBezTo>
                  <a:cubicBezTo>
                    <a:pt x="6247" y="6319"/>
                    <a:pt x="6156" y="6099"/>
                    <a:pt x="6058" y="5884"/>
                  </a:cubicBezTo>
                  <a:cubicBezTo>
                    <a:pt x="5986" y="5729"/>
                    <a:pt x="5915" y="5575"/>
                    <a:pt x="5821" y="5434"/>
                  </a:cubicBezTo>
                  <a:cubicBezTo>
                    <a:pt x="5785" y="5379"/>
                    <a:pt x="5746" y="5328"/>
                    <a:pt x="5698" y="5283"/>
                  </a:cubicBezTo>
                  <a:cubicBezTo>
                    <a:pt x="5575" y="5164"/>
                    <a:pt x="5440" y="5055"/>
                    <a:pt x="5309" y="4945"/>
                  </a:cubicBezTo>
                  <a:cubicBezTo>
                    <a:pt x="5224" y="4873"/>
                    <a:pt x="5125" y="4826"/>
                    <a:pt x="5016" y="4803"/>
                  </a:cubicBezTo>
                  <a:cubicBezTo>
                    <a:pt x="4968" y="4791"/>
                    <a:pt x="4919" y="4775"/>
                    <a:pt x="4871" y="4762"/>
                  </a:cubicBezTo>
                  <a:cubicBezTo>
                    <a:pt x="4846" y="4754"/>
                    <a:pt x="4819" y="4747"/>
                    <a:pt x="4791" y="4742"/>
                  </a:cubicBezTo>
                  <a:cubicBezTo>
                    <a:pt x="4773" y="4739"/>
                    <a:pt x="4756" y="4737"/>
                    <a:pt x="4740" y="4737"/>
                  </a:cubicBezTo>
                  <a:cubicBezTo>
                    <a:pt x="4639" y="4737"/>
                    <a:pt x="4587" y="4802"/>
                    <a:pt x="4593" y="4919"/>
                  </a:cubicBezTo>
                  <a:cubicBezTo>
                    <a:pt x="4596" y="4986"/>
                    <a:pt x="4619" y="5046"/>
                    <a:pt x="4647" y="5105"/>
                  </a:cubicBezTo>
                  <a:cubicBezTo>
                    <a:pt x="4720" y="5262"/>
                    <a:pt x="4812" y="5408"/>
                    <a:pt x="4922" y="5541"/>
                  </a:cubicBezTo>
                  <a:cubicBezTo>
                    <a:pt x="5071" y="5718"/>
                    <a:pt x="5224" y="5893"/>
                    <a:pt x="5381" y="6064"/>
                  </a:cubicBezTo>
                  <a:cubicBezTo>
                    <a:pt x="5504" y="6199"/>
                    <a:pt x="5633" y="6327"/>
                    <a:pt x="5778" y="6437"/>
                  </a:cubicBezTo>
                  <a:cubicBezTo>
                    <a:pt x="5880" y="6514"/>
                    <a:pt x="5984" y="6587"/>
                    <a:pt x="6087" y="6661"/>
                  </a:cubicBezTo>
                  <a:cubicBezTo>
                    <a:pt x="6176" y="6725"/>
                    <a:pt x="6265" y="6792"/>
                    <a:pt x="6363" y="6841"/>
                  </a:cubicBezTo>
                  <a:cubicBezTo>
                    <a:pt x="6398" y="6858"/>
                    <a:pt x="6413" y="6887"/>
                    <a:pt x="6423" y="6922"/>
                  </a:cubicBezTo>
                  <a:cubicBezTo>
                    <a:pt x="6460" y="7040"/>
                    <a:pt x="6499" y="7159"/>
                    <a:pt x="6534" y="7279"/>
                  </a:cubicBezTo>
                  <a:cubicBezTo>
                    <a:pt x="6580" y="7431"/>
                    <a:pt x="6624" y="7585"/>
                    <a:pt x="6678" y="7735"/>
                  </a:cubicBezTo>
                  <a:cubicBezTo>
                    <a:pt x="6721" y="7852"/>
                    <a:pt x="6762" y="7970"/>
                    <a:pt x="6804" y="8088"/>
                  </a:cubicBezTo>
                  <a:cubicBezTo>
                    <a:pt x="6810" y="8106"/>
                    <a:pt x="6816" y="8125"/>
                    <a:pt x="6823" y="8144"/>
                  </a:cubicBezTo>
                  <a:cubicBezTo>
                    <a:pt x="6832" y="8169"/>
                    <a:pt x="6830" y="8193"/>
                    <a:pt x="6818" y="8217"/>
                  </a:cubicBezTo>
                  <a:cubicBezTo>
                    <a:pt x="6809" y="8235"/>
                    <a:pt x="6801" y="8253"/>
                    <a:pt x="6792" y="8271"/>
                  </a:cubicBezTo>
                  <a:cubicBezTo>
                    <a:pt x="6736" y="8376"/>
                    <a:pt x="6680" y="8482"/>
                    <a:pt x="6625" y="8588"/>
                  </a:cubicBezTo>
                  <a:cubicBezTo>
                    <a:pt x="6528" y="8776"/>
                    <a:pt x="6431" y="8965"/>
                    <a:pt x="6334" y="9154"/>
                  </a:cubicBezTo>
                  <a:cubicBezTo>
                    <a:pt x="6330" y="9162"/>
                    <a:pt x="6325" y="9172"/>
                    <a:pt x="6320" y="9180"/>
                  </a:cubicBezTo>
                  <a:cubicBezTo>
                    <a:pt x="6252" y="9303"/>
                    <a:pt x="6185" y="9424"/>
                    <a:pt x="6117" y="9546"/>
                  </a:cubicBezTo>
                  <a:cubicBezTo>
                    <a:pt x="6063" y="9645"/>
                    <a:pt x="6011" y="9744"/>
                    <a:pt x="5955" y="9842"/>
                  </a:cubicBezTo>
                  <a:cubicBezTo>
                    <a:pt x="5922" y="9903"/>
                    <a:pt x="5885" y="9962"/>
                    <a:pt x="5850" y="10022"/>
                  </a:cubicBezTo>
                  <a:cubicBezTo>
                    <a:pt x="5808" y="10093"/>
                    <a:pt x="5764" y="10163"/>
                    <a:pt x="5723" y="10234"/>
                  </a:cubicBezTo>
                  <a:cubicBezTo>
                    <a:pt x="5676" y="10316"/>
                    <a:pt x="5634" y="10401"/>
                    <a:pt x="5583" y="10482"/>
                  </a:cubicBezTo>
                  <a:cubicBezTo>
                    <a:pt x="5495" y="10622"/>
                    <a:pt x="5438" y="10777"/>
                    <a:pt x="5384" y="10932"/>
                  </a:cubicBezTo>
                  <a:cubicBezTo>
                    <a:pt x="5343" y="11047"/>
                    <a:pt x="5308" y="11164"/>
                    <a:pt x="5270" y="11280"/>
                  </a:cubicBezTo>
                  <a:cubicBezTo>
                    <a:pt x="5263" y="11299"/>
                    <a:pt x="5255" y="11317"/>
                    <a:pt x="5247" y="11336"/>
                  </a:cubicBezTo>
                  <a:cubicBezTo>
                    <a:pt x="5244" y="11340"/>
                    <a:pt x="5237" y="11346"/>
                    <a:pt x="5231" y="11346"/>
                  </a:cubicBezTo>
                  <a:cubicBezTo>
                    <a:pt x="5231" y="11346"/>
                    <a:pt x="5230" y="11346"/>
                    <a:pt x="5230" y="11346"/>
                  </a:cubicBezTo>
                  <a:cubicBezTo>
                    <a:pt x="5224" y="11346"/>
                    <a:pt x="5216" y="11340"/>
                    <a:pt x="5213" y="11334"/>
                  </a:cubicBezTo>
                  <a:cubicBezTo>
                    <a:pt x="5198" y="11298"/>
                    <a:pt x="5180" y="11261"/>
                    <a:pt x="5167" y="11223"/>
                  </a:cubicBezTo>
                  <a:cubicBezTo>
                    <a:pt x="5101" y="11038"/>
                    <a:pt x="5037" y="10851"/>
                    <a:pt x="4968" y="10667"/>
                  </a:cubicBezTo>
                  <a:cubicBezTo>
                    <a:pt x="4920" y="10541"/>
                    <a:pt x="4867" y="10416"/>
                    <a:pt x="4815" y="10293"/>
                  </a:cubicBezTo>
                  <a:cubicBezTo>
                    <a:pt x="4772" y="10189"/>
                    <a:pt x="4726" y="10087"/>
                    <a:pt x="4680" y="9984"/>
                  </a:cubicBezTo>
                  <a:cubicBezTo>
                    <a:pt x="4617" y="9845"/>
                    <a:pt x="4555" y="9707"/>
                    <a:pt x="4493" y="9569"/>
                  </a:cubicBezTo>
                  <a:cubicBezTo>
                    <a:pt x="4441" y="9454"/>
                    <a:pt x="4391" y="9341"/>
                    <a:pt x="4340" y="9227"/>
                  </a:cubicBezTo>
                  <a:cubicBezTo>
                    <a:pt x="4328" y="9200"/>
                    <a:pt x="4327" y="9176"/>
                    <a:pt x="4337" y="9147"/>
                  </a:cubicBezTo>
                  <a:cubicBezTo>
                    <a:pt x="4357" y="9094"/>
                    <a:pt x="4375" y="9040"/>
                    <a:pt x="4392" y="8984"/>
                  </a:cubicBezTo>
                  <a:cubicBezTo>
                    <a:pt x="4441" y="8833"/>
                    <a:pt x="4497" y="8683"/>
                    <a:pt x="4561" y="8537"/>
                  </a:cubicBezTo>
                  <a:cubicBezTo>
                    <a:pt x="4601" y="8446"/>
                    <a:pt x="4639" y="8353"/>
                    <a:pt x="4674" y="8260"/>
                  </a:cubicBezTo>
                  <a:cubicBezTo>
                    <a:pt x="4715" y="8148"/>
                    <a:pt x="4753" y="8034"/>
                    <a:pt x="4791" y="7921"/>
                  </a:cubicBezTo>
                  <a:cubicBezTo>
                    <a:pt x="4856" y="7731"/>
                    <a:pt x="4921" y="7544"/>
                    <a:pt x="4978" y="7352"/>
                  </a:cubicBezTo>
                  <a:cubicBezTo>
                    <a:pt x="5039" y="7141"/>
                    <a:pt x="5091" y="6929"/>
                    <a:pt x="5132" y="6713"/>
                  </a:cubicBezTo>
                  <a:cubicBezTo>
                    <a:pt x="5154" y="6596"/>
                    <a:pt x="5160" y="6479"/>
                    <a:pt x="5151" y="6362"/>
                  </a:cubicBezTo>
                  <a:cubicBezTo>
                    <a:pt x="5141" y="6211"/>
                    <a:pt x="5085" y="6076"/>
                    <a:pt x="5001" y="5952"/>
                  </a:cubicBezTo>
                  <a:cubicBezTo>
                    <a:pt x="4974" y="5910"/>
                    <a:pt x="4937" y="5875"/>
                    <a:pt x="4892" y="5852"/>
                  </a:cubicBezTo>
                  <a:cubicBezTo>
                    <a:pt x="4868" y="5839"/>
                    <a:pt x="4844" y="5833"/>
                    <a:pt x="4822" y="5833"/>
                  </a:cubicBezTo>
                  <a:cubicBezTo>
                    <a:pt x="4784" y="5833"/>
                    <a:pt x="4749" y="5851"/>
                    <a:pt x="4720" y="5888"/>
                  </a:cubicBezTo>
                  <a:cubicBezTo>
                    <a:pt x="4696" y="5917"/>
                    <a:pt x="4681" y="5952"/>
                    <a:pt x="4669" y="5987"/>
                  </a:cubicBezTo>
                  <a:cubicBezTo>
                    <a:pt x="4660" y="6011"/>
                    <a:pt x="4653" y="6035"/>
                    <a:pt x="4643" y="6058"/>
                  </a:cubicBezTo>
                  <a:cubicBezTo>
                    <a:pt x="4565" y="6235"/>
                    <a:pt x="4513" y="6419"/>
                    <a:pt x="4469" y="6606"/>
                  </a:cubicBezTo>
                  <a:cubicBezTo>
                    <a:pt x="4430" y="6776"/>
                    <a:pt x="4395" y="6947"/>
                    <a:pt x="4378" y="7121"/>
                  </a:cubicBezTo>
                  <a:cubicBezTo>
                    <a:pt x="4363" y="7273"/>
                    <a:pt x="4351" y="7424"/>
                    <a:pt x="4339" y="7577"/>
                  </a:cubicBezTo>
                  <a:cubicBezTo>
                    <a:pt x="4321" y="7805"/>
                    <a:pt x="4304" y="8034"/>
                    <a:pt x="4300" y="8264"/>
                  </a:cubicBezTo>
                  <a:cubicBezTo>
                    <a:pt x="4296" y="8483"/>
                    <a:pt x="4282" y="8702"/>
                    <a:pt x="4253" y="8920"/>
                  </a:cubicBezTo>
                  <a:cubicBezTo>
                    <a:pt x="4246" y="8974"/>
                    <a:pt x="4238" y="9028"/>
                    <a:pt x="4228" y="9083"/>
                  </a:cubicBezTo>
                  <a:cubicBezTo>
                    <a:pt x="4226" y="9096"/>
                    <a:pt x="4219" y="9103"/>
                    <a:pt x="4208" y="9103"/>
                  </a:cubicBezTo>
                  <a:cubicBezTo>
                    <a:pt x="4205" y="9103"/>
                    <a:pt x="4200" y="9102"/>
                    <a:pt x="4196" y="9100"/>
                  </a:cubicBezTo>
                  <a:cubicBezTo>
                    <a:pt x="4180" y="9093"/>
                    <a:pt x="4164" y="9085"/>
                    <a:pt x="4151" y="9074"/>
                  </a:cubicBezTo>
                  <a:cubicBezTo>
                    <a:pt x="4031" y="8983"/>
                    <a:pt x="3898" y="8914"/>
                    <a:pt x="3772" y="8833"/>
                  </a:cubicBezTo>
                  <a:cubicBezTo>
                    <a:pt x="3676" y="8771"/>
                    <a:pt x="3578" y="8711"/>
                    <a:pt x="3481" y="8651"/>
                  </a:cubicBezTo>
                  <a:cubicBezTo>
                    <a:pt x="3377" y="8587"/>
                    <a:pt x="3274" y="8520"/>
                    <a:pt x="3167" y="8462"/>
                  </a:cubicBezTo>
                  <a:cubicBezTo>
                    <a:pt x="3037" y="8394"/>
                    <a:pt x="2911" y="8316"/>
                    <a:pt x="2777" y="8255"/>
                  </a:cubicBezTo>
                  <a:cubicBezTo>
                    <a:pt x="2768" y="8251"/>
                    <a:pt x="2758" y="8246"/>
                    <a:pt x="2750" y="8241"/>
                  </a:cubicBezTo>
                  <a:cubicBezTo>
                    <a:pt x="2660" y="8181"/>
                    <a:pt x="2558" y="8149"/>
                    <a:pt x="2456" y="8115"/>
                  </a:cubicBezTo>
                  <a:cubicBezTo>
                    <a:pt x="2311" y="8066"/>
                    <a:pt x="2161" y="8046"/>
                    <a:pt x="2010" y="8021"/>
                  </a:cubicBezTo>
                  <a:cubicBezTo>
                    <a:pt x="1939" y="8010"/>
                    <a:pt x="1869" y="8005"/>
                    <a:pt x="1798" y="8005"/>
                  </a:cubicBezTo>
                  <a:cubicBezTo>
                    <a:pt x="1757" y="8005"/>
                    <a:pt x="1716" y="8007"/>
                    <a:pt x="1674" y="8010"/>
                  </a:cubicBezTo>
                  <a:cubicBezTo>
                    <a:pt x="1563" y="8018"/>
                    <a:pt x="1450" y="8028"/>
                    <a:pt x="1339" y="8038"/>
                  </a:cubicBezTo>
                  <a:cubicBezTo>
                    <a:pt x="1250" y="8046"/>
                    <a:pt x="1162" y="8064"/>
                    <a:pt x="1075" y="8088"/>
                  </a:cubicBezTo>
                  <a:cubicBezTo>
                    <a:pt x="945" y="8121"/>
                    <a:pt x="815" y="8161"/>
                    <a:pt x="684" y="8188"/>
                  </a:cubicBezTo>
                  <a:cubicBezTo>
                    <a:pt x="447" y="8236"/>
                    <a:pt x="258" y="8366"/>
                    <a:pt x="76" y="8514"/>
                  </a:cubicBezTo>
                  <a:cubicBezTo>
                    <a:pt x="49" y="8537"/>
                    <a:pt x="29" y="8566"/>
                    <a:pt x="19" y="8600"/>
                  </a:cubicBezTo>
                  <a:cubicBezTo>
                    <a:pt x="1" y="8658"/>
                    <a:pt x="18" y="8711"/>
                    <a:pt x="69" y="8744"/>
                  </a:cubicBezTo>
                  <a:cubicBezTo>
                    <a:pt x="90" y="8757"/>
                    <a:pt x="113" y="8767"/>
                    <a:pt x="137" y="8774"/>
                  </a:cubicBezTo>
                  <a:cubicBezTo>
                    <a:pt x="196" y="8793"/>
                    <a:pt x="258" y="8804"/>
                    <a:pt x="320" y="8807"/>
                  </a:cubicBezTo>
                  <a:cubicBezTo>
                    <a:pt x="356" y="8809"/>
                    <a:pt x="391" y="8810"/>
                    <a:pt x="427" y="8810"/>
                  </a:cubicBezTo>
                  <a:cubicBezTo>
                    <a:pt x="523" y="8810"/>
                    <a:pt x="620" y="8803"/>
                    <a:pt x="716" y="8796"/>
                  </a:cubicBezTo>
                  <a:cubicBezTo>
                    <a:pt x="950" y="8776"/>
                    <a:pt x="1184" y="8764"/>
                    <a:pt x="1418" y="8760"/>
                  </a:cubicBezTo>
                  <a:cubicBezTo>
                    <a:pt x="1519" y="8759"/>
                    <a:pt x="1618" y="8753"/>
                    <a:pt x="1717" y="8748"/>
                  </a:cubicBezTo>
                  <a:cubicBezTo>
                    <a:pt x="1815" y="8743"/>
                    <a:pt x="1912" y="8738"/>
                    <a:pt x="2010" y="8738"/>
                  </a:cubicBezTo>
                  <a:cubicBezTo>
                    <a:pt x="2055" y="8738"/>
                    <a:pt x="2099" y="8739"/>
                    <a:pt x="2144" y="8742"/>
                  </a:cubicBezTo>
                  <a:cubicBezTo>
                    <a:pt x="2352" y="8753"/>
                    <a:pt x="2554" y="8796"/>
                    <a:pt x="2754" y="8850"/>
                  </a:cubicBezTo>
                  <a:cubicBezTo>
                    <a:pt x="2988" y="8914"/>
                    <a:pt x="3222" y="8974"/>
                    <a:pt x="3460" y="9021"/>
                  </a:cubicBezTo>
                  <a:cubicBezTo>
                    <a:pt x="3693" y="9066"/>
                    <a:pt x="3916" y="9144"/>
                    <a:pt x="4142" y="9216"/>
                  </a:cubicBezTo>
                  <a:cubicBezTo>
                    <a:pt x="4167" y="9223"/>
                    <a:pt x="4186" y="9237"/>
                    <a:pt x="4198" y="9262"/>
                  </a:cubicBezTo>
                  <a:cubicBezTo>
                    <a:pt x="4210" y="9289"/>
                    <a:pt x="4224" y="9316"/>
                    <a:pt x="4237" y="9343"/>
                  </a:cubicBezTo>
                  <a:cubicBezTo>
                    <a:pt x="4329" y="9539"/>
                    <a:pt x="4410" y="9741"/>
                    <a:pt x="4492" y="9941"/>
                  </a:cubicBezTo>
                  <a:cubicBezTo>
                    <a:pt x="4589" y="10177"/>
                    <a:pt x="4687" y="10411"/>
                    <a:pt x="4776" y="10650"/>
                  </a:cubicBezTo>
                  <a:cubicBezTo>
                    <a:pt x="4899" y="10979"/>
                    <a:pt x="5020" y="11310"/>
                    <a:pt x="5111" y="11650"/>
                  </a:cubicBezTo>
                  <a:cubicBezTo>
                    <a:pt x="5123" y="11696"/>
                    <a:pt x="5120" y="11736"/>
                    <a:pt x="5104" y="11781"/>
                  </a:cubicBezTo>
                  <a:cubicBezTo>
                    <a:pt x="5052" y="11918"/>
                    <a:pt x="5005" y="12058"/>
                    <a:pt x="4958" y="12198"/>
                  </a:cubicBezTo>
                  <a:cubicBezTo>
                    <a:pt x="4909" y="12341"/>
                    <a:pt x="4862" y="12486"/>
                    <a:pt x="4813" y="12630"/>
                  </a:cubicBezTo>
                  <a:cubicBezTo>
                    <a:pt x="4776" y="12738"/>
                    <a:pt x="4737" y="12846"/>
                    <a:pt x="4697" y="12954"/>
                  </a:cubicBezTo>
                  <a:cubicBezTo>
                    <a:pt x="4667" y="13040"/>
                    <a:pt x="4635" y="13127"/>
                    <a:pt x="4600" y="13213"/>
                  </a:cubicBezTo>
                  <a:cubicBezTo>
                    <a:pt x="4557" y="13322"/>
                    <a:pt x="4511" y="13429"/>
                    <a:pt x="4466" y="13538"/>
                  </a:cubicBezTo>
                  <a:cubicBezTo>
                    <a:pt x="4462" y="13549"/>
                    <a:pt x="4458" y="13561"/>
                    <a:pt x="4454" y="13572"/>
                  </a:cubicBezTo>
                  <a:cubicBezTo>
                    <a:pt x="4419" y="13663"/>
                    <a:pt x="4385" y="13755"/>
                    <a:pt x="4349" y="13845"/>
                  </a:cubicBezTo>
                  <a:cubicBezTo>
                    <a:pt x="4316" y="13929"/>
                    <a:pt x="4282" y="14011"/>
                    <a:pt x="4248" y="14094"/>
                  </a:cubicBezTo>
                  <a:cubicBezTo>
                    <a:pt x="4246" y="14102"/>
                    <a:pt x="4243" y="14109"/>
                    <a:pt x="4241" y="14116"/>
                  </a:cubicBezTo>
                  <a:cubicBezTo>
                    <a:pt x="4232" y="14152"/>
                    <a:pt x="4243" y="14180"/>
                    <a:pt x="4275" y="14199"/>
                  </a:cubicBezTo>
                  <a:cubicBezTo>
                    <a:pt x="4284" y="14205"/>
                    <a:pt x="4294" y="14208"/>
                    <a:pt x="4305" y="14208"/>
                  </a:cubicBezTo>
                  <a:cubicBezTo>
                    <a:pt x="4320" y="14208"/>
                    <a:pt x="4335" y="14201"/>
                    <a:pt x="4349" y="14188"/>
                  </a:cubicBezTo>
                  <a:cubicBezTo>
                    <a:pt x="4400" y="14139"/>
                    <a:pt x="4452" y="14091"/>
                    <a:pt x="4483" y="14028"/>
                  </a:cubicBezTo>
                  <a:cubicBezTo>
                    <a:pt x="4520" y="13953"/>
                    <a:pt x="4554" y="13878"/>
                    <a:pt x="4585" y="13803"/>
                  </a:cubicBezTo>
                  <a:cubicBezTo>
                    <a:pt x="4626" y="13703"/>
                    <a:pt x="4660" y="13602"/>
                    <a:pt x="4702" y="13503"/>
                  </a:cubicBezTo>
                  <a:cubicBezTo>
                    <a:pt x="4756" y="13374"/>
                    <a:pt x="4806" y="13244"/>
                    <a:pt x="4856" y="13114"/>
                  </a:cubicBezTo>
                  <a:cubicBezTo>
                    <a:pt x="4916" y="12952"/>
                    <a:pt x="4963" y="12787"/>
                    <a:pt x="5011" y="12621"/>
                  </a:cubicBezTo>
                  <a:cubicBezTo>
                    <a:pt x="5050" y="12477"/>
                    <a:pt x="5091" y="12334"/>
                    <a:pt x="5141" y="12192"/>
                  </a:cubicBezTo>
                  <a:cubicBezTo>
                    <a:pt x="5175" y="12093"/>
                    <a:pt x="5210" y="11995"/>
                    <a:pt x="5244" y="11896"/>
                  </a:cubicBezTo>
                  <a:cubicBezTo>
                    <a:pt x="5275" y="11805"/>
                    <a:pt x="5305" y="11716"/>
                    <a:pt x="5335" y="11626"/>
                  </a:cubicBezTo>
                  <a:cubicBezTo>
                    <a:pt x="5342" y="11604"/>
                    <a:pt x="5354" y="11586"/>
                    <a:pt x="5376" y="11575"/>
                  </a:cubicBezTo>
                  <a:cubicBezTo>
                    <a:pt x="5517" y="11495"/>
                    <a:pt x="5656" y="11412"/>
                    <a:pt x="5800" y="11338"/>
                  </a:cubicBezTo>
                  <a:cubicBezTo>
                    <a:pt x="6110" y="11176"/>
                    <a:pt x="6427" y="11031"/>
                    <a:pt x="6751" y="10899"/>
                  </a:cubicBezTo>
                  <a:cubicBezTo>
                    <a:pt x="6956" y="10815"/>
                    <a:pt x="7163" y="10735"/>
                    <a:pt x="7371" y="10656"/>
                  </a:cubicBezTo>
                  <a:cubicBezTo>
                    <a:pt x="7544" y="10591"/>
                    <a:pt x="7718" y="10531"/>
                    <a:pt x="7892" y="10468"/>
                  </a:cubicBezTo>
                  <a:cubicBezTo>
                    <a:pt x="7990" y="10432"/>
                    <a:pt x="8092" y="10404"/>
                    <a:pt x="8194" y="10381"/>
                  </a:cubicBezTo>
                  <a:cubicBezTo>
                    <a:pt x="8286" y="10359"/>
                    <a:pt x="8380" y="10349"/>
                    <a:pt x="8474" y="10349"/>
                  </a:cubicBezTo>
                  <a:cubicBezTo>
                    <a:pt x="8504" y="10349"/>
                    <a:pt x="8534" y="10350"/>
                    <a:pt x="8565" y="10352"/>
                  </a:cubicBezTo>
                  <a:cubicBezTo>
                    <a:pt x="8606" y="10355"/>
                    <a:pt x="8643" y="10364"/>
                    <a:pt x="8680" y="10382"/>
                  </a:cubicBezTo>
                  <a:cubicBezTo>
                    <a:pt x="8761" y="10420"/>
                    <a:pt x="8842" y="10459"/>
                    <a:pt x="8923" y="10497"/>
                  </a:cubicBezTo>
                  <a:cubicBezTo>
                    <a:pt x="9052" y="10559"/>
                    <a:pt x="9183" y="10613"/>
                    <a:pt x="9312" y="10669"/>
                  </a:cubicBezTo>
                  <a:cubicBezTo>
                    <a:pt x="9471" y="10737"/>
                    <a:pt x="9631" y="10798"/>
                    <a:pt x="9792" y="10858"/>
                  </a:cubicBezTo>
                  <a:cubicBezTo>
                    <a:pt x="10003" y="10935"/>
                    <a:pt x="10222" y="10990"/>
                    <a:pt x="10442" y="11034"/>
                  </a:cubicBezTo>
                  <a:cubicBezTo>
                    <a:pt x="10664" y="11078"/>
                    <a:pt x="10888" y="11112"/>
                    <a:pt x="11116" y="11130"/>
                  </a:cubicBezTo>
                  <a:cubicBezTo>
                    <a:pt x="11209" y="11137"/>
                    <a:pt x="11301" y="11141"/>
                    <a:pt x="11394" y="11141"/>
                  </a:cubicBezTo>
                  <a:cubicBezTo>
                    <a:pt x="11493" y="11141"/>
                    <a:pt x="11592" y="11136"/>
                    <a:pt x="11691" y="11126"/>
                  </a:cubicBezTo>
                  <a:cubicBezTo>
                    <a:pt x="11860" y="11108"/>
                    <a:pt x="12026" y="11072"/>
                    <a:pt x="12192" y="11036"/>
                  </a:cubicBezTo>
                  <a:cubicBezTo>
                    <a:pt x="12243" y="11024"/>
                    <a:pt x="12293" y="11011"/>
                    <a:pt x="12342" y="10992"/>
                  </a:cubicBezTo>
                  <a:cubicBezTo>
                    <a:pt x="12393" y="10970"/>
                    <a:pt x="12440" y="10943"/>
                    <a:pt x="12478" y="10901"/>
                  </a:cubicBezTo>
                  <a:cubicBezTo>
                    <a:pt x="12536" y="10835"/>
                    <a:pt x="12533" y="10770"/>
                    <a:pt x="12469" y="10712"/>
                  </a:cubicBezTo>
                  <a:cubicBezTo>
                    <a:pt x="12435" y="10682"/>
                    <a:pt x="12398" y="10656"/>
                    <a:pt x="12357" y="10636"/>
                  </a:cubicBezTo>
                  <a:cubicBezTo>
                    <a:pt x="12279" y="10600"/>
                    <a:pt x="12200" y="10563"/>
                    <a:pt x="12117" y="10534"/>
                  </a:cubicBezTo>
                  <a:cubicBezTo>
                    <a:pt x="11911" y="10461"/>
                    <a:pt x="11700" y="10413"/>
                    <a:pt x="11484" y="10387"/>
                  </a:cubicBezTo>
                  <a:cubicBezTo>
                    <a:pt x="11133" y="10343"/>
                    <a:pt x="10780" y="10315"/>
                    <a:pt x="10428" y="10279"/>
                  </a:cubicBezTo>
                  <a:cubicBezTo>
                    <a:pt x="10276" y="10264"/>
                    <a:pt x="10125" y="10255"/>
                    <a:pt x="9974" y="10255"/>
                  </a:cubicBezTo>
                  <a:cubicBezTo>
                    <a:pt x="9869" y="10255"/>
                    <a:pt x="9763" y="10259"/>
                    <a:pt x="9658" y="10268"/>
                  </a:cubicBezTo>
                  <a:cubicBezTo>
                    <a:pt x="9598" y="10272"/>
                    <a:pt x="9538" y="10275"/>
                    <a:pt x="9479" y="10278"/>
                  </a:cubicBezTo>
                  <a:cubicBezTo>
                    <a:pt x="9430" y="10280"/>
                    <a:pt x="9382" y="10282"/>
                    <a:pt x="9334" y="10282"/>
                  </a:cubicBezTo>
                  <a:cubicBezTo>
                    <a:pt x="9082" y="10282"/>
                    <a:pt x="8833" y="10253"/>
                    <a:pt x="8583" y="10221"/>
                  </a:cubicBezTo>
                  <a:cubicBezTo>
                    <a:pt x="8551" y="10217"/>
                    <a:pt x="8520" y="10208"/>
                    <a:pt x="8490" y="10196"/>
                  </a:cubicBezTo>
                  <a:cubicBezTo>
                    <a:pt x="8434" y="10176"/>
                    <a:pt x="8439" y="10147"/>
                    <a:pt x="8466" y="10118"/>
                  </a:cubicBezTo>
                  <a:cubicBezTo>
                    <a:pt x="8469" y="10115"/>
                    <a:pt x="8472" y="10111"/>
                    <a:pt x="8475" y="10107"/>
                  </a:cubicBezTo>
                  <a:cubicBezTo>
                    <a:pt x="8593" y="9956"/>
                    <a:pt x="8697" y="9794"/>
                    <a:pt x="8800" y="9632"/>
                  </a:cubicBezTo>
                  <a:cubicBezTo>
                    <a:pt x="8856" y="9543"/>
                    <a:pt x="8910" y="9453"/>
                    <a:pt x="8965" y="9364"/>
                  </a:cubicBezTo>
                  <a:cubicBezTo>
                    <a:pt x="9022" y="9274"/>
                    <a:pt x="9081" y="9184"/>
                    <a:pt x="9138" y="9093"/>
                  </a:cubicBezTo>
                  <a:cubicBezTo>
                    <a:pt x="9233" y="8941"/>
                    <a:pt x="9338" y="8795"/>
                    <a:pt x="9445" y="8652"/>
                  </a:cubicBezTo>
                  <a:cubicBezTo>
                    <a:pt x="9547" y="8515"/>
                    <a:pt x="9658" y="8387"/>
                    <a:pt x="9770" y="8260"/>
                  </a:cubicBezTo>
                  <a:cubicBezTo>
                    <a:pt x="9881" y="8132"/>
                    <a:pt x="9986" y="7998"/>
                    <a:pt x="10080" y="7856"/>
                  </a:cubicBezTo>
                  <a:cubicBezTo>
                    <a:pt x="10150" y="7748"/>
                    <a:pt x="10222" y="7640"/>
                    <a:pt x="10294" y="7532"/>
                  </a:cubicBezTo>
                  <a:cubicBezTo>
                    <a:pt x="10339" y="7463"/>
                    <a:pt x="10387" y="7396"/>
                    <a:pt x="10427" y="7324"/>
                  </a:cubicBezTo>
                  <a:cubicBezTo>
                    <a:pt x="10536" y="7129"/>
                    <a:pt x="10620" y="6925"/>
                    <a:pt x="10672" y="6707"/>
                  </a:cubicBezTo>
                  <a:cubicBezTo>
                    <a:pt x="10682" y="6668"/>
                    <a:pt x="10688" y="6629"/>
                    <a:pt x="10685" y="6589"/>
                  </a:cubicBezTo>
                  <a:cubicBezTo>
                    <a:pt x="10680" y="6496"/>
                    <a:pt x="10618" y="6438"/>
                    <a:pt x="10528" y="6438"/>
                  </a:cubicBezTo>
                  <a:cubicBezTo>
                    <a:pt x="10525" y="6438"/>
                    <a:pt x="10521" y="6438"/>
                    <a:pt x="10517" y="6438"/>
                  </a:cubicBezTo>
                  <a:cubicBezTo>
                    <a:pt x="10479" y="6440"/>
                    <a:pt x="10442" y="6450"/>
                    <a:pt x="10407" y="6463"/>
                  </a:cubicBezTo>
                  <a:cubicBezTo>
                    <a:pt x="10261" y="6517"/>
                    <a:pt x="10126" y="6592"/>
                    <a:pt x="10010" y="6697"/>
                  </a:cubicBezTo>
                  <a:cubicBezTo>
                    <a:pt x="9787" y="6901"/>
                    <a:pt x="9610" y="7142"/>
                    <a:pt x="9474" y="7411"/>
                  </a:cubicBezTo>
                  <a:cubicBezTo>
                    <a:pt x="9409" y="7538"/>
                    <a:pt x="9344" y="7664"/>
                    <a:pt x="9271" y="7786"/>
                  </a:cubicBezTo>
                  <a:cubicBezTo>
                    <a:pt x="9184" y="7929"/>
                    <a:pt x="9108" y="8077"/>
                    <a:pt x="9021" y="8220"/>
                  </a:cubicBezTo>
                  <a:cubicBezTo>
                    <a:pt x="8976" y="8292"/>
                    <a:pt x="8933" y="8365"/>
                    <a:pt x="8889" y="8438"/>
                  </a:cubicBezTo>
                  <a:cubicBezTo>
                    <a:pt x="8833" y="8531"/>
                    <a:pt x="8775" y="8624"/>
                    <a:pt x="8719" y="8719"/>
                  </a:cubicBezTo>
                  <a:cubicBezTo>
                    <a:pt x="8695" y="8762"/>
                    <a:pt x="8674" y="8808"/>
                    <a:pt x="8656" y="8854"/>
                  </a:cubicBezTo>
                  <a:cubicBezTo>
                    <a:pt x="8591" y="9025"/>
                    <a:pt x="8543" y="9200"/>
                    <a:pt x="8504" y="9378"/>
                  </a:cubicBezTo>
                  <a:cubicBezTo>
                    <a:pt x="8465" y="9557"/>
                    <a:pt x="8426" y="9735"/>
                    <a:pt x="8372" y="9909"/>
                  </a:cubicBezTo>
                  <a:cubicBezTo>
                    <a:pt x="8346" y="9994"/>
                    <a:pt x="8319" y="10080"/>
                    <a:pt x="8280" y="10161"/>
                  </a:cubicBezTo>
                  <a:cubicBezTo>
                    <a:pt x="8264" y="10197"/>
                    <a:pt x="8239" y="10223"/>
                    <a:pt x="8200" y="10233"/>
                  </a:cubicBezTo>
                  <a:cubicBezTo>
                    <a:pt x="8183" y="10237"/>
                    <a:pt x="8166" y="10243"/>
                    <a:pt x="8150" y="10248"/>
                  </a:cubicBezTo>
                  <a:cubicBezTo>
                    <a:pt x="7983" y="10301"/>
                    <a:pt x="7816" y="10352"/>
                    <a:pt x="7650" y="10404"/>
                  </a:cubicBezTo>
                  <a:cubicBezTo>
                    <a:pt x="7552" y="10434"/>
                    <a:pt x="7455" y="10464"/>
                    <a:pt x="7357" y="10495"/>
                  </a:cubicBezTo>
                  <a:cubicBezTo>
                    <a:pt x="7222" y="10537"/>
                    <a:pt x="7085" y="10579"/>
                    <a:pt x="6950" y="10622"/>
                  </a:cubicBezTo>
                  <a:cubicBezTo>
                    <a:pt x="6765" y="10683"/>
                    <a:pt x="6585" y="10758"/>
                    <a:pt x="6408" y="10837"/>
                  </a:cubicBezTo>
                  <a:cubicBezTo>
                    <a:pt x="6195" y="10931"/>
                    <a:pt x="5987" y="11034"/>
                    <a:pt x="5791" y="11156"/>
                  </a:cubicBezTo>
                  <a:cubicBezTo>
                    <a:pt x="5693" y="11218"/>
                    <a:pt x="5596" y="11278"/>
                    <a:pt x="5498" y="11339"/>
                  </a:cubicBezTo>
                  <a:cubicBezTo>
                    <a:pt x="5481" y="11350"/>
                    <a:pt x="5464" y="11359"/>
                    <a:pt x="5446" y="11366"/>
                  </a:cubicBezTo>
                  <a:cubicBezTo>
                    <a:pt x="5444" y="11367"/>
                    <a:pt x="5443" y="11367"/>
                    <a:pt x="5442" y="11367"/>
                  </a:cubicBezTo>
                  <a:cubicBezTo>
                    <a:pt x="5436" y="11367"/>
                    <a:pt x="5431" y="11361"/>
                    <a:pt x="5432" y="11354"/>
                  </a:cubicBezTo>
                  <a:cubicBezTo>
                    <a:pt x="5434" y="11340"/>
                    <a:pt x="5439" y="11325"/>
                    <a:pt x="5446" y="11312"/>
                  </a:cubicBezTo>
                  <a:cubicBezTo>
                    <a:pt x="5475" y="11230"/>
                    <a:pt x="5507" y="11148"/>
                    <a:pt x="5538" y="11066"/>
                  </a:cubicBezTo>
                  <a:cubicBezTo>
                    <a:pt x="5574" y="10973"/>
                    <a:pt x="5606" y="10879"/>
                    <a:pt x="5645" y="10788"/>
                  </a:cubicBezTo>
                  <a:cubicBezTo>
                    <a:pt x="5728" y="10592"/>
                    <a:pt x="5826" y="10405"/>
                    <a:pt x="5921" y="10215"/>
                  </a:cubicBezTo>
                  <a:cubicBezTo>
                    <a:pt x="5977" y="10098"/>
                    <a:pt x="6040" y="9984"/>
                    <a:pt x="6102" y="9870"/>
                  </a:cubicBezTo>
                  <a:cubicBezTo>
                    <a:pt x="6106" y="9862"/>
                    <a:pt x="6112" y="9853"/>
                    <a:pt x="6117" y="9844"/>
                  </a:cubicBezTo>
                  <a:cubicBezTo>
                    <a:pt x="6169" y="9751"/>
                    <a:pt x="6225" y="9659"/>
                    <a:pt x="6276" y="9565"/>
                  </a:cubicBezTo>
                  <a:cubicBezTo>
                    <a:pt x="6342" y="9442"/>
                    <a:pt x="6407" y="9318"/>
                    <a:pt x="6472" y="9195"/>
                  </a:cubicBezTo>
                  <a:cubicBezTo>
                    <a:pt x="6474" y="9191"/>
                    <a:pt x="6477" y="9186"/>
                    <a:pt x="6479" y="9182"/>
                  </a:cubicBezTo>
                  <a:cubicBezTo>
                    <a:pt x="6568" y="9046"/>
                    <a:pt x="6628" y="8894"/>
                    <a:pt x="6710" y="8754"/>
                  </a:cubicBezTo>
                  <a:cubicBezTo>
                    <a:pt x="6774" y="8644"/>
                    <a:pt x="6826" y="8528"/>
                    <a:pt x="6886" y="8416"/>
                  </a:cubicBezTo>
                  <a:cubicBezTo>
                    <a:pt x="7005" y="8193"/>
                    <a:pt x="7112" y="7965"/>
                    <a:pt x="7211" y="7733"/>
                  </a:cubicBezTo>
                  <a:cubicBezTo>
                    <a:pt x="7274" y="7586"/>
                    <a:pt x="7342" y="7443"/>
                    <a:pt x="7408" y="7297"/>
                  </a:cubicBezTo>
                  <a:cubicBezTo>
                    <a:pt x="7428" y="7251"/>
                    <a:pt x="7450" y="7206"/>
                    <a:pt x="7470" y="7161"/>
                  </a:cubicBezTo>
                  <a:cubicBezTo>
                    <a:pt x="7481" y="7139"/>
                    <a:pt x="7490" y="7115"/>
                    <a:pt x="7498" y="7092"/>
                  </a:cubicBezTo>
                  <a:cubicBezTo>
                    <a:pt x="7529" y="7006"/>
                    <a:pt x="7529" y="7003"/>
                    <a:pt x="7620" y="7003"/>
                  </a:cubicBezTo>
                  <a:cubicBezTo>
                    <a:pt x="7807" y="7003"/>
                    <a:pt x="7993" y="6984"/>
                    <a:pt x="8178" y="6949"/>
                  </a:cubicBezTo>
                  <a:cubicBezTo>
                    <a:pt x="8320" y="6922"/>
                    <a:pt x="8461" y="6890"/>
                    <a:pt x="8603" y="6859"/>
                  </a:cubicBezTo>
                  <a:cubicBezTo>
                    <a:pt x="8695" y="6839"/>
                    <a:pt x="8788" y="6818"/>
                    <a:pt x="8879" y="6793"/>
                  </a:cubicBezTo>
                  <a:cubicBezTo>
                    <a:pt x="9058" y="6741"/>
                    <a:pt x="9235" y="6681"/>
                    <a:pt x="9412" y="6620"/>
                  </a:cubicBezTo>
                  <a:cubicBezTo>
                    <a:pt x="9554" y="6570"/>
                    <a:pt x="9679" y="6498"/>
                    <a:pt x="9791" y="6399"/>
                  </a:cubicBezTo>
                  <a:cubicBezTo>
                    <a:pt x="9839" y="6354"/>
                    <a:pt x="9887" y="6310"/>
                    <a:pt x="9930" y="6262"/>
                  </a:cubicBezTo>
                  <a:cubicBezTo>
                    <a:pt x="10065" y="6112"/>
                    <a:pt x="10205" y="5967"/>
                    <a:pt x="10345" y="5820"/>
                  </a:cubicBezTo>
                  <a:cubicBezTo>
                    <a:pt x="10383" y="5780"/>
                    <a:pt x="10416" y="5737"/>
                    <a:pt x="10451" y="5695"/>
                  </a:cubicBezTo>
                  <a:cubicBezTo>
                    <a:pt x="10479" y="5662"/>
                    <a:pt x="10498" y="5625"/>
                    <a:pt x="10513" y="5585"/>
                  </a:cubicBezTo>
                  <a:cubicBezTo>
                    <a:pt x="10541" y="5503"/>
                    <a:pt x="10506" y="5439"/>
                    <a:pt x="10421" y="5423"/>
                  </a:cubicBezTo>
                  <a:cubicBezTo>
                    <a:pt x="10396" y="5419"/>
                    <a:pt x="10371" y="5417"/>
                    <a:pt x="10346" y="5417"/>
                  </a:cubicBezTo>
                  <a:cubicBezTo>
                    <a:pt x="10341" y="5417"/>
                    <a:pt x="10336" y="5417"/>
                    <a:pt x="10332" y="5417"/>
                  </a:cubicBezTo>
                  <a:cubicBezTo>
                    <a:pt x="10124" y="5424"/>
                    <a:pt x="9918" y="5449"/>
                    <a:pt x="9720" y="5516"/>
                  </a:cubicBezTo>
                  <a:cubicBezTo>
                    <a:pt x="9507" y="5588"/>
                    <a:pt x="9298" y="5667"/>
                    <a:pt x="9084" y="5735"/>
                  </a:cubicBezTo>
                  <a:cubicBezTo>
                    <a:pt x="8988" y="5765"/>
                    <a:pt x="8896" y="5805"/>
                    <a:pt x="8804" y="5843"/>
                  </a:cubicBezTo>
                  <a:cubicBezTo>
                    <a:pt x="8727" y="5873"/>
                    <a:pt x="8652" y="5905"/>
                    <a:pt x="8578" y="5941"/>
                  </a:cubicBezTo>
                  <a:cubicBezTo>
                    <a:pt x="8413" y="6019"/>
                    <a:pt x="8250" y="6101"/>
                    <a:pt x="8087" y="6179"/>
                  </a:cubicBezTo>
                  <a:cubicBezTo>
                    <a:pt x="8014" y="6213"/>
                    <a:pt x="7940" y="6244"/>
                    <a:pt x="7867" y="6275"/>
                  </a:cubicBezTo>
                  <a:cubicBezTo>
                    <a:pt x="7861" y="6277"/>
                    <a:pt x="7855" y="6278"/>
                    <a:pt x="7851" y="6278"/>
                  </a:cubicBezTo>
                  <a:cubicBezTo>
                    <a:pt x="7838" y="6278"/>
                    <a:pt x="7833" y="6268"/>
                    <a:pt x="7839" y="6250"/>
                  </a:cubicBezTo>
                  <a:cubicBezTo>
                    <a:pt x="7862" y="6177"/>
                    <a:pt x="7888" y="6104"/>
                    <a:pt x="7914" y="6031"/>
                  </a:cubicBezTo>
                  <a:cubicBezTo>
                    <a:pt x="7954" y="5918"/>
                    <a:pt x="7996" y="5807"/>
                    <a:pt x="8035" y="5693"/>
                  </a:cubicBezTo>
                  <a:cubicBezTo>
                    <a:pt x="8094" y="5529"/>
                    <a:pt x="8151" y="5365"/>
                    <a:pt x="8210" y="5201"/>
                  </a:cubicBezTo>
                  <a:cubicBezTo>
                    <a:pt x="8255" y="5079"/>
                    <a:pt x="8302" y="4957"/>
                    <a:pt x="8345" y="4835"/>
                  </a:cubicBezTo>
                  <a:cubicBezTo>
                    <a:pt x="8395" y="4697"/>
                    <a:pt x="8446" y="4559"/>
                    <a:pt x="8508" y="4426"/>
                  </a:cubicBezTo>
                  <a:cubicBezTo>
                    <a:pt x="8521" y="4398"/>
                    <a:pt x="8531" y="4371"/>
                    <a:pt x="8541" y="4342"/>
                  </a:cubicBezTo>
                  <a:cubicBezTo>
                    <a:pt x="8578" y="4244"/>
                    <a:pt x="8630" y="4153"/>
                    <a:pt x="8660" y="4051"/>
                  </a:cubicBezTo>
                  <a:cubicBezTo>
                    <a:pt x="8668" y="4025"/>
                    <a:pt x="8688" y="4011"/>
                    <a:pt x="8715" y="4010"/>
                  </a:cubicBezTo>
                  <a:cubicBezTo>
                    <a:pt x="8743" y="4009"/>
                    <a:pt x="8770" y="4007"/>
                    <a:pt x="8798" y="4006"/>
                  </a:cubicBezTo>
                  <a:cubicBezTo>
                    <a:pt x="9105" y="3997"/>
                    <a:pt x="9411" y="3977"/>
                    <a:pt x="9716" y="3949"/>
                  </a:cubicBezTo>
                  <a:cubicBezTo>
                    <a:pt x="9824" y="3940"/>
                    <a:pt x="9929" y="3921"/>
                    <a:pt x="10033" y="3892"/>
                  </a:cubicBezTo>
                  <a:cubicBezTo>
                    <a:pt x="10177" y="3851"/>
                    <a:pt x="10319" y="3807"/>
                    <a:pt x="10463" y="3763"/>
                  </a:cubicBezTo>
                  <a:cubicBezTo>
                    <a:pt x="10563" y="3731"/>
                    <a:pt x="10664" y="3707"/>
                    <a:pt x="10768" y="3690"/>
                  </a:cubicBezTo>
                  <a:cubicBezTo>
                    <a:pt x="10943" y="3661"/>
                    <a:pt x="11120" y="3648"/>
                    <a:pt x="11297" y="3640"/>
                  </a:cubicBezTo>
                  <a:cubicBezTo>
                    <a:pt x="11490" y="3631"/>
                    <a:pt x="11678" y="3594"/>
                    <a:pt x="11861" y="3533"/>
                  </a:cubicBezTo>
                  <a:cubicBezTo>
                    <a:pt x="12043" y="3474"/>
                    <a:pt x="12224" y="3408"/>
                    <a:pt x="12405" y="3344"/>
                  </a:cubicBezTo>
                  <a:cubicBezTo>
                    <a:pt x="12449" y="3328"/>
                    <a:pt x="12492" y="3307"/>
                    <a:pt x="12534" y="3286"/>
                  </a:cubicBezTo>
                  <a:cubicBezTo>
                    <a:pt x="12594" y="3255"/>
                    <a:pt x="12637" y="3208"/>
                    <a:pt x="12670" y="3149"/>
                  </a:cubicBezTo>
                  <a:cubicBezTo>
                    <a:pt x="12721" y="3056"/>
                    <a:pt x="12724" y="2959"/>
                    <a:pt x="12704" y="2859"/>
                  </a:cubicBezTo>
                  <a:cubicBezTo>
                    <a:pt x="12695" y="2813"/>
                    <a:pt x="12670" y="2776"/>
                    <a:pt x="12628" y="2753"/>
                  </a:cubicBezTo>
                  <a:cubicBezTo>
                    <a:pt x="12583" y="2730"/>
                    <a:pt x="12538" y="2709"/>
                    <a:pt x="12488" y="2697"/>
                  </a:cubicBezTo>
                  <a:cubicBezTo>
                    <a:pt x="12411" y="2679"/>
                    <a:pt x="12332" y="2669"/>
                    <a:pt x="12252" y="2667"/>
                  </a:cubicBezTo>
                  <a:cubicBezTo>
                    <a:pt x="12179" y="2665"/>
                    <a:pt x="12108" y="2662"/>
                    <a:pt x="12035" y="2660"/>
                  </a:cubicBezTo>
                  <a:cubicBezTo>
                    <a:pt x="11880" y="2655"/>
                    <a:pt x="11725" y="2647"/>
                    <a:pt x="11571" y="2647"/>
                  </a:cubicBezTo>
                  <a:cubicBezTo>
                    <a:pt x="11529" y="2647"/>
                    <a:pt x="11486" y="2647"/>
                    <a:pt x="11444" y="2649"/>
                  </a:cubicBezTo>
                  <a:cubicBezTo>
                    <a:pt x="11337" y="2653"/>
                    <a:pt x="11230" y="2665"/>
                    <a:pt x="11126" y="2693"/>
                  </a:cubicBezTo>
                  <a:cubicBezTo>
                    <a:pt x="10877" y="2759"/>
                    <a:pt x="10638" y="2852"/>
                    <a:pt x="10403" y="2957"/>
                  </a:cubicBezTo>
                  <a:cubicBezTo>
                    <a:pt x="10264" y="3019"/>
                    <a:pt x="10128" y="3087"/>
                    <a:pt x="9991" y="3152"/>
                  </a:cubicBezTo>
                  <a:cubicBezTo>
                    <a:pt x="9782" y="3254"/>
                    <a:pt x="9572" y="3353"/>
                    <a:pt x="9364" y="3456"/>
                  </a:cubicBezTo>
                  <a:cubicBezTo>
                    <a:pt x="9166" y="3556"/>
                    <a:pt x="8974" y="3668"/>
                    <a:pt x="8784" y="3782"/>
                  </a:cubicBezTo>
                  <a:cubicBezTo>
                    <a:pt x="8764" y="3793"/>
                    <a:pt x="8745" y="3805"/>
                    <a:pt x="8725" y="3815"/>
                  </a:cubicBezTo>
                  <a:cubicBezTo>
                    <a:pt x="8720" y="3818"/>
                    <a:pt x="8715" y="3819"/>
                    <a:pt x="8711" y="3819"/>
                  </a:cubicBezTo>
                  <a:cubicBezTo>
                    <a:pt x="8702" y="3819"/>
                    <a:pt x="8696" y="3812"/>
                    <a:pt x="8694" y="3797"/>
                  </a:cubicBezTo>
                  <a:cubicBezTo>
                    <a:pt x="8679" y="3692"/>
                    <a:pt x="8658" y="3586"/>
                    <a:pt x="8634" y="3482"/>
                  </a:cubicBezTo>
                  <a:cubicBezTo>
                    <a:pt x="8621" y="3421"/>
                    <a:pt x="8608" y="3360"/>
                    <a:pt x="8595" y="3299"/>
                  </a:cubicBezTo>
                  <a:cubicBezTo>
                    <a:pt x="8560" y="3116"/>
                    <a:pt x="8531" y="2930"/>
                    <a:pt x="8501" y="2745"/>
                  </a:cubicBezTo>
                  <a:cubicBezTo>
                    <a:pt x="8456" y="2463"/>
                    <a:pt x="8416" y="2178"/>
                    <a:pt x="8381" y="1893"/>
                  </a:cubicBezTo>
                  <a:cubicBezTo>
                    <a:pt x="8357" y="1686"/>
                    <a:pt x="8334" y="1477"/>
                    <a:pt x="8291" y="1271"/>
                  </a:cubicBezTo>
                  <a:cubicBezTo>
                    <a:pt x="8246" y="1061"/>
                    <a:pt x="8163" y="868"/>
                    <a:pt x="8037" y="694"/>
                  </a:cubicBezTo>
                  <a:cubicBezTo>
                    <a:pt x="7996" y="634"/>
                    <a:pt x="7953" y="576"/>
                    <a:pt x="7909" y="519"/>
                  </a:cubicBezTo>
                  <a:cubicBezTo>
                    <a:pt x="7851" y="446"/>
                    <a:pt x="7801" y="369"/>
                    <a:pt x="7753" y="290"/>
                  </a:cubicBezTo>
                  <a:cubicBezTo>
                    <a:pt x="7714" y="226"/>
                    <a:pt x="7672" y="164"/>
                    <a:pt x="7631" y="102"/>
                  </a:cubicBezTo>
                  <a:cubicBezTo>
                    <a:pt x="7610" y="71"/>
                    <a:pt x="7585" y="43"/>
                    <a:pt x="7553" y="21"/>
                  </a:cubicBezTo>
                  <a:cubicBezTo>
                    <a:pt x="7533" y="7"/>
                    <a:pt x="7514" y="1"/>
                    <a:pt x="74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6158050" y="1153200"/>
              <a:ext cx="29725" cy="28700"/>
            </a:xfrm>
            <a:custGeom>
              <a:rect b="b" l="l" r="r" t="t"/>
              <a:pathLst>
                <a:path extrusionOk="0" h="1148" w="1189">
                  <a:moveTo>
                    <a:pt x="670" y="0"/>
                  </a:moveTo>
                  <a:cubicBezTo>
                    <a:pt x="625" y="0"/>
                    <a:pt x="581" y="8"/>
                    <a:pt x="537" y="15"/>
                  </a:cubicBezTo>
                  <a:cubicBezTo>
                    <a:pt x="497" y="23"/>
                    <a:pt x="461" y="37"/>
                    <a:pt x="427" y="58"/>
                  </a:cubicBezTo>
                  <a:cubicBezTo>
                    <a:pt x="381" y="88"/>
                    <a:pt x="332" y="114"/>
                    <a:pt x="283" y="140"/>
                  </a:cubicBezTo>
                  <a:cubicBezTo>
                    <a:pt x="238" y="166"/>
                    <a:pt x="194" y="195"/>
                    <a:pt x="156" y="229"/>
                  </a:cubicBezTo>
                  <a:cubicBezTo>
                    <a:pt x="112" y="267"/>
                    <a:pt x="72" y="311"/>
                    <a:pt x="52" y="365"/>
                  </a:cubicBezTo>
                  <a:cubicBezTo>
                    <a:pt x="19" y="454"/>
                    <a:pt x="1" y="548"/>
                    <a:pt x="19" y="643"/>
                  </a:cubicBezTo>
                  <a:cubicBezTo>
                    <a:pt x="39" y="749"/>
                    <a:pt x="76" y="849"/>
                    <a:pt x="134" y="941"/>
                  </a:cubicBezTo>
                  <a:cubicBezTo>
                    <a:pt x="178" y="1012"/>
                    <a:pt x="239" y="1060"/>
                    <a:pt x="311" y="1096"/>
                  </a:cubicBezTo>
                  <a:cubicBezTo>
                    <a:pt x="341" y="1118"/>
                    <a:pt x="377" y="1120"/>
                    <a:pt x="409" y="1129"/>
                  </a:cubicBezTo>
                  <a:cubicBezTo>
                    <a:pt x="453" y="1142"/>
                    <a:pt x="496" y="1148"/>
                    <a:pt x="539" y="1148"/>
                  </a:cubicBezTo>
                  <a:cubicBezTo>
                    <a:pt x="589" y="1148"/>
                    <a:pt x="640" y="1140"/>
                    <a:pt x="690" y="1124"/>
                  </a:cubicBezTo>
                  <a:cubicBezTo>
                    <a:pt x="761" y="1103"/>
                    <a:pt x="831" y="1077"/>
                    <a:pt x="896" y="1038"/>
                  </a:cubicBezTo>
                  <a:cubicBezTo>
                    <a:pt x="984" y="986"/>
                    <a:pt x="1070" y="931"/>
                    <a:pt x="1131" y="846"/>
                  </a:cubicBezTo>
                  <a:cubicBezTo>
                    <a:pt x="1142" y="829"/>
                    <a:pt x="1155" y="814"/>
                    <a:pt x="1160" y="794"/>
                  </a:cubicBezTo>
                  <a:cubicBezTo>
                    <a:pt x="1182" y="712"/>
                    <a:pt x="1188" y="629"/>
                    <a:pt x="1172" y="543"/>
                  </a:cubicBezTo>
                  <a:cubicBezTo>
                    <a:pt x="1161" y="478"/>
                    <a:pt x="1133" y="420"/>
                    <a:pt x="1105" y="361"/>
                  </a:cubicBezTo>
                  <a:cubicBezTo>
                    <a:pt x="1052" y="247"/>
                    <a:pt x="983" y="145"/>
                    <a:pt x="879" y="70"/>
                  </a:cubicBezTo>
                  <a:cubicBezTo>
                    <a:pt x="844" y="45"/>
                    <a:pt x="807" y="28"/>
                    <a:pt x="766" y="14"/>
                  </a:cubicBezTo>
                  <a:cubicBezTo>
                    <a:pt x="734" y="4"/>
                    <a:pt x="702"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6107225" y="1217825"/>
              <a:ext cx="26700" cy="27325"/>
            </a:xfrm>
            <a:custGeom>
              <a:rect b="b" l="l" r="r" t="t"/>
              <a:pathLst>
                <a:path extrusionOk="0" h="1093" w="1068">
                  <a:moveTo>
                    <a:pt x="531" y="0"/>
                  </a:moveTo>
                  <a:cubicBezTo>
                    <a:pt x="463" y="0"/>
                    <a:pt x="397" y="16"/>
                    <a:pt x="332" y="48"/>
                  </a:cubicBezTo>
                  <a:cubicBezTo>
                    <a:pt x="236" y="94"/>
                    <a:pt x="167" y="166"/>
                    <a:pt x="105" y="249"/>
                  </a:cubicBezTo>
                  <a:cubicBezTo>
                    <a:pt x="31" y="349"/>
                    <a:pt x="1" y="462"/>
                    <a:pt x="8" y="585"/>
                  </a:cubicBezTo>
                  <a:cubicBezTo>
                    <a:pt x="10" y="638"/>
                    <a:pt x="23" y="688"/>
                    <a:pt x="40" y="738"/>
                  </a:cubicBezTo>
                  <a:cubicBezTo>
                    <a:pt x="66" y="822"/>
                    <a:pt x="116" y="886"/>
                    <a:pt x="189" y="936"/>
                  </a:cubicBezTo>
                  <a:cubicBezTo>
                    <a:pt x="233" y="965"/>
                    <a:pt x="277" y="993"/>
                    <a:pt x="334" y="1017"/>
                  </a:cubicBezTo>
                  <a:cubicBezTo>
                    <a:pt x="423" y="1072"/>
                    <a:pt x="530" y="1089"/>
                    <a:pt x="641" y="1092"/>
                  </a:cubicBezTo>
                  <a:cubicBezTo>
                    <a:pt x="644" y="1092"/>
                    <a:pt x="648" y="1092"/>
                    <a:pt x="651" y="1092"/>
                  </a:cubicBezTo>
                  <a:cubicBezTo>
                    <a:pt x="737" y="1092"/>
                    <a:pt x="817" y="1068"/>
                    <a:pt x="876" y="1001"/>
                  </a:cubicBezTo>
                  <a:cubicBezTo>
                    <a:pt x="921" y="951"/>
                    <a:pt x="960" y="896"/>
                    <a:pt x="982" y="830"/>
                  </a:cubicBezTo>
                  <a:cubicBezTo>
                    <a:pt x="1000" y="774"/>
                    <a:pt x="1017" y="716"/>
                    <a:pt x="1035" y="660"/>
                  </a:cubicBezTo>
                  <a:cubicBezTo>
                    <a:pt x="1056" y="591"/>
                    <a:pt x="1068" y="520"/>
                    <a:pt x="1066" y="447"/>
                  </a:cubicBezTo>
                  <a:cubicBezTo>
                    <a:pt x="1064" y="322"/>
                    <a:pt x="1013" y="220"/>
                    <a:pt x="927" y="135"/>
                  </a:cubicBezTo>
                  <a:cubicBezTo>
                    <a:pt x="884" y="93"/>
                    <a:pt x="834" y="60"/>
                    <a:pt x="773" y="49"/>
                  </a:cubicBezTo>
                  <a:cubicBezTo>
                    <a:pt x="736" y="42"/>
                    <a:pt x="700" y="31"/>
                    <a:pt x="664" y="20"/>
                  </a:cubicBezTo>
                  <a:cubicBezTo>
                    <a:pt x="619" y="7"/>
                    <a:pt x="575" y="0"/>
                    <a:pt x="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4"/>
            <p:cNvSpPr/>
            <p:nvPr/>
          </p:nvSpPr>
          <p:spPr>
            <a:xfrm>
              <a:off x="6138275" y="1132950"/>
              <a:ext cx="28150" cy="25175"/>
            </a:xfrm>
            <a:custGeom>
              <a:rect b="b" l="l" r="r" t="t"/>
              <a:pathLst>
                <a:path extrusionOk="0" h="1007" w="1126">
                  <a:moveTo>
                    <a:pt x="666" y="0"/>
                  </a:moveTo>
                  <a:cubicBezTo>
                    <a:pt x="650" y="0"/>
                    <a:pt x="633" y="1"/>
                    <a:pt x="617" y="3"/>
                  </a:cubicBezTo>
                  <a:cubicBezTo>
                    <a:pt x="500" y="20"/>
                    <a:pt x="388" y="52"/>
                    <a:pt x="280" y="99"/>
                  </a:cubicBezTo>
                  <a:cubicBezTo>
                    <a:pt x="217" y="126"/>
                    <a:pt x="157" y="163"/>
                    <a:pt x="105" y="209"/>
                  </a:cubicBezTo>
                  <a:cubicBezTo>
                    <a:pt x="90" y="223"/>
                    <a:pt x="76" y="237"/>
                    <a:pt x="66" y="254"/>
                  </a:cubicBezTo>
                  <a:cubicBezTo>
                    <a:pt x="26" y="325"/>
                    <a:pt x="5" y="400"/>
                    <a:pt x="3" y="482"/>
                  </a:cubicBezTo>
                  <a:cubicBezTo>
                    <a:pt x="1" y="594"/>
                    <a:pt x="32" y="698"/>
                    <a:pt x="74" y="800"/>
                  </a:cubicBezTo>
                  <a:cubicBezTo>
                    <a:pt x="89" y="835"/>
                    <a:pt x="113" y="862"/>
                    <a:pt x="142" y="887"/>
                  </a:cubicBezTo>
                  <a:cubicBezTo>
                    <a:pt x="200" y="937"/>
                    <a:pt x="267" y="965"/>
                    <a:pt x="341" y="984"/>
                  </a:cubicBezTo>
                  <a:cubicBezTo>
                    <a:pt x="403" y="999"/>
                    <a:pt x="464" y="1006"/>
                    <a:pt x="525" y="1006"/>
                  </a:cubicBezTo>
                  <a:cubicBezTo>
                    <a:pt x="631" y="1006"/>
                    <a:pt x="736" y="985"/>
                    <a:pt x="839" y="948"/>
                  </a:cubicBezTo>
                  <a:cubicBezTo>
                    <a:pt x="954" y="907"/>
                    <a:pt x="1027" y="821"/>
                    <a:pt x="1068" y="709"/>
                  </a:cubicBezTo>
                  <a:cubicBezTo>
                    <a:pt x="1093" y="643"/>
                    <a:pt x="1107" y="575"/>
                    <a:pt x="1115" y="506"/>
                  </a:cubicBezTo>
                  <a:cubicBezTo>
                    <a:pt x="1123" y="444"/>
                    <a:pt x="1126" y="382"/>
                    <a:pt x="1103" y="322"/>
                  </a:cubicBezTo>
                  <a:cubicBezTo>
                    <a:pt x="1059" y="199"/>
                    <a:pt x="981" y="107"/>
                    <a:pt x="861" y="55"/>
                  </a:cubicBezTo>
                  <a:cubicBezTo>
                    <a:pt x="844" y="46"/>
                    <a:pt x="829" y="38"/>
                    <a:pt x="812" y="32"/>
                  </a:cubicBezTo>
                  <a:cubicBezTo>
                    <a:pt x="765" y="11"/>
                    <a:pt x="716" y="0"/>
                    <a:pt x="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4"/>
            <p:cNvSpPr/>
            <p:nvPr/>
          </p:nvSpPr>
          <p:spPr>
            <a:xfrm>
              <a:off x="6083000" y="1228425"/>
              <a:ext cx="24325" cy="26100"/>
            </a:xfrm>
            <a:custGeom>
              <a:rect b="b" l="l" r="r" t="t"/>
              <a:pathLst>
                <a:path extrusionOk="0" h="1044" w="973">
                  <a:moveTo>
                    <a:pt x="557" y="0"/>
                  </a:moveTo>
                  <a:cubicBezTo>
                    <a:pt x="519" y="0"/>
                    <a:pt x="481" y="7"/>
                    <a:pt x="442" y="22"/>
                  </a:cubicBezTo>
                  <a:cubicBezTo>
                    <a:pt x="394" y="42"/>
                    <a:pt x="346" y="62"/>
                    <a:pt x="299" y="88"/>
                  </a:cubicBezTo>
                  <a:cubicBezTo>
                    <a:pt x="223" y="130"/>
                    <a:pt x="152" y="181"/>
                    <a:pt x="94" y="245"/>
                  </a:cubicBezTo>
                  <a:cubicBezTo>
                    <a:pt x="38" y="306"/>
                    <a:pt x="1" y="378"/>
                    <a:pt x="1" y="460"/>
                  </a:cubicBezTo>
                  <a:cubicBezTo>
                    <a:pt x="2" y="535"/>
                    <a:pt x="17" y="609"/>
                    <a:pt x="53" y="676"/>
                  </a:cubicBezTo>
                  <a:cubicBezTo>
                    <a:pt x="69" y="707"/>
                    <a:pt x="87" y="738"/>
                    <a:pt x="102" y="768"/>
                  </a:cubicBezTo>
                  <a:cubicBezTo>
                    <a:pt x="153" y="876"/>
                    <a:pt x="232" y="953"/>
                    <a:pt x="342" y="1002"/>
                  </a:cubicBezTo>
                  <a:cubicBezTo>
                    <a:pt x="404" y="1029"/>
                    <a:pt x="465" y="1043"/>
                    <a:pt x="526" y="1043"/>
                  </a:cubicBezTo>
                  <a:cubicBezTo>
                    <a:pt x="578" y="1043"/>
                    <a:pt x="630" y="1033"/>
                    <a:pt x="682" y="1013"/>
                  </a:cubicBezTo>
                  <a:cubicBezTo>
                    <a:pt x="725" y="996"/>
                    <a:pt x="760" y="969"/>
                    <a:pt x="792" y="936"/>
                  </a:cubicBezTo>
                  <a:cubicBezTo>
                    <a:pt x="830" y="895"/>
                    <a:pt x="852" y="845"/>
                    <a:pt x="878" y="789"/>
                  </a:cubicBezTo>
                  <a:cubicBezTo>
                    <a:pt x="912" y="727"/>
                    <a:pt x="938" y="655"/>
                    <a:pt x="952" y="578"/>
                  </a:cubicBezTo>
                  <a:cubicBezTo>
                    <a:pt x="972" y="462"/>
                    <a:pt x="962" y="350"/>
                    <a:pt x="912" y="242"/>
                  </a:cubicBezTo>
                  <a:cubicBezTo>
                    <a:pt x="868" y="147"/>
                    <a:pt x="805" y="69"/>
                    <a:pt x="703" y="30"/>
                  </a:cubicBezTo>
                  <a:cubicBezTo>
                    <a:pt x="654" y="11"/>
                    <a:pt x="606"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4"/>
            <p:cNvSpPr/>
            <p:nvPr/>
          </p:nvSpPr>
          <p:spPr>
            <a:xfrm>
              <a:off x="6102625" y="1245100"/>
              <a:ext cx="25050" cy="24675"/>
            </a:xfrm>
            <a:custGeom>
              <a:rect b="b" l="l" r="r" t="t"/>
              <a:pathLst>
                <a:path extrusionOk="0" h="987" w="1002">
                  <a:moveTo>
                    <a:pt x="474" y="0"/>
                  </a:moveTo>
                  <a:cubicBezTo>
                    <a:pt x="437" y="0"/>
                    <a:pt x="400" y="6"/>
                    <a:pt x="363" y="16"/>
                  </a:cubicBezTo>
                  <a:cubicBezTo>
                    <a:pt x="344" y="22"/>
                    <a:pt x="325" y="32"/>
                    <a:pt x="306" y="34"/>
                  </a:cubicBezTo>
                  <a:cubicBezTo>
                    <a:pt x="274" y="37"/>
                    <a:pt x="249" y="53"/>
                    <a:pt x="228" y="75"/>
                  </a:cubicBezTo>
                  <a:cubicBezTo>
                    <a:pt x="152" y="152"/>
                    <a:pt x="86" y="236"/>
                    <a:pt x="47" y="337"/>
                  </a:cubicBezTo>
                  <a:cubicBezTo>
                    <a:pt x="11" y="429"/>
                    <a:pt x="1" y="524"/>
                    <a:pt x="39" y="621"/>
                  </a:cubicBezTo>
                  <a:cubicBezTo>
                    <a:pt x="59" y="673"/>
                    <a:pt x="84" y="721"/>
                    <a:pt x="111" y="768"/>
                  </a:cubicBezTo>
                  <a:cubicBezTo>
                    <a:pt x="155" y="844"/>
                    <a:pt x="212" y="904"/>
                    <a:pt x="256" y="920"/>
                  </a:cubicBezTo>
                  <a:cubicBezTo>
                    <a:pt x="354" y="964"/>
                    <a:pt x="441" y="986"/>
                    <a:pt x="522" y="986"/>
                  </a:cubicBezTo>
                  <a:cubicBezTo>
                    <a:pt x="583" y="986"/>
                    <a:pt x="641" y="974"/>
                    <a:pt x="699" y="948"/>
                  </a:cubicBezTo>
                  <a:cubicBezTo>
                    <a:pt x="786" y="909"/>
                    <a:pt x="851" y="846"/>
                    <a:pt x="911" y="774"/>
                  </a:cubicBezTo>
                  <a:cubicBezTo>
                    <a:pt x="963" y="710"/>
                    <a:pt x="984" y="635"/>
                    <a:pt x="998" y="556"/>
                  </a:cubicBezTo>
                  <a:cubicBezTo>
                    <a:pt x="1002" y="537"/>
                    <a:pt x="1002" y="516"/>
                    <a:pt x="1000" y="497"/>
                  </a:cubicBezTo>
                  <a:cubicBezTo>
                    <a:pt x="988" y="382"/>
                    <a:pt x="945" y="280"/>
                    <a:pt x="864" y="196"/>
                  </a:cubicBezTo>
                  <a:cubicBezTo>
                    <a:pt x="795" y="125"/>
                    <a:pt x="715" y="72"/>
                    <a:pt x="625" y="33"/>
                  </a:cubicBezTo>
                  <a:cubicBezTo>
                    <a:pt x="575" y="11"/>
                    <a:pt x="525" y="0"/>
                    <a:pt x="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4"/>
            <p:cNvSpPr/>
            <p:nvPr/>
          </p:nvSpPr>
          <p:spPr>
            <a:xfrm>
              <a:off x="6036050" y="1286050"/>
              <a:ext cx="25025" cy="23975"/>
            </a:xfrm>
            <a:custGeom>
              <a:rect b="b" l="l" r="r" t="t"/>
              <a:pathLst>
                <a:path extrusionOk="0" h="959" w="1001">
                  <a:moveTo>
                    <a:pt x="497" y="0"/>
                  </a:moveTo>
                  <a:cubicBezTo>
                    <a:pt x="393" y="0"/>
                    <a:pt x="294" y="24"/>
                    <a:pt x="202" y="76"/>
                  </a:cubicBezTo>
                  <a:cubicBezTo>
                    <a:pt x="115" y="123"/>
                    <a:pt x="59" y="198"/>
                    <a:pt x="31" y="293"/>
                  </a:cubicBezTo>
                  <a:cubicBezTo>
                    <a:pt x="23" y="321"/>
                    <a:pt x="19" y="351"/>
                    <a:pt x="14" y="381"/>
                  </a:cubicBezTo>
                  <a:cubicBezTo>
                    <a:pt x="0" y="474"/>
                    <a:pt x="12" y="563"/>
                    <a:pt x="59" y="648"/>
                  </a:cubicBezTo>
                  <a:cubicBezTo>
                    <a:pt x="81" y="690"/>
                    <a:pt x="110" y="727"/>
                    <a:pt x="137" y="765"/>
                  </a:cubicBezTo>
                  <a:cubicBezTo>
                    <a:pt x="203" y="857"/>
                    <a:pt x="299" y="904"/>
                    <a:pt x="400" y="941"/>
                  </a:cubicBezTo>
                  <a:cubicBezTo>
                    <a:pt x="432" y="952"/>
                    <a:pt x="466" y="959"/>
                    <a:pt x="500" y="959"/>
                  </a:cubicBezTo>
                  <a:cubicBezTo>
                    <a:pt x="516" y="959"/>
                    <a:pt x="532" y="957"/>
                    <a:pt x="548" y="954"/>
                  </a:cubicBezTo>
                  <a:cubicBezTo>
                    <a:pt x="654" y="933"/>
                    <a:pt x="750" y="890"/>
                    <a:pt x="823" y="801"/>
                  </a:cubicBezTo>
                  <a:cubicBezTo>
                    <a:pt x="862" y="754"/>
                    <a:pt x="888" y="702"/>
                    <a:pt x="913" y="648"/>
                  </a:cubicBezTo>
                  <a:cubicBezTo>
                    <a:pt x="928" y="618"/>
                    <a:pt x="944" y="591"/>
                    <a:pt x="954" y="560"/>
                  </a:cubicBezTo>
                  <a:cubicBezTo>
                    <a:pt x="987" y="464"/>
                    <a:pt x="1000" y="365"/>
                    <a:pt x="956" y="269"/>
                  </a:cubicBezTo>
                  <a:cubicBezTo>
                    <a:pt x="922" y="195"/>
                    <a:pt x="871" y="135"/>
                    <a:pt x="811" y="81"/>
                  </a:cubicBezTo>
                  <a:cubicBezTo>
                    <a:pt x="757" y="33"/>
                    <a:pt x="695" y="8"/>
                    <a:pt x="622" y="8"/>
                  </a:cubicBezTo>
                  <a:cubicBezTo>
                    <a:pt x="619" y="8"/>
                    <a:pt x="616" y="8"/>
                    <a:pt x="613" y="8"/>
                  </a:cubicBezTo>
                  <a:cubicBezTo>
                    <a:pt x="612" y="8"/>
                    <a:pt x="610" y="8"/>
                    <a:pt x="609" y="8"/>
                  </a:cubicBezTo>
                  <a:cubicBezTo>
                    <a:pt x="596" y="8"/>
                    <a:pt x="582" y="5"/>
                    <a:pt x="569" y="4"/>
                  </a:cubicBezTo>
                  <a:cubicBezTo>
                    <a:pt x="545" y="2"/>
                    <a:pt x="521" y="0"/>
                    <a:pt x="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4"/>
            <p:cNvSpPr/>
            <p:nvPr/>
          </p:nvSpPr>
          <p:spPr>
            <a:xfrm>
              <a:off x="6147075" y="1325575"/>
              <a:ext cx="26000" cy="22725"/>
            </a:xfrm>
            <a:custGeom>
              <a:rect b="b" l="l" r="r" t="t"/>
              <a:pathLst>
                <a:path extrusionOk="0" h="909" w="1040">
                  <a:moveTo>
                    <a:pt x="490" y="1"/>
                  </a:moveTo>
                  <a:cubicBezTo>
                    <a:pt x="482" y="1"/>
                    <a:pt x="474" y="1"/>
                    <a:pt x="466" y="2"/>
                  </a:cubicBezTo>
                  <a:cubicBezTo>
                    <a:pt x="415" y="3"/>
                    <a:pt x="366" y="12"/>
                    <a:pt x="320" y="33"/>
                  </a:cubicBezTo>
                  <a:cubicBezTo>
                    <a:pt x="262" y="60"/>
                    <a:pt x="204" y="89"/>
                    <a:pt x="146" y="119"/>
                  </a:cubicBezTo>
                  <a:cubicBezTo>
                    <a:pt x="116" y="136"/>
                    <a:pt x="88" y="157"/>
                    <a:pt x="69" y="188"/>
                  </a:cubicBezTo>
                  <a:cubicBezTo>
                    <a:pt x="22" y="265"/>
                    <a:pt x="1" y="347"/>
                    <a:pt x="12" y="438"/>
                  </a:cubicBezTo>
                  <a:cubicBezTo>
                    <a:pt x="20" y="500"/>
                    <a:pt x="39" y="559"/>
                    <a:pt x="65" y="616"/>
                  </a:cubicBezTo>
                  <a:cubicBezTo>
                    <a:pt x="119" y="725"/>
                    <a:pt x="191" y="819"/>
                    <a:pt x="306" y="873"/>
                  </a:cubicBezTo>
                  <a:cubicBezTo>
                    <a:pt x="357" y="897"/>
                    <a:pt x="408" y="909"/>
                    <a:pt x="461" y="909"/>
                  </a:cubicBezTo>
                  <a:cubicBezTo>
                    <a:pt x="500" y="909"/>
                    <a:pt x="540" y="902"/>
                    <a:pt x="581" y="889"/>
                  </a:cubicBezTo>
                  <a:cubicBezTo>
                    <a:pt x="629" y="875"/>
                    <a:pt x="674" y="853"/>
                    <a:pt x="717" y="829"/>
                  </a:cubicBezTo>
                  <a:cubicBezTo>
                    <a:pt x="788" y="790"/>
                    <a:pt x="856" y="749"/>
                    <a:pt x="916" y="697"/>
                  </a:cubicBezTo>
                  <a:cubicBezTo>
                    <a:pt x="1005" y="620"/>
                    <a:pt x="1040" y="523"/>
                    <a:pt x="1017" y="408"/>
                  </a:cubicBezTo>
                  <a:cubicBezTo>
                    <a:pt x="1001" y="324"/>
                    <a:pt x="964" y="248"/>
                    <a:pt x="903" y="185"/>
                  </a:cubicBezTo>
                  <a:cubicBezTo>
                    <a:pt x="858" y="138"/>
                    <a:pt x="807" y="98"/>
                    <a:pt x="754" y="62"/>
                  </a:cubicBezTo>
                  <a:cubicBezTo>
                    <a:pt x="728" y="45"/>
                    <a:pt x="697" y="29"/>
                    <a:pt x="665" y="22"/>
                  </a:cubicBezTo>
                  <a:cubicBezTo>
                    <a:pt x="608" y="10"/>
                    <a:pt x="549" y="1"/>
                    <a:pt x="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4"/>
            <p:cNvSpPr/>
            <p:nvPr/>
          </p:nvSpPr>
          <p:spPr>
            <a:xfrm>
              <a:off x="6147925" y="1295075"/>
              <a:ext cx="24950" cy="22700"/>
            </a:xfrm>
            <a:custGeom>
              <a:rect b="b" l="l" r="r" t="t"/>
              <a:pathLst>
                <a:path extrusionOk="0" h="908" w="998">
                  <a:moveTo>
                    <a:pt x="500" y="0"/>
                  </a:moveTo>
                  <a:cubicBezTo>
                    <a:pt x="404" y="0"/>
                    <a:pt x="318" y="30"/>
                    <a:pt x="239" y="90"/>
                  </a:cubicBezTo>
                  <a:cubicBezTo>
                    <a:pt x="179" y="135"/>
                    <a:pt x="128" y="189"/>
                    <a:pt x="85" y="250"/>
                  </a:cubicBezTo>
                  <a:cubicBezTo>
                    <a:pt x="17" y="344"/>
                    <a:pt x="1" y="445"/>
                    <a:pt x="35" y="554"/>
                  </a:cubicBezTo>
                  <a:cubicBezTo>
                    <a:pt x="45" y="580"/>
                    <a:pt x="53" y="605"/>
                    <a:pt x="63" y="631"/>
                  </a:cubicBezTo>
                  <a:cubicBezTo>
                    <a:pt x="108" y="735"/>
                    <a:pt x="176" y="817"/>
                    <a:pt x="279" y="867"/>
                  </a:cubicBezTo>
                  <a:cubicBezTo>
                    <a:pt x="333" y="894"/>
                    <a:pt x="388" y="908"/>
                    <a:pt x="446" y="908"/>
                  </a:cubicBezTo>
                  <a:cubicBezTo>
                    <a:pt x="467" y="908"/>
                    <a:pt x="489" y="906"/>
                    <a:pt x="511" y="902"/>
                  </a:cubicBezTo>
                  <a:cubicBezTo>
                    <a:pt x="628" y="881"/>
                    <a:pt x="737" y="838"/>
                    <a:pt x="832" y="766"/>
                  </a:cubicBezTo>
                  <a:cubicBezTo>
                    <a:pt x="899" y="715"/>
                    <a:pt x="949" y="647"/>
                    <a:pt x="969" y="559"/>
                  </a:cubicBezTo>
                  <a:cubicBezTo>
                    <a:pt x="998" y="436"/>
                    <a:pt x="976" y="322"/>
                    <a:pt x="919" y="213"/>
                  </a:cubicBezTo>
                  <a:cubicBezTo>
                    <a:pt x="875" y="130"/>
                    <a:pt x="803" y="70"/>
                    <a:pt x="714" y="37"/>
                  </a:cubicBezTo>
                  <a:cubicBezTo>
                    <a:pt x="661" y="19"/>
                    <a:pt x="604" y="9"/>
                    <a:pt x="546" y="2"/>
                  </a:cubicBezTo>
                  <a:cubicBezTo>
                    <a:pt x="530" y="1"/>
                    <a:pt x="515" y="0"/>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4"/>
            <p:cNvSpPr/>
            <p:nvPr/>
          </p:nvSpPr>
          <p:spPr>
            <a:xfrm>
              <a:off x="6060550" y="1277325"/>
              <a:ext cx="22650" cy="21850"/>
            </a:xfrm>
            <a:custGeom>
              <a:rect b="b" l="l" r="r" t="t"/>
              <a:pathLst>
                <a:path extrusionOk="0" h="874" w="906">
                  <a:moveTo>
                    <a:pt x="504" y="0"/>
                  </a:moveTo>
                  <a:cubicBezTo>
                    <a:pt x="469" y="0"/>
                    <a:pt x="434" y="3"/>
                    <a:pt x="398" y="8"/>
                  </a:cubicBezTo>
                  <a:cubicBezTo>
                    <a:pt x="354" y="13"/>
                    <a:pt x="311" y="23"/>
                    <a:pt x="271" y="47"/>
                  </a:cubicBezTo>
                  <a:cubicBezTo>
                    <a:pt x="177" y="101"/>
                    <a:pt x="106" y="174"/>
                    <a:pt x="63" y="274"/>
                  </a:cubicBezTo>
                  <a:cubicBezTo>
                    <a:pt x="48" y="311"/>
                    <a:pt x="26" y="345"/>
                    <a:pt x="20" y="385"/>
                  </a:cubicBezTo>
                  <a:cubicBezTo>
                    <a:pt x="1" y="512"/>
                    <a:pt x="33" y="622"/>
                    <a:pt x="123" y="713"/>
                  </a:cubicBezTo>
                  <a:cubicBezTo>
                    <a:pt x="233" y="826"/>
                    <a:pt x="367" y="873"/>
                    <a:pt x="517" y="873"/>
                  </a:cubicBezTo>
                  <a:cubicBezTo>
                    <a:pt x="535" y="873"/>
                    <a:pt x="554" y="872"/>
                    <a:pt x="572" y="871"/>
                  </a:cubicBezTo>
                  <a:cubicBezTo>
                    <a:pt x="669" y="864"/>
                    <a:pt x="736" y="812"/>
                    <a:pt x="790" y="733"/>
                  </a:cubicBezTo>
                  <a:cubicBezTo>
                    <a:pt x="824" y="685"/>
                    <a:pt x="839" y="630"/>
                    <a:pt x="862" y="578"/>
                  </a:cubicBezTo>
                  <a:cubicBezTo>
                    <a:pt x="906" y="474"/>
                    <a:pt x="903" y="365"/>
                    <a:pt x="878" y="256"/>
                  </a:cubicBezTo>
                  <a:cubicBezTo>
                    <a:pt x="875" y="241"/>
                    <a:pt x="868" y="228"/>
                    <a:pt x="861" y="215"/>
                  </a:cubicBezTo>
                  <a:cubicBezTo>
                    <a:pt x="823" y="139"/>
                    <a:pt x="762" y="85"/>
                    <a:pt x="689" y="44"/>
                  </a:cubicBezTo>
                  <a:cubicBezTo>
                    <a:pt x="630" y="11"/>
                    <a:pt x="56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4"/>
            <p:cNvSpPr/>
            <p:nvPr/>
          </p:nvSpPr>
          <p:spPr>
            <a:xfrm>
              <a:off x="6042900" y="1261750"/>
              <a:ext cx="21800" cy="21075"/>
            </a:xfrm>
            <a:custGeom>
              <a:rect b="b" l="l" r="r" t="t"/>
              <a:pathLst>
                <a:path extrusionOk="0" h="843" w="872">
                  <a:moveTo>
                    <a:pt x="455" y="1"/>
                  </a:moveTo>
                  <a:cubicBezTo>
                    <a:pt x="387" y="1"/>
                    <a:pt x="321" y="16"/>
                    <a:pt x="256" y="48"/>
                  </a:cubicBezTo>
                  <a:cubicBezTo>
                    <a:pt x="160" y="95"/>
                    <a:pt x="86" y="167"/>
                    <a:pt x="35" y="283"/>
                  </a:cubicBezTo>
                  <a:cubicBezTo>
                    <a:pt x="28" y="302"/>
                    <a:pt x="8" y="334"/>
                    <a:pt x="6" y="372"/>
                  </a:cubicBezTo>
                  <a:cubicBezTo>
                    <a:pt x="0" y="501"/>
                    <a:pt x="40" y="613"/>
                    <a:pt x="136" y="701"/>
                  </a:cubicBezTo>
                  <a:cubicBezTo>
                    <a:pt x="170" y="733"/>
                    <a:pt x="208" y="760"/>
                    <a:pt x="251" y="781"/>
                  </a:cubicBezTo>
                  <a:cubicBezTo>
                    <a:pt x="316" y="811"/>
                    <a:pt x="383" y="826"/>
                    <a:pt x="451" y="839"/>
                  </a:cubicBezTo>
                  <a:cubicBezTo>
                    <a:pt x="464" y="841"/>
                    <a:pt x="477" y="842"/>
                    <a:pt x="491" y="842"/>
                  </a:cubicBezTo>
                  <a:cubicBezTo>
                    <a:pt x="530" y="842"/>
                    <a:pt x="568" y="832"/>
                    <a:pt x="602" y="811"/>
                  </a:cubicBezTo>
                  <a:cubicBezTo>
                    <a:pt x="661" y="775"/>
                    <a:pt x="710" y="729"/>
                    <a:pt x="743" y="670"/>
                  </a:cubicBezTo>
                  <a:cubicBezTo>
                    <a:pt x="776" y="610"/>
                    <a:pt x="812" y="550"/>
                    <a:pt x="835" y="484"/>
                  </a:cubicBezTo>
                  <a:cubicBezTo>
                    <a:pt x="872" y="371"/>
                    <a:pt x="872" y="265"/>
                    <a:pt x="803" y="163"/>
                  </a:cubicBezTo>
                  <a:cubicBezTo>
                    <a:pt x="773" y="118"/>
                    <a:pt x="739" y="81"/>
                    <a:pt x="687" y="62"/>
                  </a:cubicBezTo>
                  <a:cubicBezTo>
                    <a:pt x="664" y="53"/>
                    <a:pt x="642" y="40"/>
                    <a:pt x="619" y="31"/>
                  </a:cubicBezTo>
                  <a:cubicBezTo>
                    <a:pt x="564" y="11"/>
                    <a:pt x="509" y="1"/>
                    <a:pt x="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 name="Google Shape;983;p34"/>
          <p:cNvSpPr/>
          <p:nvPr/>
        </p:nvSpPr>
        <p:spPr>
          <a:xfrm>
            <a:off x="7237175" y="794562"/>
            <a:ext cx="335402" cy="312777"/>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4"/>
          <p:cNvSpPr/>
          <p:nvPr/>
        </p:nvSpPr>
        <p:spPr>
          <a:xfrm>
            <a:off x="7874650" y="1086315"/>
            <a:ext cx="174250" cy="162496"/>
          </a:xfrm>
          <a:custGeom>
            <a:rect b="b" l="l" r="r" t="t"/>
            <a:pathLst>
              <a:path extrusionOk="0" h="1964" w="2106">
                <a:moveTo>
                  <a:pt x="1392" y="1"/>
                </a:moveTo>
                <a:cubicBezTo>
                  <a:pt x="1374" y="1"/>
                  <a:pt x="1355" y="14"/>
                  <a:pt x="1345" y="38"/>
                </a:cubicBezTo>
                <a:cubicBezTo>
                  <a:pt x="1329" y="79"/>
                  <a:pt x="1311" y="119"/>
                  <a:pt x="1292" y="159"/>
                </a:cubicBezTo>
                <a:cubicBezTo>
                  <a:pt x="1287" y="170"/>
                  <a:pt x="1286" y="188"/>
                  <a:pt x="1267" y="188"/>
                </a:cubicBezTo>
                <a:cubicBezTo>
                  <a:pt x="1267" y="188"/>
                  <a:pt x="1266" y="188"/>
                  <a:pt x="1266" y="188"/>
                </a:cubicBezTo>
                <a:cubicBezTo>
                  <a:pt x="1259" y="181"/>
                  <a:pt x="1253" y="172"/>
                  <a:pt x="1247" y="165"/>
                </a:cubicBezTo>
                <a:cubicBezTo>
                  <a:pt x="1241" y="158"/>
                  <a:pt x="1234" y="151"/>
                  <a:pt x="1227" y="144"/>
                </a:cubicBezTo>
                <a:cubicBezTo>
                  <a:pt x="1218" y="137"/>
                  <a:pt x="1209" y="133"/>
                  <a:pt x="1201" y="133"/>
                </a:cubicBezTo>
                <a:cubicBezTo>
                  <a:pt x="1188" y="133"/>
                  <a:pt x="1176" y="142"/>
                  <a:pt x="1168" y="158"/>
                </a:cubicBezTo>
                <a:cubicBezTo>
                  <a:pt x="1160" y="175"/>
                  <a:pt x="1159" y="191"/>
                  <a:pt x="1171" y="207"/>
                </a:cubicBezTo>
                <a:cubicBezTo>
                  <a:pt x="1182" y="222"/>
                  <a:pt x="1191" y="237"/>
                  <a:pt x="1202" y="249"/>
                </a:cubicBezTo>
                <a:cubicBezTo>
                  <a:pt x="1229" y="279"/>
                  <a:pt x="1230" y="312"/>
                  <a:pt x="1216" y="346"/>
                </a:cubicBezTo>
                <a:cubicBezTo>
                  <a:pt x="1212" y="358"/>
                  <a:pt x="1207" y="369"/>
                  <a:pt x="1203" y="380"/>
                </a:cubicBezTo>
                <a:cubicBezTo>
                  <a:pt x="1192" y="405"/>
                  <a:pt x="1187" y="416"/>
                  <a:pt x="1177" y="416"/>
                </a:cubicBezTo>
                <a:cubicBezTo>
                  <a:pt x="1169" y="416"/>
                  <a:pt x="1159" y="408"/>
                  <a:pt x="1139" y="395"/>
                </a:cubicBezTo>
                <a:cubicBezTo>
                  <a:pt x="1137" y="393"/>
                  <a:pt x="1135" y="390"/>
                  <a:pt x="1133" y="389"/>
                </a:cubicBezTo>
                <a:cubicBezTo>
                  <a:pt x="1126" y="385"/>
                  <a:pt x="1118" y="383"/>
                  <a:pt x="1110" y="383"/>
                </a:cubicBezTo>
                <a:cubicBezTo>
                  <a:pt x="1097" y="383"/>
                  <a:pt x="1084" y="389"/>
                  <a:pt x="1074" y="400"/>
                </a:cubicBezTo>
                <a:cubicBezTo>
                  <a:pt x="1062" y="414"/>
                  <a:pt x="1063" y="433"/>
                  <a:pt x="1078" y="453"/>
                </a:cubicBezTo>
                <a:cubicBezTo>
                  <a:pt x="1093" y="471"/>
                  <a:pt x="1106" y="489"/>
                  <a:pt x="1121" y="505"/>
                </a:cubicBezTo>
                <a:cubicBezTo>
                  <a:pt x="1141" y="524"/>
                  <a:pt x="1141" y="542"/>
                  <a:pt x="1131" y="566"/>
                </a:cubicBezTo>
                <a:cubicBezTo>
                  <a:pt x="1100" y="647"/>
                  <a:pt x="1070" y="730"/>
                  <a:pt x="1040" y="813"/>
                </a:cubicBezTo>
                <a:cubicBezTo>
                  <a:pt x="1037" y="819"/>
                  <a:pt x="1032" y="825"/>
                  <a:pt x="1023" y="838"/>
                </a:cubicBezTo>
                <a:cubicBezTo>
                  <a:pt x="1007" y="810"/>
                  <a:pt x="992" y="789"/>
                  <a:pt x="981" y="767"/>
                </a:cubicBezTo>
                <a:cubicBezTo>
                  <a:pt x="972" y="749"/>
                  <a:pt x="967" y="729"/>
                  <a:pt x="960" y="711"/>
                </a:cubicBezTo>
                <a:cubicBezTo>
                  <a:pt x="950" y="690"/>
                  <a:pt x="946" y="666"/>
                  <a:pt x="933" y="649"/>
                </a:cubicBezTo>
                <a:cubicBezTo>
                  <a:pt x="903" y="614"/>
                  <a:pt x="911" y="581"/>
                  <a:pt x="930" y="547"/>
                </a:cubicBezTo>
                <a:cubicBezTo>
                  <a:pt x="941" y="526"/>
                  <a:pt x="950" y="502"/>
                  <a:pt x="961" y="481"/>
                </a:cubicBezTo>
                <a:cubicBezTo>
                  <a:pt x="964" y="471"/>
                  <a:pt x="968" y="462"/>
                  <a:pt x="970" y="452"/>
                </a:cubicBezTo>
                <a:cubicBezTo>
                  <a:pt x="973" y="432"/>
                  <a:pt x="962" y="411"/>
                  <a:pt x="944" y="403"/>
                </a:cubicBezTo>
                <a:cubicBezTo>
                  <a:pt x="939" y="400"/>
                  <a:pt x="933" y="399"/>
                  <a:pt x="928" y="399"/>
                </a:cubicBezTo>
                <a:cubicBezTo>
                  <a:pt x="917" y="399"/>
                  <a:pt x="907" y="404"/>
                  <a:pt x="899" y="414"/>
                </a:cubicBezTo>
                <a:cubicBezTo>
                  <a:pt x="890" y="424"/>
                  <a:pt x="884" y="439"/>
                  <a:pt x="877" y="451"/>
                </a:cubicBezTo>
                <a:cubicBezTo>
                  <a:pt x="872" y="459"/>
                  <a:pt x="869" y="471"/>
                  <a:pt x="859" y="471"/>
                </a:cubicBezTo>
                <a:cubicBezTo>
                  <a:pt x="843" y="471"/>
                  <a:pt x="843" y="455"/>
                  <a:pt x="839" y="445"/>
                </a:cubicBezTo>
                <a:cubicBezTo>
                  <a:pt x="804" y="346"/>
                  <a:pt x="792" y="367"/>
                  <a:pt x="851" y="259"/>
                </a:cubicBezTo>
                <a:cubicBezTo>
                  <a:pt x="853" y="255"/>
                  <a:pt x="856" y="251"/>
                  <a:pt x="859" y="247"/>
                </a:cubicBezTo>
                <a:cubicBezTo>
                  <a:pt x="865" y="233"/>
                  <a:pt x="865" y="219"/>
                  <a:pt x="860" y="203"/>
                </a:cubicBezTo>
                <a:cubicBezTo>
                  <a:pt x="854" y="181"/>
                  <a:pt x="840" y="170"/>
                  <a:pt x="824" y="170"/>
                </a:cubicBezTo>
                <a:cubicBezTo>
                  <a:pt x="814" y="170"/>
                  <a:pt x="804" y="174"/>
                  <a:pt x="794" y="183"/>
                </a:cubicBezTo>
                <a:cubicBezTo>
                  <a:pt x="779" y="195"/>
                  <a:pt x="775" y="217"/>
                  <a:pt x="756" y="223"/>
                </a:cubicBezTo>
                <a:cubicBezTo>
                  <a:pt x="736" y="213"/>
                  <a:pt x="736" y="194"/>
                  <a:pt x="730" y="179"/>
                </a:cubicBezTo>
                <a:cubicBezTo>
                  <a:pt x="720" y="153"/>
                  <a:pt x="713" y="126"/>
                  <a:pt x="701" y="102"/>
                </a:cubicBezTo>
                <a:cubicBezTo>
                  <a:pt x="688" y="74"/>
                  <a:pt x="667" y="58"/>
                  <a:pt x="647" y="58"/>
                </a:cubicBezTo>
                <a:cubicBezTo>
                  <a:pt x="642" y="58"/>
                  <a:pt x="637" y="59"/>
                  <a:pt x="632" y="61"/>
                </a:cubicBezTo>
                <a:cubicBezTo>
                  <a:pt x="612" y="69"/>
                  <a:pt x="604" y="100"/>
                  <a:pt x="616" y="133"/>
                </a:cubicBezTo>
                <a:cubicBezTo>
                  <a:pt x="629" y="173"/>
                  <a:pt x="639" y="214"/>
                  <a:pt x="664" y="250"/>
                </a:cubicBezTo>
                <a:cubicBezTo>
                  <a:pt x="671" y="260"/>
                  <a:pt x="678" y="272"/>
                  <a:pt x="669" y="285"/>
                </a:cubicBezTo>
                <a:cubicBezTo>
                  <a:pt x="664" y="285"/>
                  <a:pt x="658" y="285"/>
                  <a:pt x="653" y="285"/>
                </a:cubicBezTo>
                <a:cubicBezTo>
                  <a:pt x="648" y="285"/>
                  <a:pt x="643" y="285"/>
                  <a:pt x="638" y="285"/>
                </a:cubicBezTo>
                <a:cubicBezTo>
                  <a:pt x="627" y="285"/>
                  <a:pt x="617" y="286"/>
                  <a:pt x="606" y="287"/>
                </a:cubicBezTo>
                <a:cubicBezTo>
                  <a:pt x="591" y="289"/>
                  <a:pt x="582" y="300"/>
                  <a:pt x="579" y="317"/>
                </a:cubicBezTo>
                <a:cubicBezTo>
                  <a:pt x="576" y="333"/>
                  <a:pt x="583" y="355"/>
                  <a:pt x="597" y="363"/>
                </a:cubicBezTo>
                <a:cubicBezTo>
                  <a:pt x="605" y="367"/>
                  <a:pt x="615" y="370"/>
                  <a:pt x="624" y="372"/>
                </a:cubicBezTo>
                <a:cubicBezTo>
                  <a:pt x="642" y="376"/>
                  <a:pt x="662" y="379"/>
                  <a:pt x="680" y="382"/>
                </a:cubicBezTo>
                <a:cubicBezTo>
                  <a:pt x="704" y="384"/>
                  <a:pt x="719" y="398"/>
                  <a:pt x="732" y="418"/>
                </a:cubicBezTo>
                <a:cubicBezTo>
                  <a:pt x="747" y="440"/>
                  <a:pt x="757" y="461"/>
                  <a:pt x="764" y="486"/>
                </a:cubicBezTo>
                <a:cubicBezTo>
                  <a:pt x="770" y="505"/>
                  <a:pt x="764" y="515"/>
                  <a:pt x="747" y="515"/>
                </a:cubicBezTo>
                <a:cubicBezTo>
                  <a:pt x="734" y="515"/>
                  <a:pt x="722" y="513"/>
                  <a:pt x="711" y="513"/>
                </a:cubicBezTo>
                <a:cubicBezTo>
                  <a:pt x="710" y="513"/>
                  <a:pt x="709" y="513"/>
                  <a:pt x="708" y="513"/>
                </a:cubicBezTo>
                <a:cubicBezTo>
                  <a:pt x="695" y="513"/>
                  <a:pt x="688" y="520"/>
                  <a:pt x="682" y="531"/>
                </a:cubicBezTo>
                <a:cubicBezTo>
                  <a:pt x="667" y="559"/>
                  <a:pt x="675" y="586"/>
                  <a:pt x="706" y="596"/>
                </a:cubicBezTo>
                <a:cubicBezTo>
                  <a:pt x="728" y="603"/>
                  <a:pt x="753" y="609"/>
                  <a:pt x="776" y="611"/>
                </a:cubicBezTo>
                <a:cubicBezTo>
                  <a:pt x="813" y="613"/>
                  <a:pt x="833" y="632"/>
                  <a:pt x="844" y="667"/>
                </a:cubicBezTo>
                <a:cubicBezTo>
                  <a:pt x="851" y="688"/>
                  <a:pt x="860" y="709"/>
                  <a:pt x="871" y="728"/>
                </a:cubicBezTo>
                <a:cubicBezTo>
                  <a:pt x="894" y="765"/>
                  <a:pt x="905" y="806"/>
                  <a:pt x="920" y="846"/>
                </a:cubicBezTo>
                <a:cubicBezTo>
                  <a:pt x="925" y="861"/>
                  <a:pt x="921" y="868"/>
                  <a:pt x="909" y="868"/>
                </a:cubicBezTo>
                <a:cubicBezTo>
                  <a:pt x="906" y="868"/>
                  <a:pt x="902" y="868"/>
                  <a:pt x="898" y="867"/>
                </a:cubicBezTo>
                <a:cubicBezTo>
                  <a:pt x="887" y="864"/>
                  <a:pt x="876" y="861"/>
                  <a:pt x="864" y="858"/>
                </a:cubicBezTo>
                <a:cubicBezTo>
                  <a:pt x="846" y="849"/>
                  <a:pt x="828" y="842"/>
                  <a:pt x="809" y="837"/>
                </a:cubicBezTo>
                <a:cubicBezTo>
                  <a:pt x="746" y="820"/>
                  <a:pt x="689" y="787"/>
                  <a:pt x="628" y="763"/>
                </a:cubicBezTo>
                <a:cubicBezTo>
                  <a:pt x="590" y="749"/>
                  <a:pt x="568" y="722"/>
                  <a:pt x="558" y="683"/>
                </a:cubicBezTo>
                <a:cubicBezTo>
                  <a:pt x="552" y="662"/>
                  <a:pt x="544" y="640"/>
                  <a:pt x="536" y="620"/>
                </a:cubicBezTo>
                <a:cubicBezTo>
                  <a:pt x="532" y="608"/>
                  <a:pt x="526" y="596"/>
                  <a:pt x="519" y="586"/>
                </a:cubicBezTo>
                <a:cubicBezTo>
                  <a:pt x="513" y="576"/>
                  <a:pt x="503" y="571"/>
                  <a:pt x="493" y="571"/>
                </a:cubicBezTo>
                <a:cubicBezTo>
                  <a:pt x="482" y="571"/>
                  <a:pt x="472" y="576"/>
                  <a:pt x="465" y="585"/>
                </a:cubicBezTo>
                <a:cubicBezTo>
                  <a:pt x="456" y="597"/>
                  <a:pt x="454" y="612"/>
                  <a:pt x="454" y="627"/>
                </a:cubicBezTo>
                <a:cubicBezTo>
                  <a:pt x="454" y="646"/>
                  <a:pt x="466" y="666"/>
                  <a:pt x="456" y="687"/>
                </a:cubicBezTo>
                <a:cubicBezTo>
                  <a:pt x="431" y="681"/>
                  <a:pt x="406" y="674"/>
                  <a:pt x="381" y="668"/>
                </a:cubicBezTo>
                <a:cubicBezTo>
                  <a:pt x="363" y="663"/>
                  <a:pt x="351" y="651"/>
                  <a:pt x="346" y="632"/>
                </a:cubicBezTo>
                <a:cubicBezTo>
                  <a:pt x="343" y="618"/>
                  <a:pt x="342" y="602"/>
                  <a:pt x="337" y="588"/>
                </a:cubicBezTo>
                <a:cubicBezTo>
                  <a:pt x="327" y="557"/>
                  <a:pt x="317" y="527"/>
                  <a:pt x="303" y="497"/>
                </a:cubicBezTo>
                <a:cubicBezTo>
                  <a:pt x="299" y="487"/>
                  <a:pt x="288" y="481"/>
                  <a:pt x="276" y="481"/>
                </a:cubicBezTo>
                <a:cubicBezTo>
                  <a:pt x="268" y="481"/>
                  <a:pt x="259" y="485"/>
                  <a:pt x="253" y="491"/>
                </a:cubicBezTo>
                <a:cubicBezTo>
                  <a:pt x="239" y="505"/>
                  <a:pt x="233" y="524"/>
                  <a:pt x="235" y="544"/>
                </a:cubicBezTo>
                <a:cubicBezTo>
                  <a:pt x="236" y="561"/>
                  <a:pt x="250" y="577"/>
                  <a:pt x="237" y="598"/>
                </a:cubicBezTo>
                <a:cubicBezTo>
                  <a:pt x="225" y="593"/>
                  <a:pt x="212" y="589"/>
                  <a:pt x="199" y="583"/>
                </a:cubicBezTo>
                <a:cubicBezTo>
                  <a:pt x="162" y="566"/>
                  <a:pt x="124" y="548"/>
                  <a:pt x="87" y="530"/>
                </a:cubicBezTo>
                <a:cubicBezTo>
                  <a:pt x="76" y="523"/>
                  <a:pt x="64" y="520"/>
                  <a:pt x="53" y="520"/>
                </a:cubicBezTo>
                <a:cubicBezTo>
                  <a:pt x="44" y="520"/>
                  <a:pt x="35" y="522"/>
                  <a:pt x="26" y="527"/>
                </a:cubicBezTo>
                <a:cubicBezTo>
                  <a:pt x="7" y="536"/>
                  <a:pt x="0" y="557"/>
                  <a:pt x="11" y="577"/>
                </a:cubicBezTo>
                <a:cubicBezTo>
                  <a:pt x="22" y="596"/>
                  <a:pt x="38" y="612"/>
                  <a:pt x="59" y="622"/>
                </a:cubicBezTo>
                <a:cubicBezTo>
                  <a:pt x="93" y="639"/>
                  <a:pt x="128" y="654"/>
                  <a:pt x="166" y="664"/>
                </a:cubicBezTo>
                <a:cubicBezTo>
                  <a:pt x="209" y="676"/>
                  <a:pt x="211" y="688"/>
                  <a:pt x="183" y="722"/>
                </a:cubicBezTo>
                <a:cubicBezTo>
                  <a:pt x="179" y="725"/>
                  <a:pt x="175" y="728"/>
                  <a:pt x="172" y="732"/>
                </a:cubicBezTo>
                <a:cubicBezTo>
                  <a:pt x="159" y="750"/>
                  <a:pt x="161" y="774"/>
                  <a:pt x="178" y="793"/>
                </a:cubicBezTo>
                <a:cubicBezTo>
                  <a:pt x="186" y="802"/>
                  <a:pt x="196" y="806"/>
                  <a:pt x="206" y="806"/>
                </a:cubicBezTo>
                <a:cubicBezTo>
                  <a:pt x="214" y="806"/>
                  <a:pt x="222" y="804"/>
                  <a:pt x="230" y="798"/>
                </a:cubicBezTo>
                <a:cubicBezTo>
                  <a:pt x="250" y="782"/>
                  <a:pt x="271" y="764"/>
                  <a:pt x="291" y="748"/>
                </a:cubicBezTo>
                <a:cubicBezTo>
                  <a:pt x="298" y="742"/>
                  <a:pt x="307" y="738"/>
                  <a:pt x="316" y="738"/>
                </a:cubicBezTo>
                <a:cubicBezTo>
                  <a:pt x="320" y="738"/>
                  <a:pt x="326" y="739"/>
                  <a:pt x="331" y="742"/>
                </a:cubicBezTo>
                <a:cubicBezTo>
                  <a:pt x="367" y="760"/>
                  <a:pt x="408" y="771"/>
                  <a:pt x="439" y="798"/>
                </a:cubicBezTo>
                <a:cubicBezTo>
                  <a:pt x="435" y="822"/>
                  <a:pt x="415" y="830"/>
                  <a:pt x="405" y="845"/>
                </a:cubicBezTo>
                <a:cubicBezTo>
                  <a:pt x="391" y="863"/>
                  <a:pt x="390" y="884"/>
                  <a:pt x="402" y="899"/>
                </a:cubicBezTo>
                <a:cubicBezTo>
                  <a:pt x="411" y="911"/>
                  <a:pt x="424" y="917"/>
                  <a:pt x="438" y="917"/>
                </a:cubicBezTo>
                <a:cubicBezTo>
                  <a:pt x="443" y="917"/>
                  <a:pt x="449" y="916"/>
                  <a:pt x="454" y="915"/>
                </a:cubicBezTo>
                <a:cubicBezTo>
                  <a:pt x="467" y="909"/>
                  <a:pt x="478" y="901"/>
                  <a:pt x="489" y="890"/>
                </a:cubicBezTo>
                <a:cubicBezTo>
                  <a:pt x="502" y="877"/>
                  <a:pt x="516" y="863"/>
                  <a:pt x="531" y="851"/>
                </a:cubicBezTo>
                <a:cubicBezTo>
                  <a:pt x="539" y="843"/>
                  <a:pt x="548" y="839"/>
                  <a:pt x="558" y="839"/>
                </a:cubicBezTo>
                <a:cubicBezTo>
                  <a:pt x="564" y="839"/>
                  <a:pt x="570" y="841"/>
                  <a:pt x="577" y="844"/>
                </a:cubicBezTo>
                <a:cubicBezTo>
                  <a:pt x="626" y="870"/>
                  <a:pt x="679" y="881"/>
                  <a:pt x="729" y="902"/>
                </a:cubicBezTo>
                <a:cubicBezTo>
                  <a:pt x="729" y="902"/>
                  <a:pt x="729" y="903"/>
                  <a:pt x="729" y="903"/>
                </a:cubicBezTo>
                <a:cubicBezTo>
                  <a:pt x="733" y="905"/>
                  <a:pt x="737" y="906"/>
                  <a:pt x="741" y="907"/>
                </a:cubicBezTo>
                <a:cubicBezTo>
                  <a:pt x="747" y="911"/>
                  <a:pt x="753" y="914"/>
                  <a:pt x="759" y="917"/>
                </a:cubicBezTo>
                <a:cubicBezTo>
                  <a:pt x="784" y="931"/>
                  <a:pt x="812" y="938"/>
                  <a:pt x="840" y="947"/>
                </a:cubicBezTo>
                <a:cubicBezTo>
                  <a:pt x="863" y="955"/>
                  <a:pt x="886" y="965"/>
                  <a:pt x="908" y="976"/>
                </a:cubicBezTo>
                <a:cubicBezTo>
                  <a:pt x="909" y="978"/>
                  <a:pt x="910" y="980"/>
                  <a:pt x="909" y="983"/>
                </a:cubicBezTo>
                <a:cubicBezTo>
                  <a:pt x="908" y="987"/>
                  <a:pt x="905" y="992"/>
                  <a:pt x="901" y="994"/>
                </a:cubicBezTo>
                <a:cubicBezTo>
                  <a:pt x="857" y="1011"/>
                  <a:pt x="817" y="1036"/>
                  <a:pt x="773" y="1055"/>
                </a:cubicBezTo>
                <a:cubicBezTo>
                  <a:pt x="730" y="1075"/>
                  <a:pt x="686" y="1093"/>
                  <a:pt x="641" y="1107"/>
                </a:cubicBezTo>
                <a:cubicBezTo>
                  <a:pt x="632" y="1110"/>
                  <a:pt x="623" y="1112"/>
                  <a:pt x="614" y="1112"/>
                </a:cubicBezTo>
                <a:cubicBezTo>
                  <a:pt x="602" y="1112"/>
                  <a:pt x="590" y="1109"/>
                  <a:pt x="579" y="1102"/>
                </a:cubicBezTo>
                <a:cubicBezTo>
                  <a:pt x="554" y="1088"/>
                  <a:pt x="528" y="1074"/>
                  <a:pt x="502" y="1059"/>
                </a:cubicBezTo>
                <a:cubicBezTo>
                  <a:pt x="492" y="1053"/>
                  <a:pt x="481" y="1050"/>
                  <a:pt x="471" y="1050"/>
                </a:cubicBezTo>
                <a:cubicBezTo>
                  <a:pt x="463" y="1050"/>
                  <a:pt x="455" y="1051"/>
                  <a:pt x="448" y="1055"/>
                </a:cubicBezTo>
                <a:cubicBezTo>
                  <a:pt x="422" y="1066"/>
                  <a:pt x="417" y="1105"/>
                  <a:pt x="438" y="1122"/>
                </a:cubicBezTo>
                <a:cubicBezTo>
                  <a:pt x="455" y="1135"/>
                  <a:pt x="471" y="1144"/>
                  <a:pt x="488" y="1155"/>
                </a:cubicBezTo>
                <a:cubicBezTo>
                  <a:pt x="495" y="1161"/>
                  <a:pt x="495" y="1177"/>
                  <a:pt x="487" y="1181"/>
                </a:cubicBezTo>
                <a:cubicBezTo>
                  <a:pt x="480" y="1184"/>
                  <a:pt x="474" y="1188"/>
                  <a:pt x="468" y="1190"/>
                </a:cubicBezTo>
                <a:cubicBezTo>
                  <a:pt x="433" y="1205"/>
                  <a:pt x="400" y="1229"/>
                  <a:pt x="364" y="1232"/>
                </a:cubicBezTo>
                <a:cubicBezTo>
                  <a:pt x="362" y="1232"/>
                  <a:pt x="361" y="1232"/>
                  <a:pt x="359" y="1232"/>
                </a:cubicBezTo>
                <a:cubicBezTo>
                  <a:pt x="321" y="1232"/>
                  <a:pt x="290" y="1197"/>
                  <a:pt x="253" y="1181"/>
                </a:cubicBezTo>
                <a:cubicBezTo>
                  <a:pt x="242" y="1176"/>
                  <a:pt x="232" y="1170"/>
                  <a:pt x="220" y="1167"/>
                </a:cubicBezTo>
                <a:cubicBezTo>
                  <a:pt x="217" y="1167"/>
                  <a:pt x="213" y="1166"/>
                  <a:pt x="210" y="1166"/>
                </a:cubicBezTo>
                <a:cubicBezTo>
                  <a:pt x="196" y="1166"/>
                  <a:pt x="186" y="1173"/>
                  <a:pt x="177" y="1186"/>
                </a:cubicBezTo>
                <a:cubicBezTo>
                  <a:pt x="169" y="1200"/>
                  <a:pt x="170" y="1223"/>
                  <a:pt x="183" y="1235"/>
                </a:cubicBezTo>
                <a:cubicBezTo>
                  <a:pt x="193" y="1245"/>
                  <a:pt x="206" y="1253"/>
                  <a:pt x="217" y="1262"/>
                </a:cubicBezTo>
                <a:cubicBezTo>
                  <a:pt x="228" y="1269"/>
                  <a:pt x="241" y="1271"/>
                  <a:pt x="241" y="1287"/>
                </a:cubicBezTo>
                <a:cubicBezTo>
                  <a:pt x="235" y="1300"/>
                  <a:pt x="222" y="1300"/>
                  <a:pt x="212" y="1305"/>
                </a:cubicBezTo>
                <a:cubicBezTo>
                  <a:pt x="173" y="1322"/>
                  <a:pt x="134" y="1339"/>
                  <a:pt x="97" y="1357"/>
                </a:cubicBezTo>
                <a:cubicBezTo>
                  <a:pt x="79" y="1365"/>
                  <a:pt x="70" y="1389"/>
                  <a:pt x="75" y="1407"/>
                </a:cubicBezTo>
                <a:cubicBezTo>
                  <a:pt x="81" y="1426"/>
                  <a:pt x="98" y="1434"/>
                  <a:pt x="114" y="1437"/>
                </a:cubicBezTo>
                <a:cubicBezTo>
                  <a:pt x="115" y="1437"/>
                  <a:pt x="117" y="1437"/>
                  <a:pt x="119" y="1437"/>
                </a:cubicBezTo>
                <a:cubicBezTo>
                  <a:pt x="128" y="1437"/>
                  <a:pt x="139" y="1434"/>
                  <a:pt x="149" y="1432"/>
                </a:cubicBezTo>
                <a:cubicBezTo>
                  <a:pt x="180" y="1421"/>
                  <a:pt x="211" y="1410"/>
                  <a:pt x="239" y="1392"/>
                </a:cubicBezTo>
                <a:cubicBezTo>
                  <a:pt x="250" y="1384"/>
                  <a:pt x="262" y="1376"/>
                  <a:pt x="275" y="1376"/>
                </a:cubicBezTo>
                <a:cubicBezTo>
                  <a:pt x="281" y="1376"/>
                  <a:pt x="287" y="1377"/>
                  <a:pt x="292" y="1381"/>
                </a:cubicBezTo>
                <a:cubicBezTo>
                  <a:pt x="307" y="1393"/>
                  <a:pt x="296" y="1413"/>
                  <a:pt x="297" y="1431"/>
                </a:cubicBezTo>
                <a:cubicBezTo>
                  <a:pt x="297" y="1455"/>
                  <a:pt x="314" y="1478"/>
                  <a:pt x="332" y="1481"/>
                </a:cubicBezTo>
                <a:cubicBezTo>
                  <a:pt x="333" y="1481"/>
                  <a:pt x="335" y="1481"/>
                  <a:pt x="336" y="1481"/>
                </a:cubicBezTo>
                <a:cubicBezTo>
                  <a:pt x="355" y="1481"/>
                  <a:pt x="377" y="1467"/>
                  <a:pt x="383" y="1449"/>
                </a:cubicBezTo>
                <a:cubicBezTo>
                  <a:pt x="386" y="1440"/>
                  <a:pt x="387" y="1430"/>
                  <a:pt x="388" y="1419"/>
                </a:cubicBezTo>
                <a:cubicBezTo>
                  <a:pt x="390" y="1398"/>
                  <a:pt x="392" y="1375"/>
                  <a:pt x="393" y="1353"/>
                </a:cubicBezTo>
                <a:cubicBezTo>
                  <a:pt x="394" y="1337"/>
                  <a:pt x="401" y="1323"/>
                  <a:pt x="414" y="1317"/>
                </a:cubicBezTo>
                <a:cubicBezTo>
                  <a:pt x="450" y="1298"/>
                  <a:pt x="487" y="1281"/>
                  <a:pt x="523" y="1266"/>
                </a:cubicBezTo>
                <a:cubicBezTo>
                  <a:pt x="531" y="1262"/>
                  <a:pt x="537" y="1261"/>
                  <a:pt x="542" y="1261"/>
                </a:cubicBezTo>
                <a:cubicBezTo>
                  <a:pt x="554" y="1261"/>
                  <a:pt x="559" y="1270"/>
                  <a:pt x="561" y="1290"/>
                </a:cubicBezTo>
                <a:cubicBezTo>
                  <a:pt x="562" y="1313"/>
                  <a:pt x="564" y="1335"/>
                  <a:pt x="576" y="1355"/>
                </a:cubicBezTo>
                <a:cubicBezTo>
                  <a:pt x="583" y="1368"/>
                  <a:pt x="595" y="1375"/>
                  <a:pt x="609" y="1375"/>
                </a:cubicBezTo>
                <a:cubicBezTo>
                  <a:pt x="610" y="1375"/>
                  <a:pt x="610" y="1375"/>
                  <a:pt x="611" y="1375"/>
                </a:cubicBezTo>
                <a:cubicBezTo>
                  <a:pt x="627" y="1374"/>
                  <a:pt x="639" y="1368"/>
                  <a:pt x="643" y="1352"/>
                </a:cubicBezTo>
                <a:cubicBezTo>
                  <a:pt x="647" y="1337"/>
                  <a:pt x="649" y="1323"/>
                  <a:pt x="649" y="1308"/>
                </a:cubicBezTo>
                <a:cubicBezTo>
                  <a:pt x="651" y="1278"/>
                  <a:pt x="645" y="1245"/>
                  <a:pt x="654" y="1220"/>
                </a:cubicBezTo>
                <a:cubicBezTo>
                  <a:pt x="667" y="1188"/>
                  <a:pt x="708" y="1194"/>
                  <a:pt x="732" y="1175"/>
                </a:cubicBezTo>
                <a:cubicBezTo>
                  <a:pt x="759" y="1154"/>
                  <a:pt x="793" y="1148"/>
                  <a:pt x="823" y="1136"/>
                </a:cubicBezTo>
                <a:cubicBezTo>
                  <a:pt x="846" y="1127"/>
                  <a:pt x="867" y="1116"/>
                  <a:pt x="891" y="1106"/>
                </a:cubicBezTo>
                <a:lnTo>
                  <a:pt x="910" y="1099"/>
                </a:lnTo>
                <a:cubicBezTo>
                  <a:pt x="911" y="1099"/>
                  <a:pt x="912" y="1098"/>
                  <a:pt x="913" y="1098"/>
                </a:cubicBezTo>
                <a:cubicBezTo>
                  <a:pt x="923" y="1098"/>
                  <a:pt x="934" y="1111"/>
                  <a:pt x="932" y="1122"/>
                </a:cubicBezTo>
                <a:cubicBezTo>
                  <a:pt x="931" y="1127"/>
                  <a:pt x="930" y="1132"/>
                  <a:pt x="928" y="1137"/>
                </a:cubicBezTo>
                <a:cubicBezTo>
                  <a:pt x="884" y="1276"/>
                  <a:pt x="840" y="1416"/>
                  <a:pt x="794" y="1556"/>
                </a:cubicBezTo>
                <a:cubicBezTo>
                  <a:pt x="770" y="1629"/>
                  <a:pt x="769" y="1628"/>
                  <a:pt x="696" y="1656"/>
                </a:cubicBezTo>
                <a:cubicBezTo>
                  <a:pt x="683" y="1660"/>
                  <a:pt x="670" y="1665"/>
                  <a:pt x="656" y="1670"/>
                </a:cubicBezTo>
                <a:cubicBezTo>
                  <a:pt x="642" y="1676"/>
                  <a:pt x="634" y="1687"/>
                  <a:pt x="628" y="1701"/>
                </a:cubicBezTo>
                <a:cubicBezTo>
                  <a:pt x="618" y="1723"/>
                  <a:pt x="626" y="1747"/>
                  <a:pt x="648" y="1757"/>
                </a:cubicBezTo>
                <a:cubicBezTo>
                  <a:pt x="658" y="1760"/>
                  <a:pt x="667" y="1763"/>
                  <a:pt x="676" y="1763"/>
                </a:cubicBezTo>
                <a:cubicBezTo>
                  <a:pt x="677" y="1763"/>
                  <a:pt x="677" y="1763"/>
                  <a:pt x="678" y="1763"/>
                </a:cubicBezTo>
                <a:cubicBezTo>
                  <a:pt x="686" y="1763"/>
                  <a:pt x="695" y="1759"/>
                  <a:pt x="703" y="1759"/>
                </a:cubicBezTo>
                <a:cubicBezTo>
                  <a:pt x="708" y="1759"/>
                  <a:pt x="713" y="1761"/>
                  <a:pt x="717" y="1765"/>
                </a:cubicBezTo>
                <a:cubicBezTo>
                  <a:pt x="731" y="1781"/>
                  <a:pt x="717" y="1797"/>
                  <a:pt x="713" y="1813"/>
                </a:cubicBezTo>
                <a:cubicBezTo>
                  <a:pt x="708" y="1835"/>
                  <a:pt x="702" y="1856"/>
                  <a:pt x="696" y="1878"/>
                </a:cubicBezTo>
                <a:cubicBezTo>
                  <a:pt x="694" y="1889"/>
                  <a:pt x="692" y="1902"/>
                  <a:pt x="691" y="1915"/>
                </a:cubicBezTo>
                <a:cubicBezTo>
                  <a:pt x="690" y="1938"/>
                  <a:pt x="704" y="1955"/>
                  <a:pt x="730" y="1962"/>
                </a:cubicBezTo>
                <a:cubicBezTo>
                  <a:pt x="734" y="1963"/>
                  <a:pt x="738" y="1964"/>
                  <a:pt x="742" y="1964"/>
                </a:cubicBezTo>
                <a:cubicBezTo>
                  <a:pt x="756" y="1964"/>
                  <a:pt x="767" y="1954"/>
                  <a:pt x="773" y="1935"/>
                </a:cubicBezTo>
                <a:cubicBezTo>
                  <a:pt x="778" y="1916"/>
                  <a:pt x="781" y="1896"/>
                  <a:pt x="788" y="1878"/>
                </a:cubicBezTo>
                <a:cubicBezTo>
                  <a:pt x="797" y="1843"/>
                  <a:pt x="808" y="1808"/>
                  <a:pt x="819" y="1768"/>
                </a:cubicBezTo>
                <a:cubicBezTo>
                  <a:pt x="838" y="1789"/>
                  <a:pt x="850" y="1803"/>
                  <a:pt x="864" y="1816"/>
                </a:cubicBezTo>
                <a:cubicBezTo>
                  <a:pt x="874" y="1826"/>
                  <a:pt x="885" y="1831"/>
                  <a:pt x="895" y="1831"/>
                </a:cubicBezTo>
                <a:cubicBezTo>
                  <a:pt x="910" y="1831"/>
                  <a:pt x="924" y="1819"/>
                  <a:pt x="930" y="1798"/>
                </a:cubicBezTo>
                <a:cubicBezTo>
                  <a:pt x="935" y="1780"/>
                  <a:pt x="931" y="1763"/>
                  <a:pt x="921" y="1748"/>
                </a:cubicBezTo>
                <a:cubicBezTo>
                  <a:pt x="906" y="1728"/>
                  <a:pt x="891" y="1709"/>
                  <a:pt x="877" y="1689"/>
                </a:cubicBezTo>
                <a:cubicBezTo>
                  <a:pt x="859" y="1664"/>
                  <a:pt x="857" y="1639"/>
                  <a:pt x="867" y="1611"/>
                </a:cubicBezTo>
                <a:cubicBezTo>
                  <a:pt x="912" y="1470"/>
                  <a:pt x="956" y="1331"/>
                  <a:pt x="1002" y="1191"/>
                </a:cubicBezTo>
                <a:cubicBezTo>
                  <a:pt x="1009" y="1173"/>
                  <a:pt x="1017" y="1155"/>
                  <a:pt x="1025" y="1138"/>
                </a:cubicBezTo>
                <a:cubicBezTo>
                  <a:pt x="1028" y="1133"/>
                  <a:pt x="1032" y="1130"/>
                  <a:pt x="1037" y="1130"/>
                </a:cubicBezTo>
                <a:cubicBezTo>
                  <a:pt x="1041" y="1130"/>
                  <a:pt x="1046" y="1132"/>
                  <a:pt x="1048" y="1137"/>
                </a:cubicBezTo>
                <a:cubicBezTo>
                  <a:pt x="1081" y="1203"/>
                  <a:pt x="1113" y="1272"/>
                  <a:pt x="1138" y="1343"/>
                </a:cubicBezTo>
                <a:cubicBezTo>
                  <a:pt x="1145" y="1366"/>
                  <a:pt x="1147" y="1387"/>
                  <a:pt x="1136" y="1407"/>
                </a:cubicBezTo>
                <a:cubicBezTo>
                  <a:pt x="1123" y="1434"/>
                  <a:pt x="1112" y="1460"/>
                  <a:pt x="1099" y="1487"/>
                </a:cubicBezTo>
                <a:cubicBezTo>
                  <a:pt x="1091" y="1506"/>
                  <a:pt x="1090" y="1525"/>
                  <a:pt x="1098" y="1544"/>
                </a:cubicBezTo>
                <a:cubicBezTo>
                  <a:pt x="1105" y="1560"/>
                  <a:pt x="1120" y="1568"/>
                  <a:pt x="1135" y="1568"/>
                </a:cubicBezTo>
                <a:cubicBezTo>
                  <a:pt x="1146" y="1568"/>
                  <a:pt x="1156" y="1564"/>
                  <a:pt x="1162" y="1554"/>
                </a:cubicBezTo>
                <a:cubicBezTo>
                  <a:pt x="1173" y="1538"/>
                  <a:pt x="1182" y="1521"/>
                  <a:pt x="1192" y="1504"/>
                </a:cubicBezTo>
                <a:cubicBezTo>
                  <a:pt x="1194" y="1500"/>
                  <a:pt x="1199" y="1498"/>
                  <a:pt x="1204" y="1498"/>
                </a:cubicBezTo>
                <a:cubicBezTo>
                  <a:pt x="1209" y="1498"/>
                  <a:pt x="1214" y="1501"/>
                  <a:pt x="1216" y="1504"/>
                </a:cubicBezTo>
                <a:cubicBezTo>
                  <a:pt x="1220" y="1511"/>
                  <a:pt x="1224" y="1518"/>
                  <a:pt x="1227" y="1525"/>
                </a:cubicBezTo>
                <a:cubicBezTo>
                  <a:pt x="1243" y="1561"/>
                  <a:pt x="1268" y="1596"/>
                  <a:pt x="1272" y="1634"/>
                </a:cubicBezTo>
                <a:cubicBezTo>
                  <a:pt x="1278" y="1676"/>
                  <a:pt x="1243" y="1710"/>
                  <a:pt x="1229" y="1749"/>
                </a:cubicBezTo>
                <a:cubicBezTo>
                  <a:pt x="1225" y="1760"/>
                  <a:pt x="1220" y="1771"/>
                  <a:pt x="1217" y="1784"/>
                </a:cubicBezTo>
                <a:cubicBezTo>
                  <a:pt x="1215" y="1802"/>
                  <a:pt x="1223" y="1819"/>
                  <a:pt x="1239" y="1829"/>
                </a:cubicBezTo>
                <a:cubicBezTo>
                  <a:pt x="1245" y="1832"/>
                  <a:pt x="1252" y="1834"/>
                  <a:pt x="1259" y="1834"/>
                </a:cubicBezTo>
                <a:cubicBezTo>
                  <a:pt x="1269" y="1834"/>
                  <a:pt x="1279" y="1831"/>
                  <a:pt x="1285" y="1824"/>
                </a:cubicBezTo>
                <a:cubicBezTo>
                  <a:pt x="1294" y="1813"/>
                  <a:pt x="1300" y="1800"/>
                  <a:pt x="1309" y="1788"/>
                </a:cubicBezTo>
                <a:cubicBezTo>
                  <a:pt x="1315" y="1778"/>
                  <a:pt x="1317" y="1763"/>
                  <a:pt x="1331" y="1763"/>
                </a:cubicBezTo>
                <a:cubicBezTo>
                  <a:pt x="1343" y="1769"/>
                  <a:pt x="1344" y="1783"/>
                  <a:pt x="1350" y="1794"/>
                </a:cubicBezTo>
                <a:cubicBezTo>
                  <a:pt x="1369" y="1835"/>
                  <a:pt x="1387" y="1876"/>
                  <a:pt x="1407" y="1916"/>
                </a:cubicBezTo>
                <a:cubicBezTo>
                  <a:pt x="1413" y="1931"/>
                  <a:pt x="1430" y="1940"/>
                  <a:pt x="1445" y="1940"/>
                </a:cubicBezTo>
                <a:cubicBezTo>
                  <a:pt x="1448" y="1940"/>
                  <a:pt x="1452" y="1939"/>
                  <a:pt x="1455" y="1938"/>
                </a:cubicBezTo>
                <a:cubicBezTo>
                  <a:pt x="1473" y="1932"/>
                  <a:pt x="1481" y="1916"/>
                  <a:pt x="1482" y="1898"/>
                </a:cubicBezTo>
                <a:cubicBezTo>
                  <a:pt x="1483" y="1887"/>
                  <a:pt x="1478" y="1874"/>
                  <a:pt x="1474" y="1863"/>
                </a:cubicBezTo>
                <a:cubicBezTo>
                  <a:pt x="1463" y="1829"/>
                  <a:pt x="1451" y="1797"/>
                  <a:pt x="1431" y="1766"/>
                </a:cubicBezTo>
                <a:cubicBezTo>
                  <a:pt x="1421" y="1751"/>
                  <a:pt x="1407" y="1730"/>
                  <a:pt x="1418" y="1712"/>
                </a:cubicBezTo>
                <a:cubicBezTo>
                  <a:pt x="1422" y="1705"/>
                  <a:pt x="1429" y="1703"/>
                  <a:pt x="1435" y="1703"/>
                </a:cubicBezTo>
                <a:cubicBezTo>
                  <a:pt x="1445" y="1703"/>
                  <a:pt x="1456" y="1707"/>
                  <a:pt x="1465" y="1707"/>
                </a:cubicBezTo>
                <a:cubicBezTo>
                  <a:pt x="1490" y="1707"/>
                  <a:pt x="1510" y="1691"/>
                  <a:pt x="1511" y="1671"/>
                </a:cubicBezTo>
                <a:cubicBezTo>
                  <a:pt x="1512" y="1651"/>
                  <a:pt x="1497" y="1624"/>
                  <a:pt x="1478" y="1617"/>
                </a:cubicBezTo>
                <a:cubicBezTo>
                  <a:pt x="1469" y="1614"/>
                  <a:pt x="1459" y="1612"/>
                  <a:pt x="1450" y="1611"/>
                </a:cubicBezTo>
                <a:cubicBezTo>
                  <a:pt x="1428" y="1609"/>
                  <a:pt x="1407" y="1607"/>
                  <a:pt x="1386" y="1605"/>
                </a:cubicBezTo>
                <a:cubicBezTo>
                  <a:pt x="1371" y="1604"/>
                  <a:pt x="1358" y="1597"/>
                  <a:pt x="1351" y="1583"/>
                </a:cubicBezTo>
                <a:cubicBezTo>
                  <a:pt x="1331" y="1545"/>
                  <a:pt x="1312" y="1507"/>
                  <a:pt x="1295" y="1468"/>
                </a:cubicBezTo>
                <a:cubicBezTo>
                  <a:pt x="1284" y="1442"/>
                  <a:pt x="1290" y="1432"/>
                  <a:pt x="1317" y="1430"/>
                </a:cubicBezTo>
                <a:cubicBezTo>
                  <a:pt x="1338" y="1427"/>
                  <a:pt x="1360" y="1425"/>
                  <a:pt x="1378" y="1414"/>
                </a:cubicBezTo>
                <a:cubicBezTo>
                  <a:pt x="1391" y="1407"/>
                  <a:pt x="1398" y="1394"/>
                  <a:pt x="1396" y="1377"/>
                </a:cubicBezTo>
                <a:cubicBezTo>
                  <a:pt x="1395" y="1361"/>
                  <a:pt x="1387" y="1348"/>
                  <a:pt x="1371" y="1344"/>
                </a:cubicBezTo>
                <a:cubicBezTo>
                  <a:pt x="1358" y="1339"/>
                  <a:pt x="1343" y="1337"/>
                  <a:pt x="1329" y="1336"/>
                </a:cubicBezTo>
                <a:cubicBezTo>
                  <a:pt x="1324" y="1336"/>
                  <a:pt x="1319" y="1336"/>
                  <a:pt x="1315" y="1336"/>
                </a:cubicBezTo>
                <a:cubicBezTo>
                  <a:pt x="1305" y="1336"/>
                  <a:pt x="1295" y="1336"/>
                  <a:pt x="1285" y="1336"/>
                </a:cubicBezTo>
                <a:cubicBezTo>
                  <a:pt x="1271" y="1336"/>
                  <a:pt x="1257" y="1335"/>
                  <a:pt x="1244" y="1330"/>
                </a:cubicBezTo>
                <a:cubicBezTo>
                  <a:pt x="1213" y="1317"/>
                  <a:pt x="1216" y="1274"/>
                  <a:pt x="1197" y="1248"/>
                </a:cubicBezTo>
                <a:cubicBezTo>
                  <a:pt x="1175" y="1220"/>
                  <a:pt x="1168" y="1185"/>
                  <a:pt x="1154" y="1152"/>
                </a:cubicBezTo>
                <a:cubicBezTo>
                  <a:pt x="1141" y="1120"/>
                  <a:pt x="1126" y="1090"/>
                  <a:pt x="1110" y="1054"/>
                </a:cubicBezTo>
                <a:lnTo>
                  <a:pt x="1110" y="1054"/>
                </a:lnTo>
                <a:cubicBezTo>
                  <a:pt x="1141" y="1055"/>
                  <a:pt x="1165" y="1063"/>
                  <a:pt x="1190" y="1072"/>
                </a:cubicBezTo>
                <a:cubicBezTo>
                  <a:pt x="1259" y="1100"/>
                  <a:pt x="1329" y="1129"/>
                  <a:pt x="1400" y="1152"/>
                </a:cubicBezTo>
                <a:cubicBezTo>
                  <a:pt x="1439" y="1165"/>
                  <a:pt x="1463" y="1185"/>
                  <a:pt x="1472" y="1227"/>
                </a:cubicBezTo>
                <a:cubicBezTo>
                  <a:pt x="1477" y="1251"/>
                  <a:pt x="1487" y="1275"/>
                  <a:pt x="1495" y="1298"/>
                </a:cubicBezTo>
                <a:cubicBezTo>
                  <a:pt x="1499" y="1311"/>
                  <a:pt x="1503" y="1322"/>
                  <a:pt x="1508" y="1333"/>
                </a:cubicBezTo>
                <a:cubicBezTo>
                  <a:pt x="1515" y="1347"/>
                  <a:pt x="1529" y="1355"/>
                  <a:pt x="1543" y="1355"/>
                </a:cubicBezTo>
                <a:cubicBezTo>
                  <a:pt x="1545" y="1355"/>
                  <a:pt x="1548" y="1354"/>
                  <a:pt x="1551" y="1354"/>
                </a:cubicBezTo>
                <a:cubicBezTo>
                  <a:pt x="1571" y="1350"/>
                  <a:pt x="1585" y="1332"/>
                  <a:pt x="1583" y="1312"/>
                </a:cubicBezTo>
                <a:cubicBezTo>
                  <a:pt x="1581" y="1294"/>
                  <a:pt x="1575" y="1278"/>
                  <a:pt x="1572" y="1261"/>
                </a:cubicBezTo>
                <a:cubicBezTo>
                  <a:pt x="1569" y="1243"/>
                  <a:pt x="1577" y="1232"/>
                  <a:pt x="1593" y="1232"/>
                </a:cubicBezTo>
                <a:cubicBezTo>
                  <a:pt x="1595" y="1232"/>
                  <a:pt x="1598" y="1232"/>
                  <a:pt x="1601" y="1233"/>
                </a:cubicBezTo>
                <a:cubicBezTo>
                  <a:pt x="1609" y="1234"/>
                  <a:pt x="1616" y="1237"/>
                  <a:pt x="1623" y="1239"/>
                </a:cubicBezTo>
                <a:cubicBezTo>
                  <a:pt x="1689" y="1251"/>
                  <a:pt x="1732" y="1284"/>
                  <a:pt x="1733" y="1363"/>
                </a:cubicBezTo>
                <a:cubicBezTo>
                  <a:pt x="1733" y="1387"/>
                  <a:pt x="1744" y="1411"/>
                  <a:pt x="1758" y="1433"/>
                </a:cubicBezTo>
                <a:cubicBezTo>
                  <a:pt x="1767" y="1446"/>
                  <a:pt x="1786" y="1455"/>
                  <a:pt x="1800" y="1455"/>
                </a:cubicBezTo>
                <a:cubicBezTo>
                  <a:pt x="1803" y="1455"/>
                  <a:pt x="1806" y="1455"/>
                  <a:pt x="1809" y="1454"/>
                </a:cubicBezTo>
                <a:cubicBezTo>
                  <a:pt x="1827" y="1448"/>
                  <a:pt x="1832" y="1433"/>
                  <a:pt x="1834" y="1414"/>
                </a:cubicBezTo>
                <a:cubicBezTo>
                  <a:pt x="1837" y="1394"/>
                  <a:pt x="1832" y="1374"/>
                  <a:pt x="1827" y="1355"/>
                </a:cubicBezTo>
                <a:cubicBezTo>
                  <a:pt x="1822" y="1345"/>
                  <a:pt x="1814" y="1332"/>
                  <a:pt x="1828" y="1318"/>
                </a:cubicBezTo>
                <a:cubicBezTo>
                  <a:pt x="1853" y="1323"/>
                  <a:pt x="1881" y="1331"/>
                  <a:pt x="1907" y="1343"/>
                </a:cubicBezTo>
                <a:cubicBezTo>
                  <a:pt x="1934" y="1354"/>
                  <a:pt x="1961" y="1364"/>
                  <a:pt x="1989" y="1371"/>
                </a:cubicBezTo>
                <a:cubicBezTo>
                  <a:pt x="1994" y="1372"/>
                  <a:pt x="1998" y="1373"/>
                  <a:pt x="2002" y="1373"/>
                </a:cubicBezTo>
                <a:cubicBezTo>
                  <a:pt x="2020" y="1373"/>
                  <a:pt x="2035" y="1361"/>
                  <a:pt x="2039" y="1344"/>
                </a:cubicBezTo>
                <a:cubicBezTo>
                  <a:pt x="2045" y="1324"/>
                  <a:pt x="2035" y="1304"/>
                  <a:pt x="2018" y="1292"/>
                </a:cubicBezTo>
                <a:cubicBezTo>
                  <a:pt x="2010" y="1287"/>
                  <a:pt x="2001" y="1282"/>
                  <a:pt x="1991" y="1279"/>
                </a:cubicBezTo>
                <a:cubicBezTo>
                  <a:pt x="1953" y="1265"/>
                  <a:pt x="1915" y="1251"/>
                  <a:pt x="1876" y="1237"/>
                </a:cubicBezTo>
                <a:cubicBezTo>
                  <a:pt x="1839" y="1224"/>
                  <a:pt x="1838" y="1213"/>
                  <a:pt x="1869" y="1183"/>
                </a:cubicBezTo>
                <a:cubicBezTo>
                  <a:pt x="1877" y="1175"/>
                  <a:pt x="1886" y="1166"/>
                  <a:pt x="1893" y="1156"/>
                </a:cubicBezTo>
                <a:cubicBezTo>
                  <a:pt x="1905" y="1140"/>
                  <a:pt x="1900" y="1114"/>
                  <a:pt x="1883" y="1096"/>
                </a:cubicBezTo>
                <a:cubicBezTo>
                  <a:pt x="1876" y="1089"/>
                  <a:pt x="1867" y="1085"/>
                  <a:pt x="1858" y="1085"/>
                </a:cubicBezTo>
                <a:cubicBezTo>
                  <a:pt x="1851" y="1085"/>
                  <a:pt x="1844" y="1088"/>
                  <a:pt x="1837" y="1093"/>
                </a:cubicBezTo>
                <a:cubicBezTo>
                  <a:pt x="1819" y="1105"/>
                  <a:pt x="1804" y="1119"/>
                  <a:pt x="1787" y="1133"/>
                </a:cubicBezTo>
                <a:cubicBezTo>
                  <a:pt x="1749" y="1161"/>
                  <a:pt x="1739" y="1173"/>
                  <a:pt x="1723" y="1173"/>
                </a:cubicBezTo>
                <a:cubicBezTo>
                  <a:pt x="1710" y="1173"/>
                  <a:pt x="1692" y="1166"/>
                  <a:pt x="1653" y="1154"/>
                </a:cubicBezTo>
                <a:cubicBezTo>
                  <a:pt x="1645" y="1152"/>
                  <a:pt x="1638" y="1149"/>
                  <a:pt x="1632" y="1146"/>
                </a:cubicBezTo>
                <a:cubicBezTo>
                  <a:pt x="1590" y="1127"/>
                  <a:pt x="1587" y="1115"/>
                  <a:pt x="1614" y="1081"/>
                </a:cubicBezTo>
                <a:cubicBezTo>
                  <a:pt x="1618" y="1075"/>
                  <a:pt x="1623" y="1070"/>
                  <a:pt x="1627" y="1064"/>
                </a:cubicBezTo>
                <a:cubicBezTo>
                  <a:pt x="1643" y="1043"/>
                  <a:pt x="1642" y="1014"/>
                  <a:pt x="1624" y="998"/>
                </a:cubicBezTo>
                <a:cubicBezTo>
                  <a:pt x="1617" y="991"/>
                  <a:pt x="1608" y="988"/>
                  <a:pt x="1599" y="988"/>
                </a:cubicBezTo>
                <a:cubicBezTo>
                  <a:pt x="1587" y="988"/>
                  <a:pt x="1575" y="993"/>
                  <a:pt x="1567" y="1002"/>
                </a:cubicBezTo>
                <a:cubicBezTo>
                  <a:pt x="1547" y="1020"/>
                  <a:pt x="1530" y="1040"/>
                  <a:pt x="1512" y="1059"/>
                </a:cubicBezTo>
                <a:cubicBezTo>
                  <a:pt x="1501" y="1073"/>
                  <a:pt x="1488" y="1080"/>
                  <a:pt x="1473" y="1080"/>
                </a:cubicBezTo>
                <a:cubicBezTo>
                  <a:pt x="1466" y="1080"/>
                  <a:pt x="1458" y="1079"/>
                  <a:pt x="1449" y="1075"/>
                </a:cubicBezTo>
                <a:cubicBezTo>
                  <a:pt x="1381" y="1049"/>
                  <a:pt x="1313" y="1025"/>
                  <a:pt x="1245" y="1001"/>
                </a:cubicBezTo>
                <a:cubicBezTo>
                  <a:pt x="1240" y="999"/>
                  <a:pt x="1236" y="997"/>
                  <a:pt x="1232" y="993"/>
                </a:cubicBezTo>
                <a:cubicBezTo>
                  <a:pt x="1222" y="986"/>
                  <a:pt x="1213" y="978"/>
                  <a:pt x="1214" y="964"/>
                </a:cubicBezTo>
                <a:cubicBezTo>
                  <a:pt x="1215" y="951"/>
                  <a:pt x="1224" y="946"/>
                  <a:pt x="1233" y="943"/>
                </a:cubicBezTo>
                <a:cubicBezTo>
                  <a:pt x="1270" y="928"/>
                  <a:pt x="1310" y="919"/>
                  <a:pt x="1344" y="898"/>
                </a:cubicBezTo>
                <a:cubicBezTo>
                  <a:pt x="1400" y="865"/>
                  <a:pt x="1462" y="849"/>
                  <a:pt x="1520" y="822"/>
                </a:cubicBezTo>
                <a:cubicBezTo>
                  <a:pt x="1535" y="816"/>
                  <a:pt x="1549" y="813"/>
                  <a:pt x="1563" y="813"/>
                </a:cubicBezTo>
                <a:cubicBezTo>
                  <a:pt x="1583" y="813"/>
                  <a:pt x="1602" y="820"/>
                  <a:pt x="1622" y="832"/>
                </a:cubicBezTo>
                <a:cubicBezTo>
                  <a:pt x="1640" y="844"/>
                  <a:pt x="1660" y="854"/>
                  <a:pt x="1679" y="864"/>
                </a:cubicBezTo>
                <a:cubicBezTo>
                  <a:pt x="1690" y="870"/>
                  <a:pt x="1702" y="875"/>
                  <a:pt x="1713" y="878"/>
                </a:cubicBezTo>
                <a:cubicBezTo>
                  <a:pt x="1716" y="879"/>
                  <a:pt x="1718" y="879"/>
                  <a:pt x="1721" y="879"/>
                </a:cubicBezTo>
                <a:cubicBezTo>
                  <a:pt x="1739" y="879"/>
                  <a:pt x="1755" y="860"/>
                  <a:pt x="1752" y="839"/>
                </a:cubicBezTo>
                <a:cubicBezTo>
                  <a:pt x="1750" y="824"/>
                  <a:pt x="1742" y="811"/>
                  <a:pt x="1732" y="800"/>
                </a:cubicBezTo>
                <a:cubicBezTo>
                  <a:pt x="1719" y="786"/>
                  <a:pt x="1699" y="779"/>
                  <a:pt x="1690" y="756"/>
                </a:cubicBezTo>
                <a:cubicBezTo>
                  <a:pt x="1712" y="743"/>
                  <a:pt x="1734" y="729"/>
                  <a:pt x="1757" y="717"/>
                </a:cubicBezTo>
                <a:cubicBezTo>
                  <a:pt x="1764" y="713"/>
                  <a:pt x="1771" y="711"/>
                  <a:pt x="1779" y="711"/>
                </a:cubicBezTo>
                <a:cubicBezTo>
                  <a:pt x="1787" y="711"/>
                  <a:pt x="1796" y="714"/>
                  <a:pt x="1804" y="719"/>
                </a:cubicBezTo>
                <a:cubicBezTo>
                  <a:pt x="1816" y="727"/>
                  <a:pt x="1827" y="738"/>
                  <a:pt x="1840" y="745"/>
                </a:cubicBezTo>
                <a:cubicBezTo>
                  <a:pt x="1867" y="761"/>
                  <a:pt x="1895" y="776"/>
                  <a:pt x="1924" y="789"/>
                </a:cubicBezTo>
                <a:cubicBezTo>
                  <a:pt x="1927" y="790"/>
                  <a:pt x="1930" y="791"/>
                  <a:pt x="1933" y="791"/>
                </a:cubicBezTo>
                <a:cubicBezTo>
                  <a:pt x="1948" y="791"/>
                  <a:pt x="1963" y="775"/>
                  <a:pt x="1963" y="758"/>
                </a:cubicBezTo>
                <a:cubicBezTo>
                  <a:pt x="1963" y="736"/>
                  <a:pt x="1956" y="719"/>
                  <a:pt x="1940" y="704"/>
                </a:cubicBezTo>
                <a:cubicBezTo>
                  <a:pt x="1929" y="692"/>
                  <a:pt x="1908" y="690"/>
                  <a:pt x="1903" y="666"/>
                </a:cubicBezTo>
                <a:cubicBezTo>
                  <a:pt x="1916" y="661"/>
                  <a:pt x="1927" y="654"/>
                  <a:pt x="1940" y="649"/>
                </a:cubicBezTo>
                <a:cubicBezTo>
                  <a:pt x="1978" y="636"/>
                  <a:pt x="2016" y="622"/>
                  <a:pt x="2054" y="610"/>
                </a:cubicBezTo>
                <a:cubicBezTo>
                  <a:pt x="2075" y="602"/>
                  <a:pt x="2092" y="590"/>
                  <a:pt x="2099" y="568"/>
                </a:cubicBezTo>
                <a:cubicBezTo>
                  <a:pt x="2106" y="547"/>
                  <a:pt x="2097" y="526"/>
                  <a:pt x="2077" y="518"/>
                </a:cubicBezTo>
                <a:cubicBezTo>
                  <a:pt x="2067" y="515"/>
                  <a:pt x="2057" y="514"/>
                  <a:pt x="2047" y="514"/>
                </a:cubicBezTo>
                <a:cubicBezTo>
                  <a:pt x="2036" y="514"/>
                  <a:pt x="2025" y="516"/>
                  <a:pt x="2014" y="519"/>
                </a:cubicBezTo>
                <a:cubicBezTo>
                  <a:pt x="1978" y="532"/>
                  <a:pt x="1943" y="546"/>
                  <a:pt x="1909" y="565"/>
                </a:cubicBezTo>
                <a:cubicBezTo>
                  <a:pt x="1896" y="572"/>
                  <a:pt x="1886" y="576"/>
                  <a:pt x="1879" y="576"/>
                </a:cubicBezTo>
                <a:cubicBezTo>
                  <a:pt x="1866" y="576"/>
                  <a:pt x="1862" y="563"/>
                  <a:pt x="1860" y="533"/>
                </a:cubicBezTo>
                <a:cubicBezTo>
                  <a:pt x="1860" y="528"/>
                  <a:pt x="1861" y="523"/>
                  <a:pt x="1860" y="517"/>
                </a:cubicBezTo>
                <a:cubicBezTo>
                  <a:pt x="1858" y="495"/>
                  <a:pt x="1841" y="479"/>
                  <a:pt x="1816" y="476"/>
                </a:cubicBezTo>
                <a:cubicBezTo>
                  <a:pt x="1816" y="476"/>
                  <a:pt x="1815" y="476"/>
                  <a:pt x="1814" y="476"/>
                </a:cubicBezTo>
                <a:cubicBezTo>
                  <a:pt x="1796" y="476"/>
                  <a:pt x="1781" y="489"/>
                  <a:pt x="1777" y="510"/>
                </a:cubicBezTo>
                <a:cubicBezTo>
                  <a:pt x="1773" y="537"/>
                  <a:pt x="1771" y="565"/>
                  <a:pt x="1767" y="591"/>
                </a:cubicBezTo>
                <a:cubicBezTo>
                  <a:pt x="1765" y="608"/>
                  <a:pt x="1758" y="620"/>
                  <a:pt x="1744" y="625"/>
                </a:cubicBezTo>
                <a:cubicBezTo>
                  <a:pt x="1706" y="637"/>
                  <a:pt x="1671" y="658"/>
                  <a:pt x="1631" y="661"/>
                </a:cubicBezTo>
                <a:cubicBezTo>
                  <a:pt x="1617" y="640"/>
                  <a:pt x="1626" y="620"/>
                  <a:pt x="1624" y="600"/>
                </a:cubicBezTo>
                <a:cubicBezTo>
                  <a:pt x="1621" y="577"/>
                  <a:pt x="1609" y="561"/>
                  <a:pt x="1589" y="558"/>
                </a:cubicBezTo>
                <a:cubicBezTo>
                  <a:pt x="1587" y="558"/>
                  <a:pt x="1584" y="558"/>
                  <a:pt x="1581" y="558"/>
                </a:cubicBezTo>
                <a:cubicBezTo>
                  <a:pt x="1566" y="558"/>
                  <a:pt x="1551" y="568"/>
                  <a:pt x="1543" y="584"/>
                </a:cubicBezTo>
                <a:cubicBezTo>
                  <a:pt x="1537" y="597"/>
                  <a:pt x="1535" y="612"/>
                  <a:pt x="1535" y="627"/>
                </a:cubicBezTo>
                <a:cubicBezTo>
                  <a:pt x="1535" y="646"/>
                  <a:pt x="1533" y="667"/>
                  <a:pt x="1532" y="686"/>
                </a:cubicBezTo>
                <a:cubicBezTo>
                  <a:pt x="1530" y="706"/>
                  <a:pt x="1521" y="719"/>
                  <a:pt x="1503" y="724"/>
                </a:cubicBezTo>
                <a:cubicBezTo>
                  <a:pt x="1443" y="745"/>
                  <a:pt x="1389" y="784"/>
                  <a:pt x="1328" y="802"/>
                </a:cubicBezTo>
                <a:cubicBezTo>
                  <a:pt x="1300" y="809"/>
                  <a:pt x="1276" y="824"/>
                  <a:pt x="1251" y="837"/>
                </a:cubicBezTo>
                <a:cubicBezTo>
                  <a:pt x="1217" y="854"/>
                  <a:pt x="1181" y="867"/>
                  <a:pt x="1146" y="879"/>
                </a:cubicBezTo>
                <a:cubicBezTo>
                  <a:pt x="1144" y="880"/>
                  <a:pt x="1141" y="880"/>
                  <a:pt x="1139" y="880"/>
                </a:cubicBezTo>
                <a:cubicBezTo>
                  <a:pt x="1126" y="880"/>
                  <a:pt x="1117" y="867"/>
                  <a:pt x="1122" y="852"/>
                </a:cubicBezTo>
                <a:cubicBezTo>
                  <a:pt x="1147" y="778"/>
                  <a:pt x="1171" y="704"/>
                  <a:pt x="1199" y="631"/>
                </a:cubicBezTo>
                <a:cubicBezTo>
                  <a:pt x="1234" y="544"/>
                  <a:pt x="1226" y="560"/>
                  <a:pt x="1301" y="534"/>
                </a:cubicBezTo>
                <a:cubicBezTo>
                  <a:pt x="1315" y="529"/>
                  <a:pt x="1329" y="527"/>
                  <a:pt x="1341" y="521"/>
                </a:cubicBezTo>
                <a:cubicBezTo>
                  <a:pt x="1353" y="515"/>
                  <a:pt x="1363" y="508"/>
                  <a:pt x="1370" y="500"/>
                </a:cubicBezTo>
                <a:cubicBezTo>
                  <a:pt x="1388" y="479"/>
                  <a:pt x="1381" y="450"/>
                  <a:pt x="1355" y="441"/>
                </a:cubicBezTo>
                <a:cubicBezTo>
                  <a:pt x="1343" y="437"/>
                  <a:pt x="1331" y="437"/>
                  <a:pt x="1320" y="435"/>
                </a:cubicBezTo>
                <a:cubicBezTo>
                  <a:pt x="1295" y="430"/>
                  <a:pt x="1287" y="417"/>
                  <a:pt x="1294" y="393"/>
                </a:cubicBezTo>
                <a:cubicBezTo>
                  <a:pt x="1306" y="359"/>
                  <a:pt x="1322" y="330"/>
                  <a:pt x="1359" y="322"/>
                </a:cubicBezTo>
                <a:cubicBezTo>
                  <a:pt x="1377" y="318"/>
                  <a:pt x="1395" y="311"/>
                  <a:pt x="1413" y="303"/>
                </a:cubicBezTo>
                <a:cubicBezTo>
                  <a:pt x="1421" y="300"/>
                  <a:pt x="1430" y="298"/>
                  <a:pt x="1440" y="294"/>
                </a:cubicBezTo>
                <a:cubicBezTo>
                  <a:pt x="1460" y="283"/>
                  <a:pt x="1471" y="266"/>
                  <a:pt x="1470" y="241"/>
                </a:cubicBezTo>
                <a:cubicBezTo>
                  <a:pt x="1469" y="222"/>
                  <a:pt x="1449" y="206"/>
                  <a:pt x="1422" y="202"/>
                </a:cubicBezTo>
                <a:cubicBezTo>
                  <a:pt x="1421" y="202"/>
                  <a:pt x="1419" y="202"/>
                  <a:pt x="1418" y="202"/>
                </a:cubicBezTo>
                <a:cubicBezTo>
                  <a:pt x="1411" y="202"/>
                  <a:pt x="1403" y="205"/>
                  <a:pt x="1395" y="205"/>
                </a:cubicBezTo>
                <a:cubicBezTo>
                  <a:pt x="1388" y="205"/>
                  <a:pt x="1381" y="203"/>
                  <a:pt x="1374" y="195"/>
                </a:cubicBezTo>
                <a:cubicBezTo>
                  <a:pt x="1390" y="156"/>
                  <a:pt x="1406" y="118"/>
                  <a:pt x="1424" y="81"/>
                </a:cubicBezTo>
                <a:cubicBezTo>
                  <a:pt x="1441" y="49"/>
                  <a:pt x="1432" y="15"/>
                  <a:pt x="1407" y="4"/>
                </a:cubicBezTo>
                <a:cubicBezTo>
                  <a:pt x="1402" y="2"/>
                  <a:pt x="1397" y="1"/>
                  <a:pt x="1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sp>
        <p:nvSpPr>
          <p:cNvPr id="989" name="Google Shape;989;p35"/>
          <p:cNvSpPr txBox="1"/>
          <p:nvPr>
            <p:ph idx="3" type="subTitle"/>
          </p:nvPr>
        </p:nvSpPr>
        <p:spPr>
          <a:xfrm>
            <a:off x="719975" y="408862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in the Solar System</a:t>
            </a:r>
            <a:endParaRPr/>
          </a:p>
        </p:txBody>
      </p:sp>
      <p:sp>
        <p:nvSpPr>
          <p:cNvPr id="990" name="Google Shape;990;p35"/>
          <p:cNvSpPr txBox="1"/>
          <p:nvPr>
            <p:ph type="title"/>
          </p:nvPr>
        </p:nvSpPr>
        <p:spPr>
          <a:xfrm>
            <a:off x="720000" y="539500"/>
            <a:ext cx="77040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different ideas</a:t>
            </a:r>
            <a:endParaRPr/>
          </a:p>
        </p:txBody>
      </p:sp>
      <p:sp>
        <p:nvSpPr>
          <p:cNvPr id="991" name="Google Shape;991;p35"/>
          <p:cNvSpPr txBox="1"/>
          <p:nvPr>
            <p:ph idx="1" type="subTitle"/>
          </p:nvPr>
        </p:nvSpPr>
        <p:spPr>
          <a:xfrm>
            <a:off x="719975" y="2431704"/>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smallest planet in the Solar System</a:t>
            </a:r>
            <a:endParaRPr/>
          </a:p>
        </p:txBody>
      </p:sp>
      <p:sp>
        <p:nvSpPr>
          <p:cNvPr id="992" name="Google Shape;992;p35"/>
          <p:cNvSpPr txBox="1"/>
          <p:nvPr>
            <p:ph idx="2" type="subTitle"/>
          </p:nvPr>
        </p:nvSpPr>
        <p:spPr>
          <a:xfrm>
            <a:off x="3419244" y="2431704"/>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993" name="Google Shape;993;p35"/>
          <p:cNvSpPr txBox="1"/>
          <p:nvPr>
            <p:ph idx="4" type="subTitle"/>
          </p:nvPr>
        </p:nvSpPr>
        <p:spPr>
          <a:xfrm>
            <a:off x="3419244" y="408862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composed of hydrogen and helium</a:t>
            </a:r>
            <a:endParaRPr/>
          </a:p>
        </p:txBody>
      </p:sp>
      <p:sp>
        <p:nvSpPr>
          <p:cNvPr id="994" name="Google Shape;994;p35"/>
          <p:cNvSpPr txBox="1"/>
          <p:nvPr>
            <p:ph idx="5" type="subTitle"/>
          </p:nvPr>
        </p:nvSpPr>
        <p:spPr>
          <a:xfrm>
            <a:off x="6118520" y="2431704"/>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995" name="Google Shape;995;p35"/>
          <p:cNvSpPr txBox="1"/>
          <p:nvPr>
            <p:ph idx="6" type="subTitle"/>
          </p:nvPr>
        </p:nvSpPr>
        <p:spPr>
          <a:xfrm>
            <a:off x="6118520" y="408862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996" name="Google Shape;996;p35"/>
          <p:cNvSpPr txBox="1"/>
          <p:nvPr>
            <p:ph idx="7" type="subTitle"/>
          </p:nvPr>
        </p:nvSpPr>
        <p:spPr>
          <a:xfrm>
            <a:off x="719975" y="2104859"/>
            <a:ext cx="2305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997" name="Google Shape;997;p35"/>
          <p:cNvSpPr txBox="1"/>
          <p:nvPr>
            <p:ph idx="8" type="subTitle"/>
          </p:nvPr>
        </p:nvSpPr>
        <p:spPr>
          <a:xfrm>
            <a:off x="3419246" y="2104859"/>
            <a:ext cx="2305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998" name="Google Shape;998;p35"/>
          <p:cNvSpPr txBox="1"/>
          <p:nvPr>
            <p:ph idx="9" type="subTitle"/>
          </p:nvPr>
        </p:nvSpPr>
        <p:spPr>
          <a:xfrm>
            <a:off x="6118524" y="2104859"/>
            <a:ext cx="2305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999" name="Google Shape;999;p35"/>
          <p:cNvSpPr txBox="1"/>
          <p:nvPr>
            <p:ph idx="13" type="subTitle"/>
          </p:nvPr>
        </p:nvSpPr>
        <p:spPr>
          <a:xfrm>
            <a:off x="719975" y="3763742"/>
            <a:ext cx="2305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000" name="Google Shape;1000;p35"/>
          <p:cNvSpPr txBox="1"/>
          <p:nvPr>
            <p:ph idx="14" type="subTitle"/>
          </p:nvPr>
        </p:nvSpPr>
        <p:spPr>
          <a:xfrm>
            <a:off x="3419250" y="3763742"/>
            <a:ext cx="2305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001" name="Google Shape;1001;p35"/>
          <p:cNvSpPr txBox="1"/>
          <p:nvPr>
            <p:ph idx="15" type="subTitle"/>
          </p:nvPr>
        </p:nvSpPr>
        <p:spPr>
          <a:xfrm>
            <a:off x="6118525" y="3763742"/>
            <a:ext cx="2305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002" name="Google Shape;1002;p35"/>
          <p:cNvSpPr/>
          <p:nvPr/>
        </p:nvSpPr>
        <p:spPr>
          <a:xfrm>
            <a:off x="771050" y="3093834"/>
            <a:ext cx="632400" cy="6324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5"/>
          <p:cNvSpPr/>
          <p:nvPr/>
        </p:nvSpPr>
        <p:spPr>
          <a:xfrm>
            <a:off x="3499675" y="3093834"/>
            <a:ext cx="632400" cy="6324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5"/>
          <p:cNvSpPr/>
          <p:nvPr/>
        </p:nvSpPr>
        <p:spPr>
          <a:xfrm>
            <a:off x="6213675" y="3093834"/>
            <a:ext cx="632400" cy="6324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5"/>
          <p:cNvSpPr/>
          <p:nvPr/>
        </p:nvSpPr>
        <p:spPr>
          <a:xfrm>
            <a:off x="771050" y="1438418"/>
            <a:ext cx="632400" cy="6324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5"/>
          <p:cNvSpPr/>
          <p:nvPr/>
        </p:nvSpPr>
        <p:spPr>
          <a:xfrm>
            <a:off x="3499675" y="1438418"/>
            <a:ext cx="632400" cy="6324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5"/>
          <p:cNvSpPr/>
          <p:nvPr/>
        </p:nvSpPr>
        <p:spPr>
          <a:xfrm>
            <a:off x="6213675" y="1438418"/>
            <a:ext cx="632400" cy="632400"/>
          </a:xfrm>
          <a:prstGeom prst="round2SameRect">
            <a:avLst>
              <a:gd fmla="val 50000" name="adj1"/>
              <a:gd fmla="val 1079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 name="Google Shape;1008;p35"/>
          <p:cNvGrpSpPr/>
          <p:nvPr/>
        </p:nvGrpSpPr>
        <p:grpSpPr>
          <a:xfrm>
            <a:off x="6330060" y="1599568"/>
            <a:ext cx="399631" cy="396224"/>
            <a:chOff x="3935375" y="767625"/>
            <a:chExt cx="299125" cy="296575"/>
          </a:xfrm>
        </p:grpSpPr>
        <p:sp>
          <p:nvSpPr>
            <p:cNvPr id="1009" name="Google Shape;1009;p35"/>
            <p:cNvSpPr/>
            <p:nvPr/>
          </p:nvSpPr>
          <p:spPr>
            <a:xfrm>
              <a:off x="3996550" y="905625"/>
              <a:ext cx="31650" cy="16425"/>
            </a:xfrm>
            <a:custGeom>
              <a:rect b="b" l="l" r="r" t="t"/>
              <a:pathLst>
                <a:path extrusionOk="0" h="657" w="1266">
                  <a:moveTo>
                    <a:pt x="327" y="1"/>
                  </a:moveTo>
                  <a:cubicBezTo>
                    <a:pt x="0" y="1"/>
                    <a:pt x="150" y="656"/>
                    <a:pt x="632" y="656"/>
                  </a:cubicBezTo>
                  <a:cubicBezTo>
                    <a:pt x="1113" y="656"/>
                    <a:pt x="1265" y="1"/>
                    <a:pt x="937" y="1"/>
                  </a:cubicBezTo>
                  <a:cubicBezTo>
                    <a:pt x="840" y="1"/>
                    <a:pt x="762" y="79"/>
                    <a:pt x="762" y="175"/>
                  </a:cubicBezTo>
                  <a:cubicBezTo>
                    <a:pt x="762" y="247"/>
                    <a:pt x="704" y="306"/>
                    <a:pt x="632" y="306"/>
                  </a:cubicBezTo>
                  <a:cubicBezTo>
                    <a:pt x="560" y="306"/>
                    <a:pt x="501" y="247"/>
                    <a:pt x="501" y="175"/>
                  </a:cubicBezTo>
                  <a:cubicBezTo>
                    <a:pt x="501" y="79"/>
                    <a:pt x="423" y="1"/>
                    <a:pt x="3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5"/>
            <p:cNvSpPr/>
            <p:nvPr/>
          </p:nvSpPr>
          <p:spPr>
            <a:xfrm>
              <a:off x="3970000" y="881050"/>
              <a:ext cx="31675" cy="16425"/>
            </a:xfrm>
            <a:custGeom>
              <a:rect b="b" l="l" r="r" t="t"/>
              <a:pathLst>
                <a:path extrusionOk="0" h="657" w="1267">
                  <a:moveTo>
                    <a:pt x="328" y="1"/>
                  </a:moveTo>
                  <a:cubicBezTo>
                    <a:pt x="1" y="1"/>
                    <a:pt x="150" y="656"/>
                    <a:pt x="632" y="656"/>
                  </a:cubicBezTo>
                  <a:cubicBezTo>
                    <a:pt x="1114" y="656"/>
                    <a:pt x="1266" y="1"/>
                    <a:pt x="938" y="1"/>
                  </a:cubicBezTo>
                  <a:cubicBezTo>
                    <a:pt x="842" y="1"/>
                    <a:pt x="763" y="79"/>
                    <a:pt x="763" y="175"/>
                  </a:cubicBezTo>
                  <a:cubicBezTo>
                    <a:pt x="763" y="247"/>
                    <a:pt x="705" y="306"/>
                    <a:pt x="632" y="306"/>
                  </a:cubicBezTo>
                  <a:cubicBezTo>
                    <a:pt x="560" y="306"/>
                    <a:pt x="503" y="247"/>
                    <a:pt x="503" y="175"/>
                  </a:cubicBezTo>
                  <a:cubicBezTo>
                    <a:pt x="503" y="79"/>
                    <a:pt x="424" y="1"/>
                    <a:pt x="3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5"/>
            <p:cNvSpPr/>
            <p:nvPr/>
          </p:nvSpPr>
          <p:spPr>
            <a:xfrm>
              <a:off x="3969375" y="919975"/>
              <a:ext cx="31625" cy="16375"/>
            </a:xfrm>
            <a:custGeom>
              <a:rect b="b" l="l" r="r" t="t"/>
              <a:pathLst>
                <a:path extrusionOk="0" h="655" w="1265">
                  <a:moveTo>
                    <a:pt x="326" y="1"/>
                  </a:moveTo>
                  <a:cubicBezTo>
                    <a:pt x="0" y="1"/>
                    <a:pt x="149" y="655"/>
                    <a:pt x="632" y="655"/>
                  </a:cubicBezTo>
                  <a:cubicBezTo>
                    <a:pt x="1113" y="655"/>
                    <a:pt x="1264" y="1"/>
                    <a:pt x="937" y="1"/>
                  </a:cubicBezTo>
                  <a:cubicBezTo>
                    <a:pt x="840" y="1"/>
                    <a:pt x="762" y="79"/>
                    <a:pt x="762" y="175"/>
                  </a:cubicBezTo>
                  <a:cubicBezTo>
                    <a:pt x="762" y="247"/>
                    <a:pt x="703" y="306"/>
                    <a:pt x="632" y="306"/>
                  </a:cubicBezTo>
                  <a:cubicBezTo>
                    <a:pt x="560" y="306"/>
                    <a:pt x="501" y="247"/>
                    <a:pt x="501" y="175"/>
                  </a:cubicBezTo>
                  <a:cubicBezTo>
                    <a:pt x="501" y="79"/>
                    <a:pt x="423" y="1"/>
                    <a:pt x="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5"/>
            <p:cNvSpPr/>
            <p:nvPr/>
          </p:nvSpPr>
          <p:spPr>
            <a:xfrm>
              <a:off x="3996550" y="936700"/>
              <a:ext cx="31650" cy="16400"/>
            </a:xfrm>
            <a:custGeom>
              <a:rect b="b" l="l" r="r" t="t"/>
              <a:pathLst>
                <a:path extrusionOk="0" h="656" w="1266">
                  <a:moveTo>
                    <a:pt x="327" y="0"/>
                  </a:moveTo>
                  <a:cubicBezTo>
                    <a:pt x="0" y="0"/>
                    <a:pt x="150" y="656"/>
                    <a:pt x="632" y="656"/>
                  </a:cubicBezTo>
                  <a:cubicBezTo>
                    <a:pt x="1113" y="656"/>
                    <a:pt x="1265" y="0"/>
                    <a:pt x="937" y="0"/>
                  </a:cubicBezTo>
                  <a:cubicBezTo>
                    <a:pt x="840" y="0"/>
                    <a:pt x="762" y="79"/>
                    <a:pt x="762" y="176"/>
                  </a:cubicBezTo>
                  <a:cubicBezTo>
                    <a:pt x="762" y="248"/>
                    <a:pt x="704" y="306"/>
                    <a:pt x="632" y="306"/>
                  </a:cubicBezTo>
                  <a:cubicBezTo>
                    <a:pt x="560" y="306"/>
                    <a:pt x="501" y="248"/>
                    <a:pt x="501" y="176"/>
                  </a:cubicBezTo>
                  <a:cubicBezTo>
                    <a:pt x="501" y="79"/>
                    <a:pt x="423" y="0"/>
                    <a:pt x="3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5"/>
            <p:cNvSpPr/>
            <p:nvPr/>
          </p:nvSpPr>
          <p:spPr>
            <a:xfrm>
              <a:off x="3935375" y="767625"/>
              <a:ext cx="299125" cy="296575"/>
            </a:xfrm>
            <a:custGeom>
              <a:rect b="b" l="l" r="r" t="t"/>
              <a:pathLst>
                <a:path extrusionOk="0" h="11863" w="11965">
                  <a:moveTo>
                    <a:pt x="7295" y="8600"/>
                  </a:moveTo>
                  <a:cubicBezTo>
                    <a:pt x="7372" y="8600"/>
                    <a:pt x="7452" y="8613"/>
                    <a:pt x="7534" y="8641"/>
                  </a:cubicBezTo>
                  <a:cubicBezTo>
                    <a:pt x="7930" y="8777"/>
                    <a:pt x="8136" y="9224"/>
                    <a:pt x="7964" y="9614"/>
                  </a:cubicBezTo>
                  <a:cubicBezTo>
                    <a:pt x="7865" y="9845"/>
                    <a:pt x="7645" y="10014"/>
                    <a:pt x="7388" y="10045"/>
                  </a:cubicBezTo>
                  <a:cubicBezTo>
                    <a:pt x="7200" y="9849"/>
                    <a:pt x="6951" y="9737"/>
                    <a:pt x="6691" y="9717"/>
                  </a:cubicBezTo>
                  <a:cubicBezTo>
                    <a:pt x="6368" y="9216"/>
                    <a:pt x="6758" y="8600"/>
                    <a:pt x="7295" y="8600"/>
                  </a:cubicBezTo>
                  <a:close/>
                  <a:moveTo>
                    <a:pt x="5809" y="8940"/>
                  </a:moveTo>
                  <a:cubicBezTo>
                    <a:pt x="5955" y="8940"/>
                    <a:pt x="6107" y="8988"/>
                    <a:pt x="6250" y="9101"/>
                  </a:cubicBezTo>
                  <a:cubicBezTo>
                    <a:pt x="6204" y="9315"/>
                    <a:pt x="6224" y="9547"/>
                    <a:pt x="6316" y="9755"/>
                  </a:cubicBezTo>
                  <a:cubicBezTo>
                    <a:pt x="6020" y="9841"/>
                    <a:pt x="5752" y="10059"/>
                    <a:pt x="5623" y="10373"/>
                  </a:cubicBezTo>
                  <a:cubicBezTo>
                    <a:pt x="5480" y="10335"/>
                    <a:pt x="5356" y="10256"/>
                    <a:pt x="5262" y="10150"/>
                  </a:cubicBezTo>
                  <a:cubicBezTo>
                    <a:pt x="4804" y="9630"/>
                    <a:pt x="5260" y="8940"/>
                    <a:pt x="5809" y="8940"/>
                  </a:cubicBezTo>
                  <a:close/>
                  <a:moveTo>
                    <a:pt x="4584" y="7780"/>
                  </a:moveTo>
                  <a:cubicBezTo>
                    <a:pt x="4716" y="8046"/>
                    <a:pt x="4941" y="8423"/>
                    <a:pt x="5269" y="8742"/>
                  </a:cubicBezTo>
                  <a:cubicBezTo>
                    <a:pt x="5149" y="8811"/>
                    <a:pt x="5044" y="8902"/>
                    <a:pt x="4959" y="9011"/>
                  </a:cubicBezTo>
                  <a:lnTo>
                    <a:pt x="3260" y="9011"/>
                  </a:lnTo>
                  <a:cubicBezTo>
                    <a:pt x="3164" y="9011"/>
                    <a:pt x="3086" y="9089"/>
                    <a:pt x="3086" y="9186"/>
                  </a:cubicBezTo>
                  <a:cubicBezTo>
                    <a:pt x="3086" y="9283"/>
                    <a:pt x="3164" y="9361"/>
                    <a:pt x="3260" y="9361"/>
                  </a:cubicBezTo>
                  <a:lnTo>
                    <a:pt x="4778" y="9361"/>
                  </a:lnTo>
                  <a:cubicBezTo>
                    <a:pt x="4700" y="9614"/>
                    <a:pt x="4719" y="9892"/>
                    <a:pt x="4837" y="10138"/>
                  </a:cubicBezTo>
                  <a:cubicBezTo>
                    <a:pt x="4760" y="10254"/>
                    <a:pt x="4663" y="10421"/>
                    <a:pt x="4582" y="10589"/>
                  </a:cubicBezTo>
                  <a:cubicBezTo>
                    <a:pt x="4333" y="10290"/>
                    <a:pt x="4020" y="10146"/>
                    <a:pt x="3684" y="10146"/>
                  </a:cubicBezTo>
                  <a:cubicBezTo>
                    <a:pt x="3489" y="10146"/>
                    <a:pt x="3286" y="10195"/>
                    <a:pt x="3083" y="10289"/>
                  </a:cubicBezTo>
                  <a:cubicBezTo>
                    <a:pt x="2876" y="9909"/>
                    <a:pt x="2396" y="9744"/>
                    <a:pt x="2152" y="9683"/>
                  </a:cubicBezTo>
                  <a:cubicBezTo>
                    <a:pt x="2097" y="9492"/>
                    <a:pt x="1982" y="9338"/>
                    <a:pt x="1827" y="9223"/>
                  </a:cubicBezTo>
                  <a:cubicBezTo>
                    <a:pt x="2013" y="9098"/>
                    <a:pt x="2132" y="8904"/>
                    <a:pt x="2169" y="8684"/>
                  </a:cubicBezTo>
                  <a:cubicBezTo>
                    <a:pt x="2414" y="8620"/>
                    <a:pt x="2880" y="8454"/>
                    <a:pt x="3083" y="8083"/>
                  </a:cubicBezTo>
                  <a:cubicBezTo>
                    <a:pt x="3286" y="8178"/>
                    <a:pt x="3489" y="8226"/>
                    <a:pt x="3684" y="8226"/>
                  </a:cubicBezTo>
                  <a:cubicBezTo>
                    <a:pt x="4021" y="8226"/>
                    <a:pt x="4334" y="8081"/>
                    <a:pt x="4584" y="7780"/>
                  </a:cubicBezTo>
                  <a:close/>
                  <a:moveTo>
                    <a:pt x="8641" y="7781"/>
                  </a:moveTo>
                  <a:cubicBezTo>
                    <a:pt x="8893" y="8084"/>
                    <a:pt x="9207" y="8226"/>
                    <a:pt x="9541" y="8226"/>
                  </a:cubicBezTo>
                  <a:cubicBezTo>
                    <a:pt x="9737" y="8226"/>
                    <a:pt x="9941" y="8177"/>
                    <a:pt x="10143" y="8083"/>
                  </a:cubicBezTo>
                  <a:cubicBezTo>
                    <a:pt x="10346" y="8454"/>
                    <a:pt x="10811" y="8621"/>
                    <a:pt x="11056" y="8685"/>
                  </a:cubicBezTo>
                  <a:cubicBezTo>
                    <a:pt x="11088" y="8879"/>
                    <a:pt x="11192" y="9085"/>
                    <a:pt x="11398" y="9224"/>
                  </a:cubicBezTo>
                  <a:cubicBezTo>
                    <a:pt x="11266" y="9323"/>
                    <a:pt x="11135" y="9469"/>
                    <a:pt x="11073" y="9683"/>
                  </a:cubicBezTo>
                  <a:cubicBezTo>
                    <a:pt x="10830" y="9744"/>
                    <a:pt x="10350" y="9909"/>
                    <a:pt x="10142" y="10289"/>
                  </a:cubicBezTo>
                  <a:cubicBezTo>
                    <a:pt x="9940" y="10195"/>
                    <a:pt x="9737" y="10146"/>
                    <a:pt x="9541" y="10146"/>
                  </a:cubicBezTo>
                  <a:cubicBezTo>
                    <a:pt x="9206" y="10146"/>
                    <a:pt x="8893" y="10289"/>
                    <a:pt x="8643" y="10589"/>
                  </a:cubicBezTo>
                  <a:cubicBezTo>
                    <a:pt x="8549" y="10395"/>
                    <a:pt x="8407" y="10142"/>
                    <a:pt x="8212" y="9893"/>
                  </a:cubicBezTo>
                  <a:cubicBezTo>
                    <a:pt x="8309" y="9738"/>
                    <a:pt x="8367" y="9556"/>
                    <a:pt x="8374" y="9361"/>
                  </a:cubicBezTo>
                  <a:lnTo>
                    <a:pt x="9964" y="9361"/>
                  </a:lnTo>
                  <a:cubicBezTo>
                    <a:pt x="10061" y="9361"/>
                    <a:pt x="10140" y="9283"/>
                    <a:pt x="10140" y="9186"/>
                  </a:cubicBezTo>
                  <a:cubicBezTo>
                    <a:pt x="10140" y="9089"/>
                    <a:pt x="10061" y="9011"/>
                    <a:pt x="9964" y="9011"/>
                  </a:cubicBezTo>
                  <a:lnTo>
                    <a:pt x="8327" y="9011"/>
                  </a:lnTo>
                  <a:cubicBezTo>
                    <a:pt x="8280" y="8856"/>
                    <a:pt x="8198" y="8717"/>
                    <a:pt x="8092" y="8600"/>
                  </a:cubicBezTo>
                  <a:cubicBezTo>
                    <a:pt x="8348" y="8317"/>
                    <a:pt x="8528" y="8008"/>
                    <a:pt x="8641" y="7781"/>
                  </a:cubicBezTo>
                  <a:close/>
                  <a:moveTo>
                    <a:pt x="1357" y="9338"/>
                  </a:moveTo>
                  <a:cubicBezTo>
                    <a:pt x="1380" y="9368"/>
                    <a:pt x="1411" y="9392"/>
                    <a:pt x="1447" y="9407"/>
                  </a:cubicBezTo>
                  <a:cubicBezTo>
                    <a:pt x="1596" y="9469"/>
                    <a:pt x="1785" y="9594"/>
                    <a:pt x="1829" y="9835"/>
                  </a:cubicBezTo>
                  <a:cubicBezTo>
                    <a:pt x="1844" y="9921"/>
                    <a:pt x="1910" y="9988"/>
                    <a:pt x="1995" y="10006"/>
                  </a:cubicBezTo>
                  <a:cubicBezTo>
                    <a:pt x="2067" y="10020"/>
                    <a:pt x="2695" y="10159"/>
                    <a:pt x="2812" y="10542"/>
                  </a:cubicBezTo>
                  <a:cubicBezTo>
                    <a:pt x="2827" y="10593"/>
                    <a:pt x="2861" y="10635"/>
                    <a:pt x="2906" y="10661"/>
                  </a:cubicBezTo>
                  <a:lnTo>
                    <a:pt x="349" y="10661"/>
                  </a:lnTo>
                  <a:lnTo>
                    <a:pt x="349" y="9338"/>
                  </a:lnTo>
                  <a:close/>
                  <a:moveTo>
                    <a:pt x="3677" y="10496"/>
                  </a:moveTo>
                  <a:cubicBezTo>
                    <a:pt x="3846" y="10496"/>
                    <a:pt x="4012" y="10546"/>
                    <a:pt x="4160" y="10661"/>
                  </a:cubicBezTo>
                  <a:lnTo>
                    <a:pt x="3124" y="10661"/>
                  </a:lnTo>
                  <a:cubicBezTo>
                    <a:pt x="3299" y="10557"/>
                    <a:pt x="3490" y="10496"/>
                    <a:pt x="3677" y="10496"/>
                  </a:cubicBezTo>
                  <a:close/>
                  <a:moveTo>
                    <a:pt x="6618" y="10065"/>
                  </a:moveTo>
                  <a:cubicBezTo>
                    <a:pt x="6846" y="10065"/>
                    <a:pt x="7075" y="10169"/>
                    <a:pt x="7221" y="10397"/>
                  </a:cubicBezTo>
                  <a:cubicBezTo>
                    <a:pt x="7432" y="10725"/>
                    <a:pt x="7347" y="11164"/>
                    <a:pt x="7021" y="11386"/>
                  </a:cubicBezTo>
                  <a:cubicBezTo>
                    <a:pt x="6893" y="11474"/>
                    <a:pt x="6753" y="11513"/>
                    <a:pt x="6616" y="11513"/>
                  </a:cubicBezTo>
                  <a:cubicBezTo>
                    <a:pt x="6224" y="11513"/>
                    <a:pt x="5860" y="11189"/>
                    <a:pt x="5889" y="10742"/>
                  </a:cubicBezTo>
                  <a:cubicBezTo>
                    <a:pt x="5916" y="10316"/>
                    <a:pt x="6265" y="10065"/>
                    <a:pt x="6618" y="10065"/>
                  </a:cubicBezTo>
                  <a:close/>
                  <a:moveTo>
                    <a:pt x="2592" y="0"/>
                  </a:moveTo>
                  <a:cubicBezTo>
                    <a:pt x="2482" y="0"/>
                    <a:pt x="2373" y="54"/>
                    <a:pt x="2311" y="163"/>
                  </a:cubicBezTo>
                  <a:lnTo>
                    <a:pt x="1800" y="1067"/>
                  </a:lnTo>
                  <a:cubicBezTo>
                    <a:pt x="1753" y="1151"/>
                    <a:pt x="1782" y="1257"/>
                    <a:pt x="1866" y="1305"/>
                  </a:cubicBezTo>
                  <a:cubicBezTo>
                    <a:pt x="1893" y="1320"/>
                    <a:pt x="1923" y="1327"/>
                    <a:pt x="1952" y="1327"/>
                  </a:cubicBezTo>
                  <a:cubicBezTo>
                    <a:pt x="2013" y="1327"/>
                    <a:pt x="2072" y="1296"/>
                    <a:pt x="2104" y="1239"/>
                  </a:cubicBezTo>
                  <a:lnTo>
                    <a:pt x="2591" y="377"/>
                  </a:lnTo>
                  <a:cubicBezTo>
                    <a:pt x="2593" y="379"/>
                    <a:pt x="3286" y="1608"/>
                    <a:pt x="3288" y="1610"/>
                  </a:cubicBezTo>
                  <a:cubicBezTo>
                    <a:pt x="3640" y="2156"/>
                    <a:pt x="3245" y="2884"/>
                    <a:pt x="2591" y="2885"/>
                  </a:cubicBezTo>
                  <a:cubicBezTo>
                    <a:pt x="2040" y="2885"/>
                    <a:pt x="1639" y="2352"/>
                    <a:pt x="1799" y="1820"/>
                  </a:cubicBezTo>
                  <a:cubicBezTo>
                    <a:pt x="1826" y="1727"/>
                    <a:pt x="1773" y="1629"/>
                    <a:pt x="1682" y="1602"/>
                  </a:cubicBezTo>
                  <a:cubicBezTo>
                    <a:pt x="1665" y="1597"/>
                    <a:pt x="1648" y="1595"/>
                    <a:pt x="1631" y="1595"/>
                  </a:cubicBezTo>
                  <a:cubicBezTo>
                    <a:pt x="1556" y="1595"/>
                    <a:pt x="1486" y="1644"/>
                    <a:pt x="1463" y="1720"/>
                  </a:cubicBezTo>
                  <a:cubicBezTo>
                    <a:pt x="1256" y="2411"/>
                    <a:pt x="1717" y="3117"/>
                    <a:pt x="2417" y="3222"/>
                  </a:cubicBezTo>
                  <a:lnTo>
                    <a:pt x="2417" y="3825"/>
                  </a:lnTo>
                  <a:cubicBezTo>
                    <a:pt x="1698" y="3471"/>
                    <a:pt x="1691" y="3188"/>
                    <a:pt x="1370" y="3188"/>
                  </a:cubicBezTo>
                  <a:cubicBezTo>
                    <a:pt x="1130" y="3188"/>
                    <a:pt x="936" y="3383"/>
                    <a:pt x="936" y="3622"/>
                  </a:cubicBezTo>
                  <a:lnTo>
                    <a:pt x="936" y="6751"/>
                  </a:lnTo>
                  <a:cubicBezTo>
                    <a:pt x="936" y="6847"/>
                    <a:pt x="1014" y="6925"/>
                    <a:pt x="1111" y="6925"/>
                  </a:cubicBezTo>
                  <a:cubicBezTo>
                    <a:pt x="1208" y="6925"/>
                    <a:pt x="1286" y="6847"/>
                    <a:pt x="1286" y="6751"/>
                  </a:cubicBezTo>
                  <a:lnTo>
                    <a:pt x="1286" y="3622"/>
                  </a:lnTo>
                  <a:cubicBezTo>
                    <a:pt x="1286" y="3572"/>
                    <a:pt x="1326" y="3538"/>
                    <a:pt x="1368" y="3538"/>
                  </a:cubicBezTo>
                  <a:cubicBezTo>
                    <a:pt x="1388" y="3538"/>
                    <a:pt x="1409" y="3546"/>
                    <a:pt x="1426" y="3562"/>
                  </a:cubicBezTo>
                  <a:cubicBezTo>
                    <a:pt x="2251" y="4337"/>
                    <a:pt x="3201" y="4440"/>
                    <a:pt x="3258" y="4459"/>
                  </a:cubicBezTo>
                  <a:cubicBezTo>
                    <a:pt x="3629" y="4522"/>
                    <a:pt x="3898" y="4839"/>
                    <a:pt x="3898" y="5212"/>
                  </a:cubicBezTo>
                  <a:lnTo>
                    <a:pt x="3898" y="7846"/>
                  </a:lnTo>
                  <a:cubicBezTo>
                    <a:pt x="3829" y="7866"/>
                    <a:pt x="3758" y="7876"/>
                    <a:pt x="3686" y="7876"/>
                  </a:cubicBezTo>
                  <a:cubicBezTo>
                    <a:pt x="3489" y="7876"/>
                    <a:pt x="3288" y="7808"/>
                    <a:pt x="3124" y="7710"/>
                  </a:cubicBezTo>
                  <a:cubicBezTo>
                    <a:pt x="3090" y="7690"/>
                    <a:pt x="3052" y="7680"/>
                    <a:pt x="3015" y="7680"/>
                  </a:cubicBezTo>
                  <a:cubicBezTo>
                    <a:pt x="2926" y="7680"/>
                    <a:pt x="2840" y="7736"/>
                    <a:pt x="2812" y="7831"/>
                  </a:cubicBezTo>
                  <a:cubicBezTo>
                    <a:pt x="2696" y="8209"/>
                    <a:pt x="2071" y="8350"/>
                    <a:pt x="2000" y="8366"/>
                  </a:cubicBezTo>
                  <a:cubicBezTo>
                    <a:pt x="1904" y="8385"/>
                    <a:pt x="1835" y="8468"/>
                    <a:pt x="1831" y="8565"/>
                  </a:cubicBezTo>
                  <a:cubicBezTo>
                    <a:pt x="1827" y="8662"/>
                    <a:pt x="1789" y="8888"/>
                    <a:pt x="1524" y="8989"/>
                  </a:cubicBezTo>
                  <a:lnTo>
                    <a:pt x="1286" y="8989"/>
                  </a:lnTo>
                  <a:lnTo>
                    <a:pt x="1286" y="7451"/>
                  </a:lnTo>
                  <a:cubicBezTo>
                    <a:pt x="1286" y="7354"/>
                    <a:pt x="1208" y="7275"/>
                    <a:pt x="1111" y="7275"/>
                  </a:cubicBezTo>
                  <a:cubicBezTo>
                    <a:pt x="1014" y="7275"/>
                    <a:pt x="936" y="7354"/>
                    <a:pt x="936" y="7451"/>
                  </a:cubicBezTo>
                  <a:lnTo>
                    <a:pt x="936" y="8989"/>
                  </a:lnTo>
                  <a:lnTo>
                    <a:pt x="327" y="8989"/>
                  </a:lnTo>
                  <a:cubicBezTo>
                    <a:pt x="146" y="8989"/>
                    <a:pt x="0" y="9135"/>
                    <a:pt x="0" y="9315"/>
                  </a:cubicBezTo>
                  <a:lnTo>
                    <a:pt x="0" y="10685"/>
                  </a:lnTo>
                  <a:cubicBezTo>
                    <a:pt x="0" y="10864"/>
                    <a:pt x="146" y="11011"/>
                    <a:pt x="327" y="11011"/>
                  </a:cubicBezTo>
                  <a:lnTo>
                    <a:pt x="396" y="11011"/>
                  </a:lnTo>
                  <a:lnTo>
                    <a:pt x="396" y="11520"/>
                  </a:lnTo>
                  <a:cubicBezTo>
                    <a:pt x="396" y="11694"/>
                    <a:pt x="538" y="11836"/>
                    <a:pt x="711" y="11836"/>
                  </a:cubicBezTo>
                  <a:lnTo>
                    <a:pt x="3509" y="11836"/>
                  </a:lnTo>
                  <a:cubicBezTo>
                    <a:pt x="3605" y="11836"/>
                    <a:pt x="3684" y="11757"/>
                    <a:pt x="3684" y="11660"/>
                  </a:cubicBezTo>
                  <a:cubicBezTo>
                    <a:pt x="3684" y="11564"/>
                    <a:pt x="3605" y="11485"/>
                    <a:pt x="3509" y="11485"/>
                  </a:cubicBezTo>
                  <a:lnTo>
                    <a:pt x="746" y="11485"/>
                  </a:lnTo>
                  <a:lnTo>
                    <a:pt x="746" y="11011"/>
                  </a:lnTo>
                  <a:lnTo>
                    <a:pt x="4438" y="11011"/>
                  </a:lnTo>
                  <a:lnTo>
                    <a:pt x="4438" y="11485"/>
                  </a:lnTo>
                  <a:lnTo>
                    <a:pt x="4209" y="11485"/>
                  </a:lnTo>
                  <a:cubicBezTo>
                    <a:pt x="4112" y="11485"/>
                    <a:pt x="4034" y="11564"/>
                    <a:pt x="4034" y="11660"/>
                  </a:cubicBezTo>
                  <a:cubicBezTo>
                    <a:pt x="4034" y="11757"/>
                    <a:pt x="4112" y="11836"/>
                    <a:pt x="4209" y="11836"/>
                  </a:cubicBezTo>
                  <a:lnTo>
                    <a:pt x="4473" y="11836"/>
                  </a:lnTo>
                  <a:cubicBezTo>
                    <a:pt x="4647" y="11836"/>
                    <a:pt x="4788" y="11694"/>
                    <a:pt x="4788" y="11520"/>
                  </a:cubicBezTo>
                  <a:lnTo>
                    <a:pt x="4788" y="11011"/>
                  </a:lnTo>
                  <a:lnTo>
                    <a:pt x="4857" y="11011"/>
                  </a:lnTo>
                  <a:cubicBezTo>
                    <a:pt x="5037" y="11011"/>
                    <a:pt x="5184" y="10865"/>
                    <a:pt x="5184" y="10685"/>
                  </a:cubicBezTo>
                  <a:lnTo>
                    <a:pt x="5184" y="10547"/>
                  </a:lnTo>
                  <a:cubicBezTo>
                    <a:pt x="5291" y="10623"/>
                    <a:pt x="5411" y="10680"/>
                    <a:pt x="5541" y="10713"/>
                  </a:cubicBezTo>
                  <a:cubicBezTo>
                    <a:pt x="5494" y="11381"/>
                    <a:pt x="6037" y="11862"/>
                    <a:pt x="6619" y="11862"/>
                  </a:cubicBezTo>
                  <a:cubicBezTo>
                    <a:pt x="6821" y="11862"/>
                    <a:pt x="7029" y="11804"/>
                    <a:pt x="7218" y="11675"/>
                  </a:cubicBezTo>
                  <a:cubicBezTo>
                    <a:pt x="7652" y="11379"/>
                    <a:pt x="7801" y="10823"/>
                    <a:pt x="7597" y="10358"/>
                  </a:cubicBezTo>
                  <a:cubicBezTo>
                    <a:pt x="7736" y="10318"/>
                    <a:pt x="7864" y="10251"/>
                    <a:pt x="7974" y="10162"/>
                  </a:cubicBezTo>
                  <a:cubicBezTo>
                    <a:pt x="8224" y="10494"/>
                    <a:pt x="8371" y="10826"/>
                    <a:pt x="8420" y="10942"/>
                  </a:cubicBezTo>
                  <a:cubicBezTo>
                    <a:pt x="8455" y="11029"/>
                    <a:pt x="8536" y="11074"/>
                    <a:pt x="8617" y="11074"/>
                  </a:cubicBezTo>
                  <a:cubicBezTo>
                    <a:pt x="8686" y="11074"/>
                    <a:pt x="8756" y="11041"/>
                    <a:pt x="8798" y="10973"/>
                  </a:cubicBezTo>
                  <a:cubicBezTo>
                    <a:pt x="9026" y="10604"/>
                    <a:pt x="9300" y="10494"/>
                    <a:pt x="9545" y="10494"/>
                  </a:cubicBezTo>
                  <a:cubicBezTo>
                    <a:pt x="9777" y="10494"/>
                    <a:pt x="9983" y="10592"/>
                    <a:pt x="10102" y="10662"/>
                  </a:cubicBezTo>
                  <a:cubicBezTo>
                    <a:pt x="10137" y="10683"/>
                    <a:pt x="10174" y="10692"/>
                    <a:pt x="10210" y="10692"/>
                  </a:cubicBezTo>
                  <a:cubicBezTo>
                    <a:pt x="10300" y="10692"/>
                    <a:pt x="10386" y="10634"/>
                    <a:pt x="10414" y="10542"/>
                  </a:cubicBezTo>
                  <a:cubicBezTo>
                    <a:pt x="10530" y="10159"/>
                    <a:pt x="11158" y="10020"/>
                    <a:pt x="11230" y="10006"/>
                  </a:cubicBezTo>
                  <a:cubicBezTo>
                    <a:pt x="11315" y="9988"/>
                    <a:pt x="11381" y="9921"/>
                    <a:pt x="11396" y="9835"/>
                  </a:cubicBezTo>
                  <a:cubicBezTo>
                    <a:pt x="11441" y="9594"/>
                    <a:pt x="11628" y="9469"/>
                    <a:pt x="11779" y="9407"/>
                  </a:cubicBezTo>
                  <a:cubicBezTo>
                    <a:pt x="11964" y="9331"/>
                    <a:pt x="11949" y="9061"/>
                    <a:pt x="11755" y="9006"/>
                  </a:cubicBezTo>
                  <a:cubicBezTo>
                    <a:pt x="11442" y="8918"/>
                    <a:pt x="11399" y="8668"/>
                    <a:pt x="11394" y="8564"/>
                  </a:cubicBezTo>
                  <a:cubicBezTo>
                    <a:pt x="11391" y="8468"/>
                    <a:pt x="11321" y="8385"/>
                    <a:pt x="11225" y="8366"/>
                  </a:cubicBezTo>
                  <a:cubicBezTo>
                    <a:pt x="11155" y="8350"/>
                    <a:pt x="10529" y="8210"/>
                    <a:pt x="10414" y="7831"/>
                  </a:cubicBezTo>
                  <a:cubicBezTo>
                    <a:pt x="10386" y="7737"/>
                    <a:pt x="10300" y="7680"/>
                    <a:pt x="10211" y="7680"/>
                  </a:cubicBezTo>
                  <a:cubicBezTo>
                    <a:pt x="10174" y="7680"/>
                    <a:pt x="10136" y="7690"/>
                    <a:pt x="10101" y="7710"/>
                  </a:cubicBezTo>
                  <a:cubicBezTo>
                    <a:pt x="9916" y="7821"/>
                    <a:pt x="9730" y="7879"/>
                    <a:pt x="9552" y="7879"/>
                  </a:cubicBezTo>
                  <a:cubicBezTo>
                    <a:pt x="9265" y="7879"/>
                    <a:pt x="9000" y="7727"/>
                    <a:pt x="8797" y="7398"/>
                  </a:cubicBezTo>
                  <a:cubicBezTo>
                    <a:pt x="8755" y="7330"/>
                    <a:pt x="8685" y="7297"/>
                    <a:pt x="8616" y="7297"/>
                  </a:cubicBezTo>
                  <a:cubicBezTo>
                    <a:pt x="8536" y="7297"/>
                    <a:pt x="8456" y="7341"/>
                    <a:pt x="8420" y="7427"/>
                  </a:cubicBezTo>
                  <a:cubicBezTo>
                    <a:pt x="8362" y="7564"/>
                    <a:pt x="8161" y="8003"/>
                    <a:pt x="7812" y="8382"/>
                  </a:cubicBezTo>
                  <a:cubicBezTo>
                    <a:pt x="7651" y="8295"/>
                    <a:pt x="7474" y="8252"/>
                    <a:pt x="7300" y="8252"/>
                  </a:cubicBezTo>
                  <a:cubicBezTo>
                    <a:pt x="7209" y="8252"/>
                    <a:pt x="7118" y="8264"/>
                    <a:pt x="7031" y="8286"/>
                  </a:cubicBezTo>
                  <a:cubicBezTo>
                    <a:pt x="7418" y="7649"/>
                    <a:pt x="8182" y="7298"/>
                    <a:pt x="8371" y="7219"/>
                  </a:cubicBezTo>
                  <a:cubicBezTo>
                    <a:pt x="8530" y="7152"/>
                    <a:pt x="8548" y="6932"/>
                    <a:pt x="8400" y="6841"/>
                  </a:cubicBezTo>
                  <a:cubicBezTo>
                    <a:pt x="8083" y="6646"/>
                    <a:pt x="7922" y="6397"/>
                    <a:pt x="7922" y="6100"/>
                  </a:cubicBezTo>
                  <a:cubicBezTo>
                    <a:pt x="7922" y="5843"/>
                    <a:pt x="8038" y="5621"/>
                    <a:pt x="8088" y="5536"/>
                  </a:cubicBezTo>
                  <a:cubicBezTo>
                    <a:pt x="8157" y="5420"/>
                    <a:pt x="8102" y="5265"/>
                    <a:pt x="7968" y="5224"/>
                  </a:cubicBezTo>
                  <a:cubicBezTo>
                    <a:pt x="7588" y="5110"/>
                    <a:pt x="7447" y="4483"/>
                    <a:pt x="7433" y="4412"/>
                  </a:cubicBezTo>
                  <a:cubicBezTo>
                    <a:pt x="7412" y="4316"/>
                    <a:pt x="7331" y="4247"/>
                    <a:pt x="7233" y="4243"/>
                  </a:cubicBezTo>
                  <a:cubicBezTo>
                    <a:pt x="7130" y="4239"/>
                    <a:pt x="6881" y="4196"/>
                    <a:pt x="6792" y="3884"/>
                  </a:cubicBezTo>
                  <a:cubicBezTo>
                    <a:pt x="6763" y="3781"/>
                    <a:pt x="6675" y="3728"/>
                    <a:pt x="6587" y="3728"/>
                  </a:cubicBezTo>
                  <a:cubicBezTo>
                    <a:pt x="6507" y="3728"/>
                    <a:pt x="6427" y="3772"/>
                    <a:pt x="6391" y="3860"/>
                  </a:cubicBezTo>
                  <a:cubicBezTo>
                    <a:pt x="6329" y="4009"/>
                    <a:pt x="6205" y="4198"/>
                    <a:pt x="5963" y="4242"/>
                  </a:cubicBezTo>
                  <a:cubicBezTo>
                    <a:pt x="5877" y="4258"/>
                    <a:pt x="5810" y="4324"/>
                    <a:pt x="5793" y="4408"/>
                  </a:cubicBezTo>
                  <a:cubicBezTo>
                    <a:pt x="5778" y="4480"/>
                    <a:pt x="5638" y="5109"/>
                    <a:pt x="5257" y="5225"/>
                  </a:cubicBezTo>
                  <a:cubicBezTo>
                    <a:pt x="5121" y="5266"/>
                    <a:pt x="5068" y="5422"/>
                    <a:pt x="5136" y="5536"/>
                  </a:cubicBezTo>
                  <a:cubicBezTo>
                    <a:pt x="5182" y="5614"/>
                    <a:pt x="5289" y="5818"/>
                    <a:pt x="5301" y="6057"/>
                  </a:cubicBezTo>
                  <a:cubicBezTo>
                    <a:pt x="5305" y="6150"/>
                    <a:pt x="5381" y="6223"/>
                    <a:pt x="5475" y="6223"/>
                  </a:cubicBezTo>
                  <a:cubicBezTo>
                    <a:pt x="5478" y="6223"/>
                    <a:pt x="5481" y="6223"/>
                    <a:pt x="5485" y="6222"/>
                  </a:cubicBezTo>
                  <a:cubicBezTo>
                    <a:pt x="5580" y="6217"/>
                    <a:pt x="5655" y="6136"/>
                    <a:pt x="5650" y="6039"/>
                  </a:cubicBezTo>
                  <a:cubicBezTo>
                    <a:pt x="5639" y="5822"/>
                    <a:pt x="5573" y="5632"/>
                    <a:pt x="5510" y="5496"/>
                  </a:cubicBezTo>
                  <a:cubicBezTo>
                    <a:pt x="5889" y="5288"/>
                    <a:pt x="6054" y="4808"/>
                    <a:pt x="6115" y="4566"/>
                  </a:cubicBezTo>
                  <a:cubicBezTo>
                    <a:pt x="6329" y="4503"/>
                    <a:pt x="6476" y="4373"/>
                    <a:pt x="6575" y="4240"/>
                  </a:cubicBezTo>
                  <a:cubicBezTo>
                    <a:pt x="6714" y="4446"/>
                    <a:pt x="6920" y="4550"/>
                    <a:pt x="7113" y="4582"/>
                  </a:cubicBezTo>
                  <a:cubicBezTo>
                    <a:pt x="7177" y="4827"/>
                    <a:pt x="7344" y="5293"/>
                    <a:pt x="7715" y="5496"/>
                  </a:cubicBezTo>
                  <a:cubicBezTo>
                    <a:pt x="7461" y="6044"/>
                    <a:pt x="7538" y="6600"/>
                    <a:pt x="8017" y="6997"/>
                  </a:cubicBezTo>
                  <a:cubicBezTo>
                    <a:pt x="7672" y="7169"/>
                    <a:pt x="7134" y="7500"/>
                    <a:pt x="6788" y="8012"/>
                  </a:cubicBezTo>
                  <a:lnTo>
                    <a:pt x="6788" y="5673"/>
                  </a:lnTo>
                  <a:cubicBezTo>
                    <a:pt x="6788" y="5577"/>
                    <a:pt x="6710" y="5499"/>
                    <a:pt x="6613" y="5499"/>
                  </a:cubicBezTo>
                  <a:cubicBezTo>
                    <a:pt x="6516" y="5499"/>
                    <a:pt x="6438" y="5577"/>
                    <a:pt x="6438" y="5673"/>
                  </a:cubicBezTo>
                  <a:lnTo>
                    <a:pt x="6438" y="7970"/>
                  </a:lnTo>
                  <a:cubicBezTo>
                    <a:pt x="6083" y="7479"/>
                    <a:pt x="5553" y="7162"/>
                    <a:pt x="5209" y="6995"/>
                  </a:cubicBezTo>
                  <a:cubicBezTo>
                    <a:pt x="5281" y="6936"/>
                    <a:pt x="5343" y="6874"/>
                    <a:pt x="5397" y="6808"/>
                  </a:cubicBezTo>
                  <a:cubicBezTo>
                    <a:pt x="5459" y="6732"/>
                    <a:pt x="5447" y="6622"/>
                    <a:pt x="5372" y="6561"/>
                  </a:cubicBezTo>
                  <a:cubicBezTo>
                    <a:pt x="5340" y="6535"/>
                    <a:pt x="5301" y="6522"/>
                    <a:pt x="5262" y="6522"/>
                  </a:cubicBezTo>
                  <a:cubicBezTo>
                    <a:pt x="5212" y="6522"/>
                    <a:pt x="5161" y="6544"/>
                    <a:pt x="5127" y="6586"/>
                  </a:cubicBezTo>
                  <a:cubicBezTo>
                    <a:pt x="4914" y="6847"/>
                    <a:pt x="4723" y="6823"/>
                    <a:pt x="4723" y="7022"/>
                  </a:cubicBezTo>
                  <a:cubicBezTo>
                    <a:pt x="4723" y="7109"/>
                    <a:pt x="4776" y="7186"/>
                    <a:pt x="4855" y="7219"/>
                  </a:cubicBezTo>
                  <a:cubicBezTo>
                    <a:pt x="5089" y="7316"/>
                    <a:pt x="6178" y="7808"/>
                    <a:pt x="6414" y="8721"/>
                  </a:cubicBezTo>
                  <a:cubicBezTo>
                    <a:pt x="6404" y="8736"/>
                    <a:pt x="6393" y="8752"/>
                    <a:pt x="6384" y="8767"/>
                  </a:cubicBezTo>
                  <a:cubicBezTo>
                    <a:pt x="6207" y="8655"/>
                    <a:pt x="6006" y="8598"/>
                    <a:pt x="5804" y="8598"/>
                  </a:cubicBezTo>
                  <a:cubicBezTo>
                    <a:pt x="5753" y="8598"/>
                    <a:pt x="5702" y="8601"/>
                    <a:pt x="5651" y="8609"/>
                  </a:cubicBezTo>
                  <a:cubicBezTo>
                    <a:pt x="5154" y="8201"/>
                    <a:pt x="4876" y="7594"/>
                    <a:pt x="4806" y="7427"/>
                  </a:cubicBezTo>
                  <a:cubicBezTo>
                    <a:pt x="4770" y="7342"/>
                    <a:pt x="4689" y="7297"/>
                    <a:pt x="4609" y="7297"/>
                  </a:cubicBezTo>
                  <a:cubicBezTo>
                    <a:pt x="4540" y="7297"/>
                    <a:pt x="4470" y="7330"/>
                    <a:pt x="4428" y="7398"/>
                  </a:cubicBezTo>
                  <a:cubicBezTo>
                    <a:pt x="4372" y="7489"/>
                    <a:pt x="4312" y="7567"/>
                    <a:pt x="4248" y="7632"/>
                  </a:cubicBezTo>
                  <a:lnTo>
                    <a:pt x="4248" y="5212"/>
                  </a:lnTo>
                  <a:cubicBezTo>
                    <a:pt x="4248" y="4668"/>
                    <a:pt x="3857" y="4206"/>
                    <a:pt x="3317" y="4114"/>
                  </a:cubicBezTo>
                  <a:cubicBezTo>
                    <a:pt x="3306" y="4111"/>
                    <a:pt x="3065" y="4076"/>
                    <a:pt x="2767" y="3971"/>
                  </a:cubicBezTo>
                  <a:lnTo>
                    <a:pt x="2767" y="3222"/>
                  </a:lnTo>
                  <a:cubicBezTo>
                    <a:pt x="3326" y="3138"/>
                    <a:pt x="3762" y="2654"/>
                    <a:pt x="3769" y="2072"/>
                  </a:cubicBezTo>
                  <a:lnTo>
                    <a:pt x="3769" y="2058"/>
                  </a:lnTo>
                  <a:cubicBezTo>
                    <a:pt x="3769" y="1573"/>
                    <a:pt x="3537" y="1406"/>
                    <a:pt x="2872" y="163"/>
                  </a:cubicBezTo>
                  <a:cubicBezTo>
                    <a:pt x="2810" y="54"/>
                    <a:pt x="2701" y="0"/>
                    <a:pt x="25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 name="Google Shape;1014;p35"/>
          <p:cNvGrpSpPr/>
          <p:nvPr/>
        </p:nvGrpSpPr>
        <p:grpSpPr>
          <a:xfrm>
            <a:off x="903283" y="1597965"/>
            <a:ext cx="367934" cy="397827"/>
            <a:chOff x="3435625" y="767025"/>
            <a:chExt cx="275400" cy="297775"/>
          </a:xfrm>
        </p:grpSpPr>
        <p:sp>
          <p:nvSpPr>
            <p:cNvPr id="1015" name="Google Shape;1015;p35"/>
            <p:cNvSpPr/>
            <p:nvPr/>
          </p:nvSpPr>
          <p:spPr>
            <a:xfrm>
              <a:off x="3435625" y="767025"/>
              <a:ext cx="172225" cy="192925"/>
            </a:xfrm>
            <a:custGeom>
              <a:rect b="b" l="l" r="r" t="t"/>
              <a:pathLst>
                <a:path extrusionOk="0" h="7717" w="6889">
                  <a:moveTo>
                    <a:pt x="5034" y="1"/>
                  </a:moveTo>
                  <a:cubicBezTo>
                    <a:pt x="2362" y="1"/>
                    <a:pt x="1" y="2164"/>
                    <a:pt x="1" y="5042"/>
                  </a:cubicBezTo>
                  <a:cubicBezTo>
                    <a:pt x="1" y="5957"/>
                    <a:pt x="249" y="6852"/>
                    <a:pt x="717" y="7632"/>
                  </a:cubicBezTo>
                  <a:cubicBezTo>
                    <a:pt x="750" y="7687"/>
                    <a:pt x="808" y="7717"/>
                    <a:pt x="867" y="7717"/>
                  </a:cubicBezTo>
                  <a:cubicBezTo>
                    <a:pt x="1002" y="7717"/>
                    <a:pt x="1089" y="7569"/>
                    <a:pt x="1018" y="7451"/>
                  </a:cubicBezTo>
                  <a:cubicBezTo>
                    <a:pt x="582" y="6726"/>
                    <a:pt x="352" y="5893"/>
                    <a:pt x="352" y="5042"/>
                  </a:cubicBezTo>
                  <a:cubicBezTo>
                    <a:pt x="352" y="2372"/>
                    <a:pt x="2550" y="352"/>
                    <a:pt x="5037" y="352"/>
                  </a:cubicBezTo>
                  <a:cubicBezTo>
                    <a:pt x="5561" y="352"/>
                    <a:pt x="6099" y="442"/>
                    <a:pt x="6631" y="634"/>
                  </a:cubicBezTo>
                  <a:cubicBezTo>
                    <a:pt x="6651" y="641"/>
                    <a:pt x="6671" y="645"/>
                    <a:pt x="6691" y="645"/>
                  </a:cubicBezTo>
                  <a:cubicBezTo>
                    <a:pt x="6763" y="645"/>
                    <a:pt x="6830" y="600"/>
                    <a:pt x="6856" y="528"/>
                  </a:cubicBezTo>
                  <a:cubicBezTo>
                    <a:pt x="6889" y="437"/>
                    <a:pt x="6842" y="338"/>
                    <a:pt x="6750" y="305"/>
                  </a:cubicBezTo>
                  <a:cubicBezTo>
                    <a:pt x="6177" y="97"/>
                    <a:pt x="5599" y="1"/>
                    <a:pt x="5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5"/>
            <p:cNvSpPr/>
            <p:nvPr/>
          </p:nvSpPr>
          <p:spPr>
            <a:xfrm>
              <a:off x="3462450" y="778850"/>
              <a:ext cx="248575" cy="285950"/>
            </a:xfrm>
            <a:custGeom>
              <a:rect b="b" l="l" r="r" t="t"/>
              <a:pathLst>
                <a:path extrusionOk="0" h="11438" w="9943">
                  <a:moveTo>
                    <a:pt x="3967" y="351"/>
                  </a:moveTo>
                  <a:cubicBezTo>
                    <a:pt x="3969" y="351"/>
                    <a:pt x="3970" y="352"/>
                    <a:pt x="3971" y="355"/>
                  </a:cubicBezTo>
                  <a:lnTo>
                    <a:pt x="4180" y="779"/>
                  </a:lnTo>
                  <a:cubicBezTo>
                    <a:pt x="4233" y="886"/>
                    <a:pt x="4334" y="959"/>
                    <a:pt x="4450" y="975"/>
                  </a:cubicBezTo>
                  <a:cubicBezTo>
                    <a:pt x="4954" y="1049"/>
                    <a:pt x="4923" y="1042"/>
                    <a:pt x="4925" y="1048"/>
                  </a:cubicBezTo>
                  <a:cubicBezTo>
                    <a:pt x="4927" y="1055"/>
                    <a:pt x="4949" y="1030"/>
                    <a:pt x="4584" y="1386"/>
                  </a:cubicBezTo>
                  <a:cubicBezTo>
                    <a:pt x="4500" y="1469"/>
                    <a:pt x="4461" y="1587"/>
                    <a:pt x="4481" y="1703"/>
                  </a:cubicBezTo>
                  <a:cubicBezTo>
                    <a:pt x="4554" y="2125"/>
                    <a:pt x="4568" y="2179"/>
                    <a:pt x="4556" y="2179"/>
                  </a:cubicBezTo>
                  <a:cubicBezTo>
                    <a:pt x="4554" y="2179"/>
                    <a:pt x="4553" y="2178"/>
                    <a:pt x="4551" y="2178"/>
                  </a:cubicBezTo>
                  <a:cubicBezTo>
                    <a:pt x="4253" y="2020"/>
                    <a:pt x="4128" y="1954"/>
                    <a:pt x="4122" y="1952"/>
                  </a:cubicBezTo>
                  <a:cubicBezTo>
                    <a:pt x="4072" y="1928"/>
                    <a:pt x="4018" y="1916"/>
                    <a:pt x="3965" y="1916"/>
                  </a:cubicBezTo>
                  <a:cubicBezTo>
                    <a:pt x="3907" y="1916"/>
                    <a:pt x="3850" y="1930"/>
                    <a:pt x="3798" y="1957"/>
                  </a:cubicBezTo>
                  <a:cubicBezTo>
                    <a:pt x="3458" y="2141"/>
                    <a:pt x="3385" y="2176"/>
                    <a:pt x="3372" y="2176"/>
                  </a:cubicBezTo>
                  <a:cubicBezTo>
                    <a:pt x="3368" y="2176"/>
                    <a:pt x="3369" y="2174"/>
                    <a:pt x="3370" y="2170"/>
                  </a:cubicBezTo>
                  <a:lnTo>
                    <a:pt x="3411" y="1929"/>
                  </a:lnTo>
                  <a:cubicBezTo>
                    <a:pt x="3416" y="1796"/>
                    <a:pt x="3535" y="1571"/>
                    <a:pt x="3346" y="1386"/>
                  </a:cubicBezTo>
                  <a:cubicBezTo>
                    <a:pt x="2981" y="1030"/>
                    <a:pt x="3003" y="1055"/>
                    <a:pt x="3005" y="1048"/>
                  </a:cubicBezTo>
                  <a:cubicBezTo>
                    <a:pt x="3007" y="1042"/>
                    <a:pt x="2973" y="1049"/>
                    <a:pt x="3480" y="975"/>
                  </a:cubicBezTo>
                  <a:cubicBezTo>
                    <a:pt x="3596" y="959"/>
                    <a:pt x="3697" y="886"/>
                    <a:pt x="3749" y="779"/>
                  </a:cubicBezTo>
                  <a:cubicBezTo>
                    <a:pt x="3927" y="421"/>
                    <a:pt x="3956" y="351"/>
                    <a:pt x="3967" y="351"/>
                  </a:cubicBezTo>
                  <a:close/>
                  <a:moveTo>
                    <a:pt x="3968" y="2267"/>
                  </a:moveTo>
                  <a:cubicBezTo>
                    <a:pt x="3968" y="2267"/>
                    <a:pt x="3968" y="2267"/>
                    <a:pt x="3968" y="2267"/>
                  </a:cubicBezTo>
                  <a:cubicBezTo>
                    <a:pt x="4419" y="2504"/>
                    <a:pt x="4390" y="2491"/>
                    <a:pt x="4417" y="2502"/>
                  </a:cubicBezTo>
                  <a:cubicBezTo>
                    <a:pt x="4645" y="2926"/>
                    <a:pt x="4883" y="3369"/>
                    <a:pt x="5020" y="3641"/>
                  </a:cubicBezTo>
                  <a:lnTo>
                    <a:pt x="2909" y="3641"/>
                  </a:lnTo>
                  <a:cubicBezTo>
                    <a:pt x="3044" y="3370"/>
                    <a:pt x="3277" y="2929"/>
                    <a:pt x="3501" y="2506"/>
                  </a:cubicBezTo>
                  <a:cubicBezTo>
                    <a:pt x="3557" y="2486"/>
                    <a:pt x="3950" y="2267"/>
                    <a:pt x="3968" y="2267"/>
                  </a:cubicBezTo>
                  <a:close/>
                  <a:moveTo>
                    <a:pt x="4441" y="3991"/>
                  </a:moveTo>
                  <a:cubicBezTo>
                    <a:pt x="4759" y="4535"/>
                    <a:pt x="5350" y="5532"/>
                    <a:pt x="5597" y="5990"/>
                  </a:cubicBezTo>
                  <a:lnTo>
                    <a:pt x="2332" y="5990"/>
                  </a:lnTo>
                  <a:cubicBezTo>
                    <a:pt x="2598" y="5494"/>
                    <a:pt x="3251" y="4387"/>
                    <a:pt x="3480" y="3991"/>
                  </a:cubicBezTo>
                  <a:close/>
                  <a:moveTo>
                    <a:pt x="5103" y="6340"/>
                  </a:moveTo>
                  <a:cubicBezTo>
                    <a:pt x="5366" y="6771"/>
                    <a:pt x="5860" y="7577"/>
                    <a:pt x="6096" y="8000"/>
                  </a:cubicBezTo>
                  <a:lnTo>
                    <a:pt x="1832" y="8000"/>
                  </a:lnTo>
                  <a:cubicBezTo>
                    <a:pt x="2037" y="7623"/>
                    <a:pt x="2584" y="6710"/>
                    <a:pt x="2806" y="6340"/>
                  </a:cubicBezTo>
                  <a:close/>
                  <a:moveTo>
                    <a:pt x="4118" y="8351"/>
                  </a:moveTo>
                  <a:lnTo>
                    <a:pt x="4118" y="9253"/>
                  </a:lnTo>
                  <a:cubicBezTo>
                    <a:pt x="4066" y="9254"/>
                    <a:pt x="4016" y="9255"/>
                    <a:pt x="3966" y="9255"/>
                  </a:cubicBezTo>
                  <a:cubicBezTo>
                    <a:pt x="3916" y="9255"/>
                    <a:pt x="3866" y="9254"/>
                    <a:pt x="3812" y="9253"/>
                  </a:cubicBezTo>
                  <a:lnTo>
                    <a:pt x="3812" y="8351"/>
                  </a:lnTo>
                  <a:close/>
                  <a:moveTo>
                    <a:pt x="6470" y="8942"/>
                  </a:moveTo>
                  <a:lnTo>
                    <a:pt x="6866" y="9968"/>
                  </a:lnTo>
                  <a:lnTo>
                    <a:pt x="5954" y="9968"/>
                  </a:lnTo>
                  <a:cubicBezTo>
                    <a:pt x="5857" y="9968"/>
                    <a:pt x="5777" y="10046"/>
                    <a:pt x="5777" y="10143"/>
                  </a:cubicBezTo>
                  <a:cubicBezTo>
                    <a:pt x="5777" y="10240"/>
                    <a:pt x="5857" y="10318"/>
                    <a:pt x="5954" y="10318"/>
                  </a:cubicBezTo>
                  <a:lnTo>
                    <a:pt x="7002" y="10318"/>
                  </a:lnTo>
                  <a:cubicBezTo>
                    <a:pt x="7191" y="10819"/>
                    <a:pt x="7206" y="10819"/>
                    <a:pt x="7206" y="10884"/>
                  </a:cubicBezTo>
                  <a:cubicBezTo>
                    <a:pt x="7206" y="10982"/>
                    <a:pt x="7129" y="11087"/>
                    <a:pt x="7004" y="11087"/>
                  </a:cubicBezTo>
                  <a:lnTo>
                    <a:pt x="927" y="11087"/>
                  </a:lnTo>
                  <a:cubicBezTo>
                    <a:pt x="782" y="11087"/>
                    <a:pt x="687" y="10943"/>
                    <a:pt x="737" y="10811"/>
                  </a:cubicBezTo>
                  <a:lnTo>
                    <a:pt x="928" y="10318"/>
                  </a:lnTo>
                  <a:lnTo>
                    <a:pt x="5252" y="10318"/>
                  </a:lnTo>
                  <a:cubicBezTo>
                    <a:pt x="5349" y="10318"/>
                    <a:pt x="5427" y="10240"/>
                    <a:pt x="5427" y="10143"/>
                  </a:cubicBezTo>
                  <a:cubicBezTo>
                    <a:pt x="5427" y="10046"/>
                    <a:pt x="5349" y="9968"/>
                    <a:pt x="5252" y="9968"/>
                  </a:cubicBezTo>
                  <a:lnTo>
                    <a:pt x="1064" y="9968"/>
                  </a:lnTo>
                  <a:lnTo>
                    <a:pt x="1460" y="8942"/>
                  </a:lnTo>
                  <a:cubicBezTo>
                    <a:pt x="2235" y="9386"/>
                    <a:pt x="3101" y="9607"/>
                    <a:pt x="3967" y="9607"/>
                  </a:cubicBezTo>
                  <a:cubicBezTo>
                    <a:pt x="4834" y="9607"/>
                    <a:pt x="5701" y="9384"/>
                    <a:pt x="6470" y="8942"/>
                  </a:cubicBezTo>
                  <a:close/>
                  <a:moveTo>
                    <a:pt x="3965" y="0"/>
                  </a:moveTo>
                  <a:cubicBezTo>
                    <a:pt x="3838" y="0"/>
                    <a:pt x="3710" y="67"/>
                    <a:pt x="3645" y="199"/>
                  </a:cubicBezTo>
                  <a:cubicBezTo>
                    <a:pt x="3434" y="623"/>
                    <a:pt x="3435" y="629"/>
                    <a:pt x="3430" y="629"/>
                  </a:cubicBezTo>
                  <a:cubicBezTo>
                    <a:pt x="3430" y="629"/>
                    <a:pt x="3430" y="629"/>
                    <a:pt x="3430" y="629"/>
                  </a:cubicBezTo>
                  <a:cubicBezTo>
                    <a:pt x="3430" y="629"/>
                    <a:pt x="3430" y="629"/>
                    <a:pt x="3429" y="629"/>
                  </a:cubicBezTo>
                  <a:lnTo>
                    <a:pt x="2959" y="697"/>
                  </a:lnTo>
                  <a:cubicBezTo>
                    <a:pt x="2667" y="739"/>
                    <a:pt x="2549" y="1100"/>
                    <a:pt x="2762" y="1307"/>
                  </a:cubicBezTo>
                  <a:cubicBezTo>
                    <a:pt x="3120" y="1658"/>
                    <a:pt x="3104" y="1637"/>
                    <a:pt x="3103" y="1644"/>
                  </a:cubicBezTo>
                  <a:lnTo>
                    <a:pt x="3023" y="2112"/>
                  </a:lnTo>
                  <a:cubicBezTo>
                    <a:pt x="3002" y="2235"/>
                    <a:pt x="3046" y="2358"/>
                    <a:pt x="3139" y="2440"/>
                  </a:cubicBezTo>
                  <a:cubicBezTo>
                    <a:pt x="3000" y="2703"/>
                    <a:pt x="2624" y="3409"/>
                    <a:pt x="2509" y="3663"/>
                  </a:cubicBezTo>
                  <a:cubicBezTo>
                    <a:pt x="2439" y="3817"/>
                    <a:pt x="2551" y="3992"/>
                    <a:pt x="2720" y="3992"/>
                  </a:cubicBezTo>
                  <a:lnTo>
                    <a:pt x="3074" y="3992"/>
                  </a:lnTo>
                  <a:cubicBezTo>
                    <a:pt x="2969" y="4170"/>
                    <a:pt x="2102" y="5648"/>
                    <a:pt x="1927" y="6009"/>
                  </a:cubicBezTo>
                  <a:cubicBezTo>
                    <a:pt x="1853" y="6163"/>
                    <a:pt x="1967" y="6341"/>
                    <a:pt x="2147" y="6341"/>
                  </a:cubicBezTo>
                  <a:lnTo>
                    <a:pt x="2397" y="6341"/>
                  </a:lnTo>
                  <a:cubicBezTo>
                    <a:pt x="1378" y="8042"/>
                    <a:pt x="1405" y="8049"/>
                    <a:pt x="1404" y="8114"/>
                  </a:cubicBezTo>
                  <a:cubicBezTo>
                    <a:pt x="1403" y="8158"/>
                    <a:pt x="1415" y="8201"/>
                    <a:pt x="1439" y="8239"/>
                  </a:cubicBezTo>
                  <a:cubicBezTo>
                    <a:pt x="1503" y="8342"/>
                    <a:pt x="1603" y="8352"/>
                    <a:pt x="1656" y="8352"/>
                  </a:cubicBezTo>
                  <a:cubicBezTo>
                    <a:pt x="1668" y="8352"/>
                    <a:pt x="1678" y="8351"/>
                    <a:pt x="1683" y="8351"/>
                  </a:cubicBezTo>
                  <a:cubicBezTo>
                    <a:pt x="1685" y="8351"/>
                    <a:pt x="1687" y="8351"/>
                    <a:pt x="1688" y="8351"/>
                  </a:cubicBezTo>
                  <a:lnTo>
                    <a:pt x="3461" y="8351"/>
                  </a:lnTo>
                  <a:lnTo>
                    <a:pt x="3461" y="9228"/>
                  </a:lnTo>
                  <a:cubicBezTo>
                    <a:pt x="2211" y="9095"/>
                    <a:pt x="1103" y="8473"/>
                    <a:pt x="333" y="7531"/>
                  </a:cubicBezTo>
                  <a:cubicBezTo>
                    <a:pt x="298" y="7489"/>
                    <a:pt x="248" y="7467"/>
                    <a:pt x="197" y="7467"/>
                  </a:cubicBezTo>
                  <a:cubicBezTo>
                    <a:pt x="158" y="7467"/>
                    <a:pt x="119" y="7480"/>
                    <a:pt x="86" y="7506"/>
                  </a:cubicBezTo>
                  <a:cubicBezTo>
                    <a:pt x="12" y="7567"/>
                    <a:pt x="0" y="7677"/>
                    <a:pt x="61" y="7753"/>
                  </a:cubicBezTo>
                  <a:cubicBezTo>
                    <a:pt x="381" y="8143"/>
                    <a:pt x="750" y="8479"/>
                    <a:pt x="1157" y="8753"/>
                  </a:cubicBezTo>
                  <a:cubicBezTo>
                    <a:pt x="1156" y="8753"/>
                    <a:pt x="1156" y="8753"/>
                    <a:pt x="1156" y="8754"/>
                  </a:cubicBezTo>
                  <a:cubicBezTo>
                    <a:pt x="1156" y="8754"/>
                    <a:pt x="1156" y="8755"/>
                    <a:pt x="1155" y="8756"/>
                  </a:cubicBezTo>
                  <a:cubicBezTo>
                    <a:pt x="1155" y="8756"/>
                    <a:pt x="1155" y="8757"/>
                    <a:pt x="1155" y="8757"/>
                  </a:cubicBezTo>
                  <a:cubicBezTo>
                    <a:pt x="1142" y="8791"/>
                    <a:pt x="1040" y="9054"/>
                    <a:pt x="410" y="10685"/>
                  </a:cubicBezTo>
                  <a:cubicBezTo>
                    <a:pt x="268" y="11051"/>
                    <a:pt x="541" y="11437"/>
                    <a:pt x="926" y="11437"/>
                  </a:cubicBezTo>
                  <a:lnTo>
                    <a:pt x="7004" y="11437"/>
                  </a:lnTo>
                  <a:cubicBezTo>
                    <a:pt x="7308" y="11437"/>
                    <a:pt x="7557" y="11190"/>
                    <a:pt x="7557" y="10885"/>
                  </a:cubicBezTo>
                  <a:cubicBezTo>
                    <a:pt x="7557" y="10735"/>
                    <a:pt x="7580" y="10842"/>
                    <a:pt x="6773" y="8753"/>
                  </a:cubicBezTo>
                  <a:cubicBezTo>
                    <a:pt x="9943" y="6615"/>
                    <a:pt x="9666" y="1909"/>
                    <a:pt x="6341" y="127"/>
                  </a:cubicBezTo>
                  <a:cubicBezTo>
                    <a:pt x="6315" y="113"/>
                    <a:pt x="6287" y="106"/>
                    <a:pt x="6259" y="106"/>
                  </a:cubicBezTo>
                  <a:cubicBezTo>
                    <a:pt x="6196" y="106"/>
                    <a:pt x="6135" y="140"/>
                    <a:pt x="6104" y="198"/>
                  </a:cubicBezTo>
                  <a:cubicBezTo>
                    <a:pt x="6058" y="284"/>
                    <a:pt x="6091" y="390"/>
                    <a:pt x="6175" y="436"/>
                  </a:cubicBezTo>
                  <a:cubicBezTo>
                    <a:pt x="7703" y="1254"/>
                    <a:pt x="8651" y="2838"/>
                    <a:pt x="8651" y="4569"/>
                  </a:cubicBezTo>
                  <a:cubicBezTo>
                    <a:pt x="8651" y="6974"/>
                    <a:pt x="6825" y="8976"/>
                    <a:pt x="4469" y="9228"/>
                  </a:cubicBezTo>
                  <a:lnTo>
                    <a:pt x="4469" y="8351"/>
                  </a:lnTo>
                  <a:lnTo>
                    <a:pt x="6285" y="8351"/>
                  </a:lnTo>
                  <a:cubicBezTo>
                    <a:pt x="6465" y="8351"/>
                    <a:pt x="6578" y="8171"/>
                    <a:pt x="6503" y="8017"/>
                  </a:cubicBezTo>
                  <a:cubicBezTo>
                    <a:pt x="6330" y="7672"/>
                    <a:pt x="5726" y="6688"/>
                    <a:pt x="5514" y="6340"/>
                  </a:cubicBezTo>
                  <a:lnTo>
                    <a:pt x="5784" y="6340"/>
                  </a:lnTo>
                  <a:cubicBezTo>
                    <a:pt x="5964" y="6340"/>
                    <a:pt x="6076" y="6162"/>
                    <a:pt x="6003" y="6009"/>
                  </a:cubicBezTo>
                  <a:cubicBezTo>
                    <a:pt x="5817" y="5626"/>
                    <a:pt x="4989" y="4235"/>
                    <a:pt x="4847" y="3991"/>
                  </a:cubicBezTo>
                  <a:lnTo>
                    <a:pt x="5209" y="3991"/>
                  </a:lnTo>
                  <a:cubicBezTo>
                    <a:pt x="5380" y="3991"/>
                    <a:pt x="5491" y="3815"/>
                    <a:pt x="5421" y="3661"/>
                  </a:cubicBezTo>
                  <a:cubicBezTo>
                    <a:pt x="5323" y="3448"/>
                    <a:pt x="5053" y="2944"/>
                    <a:pt x="4785" y="2444"/>
                  </a:cubicBezTo>
                  <a:cubicBezTo>
                    <a:pt x="4882" y="2363"/>
                    <a:pt x="4928" y="2237"/>
                    <a:pt x="4907" y="2111"/>
                  </a:cubicBezTo>
                  <a:cubicBezTo>
                    <a:pt x="4823" y="1616"/>
                    <a:pt x="4823" y="1643"/>
                    <a:pt x="4829" y="1638"/>
                  </a:cubicBezTo>
                  <a:lnTo>
                    <a:pt x="5169" y="1307"/>
                  </a:lnTo>
                  <a:cubicBezTo>
                    <a:pt x="5381" y="1100"/>
                    <a:pt x="5263" y="739"/>
                    <a:pt x="4970" y="697"/>
                  </a:cubicBezTo>
                  <a:cubicBezTo>
                    <a:pt x="4472" y="623"/>
                    <a:pt x="4499" y="631"/>
                    <a:pt x="4496" y="625"/>
                  </a:cubicBezTo>
                  <a:lnTo>
                    <a:pt x="4286" y="199"/>
                  </a:lnTo>
                  <a:cubicBezTo>
                    <a:pt x="4220" y="67"/>
                    <a:pt x="4093" y="0"/>
                    <a:pt x="3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5"/>
            <p:cNvSpPr/>
            <p:nvPr/>
          </p:nvSpPr>
          <p:spPr>
            <a:xfrm>
              <a:off x="3491350" y="997725"/>
              <a:ext cx="25" cy="50"/>
            </a:xfrm>
            <a:custGeom>
              <a:rect b="b" l="l" r="r" t="t"/>
              <a:pathLst>
                <a:path extrusionOk="0" h="2" w="1">
                  <a:moveTo>
                    <a:pt x="0" y="1"/>
                  </a:moveTo>
                  <a:cubicBezTo>
                    <a:pt x="0" y="1"/>
                    <a:pt x="0" y="1"/>
                    <a:pt x="0" y="1"/>
                  </a:cubicBezTo>
                  <a:cubicBezTo>
                    <a:pt x="0" y="0"/>
                    <a:pt x="0" y="0"/>
                    <a:pt x="0" y="0"/>
                  </a:cubicBezTo>
                  <a:cubicBezTo>
                    <a:pt x="0" y="0"/>
                    <a:pt x="0"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5"/>
            <p:cNvSpPr/>
            <p:nvPr/>
          </p:nvSpPr>
          <p:spPr>
            <a:xfrm>
              <a:off x="3599675" y="814700"/>
              <a:ext cx="30500" cy="30500"/>
            </a:xfrm>
            <a:custGeom>
              <a:rect b="b" l="l" r="r" t="t"/>
              <a:pathLst>
                <a:path extrusionOk="0" h="1220" w="1220">
                  <a:moveTo>
                    <a:pt x="610" y="352"/>
                  </a:moveTo>
                  <a:cubicBezTo>
                    <a:pt x="753" y="352"/>
                    <a:pt x="868" y="467"/>
                    <a:pt x="868" y="611"/>
                  </a:cubicBezTo>
                  <a:cubicBezTo>
                    <a:pt x="868" y="753"/>
                    <a:pt x="753" y="868"/>
                    <a:pt x="610" y="868"/>
                  </a:cubicBezTo>
                  <a:cubicBezTo>
                    <a:pt x="468" y="868"/>
                    <a:pt x="352" y="753"/>
                    <a:pt x="352" y="611"/>
                  </a:cubicBezTo>
                  <a:cubicBezTo>
                    <a:pt x="352" y="467"/>
                    <a:pt x="468" y="352"/>
                    <a:pt x="610" y="352"/>
                  </a:cubicBezTo>
                  <a:close/>
                  <a:moveTo>
                    <a:pt x="610" y="1"/>
                  </a:moveTo>
                  <a:cubicBezTo>
                    <a:pt x="274" y="1"/>
                    <a:pt x="1" y="274"/>
                    <a:pt x="1" y="611"/>
                  </a:cubicBezTo>
                  <a:cubicBezTo>
                    <a:pt x="1" y="947"/>
                    <a:pt x="274" y="1220"/>
                    <a:pt x="610" y="1220"/>
                  </a:cubicBezTo>
                  <a:cubicBezTo>
                    <a:pt x="946" y="1220"/>
                    <a:pt x="1220" y="947"/>
                    <a:pt x="1220" y="611"/>
                  </a:cubicBezTo>
                  <a:cubicBezTo>
                    <a:pt x="1220" y="274"/>
                    <a:pt x="946" y="1"/>
                    <a:pt x="6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5"/>
            <p:cNvSpPr/>
            <p:nvPr/>
          </p:nvSpPr>
          <p:spPr>
            <a:xfrm>
              <a:off x="3641600" y="867050"/>
              <a:ext cx="30475" cy="30500"/>
            </a:xfrm>
            <a:custGeom>
              <a:rect b="b" l="l" r="r" t="t"/>
              <a:pathLst>
                <a:path extrusionOk="0" h="1220" w="1219">
                  <a:moveTo>
                    <a:pt x="609" y="351"/>
                  </a:moveTo>
                  <a:cubicBezTo>
                    <a:pt x="751" y="351"/>
                    <a:pt x="868" y="467"/>
                    <a:pt x="868" y="609"/>
                  </a:cubicBezTo>
                  <a:cubicBezTo>
                    <a:pt x="868" y="753"/>
                    <a:pt x="751" y="868"/>
                    <a:pt x="609" y="868"/>
                  </a:cubicBezTo>
                  <a:cubicBezTo>
                    <a:pt x="466" y="868"/>
                    <a:pt x="351" y="753"/>
                    <a:pt x="351" y="609"/>
                  </a:cubicBezTo>
                  <a:cubicBezTo>
                    <a:pt x="351" y="467"/>
                    <a:pt x="467" y="351"/>
                    <a:pt x="609" y="351"/>
                  </a:cubicBezTo>
                  <a:close/>
                  <a:moveTo>
                    <a:pt x="609" y="0"/>
                  </a:moveTo>
                  <a:cubicBezTo>
                    <a:pt x="273" y="0"/>
                    <a:pt x="0" y="273"/>
                    <a:pt x="0" y="609"/>
                  </a:cubicBezTo>
                  <a:cubicBezTo>
                    <a:pt x="0" y="945"/>
                    <a:pt x="273" y="1219"/>
                    <a:pt x="609" y="1219"/>
                  </a:cubicBezTo>
                  <a:cubicBezTo>
                    <a:pt x="945" y="1219"/>
                    <a:pt x="1218" y="945"/>
                    <a:pt x="1218" y="609"/>
                  </a:cubicBezTo>
                  <a:cubicBezTo>
                    <a:pt x="1218" y="273"/>
                    <a:pt x="945" y="0"/>
                    <a:pt x="6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5"/>
            <p:cNvSpPr/>
            <p:nvPr/>
          </p:nvSpPr>
          <p:spPr>
            <a:xfrm>
              <a:off x="3621375" y="932100"/>
              <a:ext cx="30500" cy="30500"/>
            </a:xfrm>
            <a:custGeom>
              <a:rect b="b" l="l" r="r" t="t"/>
              <a:pathLst>
                <a:path extrusionOk="0" h="1220" w="1220">
                  <a:moveTo>
                    <a:pt x="609" y="352"/>
                  </a:moveTo>
                  <a:cubicBezTo>
                    <a:pt x="753" y="352"/>
                    <a:pt x="868" y="468"/>
                    <a:pt x="868" y="611"/>
                  </a:cubicBezTo>
                  <a:cubicBezTo>
                    <a:pt x="868" y="753"/>
                    <a:pt x="753" y="869"/>
                    <a:pt x="609" y="869"/>
                  </a:cubicBezTo>
                  <a:cubicBezTo>
                    <a:pt x="467" y="869"/>
                    <a:pt x="352" y="753"/>
                    <a:pt x="352" y="611"/>
                  </a:cubicBezTo>
                  <a:cubicBezTo>
                    <a:pt x="352" y="468"/>
                    <a:pt x="467" y="352"/>
                    <a:pt x="609" y="352"/>
                  </a:cubicBezTo>
                  <a:close/>
                  <a:moveTo>
                    <a:pt x="609" y="1"/>
                  </a:moveTo>
                  <a:cubicBezTo>
                    <a:pt x="274" y="1"/>
                    <a:pt x="0" y="275"/>
                    <a:pt x="0" y="611"/>
                  </a:cubicBezTo>
                  <a:cubicBezTo>
                    <a:pt x="0" y="947"/>
                    <a:pt x="274" y="1220"/>
                    <a:pt x="609" y="1220"/>
                  </a:cubicBezTo>
                  <a:cubicBezTo>
                    <a:pt x="945" y="1220"/>
                    <a:pt x="1219" y="947"/>
                    <a:pt x="1219" y="611"/>
                  </a:cubicBezTo>
                  <a:cubicBezTo>
                    <a:pt x="1219" y="275"/>
                    <a:pt x="945" y="1"/>
                    <a:pt x="6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5"/>
            <p:cNvSpPr/>
            <p:nvPr/>
          </p:nvSpPr>
          <p:spPr>
            <a:xfrm>
              <a:off x="3493650" y="814700"/>
              <a:ext cx="30450" cy="30500"/>
            </a:xfrm>
            <a:custGeom>
              <a:rect b="b" l="l" r="r" t="t"/>
              <a:pathLst>
                <a:path extrusionOk="0" h="1220" w="1218">
                  <a:moveTo>
                    <a:pt x="609" y="352"/>
                  </a:moveTo>
                  <a:cubicBezTo>
                    <a:pt x="751" y="352"/>
                    <a:pt x="868" y="467"/>
                    <a:pt x="868" y="611"/>
                  </a:cubicBezTo>
                  <a:cubicBezTo>
                    <a:pt x="868" y="753"/>
                    <a:pt x="751" y="868"/>
                    <a:pt x="609" y="868"/>
                  </a:cubicBezTo>
                  <a:cubicBezTo>
                    <a:pt x="467" y="868"/>
                    <a:pt x="350" y="753"/>
                    <a:pt x="350" y="611"/>
                  </a:cubicBezTo>
                  <a:cubicBezTo>
                    <a:pt x="350" y="467"/>
                    <a:pt x="467" y="352"/>
                    <a:pt x="609" y="352"/>
                  </a:cubicBezTo>
                  <a:close/>
                  <a:moveTo>
                    <a:pt x="609" y="1"/>
                  </a:moveTo>
                  <a:cubicBezTo>
                    <a:pt x="273" y="1"/>
                    <a:pt x="0" y="274"/>
                    <a:pt x="0" y="611"/>
                  </a:cubicBezTo>
                  <a:cubicBezTo>
                    <a:pt x="0" y="947"/>
                    <a:pt x="273" y="1220"/>
                    <a:pt x="609" y="1220"/>
                  </a:cubicBezTo>
                  <a:cubicBezTo>
                    <a:pt x="945" y="1220"/>
                    <a:pt x="1218" y="947"/>
                    <a:pt x="1218" y="611"/>
                  </a:cubicBezTo>
                  <a:cubicBezTo>
                    <a:pt x="1218" y="274"/>
                    <a:pt x="945" y="1"/>
                    <a:pt x="6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5"/>
            <p:cNvSpPr/>
            <p:nvPr/>
          </p:nvSpPr>
          <p:spPr>
            <a:xfrm>
              <a:off x="3451725" y="867050"/>
              <a:ext cx="30500" cy="30500"/>
            </a:xfrm>
            <a:custGeom>
              <a:rect b="b" l="l" r="r" t="t"/>
              <a:pathLst>
                <a:path extrusionOk="0" h="1220" w="1220">
                  <a:moveTo>
                    <a:pt x="610" y="351"/>
                  </a:moveTo>
                  <a:cubicBezTo>
                    <a:pt x="753" y="351"/>
                    <a:pt x="868" y="467"/>
                    <a:pt x="868" y="609"/>
                  </a:cubicBezTo>
                  <a:cubicBezTo>
                    <a:pt x="868" y="753"/>
                    <a:pt x="753" y="868"/>
                    <a:pt x="610" y="868"/>
                  </a:cubicBezTo>
                  <a:cubicBezTo>
                    <a:pt x="468" y="868"/>
                    <a:pt x="352" y="753"/>
                    <a:pt x="352" y="609"/>
                  </a:cubicBezTo>
                  <a:cubicBezTo>
                    <a:pt x="352" y="467"/>
                    <a:pt x="468" y="351"/>
                    <a:pt x="610" y="351"/>
                  </a:cubicBezTo>
                  <a:close/>
                  <a:moveTo>
                    <a:pt x="610" y="0"/>
                  </a:moveTo>
                  <a:cubicBezTo>
                    <a:pt x="274" y="0"/>
                    <a:pt x="1" y="273"/>
                    <a:pt x="1" y="609"/>
                  </a:cubicBezTo>
                  <a:cubicBezTo>
                    <a:pt x="1" y="945"/>
                    <a:pt x="274" y="1219"/>
                    <a:pt x="610" y="1219"/>
                  </a:cubicBezTo>
                  <a:cubicBezTo>
                    <a:pt x="947" y="1219"/>
                    <a:pt x="1220" y="945"/>
                    <a:pt x="1220" y="609"/>
                  </a:cubicBezTo>
                  <a:cubicBezTo>
                    <a:pt x="1220" y="273"/>
                    <a:pt x="946" y="0"/>
                    <a:pt x="6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5"/>
            <p:cNvSpPr/>
            <p:nvPr/>
          </p:nvSpPr>
          <p:spPr>
            <a:xfrm>
              <a:off x="3471925" y="932100"/>
              <a:ext cx="30500" cy="30500"/>
            </a:xfrm>
            <a:custGeom>
              <a:rect b="b" l="l" r="r" t="t"/>
              <a:pathLst>
                <a:path extrusionOk="0" h="1220" w="1220">
                  <a:moveTo>
                    <a:pt x="611" y="352"/>
                  </a:moveTo>
                  <a:cubicBezTo>
                    <a:pt x="753" y="352"/>
                    <a:pt x="869" y="468"/>
                    <a:pt x="869" y="611"/>
                  </a:cubicBezTo>
                  <a:cubicBezTo>
                    <a:pt x="869" y="753"/>
                    <a:pt x="753" y="869"/>
                    <a:pt x="611" y="869"/>
                  </a:cubicBezTo>
                  <a:cubicBezTo>
                    <a:pt x="468" y="869"/>
                    <a:pt x="352" y="753"/>
                    <a:pt x="352" y="611"/>
                  </a:cubicBezTo>
                  <a:cubicBezTo>
                    <a:pt x="352" y="468"/>
                    <a:pt x="468" y="352"/>
                    <a:pt x="611" y="352"/>
                  </a:cubicBezTo>
                  <a:close/>
                  <a:moveTo>
                    <a:pt x="611" y="1"/>
                  </a:moveTo>
                  <a:cubicBezTo>
                    <a:pt x="275" y="1"/>
                    <a:pt x="1" y="275"/>
                    <a:pt x="1" y="611"/>
                  </a:cubicBezTo>
                  <a:cubicBezTo>
                    <a:pt x="1" y="947"/>
                    <a:pt x="275" y="1220"/>
                    <a:pt x="611" y="1220"/>
                  </a:cubicBezTo>
                  <a:cubicBezTo>
                    <a:pt x="946" y="1220"/>
                    <a:pt x="1219" y="947"/>
                    <a:pt x="1219" y="611"/>
                  </a:cubicBezTo>
                  <a:cubicBezTo>
                    <a:pt x="1219" y="275"/>
                    <a:pt x="946" y="1"/>
                    <a:pt x="6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 name="Google Shape;1024;p35"/>
          <p:cNvGrpSpPr/>
          <p:nvPr/>
        </p:nvGrpSpPr>
        <p:grpSpPr>
          <a:xfrm>
            <a:off x="954077" y="3251935"/>
            <a:ext cx="266332" cy="397794"/>
            <a:chOff x="3461875" y="1173700"/>
            <a:chExt cx="199350" cy="297750"/>
          </a:xfrm>
        </p:grpSpPr>
        <p:sp>
          <p:nvSpPr>
            <p:cNvPr id="1025" name="Google Shape;1025;p35"/>
            <p:cNvSpPr/>
            <p:nvPr/>
          </p:nvSpPr>
          <p:spPr>
            <a:xfrm>
              <a:off x="3461875" y="1173700"/>
              <a:ext cx="199350" cy="297750"/>
            </a:xfrm>
            <a:custGeom>
              <a:rect b="b" l="l" r="r" t="t"/>
              <a:pathLst>
                <a:path extrusionOk="0" h="11910" w="7974">
                  <a:moveTo>
                    <a:pt x="1494" y="352"/>
                  </a:moveTo>
                  <a:cubicBezTo>
                    <a:pt x="1658" y="352"/>
                    <a:pt x="1790" y="485"/>
                    <a:pt x="1790" y="649"/>
                  </a:cubicBezTo>
                  <a:lnTo>
                    <a:pt x="1790" y="1484"/>
                  </a:lnTo>
                  <a:lnTo>
                    <a:pt x="1196" y="1484"/>
                  </a:lnTo>
                  <a:lnTo>
                    <a:pt x="1196" y="649"/>
                  </a:lnTo>
                  <a:cubicBezTo>
                    <a:pt x="1196" y="486"/>
                    <a:pt x="1330" y="352"/>
                    <a:pt x="1494" y="352"/>
                  </a:cubicBezTo>
                  <a:close/>
                  <a:moveTo>
                    <a:pt x="6480" y="352"/>
                  </a:moveTo>
                  <a:cubicBezTo>
                    <a:pt x="6645" y="352"/>
                    <a:pt x="6778" y="486"/>
                    <a:pt x="6778" y="649"/>
                  </a:cubicBezTo>
                  <a:lnTo>
                    <a:pt x="6778" y="1484"/>
                  </a:lnTo>
                  <a:lnTo>
                    <a:pt x="6184" y="1484"/>
                  </a:lnTo>
                  <a:lnTo>
                    <a:pt x="6184" y="649"/>
                  </a:lnTo>
                  <a:cubicBezTo>
                    <a:pt x="6184" y="485"/>
                    <a:pt x="6317" y="352"/>
                    <a:pt x="6480" y="352"/>
                  </a:cubicBezTo>
                  <a:close/>
                  <a:moveTo>
                    <a:pt x="1494" y="0"/>
                  </a:moveTo>
                  <a:cubicBezTo>
                    <a:pt x="1135" y="0"/>
                    <a:pt x="845" y="291"/>
                    <a:pt x="845" y="649"/>
                  </a:cubicBezTo>
                  <a:lnTo>
                    <a:pt x="845" y="1484"/>
                  </a:lnTo>
                  <a:lnTo>
                    <a:pt x="305" y="1484"/>
                  </a:lnTo>
                  <a:cubicBezTo>
                    <a:pt x="138" y="1484"/>
                    <a:pt x="1" y="1620"/>
                    <a:pt x="1" y="1788"/>
                  </a:cubicBezTo>
                  <a:lnTo>
                    <a:pt x="1" y="8580"/>
                  </a:lnTo>
                  <a:cubicBezTo>
                    <a:pt x="1" y="8677"/>
                    <a:pt x="80" y="8756"/>
                    <a:pt x="177" y="8756"/>
                  </a:cubicBezTo>
                  <a:cubicBezTo>
                    <a:pt x="274" y="8756"/>
                    <a:pt x="352" y="8678"/>
                    <a:pt x="352" y="8580"/>
                  </a:cubicBezTo>
                  <a:lnTo>
                    <a:pt x="352" y="3500"/>
                  </a:lnTo>
                  <a:lnTo>
                    <a:pt x="7622" y="3500"/>
                  </a:lnTo>
                  <a:lnTo>
                    <a:pt x="7622" y="11243"/>
                  </a:lnTo>
                  <a:cubicBezTo>
                    <a:pt x="7622" y="11417"/>
                    <a:pt x="7481" y="11559"/>
                    <a:pt x="7307" y="11559"/>
                  </a:cubicBezTo>
                  <a:lnTo>
                    <a:pt x="4059" y="11559"/>
                  </a:lnTo>
                  <a:cubicBezTo>
                    <a:pt x="4082" y="11548"/>
                    <a:pt x="4074" y="11550"/>
                    <a:pt x="4819" y="11122"/>
                  </a:cubicBezTo>
                  <a:cubicBezTo>
                    <a:pt x="5572" y="11363"/>
                    <a:pt x="5555" y="11366"/>
                    <a:pt x="5599" y="11366"/>
                  </a:cubicBezTo>
                  <a:cubicBezTo>
                    <a:pt x="5600" y="11366"/>
                    <a:pt x="5601" y="11366"/>
                    <a:pt x="5603" y="11366"/>
                  </a:cubicBezTo>
                  <a:cubicBezTo>
                    <a:pt x="5801" y="11366"/>
                    <a:pt x="5848" y="11085"/>
                    <a:pt x="5657" y="11024"/>
                  </a:cubicBezTo>
                  <a:lnTo>
                    <a:pt x="5229" y="10885"/>
                  </a:lnTo>
                  <a:lnTo>
                    <a:pt x="5680" y="10624"/>
                  </a:lnTo>
                  <a:cubicBezTo>
                    <a:pt x="6441" y="10866"/>
                    <a:pt x="6417" y="10868"/>
                    <a:pt x="6463" y="10868"/>
                  </a:cubicBezTo>
                  <a:cubicBezTo>
                    <a:pt x="6463" y="10868"/>
                    <a:pt x="6464" y="10868"/>
                    <a:pt x="6465" y="10868"/>
                  </a:cubicBezTo>
                  <a:cubicBezTo>
                    <a:pt x="6664" y="10868"/>
                    <a:pt x="6709" y="10587"/>
                    <a:pt x="6519" y="10526"/>
                  </a:cubicBezTo>
                  <a:lnTo>
                    <a:pt x="6090" y="10387"/>
                  </a:lnTo>
                  <a:lnTo>
                    <a:pt x="6654" y="10061"/>
                  </a:lnTo>
                  <a:cubicBezTo>
                    <a:pt x="6738" y="10013"/>
                    <a:pt x="6767" y="9906"/>
                    <a:pt x="6718" y="9821"/>
                  </a:cubicBezTo>
                  <a:cubicBezTo>
                    <a:pt x="6686" y="9765"/>
                    <a:pt x="6627" y="9734"/>
                    <a:pt x="6566" y="9734"/>
                  </a:cubicBezTo>
                  <a:cubicBezTo>
                    <a:pt x="6536" y="9734"/>
                    <a:pt x="6506" y="9742"/>
                    <a:pt x="6478" y="9758"/>
                  </a:cubicBezTo>
                  <a:lnTo>
                    <a:pt x="5915" y="10083"/>
                  </a:lnTo>
                  <a:lnTo>
                    <a:pt x="6009" y="9642"/>
                  </a:lnTo>
                  <a:cubicBezTo>
                    <a:pt x="6029" y="9547"/>
                    <a:pt x="5968" y="9454"/>
                    <a:pt x="5874" y="9434"/>
                  </a:cubicBezTo>
                  <a:cubicBezTo>
                    <a:pt x="5861" y="9431"/>
                    <a:pt x="5848" y="9430"/>
                    <a:pt x="5836" y="9430"/>
                  </a:cubicBezTo>
                  <a:cubicBezTo>
                    <a:pt x="5755" y="9430"/>
                    <a:pt x="5683" y="9486"/>
                    <a:pt x="5665" y="9569"/>
                  </a:cubicBezTo>
                  <a:lnTo>
                    <a:pt x="5505" y="10319"/>
                  </a:lnTo>
                  <a:lnTo>
                    <a:pt x="5052" y="10581"/>
                  </a:lnTo>
                  <a:lnTo>
                    <a:pt x="5147" y="10140"/>
                  </a:lnTo>
                  <a:cubicBezTo>
                    <a:pt x="5167" y="10045"/>
                    <a:pt x="5107" y="9951"/>
                    <a:pt x="5012" y="9932"/>
                  </a:cubicBezTo>
                  <a:cubicBezTo>
                    <a:pt x="5000" y="9929"/>
                    <a:pt x="4987" y="9928"/>
                    <a:pt x="4975" y="9928"/>
                  </a:cubicBezTo>
                  <a:cubicBezTo>
                    <a:pt x="4893" y="9928"/>
                    <a:pt x="4821" y="9984"/>
                    <a:pt x="4803" y="10067"/>
                  </a:cubicBezTo>
                  <a:lnTo>
                    <a:pt x="4642" y="10817"/>
                  </a:lnTo>
                  <a:lnTo>
                    <a:pt x="4163" y="11094"/>
                  </a:lnTo>
                  <a:lnTo>
                    <a:pt x="4163" y="10541"/>
                  </a:lnTo>
                  <a:lnTo>
                    <a:pt x="4733" y="10025"/>
                  </a:lnTo>
                  <a:cubicBezTo>
                    <a:pt x="4805" y="9960"/>
                    <a:pt x="4810" y="9849"/>
                    <a:pt x="4745" y="9777"/>
                  </a:cubicBezTo>
                  <a:cubicBezTo>
                    <a:pt x="4711" y="9739"/>
                    <a:pt x="4663" y="9719"/>
                    <a:pt x="4615" y="9719"/>
                  </a:cubicBezTo>
                  <a:cubicBezTo>
                    <a:pt x="4573" y="9719"/>
                    <a:pt x="4531" y="9734"/>
                    <a:pt x="4497" y="9765"/>
                  </a:cubicBezTo>
                  <a:lnTo>
                    <a:pt x="4163" y="10067"/>
                  </a:lnTo>
                  <a:lnTo>
                    <a:pt x="4163" y="9544"/>
                  </a:lnTo>
                  <a:lnTo>
                    <a:pt x="4733" y="9030"/>
                  </a:lnTo>
                  <a:cubicBezTo>
                    <a:pt x="4805" y="8965"/>
                    <a:pt x="4810" y="8854"/>
                    <a:pt x="4745" y="8782"/>
                  </a:cubicBezTo>
                  <a:cubicBezTo>
                    <a:pt x="4711" y="8743"/>
                    <a:pt x="4663" y="8724"/>
                    <a:pt x="4615" y="8724"/>
                  </a:cubicBezTo>
                  <a:cubicBezTo>
                    <a:pt x="4573" y="8724"/>
                    <a:pt x="4531" y="8739"/>
                    <a:pt x="4497" y="8769"/>
                  </a:cubicBezTo>
                  <a:lnTo>
                    <a:pt x="4163" y="9071"/>
                  </a:lnTo>
                  <a:lnTo>
                    <a:pt x="4163" y="8420"/>
                  </a:lnTo>
                  <a:cubicBezTo>
                    <a:pt x="4163" y="8323"/>
                    <a:pt x="4084" y="8245"/>
                    <a:pt x="3987" y="8245"/>
                  </a:cubicBezTo>
                  <a:cubicBezTo>
                    <a:pt x="3890" y="8245"/>
                    <a:pt x="3812" y="8323"/>
                    <a:pt x="3812" y="8420"/>
                  </a:cubicBezTo>
                  <a:lnTo>
                    <a:pt x="3812" y="9071"/>
                  </a:lnTo>
                  <a:lnTo>
                    <a:pt x="3477" y="8769"/>
                  </a:lnTo>
                  <a:cubicBezTo>
                    <a:pt x="3443" y="8739"/>
                    <a:pt x="3401" y="8724"/>
                    <a:pt x="3359" y="8724"/>
                  </a:cubicBezTo>
                  <a:cubicBezTo>
                    <a:pt x="3311" y="8724"/>
                    <a:pt x="3263" y="8743"/>
                    <a:pt x="3229" y="8782"/>
                  </a:cubicBezTo>
                  <a:cubicBezTo>
                    <a:pt x="3164" y="8854"/>
                    <a:pt x="3169" y="8965"/>
                    <a:pt x="3241" y="9030"/>
                  </a:cubicBezTo>
                  <a:lnTo>
                    <a:pt x="3812" y="9544"/>
                  </a:lnTo>
                  <a:lnTo>
                    <a:pt x="3812" y="10067"/>
                  </a:lnTo>
                  <a:lnTo>
                    <a:pt x="3477" y="9765"/>
                  </a:lnTo>
                  <a:cubicBezTo>
                    <a:pt x="3443" y="9734"/>
                    <a:pt x="3401" y="9719"/>
                    <a:pt x="3359" y="9719"/>
                  </a:cubicBezTo>
                  <a:cubicBezTo>
                    <a:pt x="3311" y="9719"/>
                    <a:pt x="3263" y="9739"/>
                    <a:pt x="3229" y="9777"/>
                  </a:cubicBezTo>
                  <a:cubicBezTo>
                    <a:pt x="3164" y="9849"/>
                    <a:pt x="3169" y="9960"/>
                    <a:pt x="3241" y="10025"/>
                  </a:cubicBezTo>
                  <a:lnTo>
                    <a:pt x="3812" y="10541"/>
                  </a:lnTo>
                  <a:lnTo>
                    <a:pt x="3812" y="11094"/>
                  </a:lnTo>
                  <a:lnTo>
                    <a:pt x="3332" y="10817"/>
                  </a:lnTo>
                  <a:lnTo>
                    <a:pt x="3171" y="10067"/>
                  </a:lnTo>
                  <a:cubicBezTo>
                    <a:pt x="3153" y="9984"/>
                    <a:pt x="3081" y="9928"/>
                    <a:pt x="3000" y="9928"/>
                  </a:cubicBezTo>
                  <a:cubicBezTo>
                    <a:pt x="2987" y="9928"/>
                    <a:pt x="2975" y="9929"/>
                    <a:pt x="2962" y="9932"/>
                  </a:cubicBezTo>
                  <a:cubicBezTo>
                    <a:pt x="2867" y="9951"/>
                    <a:pt x="2807" y="10045"/>
                    <a:pt x="2827" y="10140"/>
                  </a:cubicBezTo>
                  <a:lnTo>
                    <a:pt x="2922" y="10581"/>
                  </a:lnTo>
                  <a:lnTo>
                    <a:pt x="2469" y="10319"/>
                  </a:lnTo>
                  <a:lnTo>
                    <a:pt x="2309" y="9569"/>
                  </a:lnTo>
                  <a:cubicBezTo>
                    <a:pt x="2291" y="9486"/>
                    <a:pt x="2219" y="9430"/>
                    <a:pt x="2138" y="9430"/>
                  </a:cubicBezTo>
                  <a:cubicBezTo>
                    <a:pt x="2126" y="9430"/>
                    <a:pt x="2113" y="9431"/>
                    <a:pt x="2101" y="9434"/>
                  </a:cubicBezTo>
                  <a:cubicBezTo>
                    <a:pt x="2006" y="9454"/>
                    <a:pt x="1945" y="9547"/>
                    <a:pt x="1966" y="9642"/>
                  </a:cubicBezTo>
                  <a:lnTo>
                    <a:pt x="2059" y="10083"/>
                  </a:lnTo>
                  <a:lnTo>
                    <a:pt x="1496" y="9758"/>
                  </a:lnTo>
                  <a:cubicBezTo>
                    <a:pt x="1468" y="9742"/>
                    <a:pt x="1438" y="9734"/>
                    <a:pt x="1409" y="9734"/>
                  </a:cubicBezTo>
                  <a:cubicBezTo>
                    <a:pt x="1348" y="9734"/>
                    <a:pt x="1289" y="9765"/>
                    <a:pt x="1257" y="9821"/>
                  </a:cubicBezTo>
                  <a:cubicBezTo>
                    <a:pt x="1207" y="9906"/>
                    <a:pt x="1236" y="10013"/>
                    <a:pt x="1321" y="10061"/>
                  </a:cubicBezTo>
                  <a:lnTo>
                    <a:pt x="1884" y="10387"/>
                  </a:lnTo>
                  <a:lnTo>
                    <a:pt x="1456" y="10526"/>
                  </a:lnTo>
                  <a:cubicBezTo>
                    <a:pt x="1363" y="10555"/>
                    <a:pt x="1312" y="10655"/>
                    <a:pt x="1342" y="10747"/>
                  </a:cubicBezTo>
                  <a:cubicBezTo>
                    <a:pt x="1366" y="10821"/>
                    <a:pt x="1436" y="10869"/>
                    <a:pt x="1510" y="10869"/>
                  </a:cubicBezTo>
                  <a:cubicBezTo>
                    <a:pt x="1528" y="10869"/>
                    <a:pt x="1546" y="10866"/>
                    <a:pt x="1564" y="10860"/>
                  </a:cubicBezTo>
                  <a:lnTo>
                    <a:pt x="2294" y="10624"/>
                  </a:lnTo>
                  <a:lnTo>
                    <a:pt x="2747" y="10885"/>
                  </a:lnTo>
                  <a:lnTo>
                    <a:pt x="2318" y="11024"/>
                  </a:lnTo>
                  <a:cubicBezTo>
                    <a:pt x="2225" y="11054"/>
                    <a:pt x="2175" y="11153"/>
                    <a:pt x="2205" y="11244"/>
                  </a:cubicBezTo>
                  <a:cubicBezTo>
                    <a:pt x="2229" y="11319"/>
                    <a:pt x="2297" y="11366"/>
                    <a:pt x="2371" y="11366"/>
                  </a:cubicBezTo>
                  <a:cubicBezTo>
                    <a:pt x="2389" y="11366"/>
                    <a:pt x="2407" y="11363"/>
                    <a:pt x="2425" y="11358"/>
                  </a:cubicBezTo>
                  <a:lnTo>
                    <a:pt x="3157" y="11122"/>
                  </a:lnTo>
                  <a:cubicBezTo>
                    <a:pt x="3925" y="11565"/>
                    <a:pt x="3895" y="11549"/>
                    <a:pt x="3915" y="11559"/>
                  </a:cubicBezTo>
                  <a:lnTo>
                    <a:pt x="668" y="11559"/>
                  </a:lnTo>
                  <a:cubicBezTo>
                    <a:pt x="494" y="11559"/>
                    <a:pt x="353" y="11417"/>
                    <a:pt x="353" y="11243"/>
                  </a:cubicBezTo>
                  <a:lnTo>
                    <a:pt x="353" y="9283"/>
                  </a:lnTo>
                  <a:cubicBezTo>
                    <a:pt x="353" y="9186"/>
                    <a:pt x="274" y="9107"/>
                    <a:pt x="177" y="9107"/>
                  </a:cubicBezTo>
                  <a:cubicBezTo>
                    <a:pt x="80" y="9107"/>
                    <a:pt x="1" y="9186"/>
                    <a:pt x="1" y="9283"/>
                  </a:cubicBezTo>
                  <a:lnTo>
                    <a:pt x="1" y="11243"/>
                  </a:lnTo>
                  <a:cubicBezTo>
                    <a:pt x="1" y="11611"/>
                    <a:pt x="301" y="11910"/>
                    <a:pt x="668" y="11910"/>
                  </a:cubicBezTo>
                  <a:lnTo>
                    <a:pt x="7307" y="11910"/>
                  </a:lnTo>
                  <a:cubicBezTo>
                    <a:pt x="7675" y="11910"/>
                    <a:pt x="7973" y="11611"/>
                    <a:pt x="7973" y="11243"/>
                  </a:cubicBezTo>
                  <a:lnTo>
                    <a:pt x="7973" y="1788"/>
                  </a:lnTo>
                  <a:cubicBezTo>
                    <a:pt x="7973" y="1620"/>
                    <a:pt x="7836" y="1484"/>
                    <a:pt x="7669" y="1484"/>
                  </a:cubicBezTo>
                  <a:lnTo>
                    <a:pt x="7130" y="1484"/>
                  </a:lnTo>
                  <a:lnTo>
                    <a:pt x="7130" y="649"/>
                  </a:lnTo>
                  <a:cubicBezTo>
                    <a:pt x="7130" y="291"/>
                    <a:pt x="6839" y="0"/>
                    <a:pt x="6480" y="0"/>
                  </a:cubicBezTo>
                  <a:cubicBezTo>
                    <a:pt x="6123" y="0"/>
                    <a:pt x="5832" y="291"/>
                    <a:pt x="5832" y="649"/>
                  </a:cubicBezTo>
                  <a:lnTo>
                    <a:pt x="5832" y="1484"/>
                  </a:lnTo>
                  <a:lnTo>
                    <a:pt x="3384" y="1484"/>
                  </a:lnTo>
                  <a:cubicBezTo>
                    <a:pt x="3287" y="1484"/>
                    <a:pt x="3209" y="1562"/>
                    <a:pt x="3209" y="1660"/>
                  </a:cubicBezTo>
                  <a:cubicBezTo>
                    <a:pt x="3209" y="1757"/>
                    <a:pt x="3287" y="1835"/>
                    <a:pt x="3384" y="1835"/>
                  </a:cubicBezTo>
                  <a:lnTo>
                    <a:pt x="7622" y="1835"/>
                  </a:lnTo>
                  <a:lnTo>
                    <a:pt x="7622" y="3149"/>
                  </a:lnTo>
                  <a:lnTo>
                    <a:pt x="352" y="3149"/>
                  </a:lnTo>
                  <a:lnTo>
                    <a:pt x="352" y="1835"/>
                  </a:lnTo>
                  <a:lnTo>
                    <a:pt x="2682" y="1835"/>
                  </a:lnTo>
                  <a:cubicBezTo>
                    <a:pt x="2778" y="1835"/>
                    <a:pt x="2858" y="1757"/>
                    <a:pt x="2858" y="1659"/>
                  </a:cubicBezTo>
                  <a:cubicBezTo>
                    <a:pt x="2858" y="1562"/>
                    <a:pt x="2778" y="1484"/>
                    <a:pt x="2682" y="1484"/>
                  </a:cubicBezTo>
                  <a:lnTo>
                    <a:pt x="2142" y="1484"/>
                  </a:lnTo>
                  <a:lnTo>
                    <a:pt x="2142" y="649"/>
                  </a:lnTo>
                  <a:cubicBezTo>
                    <a:pt x="2142" y="291"/>
                    <a:pt x="1851" y="0"/>
                    <a:pt x="14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5"/>
            <p:cNvSpPr/>
            <p:nvPr/>
          </p:nvSpPr>
          <p:spPr>
            <a:xfrm>
              <a:off x="3478500" y="1265725"/>
              <a:ext cx="77800" cy="119200"/>
            </a:xfrm>
            <a:custGeom>
              <a:rect b="b" l="l" r="r" t="t"/>
              <a:pathLst>
                <a:path extrusionOk="0" h="4768" w="3112">
                  <a:moveTo>
                    <a:pt x="1555" y="0"/>
                  </a:moveTo>
                  <a:cubicBezTo>
                    <a:pt x="812" y="0"/>
                    <a:pt x="88" y="499"/>
                    <a:pt x="88" y="1351"/>
                  </a:cubicBezTo>
                  <a:cubicBezTo>
                    <a:pt x="88" y="1836"/>
                    <a:pt x="411" y="2054"/>
                    <a:pt x="738" y="2054"/>
                  </a:cubicBezTo>
                  <a:cubicBezTo>
                    <a:pt x="1072" y="2054"/>
                    <a:pt x="1410" y="1826"/>
                    <a:pt x="1410" y="1424"/>
                  </a:cubicBezTo>
                  <a:cubicBezTo>
                    <a:pt x="1410" y="1336"/>
                    <a:pt x="1410" y="1306"/>
                    <a:pt x="1543" y="1306"/>
                  </a:cubicBezTo>
                  <a:cubicBezTo>
                    <a:pt x="1713" y="1306"/>
                    <a:pt x="1749" y="1409"/>
                    <a:pt x="1749" y="1497"/>
                  </a:cubicBezTo>
                  <a:cubicBezTo>
                    <a:pt x="1749" y="2003"/>
                    <a:pt x="0" y="2502"/>
                    <a:pt x="0" y="3639"/>
                  </a:cubicBezTo>
                  <a:lnTo>
                    <a:pt x="0" y="4141"/>
                  </a:lnTo>
                  <a:cubicBezTo>
                    <a:pt x="0" y="4516"/>
                    <a:pt x="337" y="4768"/>
                    <a:pt x="652" y="4768"/>
                  </a:cubicBezTo>
                  <a:lnTo>
                    <a:pt x="876" y="4768"/>
                  </a:lnTo>
                  <a:cubicBezTo>
                    <a:pt x="973" y="4768"/>
                    <a:pt x="1052" y="4689"/>
                    <a:pt x="1052" y="4592"/>
                  </a:cubicBezTo>
                  <a:cubicBezTo>
                    <a:pt x="1052" y="4495"/>
                    <a:pt x="973" y="4416"/>
                    <a:pt x="876" y="4416"/>
                  </a:cubicBezTo>
                  <a:lnTo>
                    <a:pt x="652" y="4416"/>
                  </a:lnTo>
                  <a:cubicBezTo>
                    <a:pt x="510" y="4416"/>
                    <a:pt x="352" y="4302"/>
                    <a:pt x="352" y="4141"/>
                  </a:cubicBezTo>
                  <a:lnTo>
                    <a:pt x="352" y="3639"/>
                  </a:lnTo>
                  <a:cubicBezTo>
                    <a:pt x="352" y="2687"/>
                    <a:pt x="2100" y="2298"/>
                    <a:pt x="2100" y="1497"/>
                  </a:cubicBezTo>
                  <a:cubicBezTo>
                    <a:pt x="2100" y="1235"/>
                    <a:pt x="1926" y="955"/>
                    <a:pt x="1543" y="955"/>
                  </a:cubicBezTo>
                  <a:cubicBezTo>
                    <a:pt x="1361" y="955"/>
                    <a:pt x="1058" y="1016"/>
                    <a:pt x="1058" y="1424"/>
                  </a:cubicBezTo>
                  <a:cubicBezTo>
                    <a:pt x="1058" y="1607"/>
                    <a:pt x="893" y="1705"/>
                    <a:pt x="737" y="1705"/>
                  </a:cubicBezTo>
                  <a:cubicBezTo>
                    <a:pt x="647" y="1705"/>
                    <a:pt x="439" y="1671"/>
                    <a:pt x="439" y="1351"/>
                  </a:cubicBezTo>
                  <a:cubicBezTo>
                    <a:pt x="439" y="721"/>
                    <a:pt x="990" y="351"/>
                    <a:pt x="1556" y="351"/>
                  </a:cubicBezTo>
                  <a:cubicBezTo>
                    <a:pt x="1856" y="351"/>
                    <a:pt x="2160" y="455"/>
                    <a:pt x="2390" y="679"/>
                  </a:cubicBezTo>
                  <a:cubicBezTo>
                    <a:pt x="2605" y="889"/>
                    <a:pt x="2724" y="1176"/>
                    <a:pt x="2724" y="1486"/>
                  </a:cubicBezTo>
                  <a:cubicBezTo>
                    <a:pt x="2724" y="2665"/>
                    <a:pt x="985" y="3078"/>
                    <a:pt x="985" y="3639"/>
                  </a:cubicBezTo>
                  <a:lnTo>
                    <a:pt x="985" y="3642"/>
                  </a:lnTo>
                  <a:cubicBezTo>
                    <a:pt x="985" y="3740"/>
                    <a:pt x="1065" y="3818"/>
                    <a:pt x="1161" y="3818"/>
                  </a:cubicBezTo>
                  <a:lnTo>
                    <a:pt x="2495" y="3818"/>
                  </a:lnTo>
                  <a:cubicBezTo>
                    <a:pt x="2641" y="3818"/>
                    <a:pt x="2761" y="3951"/>
                    <a:pt x="2761" y="4114"/>
                  </a:cubicBezTo>
                  <a:cubicBezTo>
                    <a:pt x="2761" y="4281"/>
                    <a:pt x="2641" y="4416"/>
                    <a:pt x="2495" y="4416"/>
                  </a:cubicBezTo>
                  <a:lnTo>
                    <a:pt x="1579" y="4416"/>
                  </a:lnTo>
                  <a:cubicBezTo>
                    <a:pt x="1482" y="4416"/>
                    <a:pt x="1404" y="4495"/>
                    <a:pt x="1404" y="4592"/>
                  </a:cubicBezTo>
                  <a:cubicBezTo>
                    <a:pt x="1404" y="4689"/>
                    <a:pt x="1482" y="4767"/>
                    <a:pt x="1579" y="4767"/>
                  </a:cubicBezTo>
                  <a:lnTo>
                    <a:pt x="2495" y="4767"/>
                  </a:lnTo>
                  <a:cubicBezTo>
                    <a:pt x="2835" y="4767"/>
                    <a:pt x="3112" y="4474"/>
                    <a:pt x="3112" y="4115"/>
                  </a:cubicBezTo>
                  <a:cubicBezTo>
                    <a:pt x="3112" y="3757"/>
                    <a:pt x="2835" y="3467"/>
                    <a:pt x="2495" y="3467"/>
                  </a:cubicBezTo>
                  <a:lnTo>
                    <a:pt x="1527" y="3467"/>
                  </a:lnTo>
                  <a:cubicBezTo>
                    <a:pt x="2054" y="3047"/>
                    <a:pt x="3076" y="2543"/>
                    <a:pt x="3076" y="1486"/>
                  </a:cubicBezTo>
                  <a:cubicBezTo>
                    <a:pt x="3076" y="1080"/>
                    <a:pt x="2919" y="704"/>
                    <a:pt x="2635" y="427"/>
                  </a:cubicBezTo>
                  <a:cubicBezTo>
                    <a:pt x="2336" y="136"/>
                    <a:pt x="1943" y="0"/>
                    <a:pt x="15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5"/>
            <p:cNvSpPr/>
            <p:nvPr/>
          </p:nvSpPr>
          <p:spPr>
            <a:xfrm>
              <a:off x="3566275" y="1265725"/>
              <a:ext cx="78675" cy="119975"/>
            </a:xfrm>
            <a:custGeom>
              <a:rect b="b" l="l" r="r" t="t"/>
              <a:pathLst>
                <a:path extrusionOk="0" h="4799" w="3147">
                  <a:moveTo>
                    <a:pt x="1570" y="2837"/>
                  </a:moveTo>
                  <a:lnTo>
                    <a:pt x="1570" y="2838"/>
                  </a:lnTo>
                  <a:cubicBezTo>
                    <a:pt x="1734" y="2838"/>
                    <a:pt x="1807" y="2849"/>
                    <a:pt x="1807" y="3111"/>
                  </a:cubicBezTo>
                  <a:cubicBezTo>
                    <a:pt x="1804" y="3153"/>
                    <a:pt x="1822" y="3390"/>
                    <a:pt x="1750" y="3458"/>
                  </a:cubicBezTo>
                  <a:cubicBezTo>
                    <a:pt x="1720" y="3487"/>
                    <a:pt x="1651" y="3498"/>
                    <a:pt x="1580" y="3498"/>
                  </a:cubicBezTo>
                  <a:cubicBezTo>
                    <a:pt x="1507" y="3498"/>
                    <a:pt x="1431" y="3486"/>
                    <a:pt x="1387" y="3469"/>
                  </a:cubicBezTo>
                  <a:cubicBezTo>
                    <a:pt x="1328" y="3445"/>
                    <a:pt x="1328" y="3422"/>
                    <a:pt x="1328" y="3401"/>
                  </a:cubicBezTo>
                  <a:cubicBezTo>
                    <a:pt x="1328" y="3127"/>
                    <a:pt x="1178" y="2935"/>
                    <a:pt x="984" y="2837"/>
                  </a:cubicBezTo>
                  <a:close/>
                  <a:moveTo>
                    <a:pt x="892" y="1"/>
                  </a:moveTo>
                  <a:cubicBezTo>
                    <a:pt x="564" y="1"/>
                    <a:pt x="315" y="256"/>
                    <a:pt x="292" y="579"/>
                  </a:cubicBezTo>
                  <a:cubicBezTo>
                    <a:pt x="190" y="2065"/>
                    <a:pt x="182" y="2159"/>
                    <a:pt x="182" y="2216"/>
                  </a:cubicBezTo>
                  <a:cubicBezTo>
                    <a:pt x="182" y="2434"/>
                    <a:pt x="293" y="2665"/>
                    <a:pt x="533" y="2774"/>
                  </a:cubicBezTo>
                  <a:cubicBezTo>
                    <a:pt x="251" y="2827"/>
                    <a:pt x="1" y="3048"/>
                    <a:pt x="1" y="3427"/>
                  </a:cubicBezTo>
                  <a:cubicBezTo>
                    <a:pt x="1" y="4109"/>
                    <a:pt x="539" y="4799"/>
                    <a:pt x="1570" y="4799"/>
                  </a:cubicBezTo>
                  <a:cubicBezTo>
                    <a:pt x="2050" y="4799"/>
                    <a:pt x="2449" y="4647"/>
                    <a:pt x="2724" y="4362"/>
                  </a:cubicBezTo>
                  <a:cubicBezTo>
                    <a:pt x="2791" y="4292"/>
                    <a:pt x="2789" y="4181"/>
                    <a:pt x="2719" y="4114"/>
                  </a:cubicBezTo>
                  <a:cubicBezTo>
                    <a:pt x="2685" y="4081"/>
                    <a:pt x="2641" y="4065"/>
                    <a:pt x="2597" y="4065"/>
                  </a:cubicBezTo>
                  <a:cubicBezTo>
                    <a:pt x="2551" y="4065"/>
                    <a:pt x="2505" y="4083"/>
                    <a:pt x="2470" y="4119"/>
                  </a:cubicBezTo>
                  <a:cubicBezTo>
                    <a:pt x="2263" y="4333"/>
                    <a:pt x="1952" y="4448"/>
                    <a:pt x="1570" y="4448"/>
                  </a:cubicBezTo>
                  <a:cubicBezTo>
                    <a:pt x="770" y="4448"/>
                    <a:pt x="352" y="3933"/>
                    <a:pt x="352" y="3427"/>
                  </a:cubicBezTo>
                  <a:cubicBezTo>
                    <a:pt x="352" y="3129"/>
                    <a:pt x="613" y="3113"/>
                    <a:pt x="664" y="3113"/>
                  </a:cubicBezTo>
                  <a:cubicBezTo>
                    <a:pt x="781" y="3113"/>
                    <a:pt x="976" y="3174"/>
                    <a:pt x="976" y="3401"/>
                  </a:cubicBezTo>
                  <a:cubicBezTo>
                    <a:pt x="976" y="3673"/>
                    <a:pt x="1207" y="3849"/>
                    <a:pt x="1565" y="3849"/>
                  </a:cubicBezTo>
                  <a:cubicBezTo>
                    <a:pt x="1970" y="3849"/>
                    <a:pt x="2158" y="3646"/>
                    <a:pt x="2158" y="3209"/>
                  </a:cubicBezTo>
                  <a:cubicBezTo>
                    <a:pt x="2142" y="3149"/>
                    <a:pt x="2266" y="2487"/>
                    <a:pt x="1570" y="2487"/>
                  </a:cubicBezTo>
                  <a:lnTo>
                    <a:pt x="851" y="2487"/>
                  </a:lnTo>
                  <a:cubicBezTo>
                    <a:pt x="564" y="2487"/>
                    <a:pt x="533" y="2297"/>
                    <a:pt x="533" y="2216"/>
                  </a:cubicBezTo>
                  <a:cubicBezTo>
                    <a:pt x="533" y="2176"/>
                    <a:pt x="552" y="1922"/>
                    <a:pt x="644" y="603"/>
                  </a:cubicBezTo>
                  <a:cubicBezTo>
                    <a:pt x="674" y="370"/>
                    <a:pt x="841" y="352"/>
                    <a:pt x="892" y="352"/>
                  </a:cubicBezTo>
                  <a:lnTo>
                    <a:pt x="2340" y="352"/>
                  </a:lnTo>
                  <a:cubicBezTo>
                    <a:pt x="2684" y="352"/>
                    <a:pt x="2677" y="950"/>
                    <a:pt x="2340" y="950"/>
                  </a:cubicBezTo>
                  <a:lnTo>
                    <a:pt x="1385" y="950"/>
                  </a:lnTo>
                  <a:cubicBezTo>
                    <a:pt x="1293" y="950"/>
                    <a:pt x="1215" y="1022"/>
                    <a:pt x="1210" y="1113"/>
                  </a:cubicBezTo>
                  <a:cubicBezTo>
                    <a:pt x="1189" y="1682"/>
                    <a:pt x="1127" y="1758"/>
                    <a:pt x="1216" y="1853"/>
                  </a:cubicBezTo>
                  <a:cubicBezTo>
                    <a:pt x="1261" y="1901"/>
                    <a:pt x="1310" y="1909"/>
                    <a:pt x="1375" y="1909"/>
                  </a:cubicBezTo>
                  <a:cubicBezTo>
                    <a:pt x="1412" y="1909"/>
                    <a:pt x="1453" y="1907"/>
                    <a:pt x="1501" y="1907"/>
                  </a:cubicBezTo>
                  <a:cubicBezTo>
                    <a:pt x="1523" y="1907"/>
                    <a:pt x="1545" y="1907"/>
                    <a:pt x="1570" y="1909"/>
                  </a:cubicBezTo>
                  <a:cubicBezTo>
                    <a:pt x="2340" y="1909"/>
                    <a:pt x="2781" y="2347"/>
                    <a:pt x="2781" y="3111"/>
                  </a:cubicBezTo>
                  <a:cubicBezTo>
                    <a:pt x="2779" y="3170"/>
                    <a:pt x="2793" y="3362"/>
                    <a:pt x="2743" y="3585"/>
                  </a:cubicBezTo>
                  <a:cubicBezTo>
                    <a:pt x="2722" y="3680"/>
                    <a:pt x="2781" y="3774"/>
                    <a:pt x="2876" y="3795"/>
                  </a:cubicBezTo>
                  <a:cubicBezTo>
                    <a:pt x="2889" y="3798"/>
                    <a:pt x="2902" y="3799"/>
                    <a:pt x="2914" y="3799"/>
                  </a:cubicBezTo>
                  <a:cubicBezTo>
                    <a:pt x="2995" y="3799"/>
                    <a:pt x="3068" y="3744"/>
                    <a:pt x="3086" y="3661"/>
                  </a:cubicBezTo>
                  <a:cubicBezTo>
                    <a:pt x="3146" y="3395"/>
                    <a:pt x="3131" y="3169"/>
                    <a:pt x="3134" y="3111"/>
                  </a:cubicBezTo>
                  <a:cubicBezTo>
                    <a:pt x="3134" y="2153"/>
                    <a:pt x="2534" y="1558"/>
                    <a:pt x="1570" y="1558"/>
                  </a:cubicBezTo>
                  <a:lnTo>
                    <a:pt x="1533" y="1558"/>
                  </a:lnTo>
                  <a:lnTo>
                    <a:pt x="1549" y="1301"/>
                  </a:lnTo>
                  <a:lnTo>
                    <a:pt x="2340" y="1301"/>
                  </a:lnTo>
                  <a:cubicBezTo>
                    <a:pt x="2687" y="1301"/>
                    <a:pt x="2947" y="1021"/>
                    <a:pt x="2947" y="648"/>
                  </a:cubicBezTo>
                  <a:cubicBezTo>
                    <a:pt x="2947" y="279"/>
                    <a:pt x="2687" y="1"/>
                    <a:pt x="23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 name="Google Shape;1028;p35"/>
          <p:cNvSpPr/>
          <p:nvPr/>
        </p:nvSpPr>
        <p:spPr>
          <a:xfrm>
            <a:off x="3631924" y="1597998"/>
            <a:ext cx="367901" cy="397794"/>
          </a:xfrm>
          <a:custGeom>
            <a:rect b="b" l="l" r="r" t="t"/>
            <a:pathLst>
              <a:path extrusionOk="0" h="11910" w="11015">
                <a:moveTo>
                  <a:pt x="2668" y="1382"/>
                </a:moveTo>
                <a:lnTo>
                  <a:pt x="2668" y="2346"/>
                </a:lnTo>
                <a:lnTo>
                  <a:pt x="1244" y="2346"/>
                </a:lnTo>
                <a:lnTo>
                  <a:pt x="1244" y="1382"/>
                </a:lnTo>
                <a:close/>
                <a:moveTo>
                  <a:pt x="4444" y="1382"/>
                </a:moveTo>
                <a:lnTo>
                  <a:pt x="4444" y="2346"/>
                </a:lnTo>
                <a:lnTo>
                  <a:pt x="3020" y="2346"/>
                </a:lnTo>
                <a:lnTo>
                  <a:pt x="3020" y="1382"/>
                </a:lnTo>
                <a:close/>
                <a:moveTo>
                  <a:pt x="6220" y="1382"/>
                </a:moveTo>
                <a:lnTo>
                  <a:pt x="6220" y="2346"/>
                </a:lnTo>
                <a:lnTo>
                  <a:pt x="4796" y="2346"/>
                </a:lnTo>
                <a:lnTo>
                  <a:pt x="4796" y="1382"/>
                </a:lnTo>
                <a:close/>
                <a:moveTo>
                  <a:pt x="7996" y="1382"/>
                </a:moveTo>
                <a:lnTo>
                  <a:pt x="7996" y="2346"/>
                </a:lnTo>
                <a:lnTo>
                  <a:pt x="6571" y="2346"/>
                </a:lnTo>
                <a:lnTo>
                  <a:pt x="6571" y="1382"/>
                </a:lnTo>
                <a:close/>
                <a:moveTo>
                  <a:pt x="9771" y="1382"/>
                </a:moveTo>
                <a:lnTo>
                  <a:pt x="9771" y="2346"/>
                </a:lnTo>
                <a:lnTo>
                  <a:pt x="8347" y="2346"/>
                </a:lnTo>
                <a:lnTo>
                  <a:pt x="8347" y="1382"/>
                </a:lnTo>
                <a:close/>
                <a:moveTo>
                  <a:pt x="1780" y="2698"/>
                </a:moveTo>
                <a:lnTo>
                  <a:pt x="1780" y="3662"/>
                </a:lnTo>
                <a:lnTo>
                  <a:pt x="1244" y="3662"/>
                </a:lnTo>
                <a:lnTo>
                  <a:pt x="1244" y="2698"/>
                </a:lnTo>
                <a:close/>
                <a:moveTo>
                  <a:pt x="3556" y="2698"/>
                </a:moveTo>
                <a:lnTo>
                  <a:pt x="3556" y="3662"/>
                </a:lnTo>
                <a:lnTo>
                  <a:pt x="2131" y="3662"/>
                </a:lnTo>
                <a:lnTo>
                  <a:pt x="2131" y="2698"/>
                </a:lnTo>
                <a:close/>
                <a:moveTo>
                  <a:pt x="5333" y="2698"/>
                </a:moveTo>
                <a:lnTo>
                  <a:pt x="5333" y="3662"/>
                </a:lnTo>
                <a:lnTo>
                  <a:pt x="3908" y="3662"/>
                </a:lnTo>
                <a:lnTo>
                  <a:pt x="3908" y="2698"/>
                </a:lnTo>
                <a:close/>
                <a:moveTo>
                  <a:pt x="7108" y="2698"/>
                </a:moveTo>
                <a:lnTo>
                  <a:pt x="7108" y="3662"/>
                </a:lnTo>
                <a:lnTo>
                  <a:pt x="5684" y="3662"/>
                </a:lnTo>
                <a:lnTo>
                  <a:pt x="5684" y="2698"/>
                </a:lnTo>
                <a:close/>
                <a:moveTo>
                  <a:pt x="8884" y="2698"/>
                </a:moveTo>
                <a:lnTo>
                  <a:pt x="8884" y="3662"/>
                </a:lnTo>
                <a:lnTo>
                  <a:pt x="7459" y="3662"/>
                </a:lnTo>
                <a:lnTo>
                  <a:pt x="7459" y="2698"/>
                </a:lnTo>
                <a:close/>
                <a:moveTo>
                  <a:pt x="9771" y="2698"/>
                </a:moveTo>
                <a:lnTo>
                  <a:pt x="9771" y="3662"/>
                </a:lnTo>
                <a:lnTo>
                  <a:pt x="9235" y="3662"/>
                </a:lnTo>
                <a:lnTo>
                  <a:pt x="9235" y="2698"/>
                </a:lnTo>
                <a:close/>
                <a:moveTo>
                  <a:pt x="2668" y="4013"/>
                </a:moveTo>
                <a:lnTo>
                  <a:pt x="2668" y="4979"/>
                </a:lnTo>
                <a:lnTo>
                  <a:pt x="1244" y="4979"/>
                </a:lnTo>
                <a:lnTo>
                  <a:pt x="1244" y="4013"/>
                </a:lnTo>
                <a:close/>
                <a:moveTo>
                  <a:pt x="4444" y="4013"/>
                </a:moveTo>
                <a:lnTo>
                  <a:pt x="4444" y="4979"/>
                </a:lnTo>
                <a:lnTo>
                  <a:pt x="3020" y="4979"/>
                </a:lnTo>
                <a:lnTo>
                  <a:pt x="3020" y="4013"/>
                </a:lnTo>
                <a:close/>
                <a:moveTo>
                  <a:pt x="6220" y="4013"/>
                </a:moveTo>
                <a:lnTo>
                  <a:pt x="6220" y="4979"/>
                </a:lnTo>
                <a:lnTo>
                  <a:pt x="4796" y="4979"/>
                </a:lnTo>
                <a:lnTo>
                  <a:pt x="4796" y="4013"/>
                </a:lnTo>
                <a:close/>
                <a:moveTo>
                  <a:pt x="7996" y="4013"/>
                </a:moveTo>
                <a:lnTo>
                  <a:pt x="7996" y="4979"/>
                </a:lnTo>
                <a:lnTo>
                  <a:pt x="6571" y="4979"/>
                </a:lnTo>
                <a:lnTo>
                  <a:pt x="6571" y="4013"/>
                </a:lnTo>
                <a:close/>
                <a:moveTo>
                  <a:pt x="9771" y="4013"/>
                </a:moveTo>
                <a:lnTo>
                  <a:pt x="9771" y="4979"/>
                </a:lnTo>
                <a:lnTo>
                  <a:pt x="8347" y="4979"/>
                </a:lnTo>
                <a:lnTo>
                  <a:pt x="8347" y="4013"/>
                </a:lnTo>
                <a:close/>
                <a:moveTo>
                  <a:pt x="1780" y="5330"/>
                </a:moveTo>
                <a:lnTo>
                  <a:pt x="1780" y="6295"/>
                </a:lnTo>
                <a:lnTo>
                  <a:pt x="1244" y="6295"/>
                </a:lnTo>
                <a:lnTo>
                  <a:pt x="1244" y="5330"/>
                </a:lnTo>
                <a:close/>
                <a:moveTo>
                  <a:pt x="3556" y="5330"/>
                </a:moveTo>
                <a:lnTo>
                  <a:pt x="3556" y="6295"/>
                </a:lnTo>
                <a:lnTo>
                  <a:pt x="2131" y="6295"/>
                </a:lnTo>
                <a:lnTo>
                  <a:pt x="2131" y="5330"/>
                </a:lnTo>
                <a:close/>
                <a:moveTo>
                  <a:pt x="5333" y="5330"/>
                </a:moveTo>
                <a:lnTo>
                  <a:pt x="5333" y="6295"/>
                </a:lnTo>
                <a:lnTo>
                  <a:pt x="3908" y="6295"/>
                </a:lnTo>
                <a:lnTo>
                  <a:pt x="3908" y="5330"/>
                </a:lnTo>
                <a:close/>
                <a:moveTo>
                  <a:pt x="7108" y="5330"/>
                </a:moveTo>
                <a:lnTo>
                  <a:pt x="7108" y="6295"/>
                </a:lnTo>
                <a:lnTo>
                  <a:pt x="5684" y="6295"/>
                </a:lnTo>
                <a:lnTo>
                  <a:pt x="5684" y="5330"/>
                </a:lnTo>
                <a:close/>
                <a:moveTo>
                  <a:pt x="8884" y="5330"/>
                </a:moveTo>
                <a:lnTo>
                  <a:pt x="8884" y="6295"/>
                </a:lnTo>
                <a:lnTo>
                  <a:pt x="7459" y="6295"/>
                </a:lnTo>
                <a:lnTo>
                  <a:pt x="7459" y="5330"/>
                </a:lnTo>
                <a:close/>
                <a:moveTo>
                  <a:pt x="9771" y="5330"/>
                </a:moveTo>
                <a:lnTo>
                  <a:pt x="9771" y="6295"/>
                </a:lnTo>
                <a:lnTo>
                  <a:pt x="9235" y="6295"/>
                </a:lnTo>
                <a:lnTo>
                  <a:pt x="9235" y="5330"/>
                </a:lnTo>
                <a:close/>
                <a:moveTo>
                  <a:pt x="2668" y="6646"/>
                </a:moveTo>
                <a:lnTo>
                  <a:pt x="2668" y="7610"/>
                </a:lnTo>
                <a:lnTo>
                  <a:pt x="1244" y="7610"/>
                </a:lnTo>
                <a:lnTo>
                  <a:pt x="1244" y="6646"/>
                </a:lnTo>
                <a:close/>
                <a:moveTo>
                  <a:pt x="4141" y="6646"/>
                </a:moveTo>
                <a:cubicBezTo>
                  <a:pt x="3723" y="6877"/>
                  <a:pt x="3369" y="7210"/>
                  <a:pt x="3112" y="7610"/>
                </a:cubicBezTo>
                <a:lnTo>
                  <a:pt x="3020" y="7610"/>
                </a:lnTo>
                <a:lnTo>
                  <a:pt x="3020" y="6646"/>
                </a:lnTo>
                <a:close/>
                <a:moveTo>
                  <a:pt x="9771" y="6646"/>
                </a:moveTo>
                <a:lnTo>
                  <a:pt x="9771" y="7610"/>
                </a:lnTo>
                <a:lnTo>
                  <a:pt x="8347" y="7610"/>
                </a:lnTo>
                <a:lnTo>
                  <a:pt x="8347" y="6646"/>
                </a:lnTo>
                <a:close/>
                <a:moveTo>
                  <a:pt x="1780" y="7962"/>
                </a:moveTo>
                <a:lnTo>
                  <a:pt x="1780" y="8927"/>
                </a:lnTo>
                <a:lnTo>
                  <a:pt x="1244" y="8927"/>
                </a:lnTo>
                <a:lnTo>
                  <a:pt x="1244" y="7962"/>
                </a:lnTo>
                <a:close/>
                <a:moveTo>
                  <a:pt x="2922" y="7962"/>
                </a:moveTo>
                <a:cubicBezTo>
                  <a:pt x="2786" y="8259"/>
                  <a:pt x="2701" y="8585"/>
                  <a:pt x="2675" y="8927"/>
                </a:cubicBezTo>
                <a:lnTo>
                  <a:pt x="2131" y="8927"/>
                </a:lnTo>
                <a:lnTo>
                  <a:pt x="2131" y="7962"/>
                </a:lnTo>
                <a:close/>
                <a:moveTo>
                  <a:pt x="8884" y="7962"/>
                </a:moveTo>
                <a:lnTo>
                  <a:pt x="8884" y="8927"/>
                </a:lnTo>
                <a:lnTo>
                  <a:pt x="8340" y="8927"/>
                </a:lnTo>
                <a:cubicBezTo>
                  <a:pt x="8316" y="8589"/>
                  <a:pt x="8234" y="8265"/>
                  <a:pt x="8096" y="7962"/>
                </a:cubicBezTo>
                <a:close/>
                <a:moveTo>
                  <a:pt x="9771" y="7962"/>
                </a:moveTo>
                <a:lnTo>
                  <a:pt x="9771" y="8927"/>
                </a:lnTo>
                <a:lnTo>
                  <a:pt x="9235" y="8927"/>
                </a:lnTo>
                <a:lnTo>
                  <a:pt x="9235" y="7962"/>
                </a:lnTo>
                <a:close/>
                <a:moveTo>
                  <a:pt x="2668" y="9278"/>
                </a:moveTo>
                <a:lnTo>
                  <a:pt x="2668" y="10243"/>
                </a:lnTo>
                <a:lnTo>
                  <a:pt x="1244" y="10243"/>
                </a:lnTo>
                <a:lnTo>
                  <a:pt x="1244" y="9278"/>
                </a:lnTo>
                <a:close/>
                <a:moveTo>
                  <a:pt x="9771" y="9278"/>
                </a:moveTo>
                <a:lnTo>
                  <a:pt x="9771" y="10243"/>
                </a:lnTo>
                <a:lnTo>
                  <a:pt x="8347" y="10243"/>
                </a:lnTo>
                <a:lnTo>
                  <a:pt x="8347" y="9278"/>
                </a:lnTo>
                <a:close/>
                <a:moveTo>
                  <a:pt x="1780" y="10594"/>
                </a:moveTo>
                <a:lnTo>
                  <a:pt x="1780" y="11559"/>
                </a:lnTo>
                <a:lnTo>
                  <a:pt x="1244" y="11559"/>
                </a:lnTo>
                <a:lnTo>
                  <a:pt x="1244" y="10594"/>
                </a:lnTo>
                <a:close/>
                <a:moveTo>
                  <a:pt x="2668" y="10594"/>
                </a:moveTo>
                <a:lnTo>
                  <a:pt x="2668" y="11559"/>
                </a:lnTo>
                <a:lnTo>
                  <a:pt x="2131" y="11559"/>
                </a:lnTo>
                <a:lnTo>
                  <a:pt x="2131" y="10594"/>
                </a:lnTo>
                <a:close/>
                <a:moveTo>
                  <a:pt x="8884" y="10594"/>
                </a:moveTo>
                <a:lnTo>
                  <a:pt x="8884" y="11559"/>
                </a:lnTo>
                <a:lnTo>
                  <a:pt x="8347" y="11559"/>
                </a:lnTo>
                <a:lnTo>
                  <a:pt x="8347" y="10594"/>
                </a:lnTo>
                <a:close/>
                <a:moveTo>
                  <a:pt x="9771" y="10594"/>
                </a:moveTo>
                <a:lnTo>
                  <a:pt x="9771" y="11559"/>
                </a:lnTo>
                <a:lnTo>
                  <a:pt x="9235" y="11559"/>
                </a:lnTo>
                <a:lnTo>
                  <a:pt x="9235" y="10594"/>
                </a:lnTo>
                <a:close/>
                <a:moveTo>
                  <a:pt x="5524" y="6643"/>
                </a:moveTo>
                <a:cubicBezTo>
                  <a:pt x="6025" y="6643"/>
                  <a:pt x="6538" y="6797"/>
                  <a:pt x="6996" y="7139"/>
                </a:cubicBezTo>
                <a:cubicBezTo>
                  <a:pt x="7027" y="7163"/>
                  <a:pt x="7064" y="7174"/>
                  <a:pt x="7100" y="7174"/>
                </a:cubicBezTo>
                <a:cubicBezTo>
                  <a:pt x="7154" y="7174"/>
                  <a:pt x="7207" y="7150"/>
                  <a:pt x="7241" y="7103"/>
                </a:cubicBezTo>
                <a:cubicBezTo>
                  <a:pt x="7300" y="7026"/>
                  <a:pt x="7283" y="6916"/>
                  <a:pt x="7206" y="6858"/>
                </a:cubicBezTo>
                <a:cubicBezTo>
                  <a:pt x="7101" y="6779"/>
                  <a:pt x="6990" y="6709"/>
                  <a:pt x="6877" y="6646"/>
                </a:cubicBezTo>
                <a:lnTo>
                  <a:pt x="7996" y="6646"/>
                </a:lnTo>
                <a:lnTo>
                  <a:pt x="7996" y="7610"/>
                </a:lnTo>
                <a:lnTo>
                  <a:pt x="7904" y="7610"/>
                </a:lnTo>
                <a:cubicBezTo>
                  <a:pt x="7854" y="7531"/>
                  <a:pt x="7799" y="7454"/>
                  <a:pt x="7740" y="7378"/>
                </a:cubicBezTo>
                <a:cubicBezTo>
                  <a:pt x="7706" y="7335"/>
                  <a:pt x="7654" y="7312"/>
                  <a:pt x="7602" y="7312"/>
                </a:cubicBezTo>
                <a:cubicBezTo>
                  <a:pt x="7564" y="7312"/>
                  <a:pt x="7526" y="7324"/>
                  <a:pt x="7493" y="7350"/>
                </a:cubicBezTo>
                <a:cubicBezTo>
                  <a:pt x="7417" y="7409"/>
                  <a:pt x="7404" y="7520"/>
                  <a:pt x="7463" y="7597"/>
                </a:cubicBezTo>
                <a:cubicBezTo>
                  <a:pt x="7796" y="8012"/>
                  <a:pt x="7996" y="8551"/>
                  <a:pt x="7996" y="9134"/>
                </a:cubicBezTo>
                <a:lnTo>
                  <a:pt x="7996" y="11560"/>
                </a:lnTo>
                <a:lnTo>
                  <a:pt x="7191" y="11560"/>
                </a:lnTo>
                <a:cubicBezTo>
                  <a:pt x="7476" y="11120"/>
                  <a:pt x="7616" y="10499"/>
                  <a:pt x="7539" y="9962"/>
                </a:cubicBezTo>
                <a:cubicBezTo>
                  <a:pt x="7516" y="9801"/>
                  <a:pt x="7405" y="9716"/>
                  <a:pt x="7293" y="9716"/>
                </a:cubicBezTo>
                <a:cubicBezTo>
                  <a:pt x="7207" y="9716"/>
                  <a:pt x="7121" y="9766"/>
                  <a:pt x="7075" y="9871"/>
                </a:cubicBezTo>
                <a:cubicBezTo>
                  <a:pt x="7005" y="10030"/>
                  <a:pt x="6926" y="10177"/>
                  <a:pt x="6839" y="10308"/>
                </a:cubicBezTo>
                <a:cubicBezTo>
                  <a:pt x="6969" y="9175"/>
                  <a:pt x="6639" y="7887"/>
                  <a:pt x="6371" y="7734"/>
                </a:cubicBezTo>
                <a:cubicBezTo>
                  <a:pt x="6334" y="7713"/>
                  <a:pt x="6294" y="7702"/>
                  <a:pt x="6253" y="7702"/>
                </a:cubicBezTo>
                <a:cubicBezTo>
                  <a:pt x="6024" y="7702"/>
                  <a:pt x="5948" y="8013"/>
                  <a:pt x="5922" y="8115"/>
                </a:cubicBezTo>
                <a:cubicBezTo>
                  <a:pt x="5811" y="8570"/>
                  <a:pt x="5658" y="8991"/>
                  <a:pt x="5471" y="9363"/>
                </a:cubicBezTo>
                <a:cubicBezTo>
                  <a:pt x="5465" y="9108"/>
                  <a:pt x="5426" y="8858"/>
                  <a:pt x="5359" y="8633"/>
                </a:cubicBezTo>
                <a:cubicBezTo>
                  <a:pt x="5322" y="8506"/>
                  <a:pt x="5224" y="8442"/>
                  <a:pt x="5127" y="8442"/>
                </a:cubicBezTo>
                <a:cubicBezTo>
                  <a:pt x="5025" y="8442"/>
                  <a:pt x="4924" y="8511"/>
                  <a:pt x="4890" y="8650"/>
                </a:cubicBezTo>
                <a:cubicBezTo>
                  <a:pt x="4865" y="8749"/>
                  <a:pt x="4836" y="8845"/>
                  <a:pt x="4802" y="8933"/>
                </a:cubicBezTo>
                <a:lnTo>
                  <a:pt x="4456" y="7952"/>
                </a:lnTo>
                <a:cubicBezTo>
                  <a:pt x="4414" y="7834"/>
                  <a:pt x="4321" y="7775"/>
                  <a:pt x="4228" y="7775"/>
                </a:cubicBezTo>
                <a:cubicBezTo>
                  <a:pt x="4136" y="7775"/>
                  <a:pt x="4043" y="7833"/>
                  <a:pt x="4000" y="7949"/>
                </a:cubicBezTo>
                <a:cubicBezTo>
                  <a:pt x="3781" y="8552"/>
                  <a:pt x="3560" y="9200"/>
                  <a:pt x="3482" y="9918"/>
                </a:cubicBezTo>
                <a:cubicBezTo>
                  <a:pt x="3472" y="10015"/>
                  <a:pt x="3542" y="10102"/>
                  <a:pt x="3639" y="10112"/>
                </a:cubicBezTo>
                <a:cubicBezTo>
                  <a:pt x="3645" y="10113"/>
                  <a:pt x="3651" y="10113"/>
                  <a:pt x="3658" y="10113"/>
                </a:cubicBezTo>
                <a:cubicBezTo>
                  <a:pt x="3747" y="10113"/>
                  <a:pt x="3822" y="10046"/>
                  <a:pt x="3832" y="9956"/>
                </a:cubicBezTo>
                <a:cubicBezTo>
                  <a:pt x="3893" y="9389"/>
                  <a:pt x="4053" y="8858"/>
                  <a:pt x="4227" y="8359"/>
                </a:cubicBezTo>
                <a:lnTo>
                  <a:pt x="4608" y="9441"/>
                </a:lnTo>
                <a:cubicBezTo>
                  <a:pt x="4635" y="9518"/>
                  <a:pt x="4704" y="9558"/>
                  <a:pt x="4774" y="9558"/>
                </a:cubicBezTo>
                <a:cubicBezTo>
                  <a:pt x="4830" y="9558"/>
                  <a:pt x="4886" y="9532"/>
                  <a:pt x="4922" y="9478"/>
                </a:cubicBezTo>
                <a:cubicBezTo>
                  <a:pt x="4990" y="9373"/>
                  <a:pt x="5050" y="9256"/>
                  <a:pt x="5103" y="9128"/>
                </a:cubicBezTo>
                <a:lnTo>
                  <a:pt x="5103" y="9128"/>
                </a:lnTo>
                <a:cubicBezTo>
                  <a:pt x="5142" y="9462"/>
                  <a:pt x="5116" y="9800"/>
                  <a:pt x="5039" y="10078"/>
                </a:cubicBezTo>
                <a:cubicBezTo>
                  <a:pt x="5004" y="10204"/>
                  <a:pt x="5106" y="10301"/>
                  <a:pt x="5211" y="10301"/>
                </a:cubicBezTo>
                <a:cubicBezTo>
                  <a:pt x="5261" y="10301"/>
                  <a:pt x="5311" y="10280"/>
                  <a:pt x="5348" y="10230"/>
                </a:cubicBezTo>
                <a:cubicBezTo>
                  <a:pt x="5751" y="9698"/>
                  <a:pt x="6066" y="8997"/>
                  <a:pt x="6262" y="8206"/>
                </a:cubicBezTo>
                <a:cubicBezTo>
                  <a:pt x="6532" y="8917"/>
                  <a:pt x="6618" y="9969"/>
                  <a:pt x="6378" y="10856"/>
                </a:cubicBezTo>
                <a:cubicBezTo>
                  <a:pt x="6346" y="10978"/>
                  <a:pt x="6443" y="11078"/>
                  <a:pt x="6549" y="11078"/>
                </a:cubicBezTo>
                <a:cubicBezTo>
                  <a:pt x="6586" y="11078"/>
                  <a:pt x="6625" y="11066"/>
                  <a:pt x="6659" y="11038"/>
                </a:cubicBezTo>
                <a:cubicBezTo>
                  <a:pt x="6862" y="10873"/>
                  <a:pt x="7047" y="10651"/>
                  <a:pt x="7205" y="10385"/>
                </a:cubicBezTo>
                <a:lnTo>
                  <a:pt x="7205" y="10385"/>
                </a:lnTo>
                <a:cubicBezTo>
                  <a:pt x="7177" y="10838"/>
                  <a:pt x="6999" y="11298"/>
                  <a:pt x="6748" y="11560"/>
                </a:cubicBezTo>
                <a:lnTo>
                  <a:pt x="4008" y="11560"/>
                </a:lnTo>
                <a:cubicBezTo>
                  <a:pt x="3904" y="11299"/>
                  <a:pt x="3837" y="10973"/>
                  <a:pt x="3815" y="10628"/>
                </a:cubicBezTo>
                <a:cubicBezTo>
                  <a:pt x="3809" y="10535"/>
                  <a:pt x="3731" y="10463"/>
                  <a:pt x="3638" y="10463"/>
                </a:cubicBezTo>
                <a:cubicBezTo>
                  <a:pt x="3635" y="10463"/>
                  <a:pt x="3632" y="10463"/>
                  <a:pt x="3628" y="10463"/>
                </a:cubicBezTo>
                <a:cubicBezTo>
                  <a:pt x="3532" y="10469"/>
                  <a:pt x="3457" y="10553"/>
                  <a:pt x="3464" y="10650"/>
                </a:cubicBezTo>
                <a:cubicBezTo>
                  <a:pt x="3484" y="10976"/>
                  <a:pt x="3544" y="11291"/>
                  <a:pt x="3634" y="11560"/>
                </a:cubicBezTo>
                <a:lnTo>
                  <a:pt x="3020" y="11560"/>
                </a:lnTo>
                <a:lnTo>
                  <a:pt x="3020" y="9134"/>
                </a:lnTo>
                <a:cubicBezTo>
                  <a:pt x="3020" y="7664"/>
                  <a:pt x="4234" y="6643"/>
                  <a:pt x="5524" y="6643"/>
                </a:cubicBezTo>
                <a:close/>
                <a:moveTo>
                  <a:pt x="459" y="0"/>
                </a:moveTo>
                <a:cubicBezTo>
                  <a:pt x="207" y="0"/>
                  <a:pt x="1" y="206"/>
                  <a:pt x="1" y="459"/>
                </a:cubicBezTo>
                <a:lnTo>
                  <a:pt x="1" y="924"/>
                </a:lnTo>
                <a:cubicBezTo>
                  <a:pt x="1" y="1176"/>
                  <a:pt x="207" y="1382"/>
                  <a:pt x="459" y="1382"/>
                </a:cubicBezTo>
                <a:lnTo>
                  <a:pt x="893" y="1382"/>
                </a:lnTo>
                <a:lnTo>
                  <a:pt x="893" y="11735"/>
                </a:lnTo>
                <a:cubicBezTo>
                  <a:pt x="893" y="11832"/>
                  <a:pt x="971" y="11910"/>
                  <a:pt x="1068" y="11910"/>
                </a:cubicBezTo>
                <a:lnTo>
                  <a:pt x="9947" y="11910"/>
                </a:lnTo>
                <a:cubicBezTo>
                  <a:pt x="10044" y="11910"/>
                  <a:pt x="10124" y="11832"/>
                  <a:pt x="10124" y="11735"/>
                </a:cubicBezTo>
                <a:lnTo>
                  <a:pt x="10124" y="1382"/>
                </a:lnTo>
                <a:lnTo>
                  <a:pt x="10556" y="1382"/>
                </a:lnTo>
                <a:cubicBezTo>
                  <a:pt x="10810" y="1382"/>
                  <a:pt x="11015" y="1176"/>
                  <a:pt x="11015" y="924"/>
                </a:cubicBezTo>
                <a:lnTo>
                  <a:pt x="11015" y="459"/>
                </a:lnTo>
                <a:cubicBezTo>
                  <a:pt x="11015" y="206"/>
                  <a:pt x="10810" y="0"/>
                  <a:pt x="10556" y="0"/>
                </a:cubicBezTo>
                <a:lnTo>
                  <a:pt x="6953" y="0"/>
                </a:lnTo>
                <a:cubicBezTo>
                  <a:pt x="6856" y="0"/>
                  <a:pt x="6778" y="79"/>
                  <a:pt x="6778" y="177"/>
                </a:cubicBezTo>
                <a:cubicBezTo>
                  <a:pt x="6778" y="273"/>
                  <a:pt x="6856" y="352"/>
                  <a:pt x="6953" y="352"/>
                </a:cubicBezTo>
                <a:lnTo>
                  <a:pt x="10556" y="352"/>
                </a:lnTo>
                <a:cubicBezTo>
                  <a:pt x="10615" y="352"/>
                  <a:pt x="10664" y="400"/>
                  <a:pt x="10664" y="459"/>
                </a:cubicBezTo>
                <a:lnTo>
                  <a:pt x="10664" y="924"/>
                </a:lnTo>
                <a:cubicBezTo>
                  <a:pt x="10664" y="982"/>
                  <a:pt x="10615" y="1031"/>
                  <a:pt x="10556" y="1031"/>
                </a:cubicBezTo>
                <a:lnTo>
                  <a:pt x="459" y="1031"/>
                </a:lnTo>
                <a:cubicBezTo>
                  <a:pt x="400" y="1031"/>
                  <a:pt x="352" y="982"/>
                  <a:pt x="352" y="924"/>
                </a:cubicBezTo>
                <a:lnTo>
                  <a:pt x="352" y="459"/>
                </a:lnTo>
                <a:cubicBezTo>
                  <a:pt x="352" y="400"/>
                  <a:pt x="400" y="352"/>
                  <a:pt x="459" y="352"/>
                </a:cubicBezTo>
                <a:lnTo>
                  <a:pt x="6251" y="352"/>
                </a:lnTo>
                <a:cubicBezTo>
                  <a:pt x="6347" y="352"/>
                  <a:pt x="6427" y="273"/>
                  <a:pt x="6427" y="177"/>
                </a:cubicBezTo>
                <a:cubicBezTo>
                  <a:pt x="6427" y="79"/>
                  <a:pt x="6347" y="0"/>
                  <a:pt x="62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 name="Google Shape;1029;p35"/>
          <p:cNvGrpSpPr/>
          <p:nvPr/>
        </p:nvGrpSpPr>
        <p:grpSpPr>
          <a:xfrm>
            <a:off x="3613621" y="3252269"/>
            <a:ext cx="404507" cy="397460"/>
            <a:chOff x="4455525" y="2393850"/>
            <a:chExt cx="302775" cy="297500"/>
          </a:xfrm>
        </p:grpSpPr>
        <p:sp>
          <p:nvSpPr>
            <p:cNvPr id="1030" name="Google Shape;1030;p35"/>
            <p:cNvSpPr/>
            <p:nvPr/>
          </p:nvSpPr>
          <p:spPr>
            <a:xfrm>
              <a:off x="4555650" y="2393850"/>
              <a:ext cx="110250" cy="99250"/>
            </a:xfrm>
            <a:custGeom>
              <a:rect b="b" l="l" r="r" t="t"/>
              <a:pathLst>
                <a:path extrusionOk="0" h="3970" w="4410">
                  <a:moveTo>
                    <a:pt x="2205" y="1"/>
                  </a:moveTo>
                  <a:cubicBezTo>
                    <a:pt x="2025" y="1"/>
                    <a:pt x="1845" y="95"/>
                    <a:pt x="1752" y="283"/>
                  </a:cubicBezTo>
                  <a:lnTo>
                    <a:pt x="1425" y="944"/>
                  </a:lnTo>
                  <a:cubicBezTo>
                    <a:pt x="1383" y="1030"/>
                    <a:pt x="1291" y="1031"/>
                    <a:pt x="1285" y="1033"/>
                  </a:cubicBezTo>
                  <a:cubicBezTo>
                    <a:pt x="1189" y="1046"/>
                    <a:pt x="1123" y="1135"/>
                    <a:pt x="1138" y="1231"/>
                  </a:cubicBezTo>
                  <a:cubicBezTo>
                    <a:pt x="1150" y="1318"/>
                    <a:pt x="1224" y="1381"/>
                    <a:pt x="1310" y="1381"/>
                  </a:cubicBezTo>
                  <a:cubicBezTo>
                    <a:pt x="1318" y="1381"/>
                    <a:pt x="1327" y="1381"/>
                    <a:pt x="1336" y="1379"/>
                  </a:cubicBezTo>
                  <a:lnTo>
                    <a:pt x="1358" y="1376"/>
                  </a:lnTo>
                  <a:cubicBezTo>
                    <a:pt x="1523" y="1353"/>
                    <a:pt x="1665" y="1248"/>
                    <a:pt x="1739" y="1100"/>
                  </a:cubicBezTo>
                  <a:lnTo>
                    <a:pt x="2066" y="438"/>
                  </a:lnTo>
                  <a:cubicBezTo>
                    <a:pt x="2094" y="380"/>
                    <a:pt x="2150" y="351"/>
                    <a:pt x="2205" y="351"/>
                  </a:cubicBezTo>
                  <a:cubicBezTo>
                    <a:pt x="2260" y="351"/>
                    <a:pt x="2315" y="380"/>
                    <a:pt x="2344" y="438"/>
                  </a:cubicBezTo>
                  <a:lnTo>
                    <a:pt x="2671" y="1100"/>
                  </a:lnTo>
                  <a:cubicBezTo>
                    <a:pt x="2744" y="1248"/>
                    <a:pt x="2886" y="1353"/>
                    <a:pt x="3051" y="1376"/>
                  </a:cubicBezTo>
                  <a:lnTo>
                    <a:pt x="3782" y="1482"/>
                  </a:lnTo>
                  <a:cubicBezTo>
                    <a:pt x="3910" y="1501"/>
                    <a:pt x="3959" y="1657"/>
                    <a:pt x="3867" y="1747"/>
                  </a:cubicBezTo>
                  <a:lnTo>
                    <a:pt x="3339" y="2262"/>
                  </a:lnTo>
                  <a:cubicBezTo>
                    <a:pt x="3223" y="2375"/>
                    <a:pt x="3164" y="2541"/>
                    <a:pt x="3193" y="2709"/>
                  </a:cubicBezTo>
                  <a:cubicBezTo>
                    <a:pt x="3323" y="3472"/>
                    <a:pt x="3321" y="3439"/>
                    <a:pt x="3321" y="3466"/>
                  </a:cubicBezTo>
                  <a:cubicBezTo>
                    <a:pt x="3321" y="3550"/>
                    <a:pt x="3248" y="3618"/>
                    <a:pt x="3166" y="3618"/>
                  </a:cubicBezTo>
                  <a:cubicBezTo>
                    <a:pt x="3142" y="3618"/>
                    <a:pt x="3117" y="3612"/>
                    <a:pt x="3093" y="3600"/>
                  </a:cubicBezTo>
                  <a:lnTo>
                    <a:pt x="2440" y="3257"/>
                  </a:lnTo>
                  <a:cubicBezTo>
                    <a:pt x="2368" y="3219"/>
                    <a:pt x="2287" y="3200"/>
                    <a:pt x="2205" y="3200"/>
                  </a:cubicBezTo>
                  <a:cubicBezTo>
                    <a:pt x="2124" y="3200"/>
                    <a:pt x="2042" y="3219"/>
                    <a:pt x="1969" y="3257"/>
                  </a:cubicBezTo>
                  <a:lnTo>
                    <a:pt x="1316" y="3600"/>
                  </a:lnTo>
                  <a:cubicBezTo>
                    <a:pt x="1292" y="3612"/>
                    <a:pt x="1267" y="3618"/>
                    <a:pt x="1244" y="3618"/>
                  </a:cubicBezTo>
                  <a:cubicBezTo>
                    <a:pt x="1161" y="3618"/>
                    <a:pt x="1089" y="3550"/>
                    <a:pt x="1089" y="3466"/>
                  </a:cubicBezTo>
                  <a:cubicBezTo>
                    <a:pt x="1089" y="3440"/>
                    <a:pt x="1086" y="3473"/>
                    <a:pt x="1216" y="2709"/>
                  </a:cubicBezTo>
                  <a:cubicBezTo>
                    <a:pt x="1245" y="2541"/>
                    <a:pt x="1186" y="2375"/>
                    <a:pt x="1071" y="2262"/>
                  </a:cubicBezTo>
                  <a:lnTo>
                    <a:pt x="542" y="1747"/>
                  </a:lnTo>
                  <a:cubicBezTo>
                    <a:pt x="451" y="1657"/>
                    <a:pt x="499" y="1501"/>
                    <a:pt x="628" y="1482"/>
                  </a:cubicBezTo>
                  <a:lnTo>
                    <a:pt x="642" y="1480"/>
                  </a:lnTo>
                  <a:cubicBezTo>
                    <a:pt x="738" y="1466"/>
                    <a:pt x="804" y="1377"/>
                    <a:pt x="791" y="1281"/>
                  </a:cubicBezTo>
                  <a:cubicBezTo>
                    <a:pt x="777" y="1194"/>
                    <a:pt x="702" y="1131"/>
                    <a:pt x="616" y="1131"/>
                  </a:cubicBezTo>
                  <a:cubicBezTo>
                    <a:pt x="608" y="1131"/>
                    <a:pt x="600" y="1132"/>
                    <a:pt x="592" y="1133"/>
                  </a:cubicBezTo>
                  <a:lnTo>
                    <a:pt x="577" y="1135"/>
                  </a:lnTo>
                  <a:cubicBezTo>
                    <a:pt x="159" y="1196"/>
                    <a:pt x="0" y="1708"/>
                    <a:pt x="298" y="1997"/>
                  </a:cubicBezTo>
                  <a:cubicBezTo>
                    <a:pt x="816" y="2525"/>
                    <a:pt x="893" y="2520"/>
                    <a:pt x="871" y="2650"/>
                  </a:cubicBezTo>
                  <a:cubicBezTo>
                    <a:pt x="743" y="3404"/>
                    <a:pt x="738" y="3388"/>
                    <a:pt x="738" y="3466"/>
                  </a:cubicBezTo>
                  <a:cubicBezTo>
                    <a:pt x="738" y="3756"/>
                    <a:pt x="978" y="3970"/>
                    <a:pt x="1244" y="3970"/>
                  </a:cubicBezTo>
                  <a:cubicBezTo>
                    <a:pt x="1322" y="3970"/>
                    <a:pt x="1403" y="3951"/>
                    <a:pt x="1480" y="3911"/>
                  </a:cubicBezTo>
                  <a:lnTo>
                    <a:pt x="2132" y="3567"/>
                  </a:lnTo>
                  <a:cubicBezTo>
                    <a:pt x="2154" y="3555"/>
                    <a:pt x="2179" y="3550"/>
                    <a:pt x="2204" y="3550"/>
                  </a:cubicBezTo>
                  <a:cubicBezTo>
                    <a:pt x="2229" y="3550"/>
                    <a:pt x="2254" y="3555"/>
                    <a:pt x="2276" y="3567"/>
                  </a:cubicBezTo>
                  <a:cubicBezTo>
                    <a:pt x="2888" y="3872"/>
                    <a:pt x="2962" y="3970"/>
                    <a:pt x="3165" y="3970"/>
                  </a:cubicBezTo>
                  <a:cubicBezTo>
                    <a:pt x="3477" y="3970"/>
                    <a:pt x="3718" y="3691"/>
                    <a:pt x="3664" y="3377"/>
                  </a:cubicBezTo>
                  <a:cubicBezTo>
                    <a:pt x="3532" y="2605"/>
                    <a:pt x="3537" y="2649"/>
                    <a:pt x="3537" y="2624"/>
                  </a:cubicBezTo>
                  <a:cubicBezTo>
                    <a:pt x="3537" y="2510"/>
                    <a:pt x="3606" y="2513"/>
                    <a:pt x="4112" y="1997"/>
                  </a:cubicBezTo>
                  <a:cubicBezTo>
                    <a:pt x="4409" y="1708"/>
                    <a:pt x="4251" y="1197"/>
                    <a:pt x="3832" y="1135"/>
                  </a:cubicBezTo>
                  <a:lnTo>
                    <a:pt x="3102" y="1029"/>
                  </a:lnTo>
                  <a:cubicBezTo>
                    <a:pt x="3051" y="1022"/>
                    <a:pt x="3008" y="991"/>
                    <a:pt x="2985" y="944"/>
                  </a:cubicBezTo>
                  <a:lnTo>
                    <a:pt x="2659" y="283"/>
                  </a:lnTo>
                  <a:cubicBezTo>
                    <a:pt x="2566" y="95"/>
                    <a:pt x="2385" y="1"/>
                    <a:pt x="22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5"/>
            <p:cNvSpPr/>
            <p:nvPr/>
          </p:nvSpPr>
          <p:spPr>
            <a:xfrm>
              <a:off x="4606400" y="2497750"/>
              <a:ext cx="8775" cy="193575"/>
            </a:xfrm>
            <a:custGeom>
              <a:rect b="b" l="l" r="r" t="t"/>
              <a:pathLst>
                <a:path extrusionOk="0" h="7743" w="351">
                  <a:moveTo>
                    <a:pt x="175" y="0"/>
                  </a:moveTo>
                  <a:cubicBezTo>
                    <a:pt x="78" y="0"/>
                    <a:pt x="0" y="78"/>
                    <a:pt x="0" y="175"/>
                  </a:cubicBezTo>
                  <a:lnTo>
                    <a:pt x="0" y="7568"/>
                  </a:lnTo>
                  <a:cubicBezTo>
                    <a:pt x="0" y="7665"/>
                    <a:pt x="78" y="7743"/>
                    <a:pt x="175" y="7743"/>
                  </a:cubicBezTo>
                  <a:cubicBezTo>
                    <a:pt x="272" y="7743"/>
                    <a:pt x="350" y="7665"/>
                    <a:pt x="350" y="7568"/>
                  </a:cubicBezTo>
                  <a:lnTo>
                    <a:pt x="350" y="175"/>
                  </a:lnTo>
                  <a:cubicBezTo>
                    <a:pt x="350" y="78"/>
                    <a:pt x="272" y="0"/>
                    <a:pt x="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5"/>
            <p:cNvSpPr/>
            <p:nvPr/>
          </p:nvSpPr>
          <p:spPr>
            <a:xfrm>
              <a:off x="4698100" y="2504425"/>
              <a:ext cx="60200" cy="55475"/>
            </a:xfrm>
            <a:custGeom>
              <a:rect b="b" l="l" r="r" t="t"/>
              <a:pathLst>
                <a:path extrusionOk="0" h="2219" w="2408">
                  <a:moveTo>
                    <a:pt x="872" y="362"/>
                  </a:moveTo>
                  <a:lnTo>
                    <a:pt x="1153" y="570"/>
                  </a:lnTo>
                  <a:cubicBezTo>
                    <a:pt x="1212" y="613"/>
                    <a:pt x="1284" y="636"/>
                    <a:pt x="1356" y="636"/>
                  </a:cubicBezTo>
                  <a:cubicBezTo>
                    <a:pt x="1393" y="636"/>
                    <a:pt x="1430" y="630"/>
                    <a:pt x="1466" y="618"/>
                  </a:cubicBezTo>
                  <a:lnTo>
                    <a:pt x="1796" y="504"/>
                  </a:lnTo>
                  <a:lnTo>
                    <a:pt x="1686" y="835"/>
                  </a:lnTo>
                  <a:cubicBezTo>
                    <a:pt x="1649" y="942"/>
                    <a:pt x="1669" y="1059"/>
                    <a:pt x="1736" y="1149"/>
                  </a:cubicBezTo>
                  <a:lnTo>
                    <a:pt x="1947" y="1427"/>
                  </a:lnTo>
                  <a:lnTo>
                    <a:pt x="1597" y="1425"/>
                  </a:lnTo>
                  <a:cubicBezTo>
                    <a:pt x="1596" y="1425"/>
                    <a:pt x="1595" y="1425"/>
                    <a:pt x="1594" y="1425"/>
                  </a:cubicBezTo>
                  <a:cubicBezTo>
                    <a:pt x="1482" y="1425"/>
                    <a:pt x="1379" y="1478"/>
                    <a:pt x="1316" y="1569"/>
                  </a:cubicBezTo>
                  <a:lnTo>
                    <a:pt x="1115" y="1855"/>
                  </a:lnTo>
                  <a:lnTo>
                    <a:pt x="1010" y="1523"/>
                  </a:lnTo>
                  <a:cubicBezTo>
                    <a:pt x="976" y="1416"/>
                    <a:pt x="891" y="1332"/>
                    <a:pt x="784" y="1299"/>
                  </a:cubicBezTo>
                  <a:lnTo>
                    <a:pt x="450" y="1197"/>
                  </a:lnTo>
                  <a:lnTo>
                    <a:pt x="735" y="994"/>
                  </a:lnTo>
                  <a:cubicBezTo>
                    <a:pt x="826" y="929"/>
                    <a:pt x="880" y="823"/>
                    <a:pt x="878" y="711"/>
                  </a:cubicBezTo>
                  <a:lnTo>
                    <a:pt x="872" y="362"/>
                  </a:lnTo>
                  <a:close/>
                  <a:moveTo>
                    <a:pt x="862" y="1"/>
                  </a:moveTo>
                  <a:cubicBezTo>
                    <a:pt x="684" y="1"/>
                    <a:pt x="517" y="144"/>
                    <a:pt x="520" y="347"/>
                  </a:cubicBezTo>
                  <a:lnTo>
                    <a:pt x="526" y="712"/>
                  </a:lnTo>
                  <a:lnTo>
                    <a:pt x="231" y="923"/>
                  </a:lnTo>
                  <a:cubicBezTo>
                    <a:pt x="1" y="1088"/>
                    <a:pt x="59" y="1443"/>
                    <a:pt x="329" y="1527"/>
                  </a:cubicBezTo>
                  <a:lnTo>
                    <a:pt x="677" y="1633"/>
                  </a:lnTo>
                  <a:lnTo>
                    <a:pt x="786" y="1980"/>
                  </a:lnTo>
                  <a:cubicBezTo>
                    <a:pt x="835" y="2134"/>
                    <a:pt x="973" y="2218"/>
                    <a:pt x="1113" y="2218"/>
                  </a:cubicBezTo>
                  <a:cubicBezTo>
                    <a:pt x="1216" y="2218"/>
                    <a:pt x="1321" y="2172"/>
                    <a:pt x="1390" y="2073"/>
                  </a:cubicBezTo>
                  <a:lnTo>
                    <a:pt x="1599" y="1775"/>
                  </a:lnTo>
                  <a:cubicBezTo>
                    <a:pt x="1685" y="1776"/>
                    <a:pt x="1962" y="1778"/>
                    <a:pt x="1967" y="1778"/>
                  </a:cubicBezTo>
                  <a:cubicBezTo>
                    <a:pt x="2247" y="1778"/>
                    <a:pt x="2408" y="1457"/>
                    <a:pt x="2239" y="1232"/>
                  </a:cubicBezTo>
                  <a:lnTo>
                    <a:pt x="2019" y="942"/>
                  </a:lnTo>
                  <a:lnTo>
                    <a:pt x="2135" y="596"/>
                  </a:lnTo>
                  <a:cubicBezTo>
                    <a:pt x="2212" y="367"/>
                    <a:pt x="2034" y="147"/>
                    <a:pt x="1813" y="147"/>
                  </a:cubicBezTo>
                  <a:cubicBezTo>
                    <a:pt x="1777" y="147"/>
                    <a:pt x="1739" y="153"/>
                    <a:pt x="1701" y="166"/>
                  </a:cubicBezTo>
                  <a:lnTo>
                    <a:pt x="1356" y="284"/>
                  </a:lnTo>
                  <a:lnTo>
                    <a:pt x="1063" y="68"/>
                  </a:lnTo>
                  <a:cubicBezTo>
                    <a:pt x="1001" y="21"/>
                    <a:pt x="931" y="1"/>
                    <a:pt x="8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5"/>
            <p:cNvSpPr/>
            <p:nvPr/>
          </p:nvSpPr>
          <p:spPr>
            <a:xfrm>
              <a:off x="4638450" y="2550650"/>
              <a:ext cx="73325" cy="140700"/>
            </a:xfrm>
            <a:custGeom>
              <a:rect b="b" l="l" r="r" t="t"/>
              <a:pathLst>
                <a:path extrusionOk="0" h="5628" w="2933">
                  <a:moveTo>
                    <a:pt x="2733" y="0"/>
                  </a:moveTo>
                  <a:cubicBezTo>
                    <a:pt x="2696" y="0"/>
                    <a:pt x="2659" y="12"/>
                    <a:pt x="2627" y="36"/>
                  </a:cubicBezTo>
                  <a:cubicBezTo>
                    <a:pt x="1659" y="784"/>
                    <a:pt x="946" y="1799"/>
                    <a:pt x="506" y="3054"/>
                  </a:cubicBezTo>
                  <a:cubicBezTo>
                    <a:pt x="92" y="4236"/>
                    <a:pt x="66" y="5226"/>
                    <a:pt x="42" y="5399"/>
                  </a:cubicBezTo>
                  <a:cubicBezTo>
                    <a:pt x="0" y="5530"/>
                    <a:pt x="106" y="5627"/>
                    <a:pt x="213" y="5627"/>
                  </a:cubicBezTo>
                  <a:cubicBezTo>
                    <a:pt x="270" y="5627"/>
                    <a:pt x="326" y="5601"/>
                    <a:pt x="361" y="5538"/>
                  </a:cubicBezTo>
                  <a:cubicBezTo>
                    <a:pt x="386" y="5493"/>
                    <a:pt x="389" y="5456"/>
                    <a:pt x="403" y="5300"/>
                  </a:cubicBezTo>
                  <a:cubicBezTo>
                    <a:pt x="635" y="2555"/>
                    <a:pt x="1857" y="1074"/>
                    <a:pt x="2841" y="314"/>
                  </a:cubicBezTo>
                  <a:cubicBezTo>
                    <a:pt x="2918" y="255"/>
                    <a:pt x="2932" y="145"/>
                    <a:pt x="2872" y="68"/>
                  </a:cubicBezTo>
                  <a:cubicBezTo>
                    <a:pt x="2838" y="24"/>
                    <a:pt x="2786" y="0"/>
                    <a:pt x="273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5"/>
            <p:cNvSpPr/>
            <p:nvPr/>
          </p:nvSpPr>
          <p:spPr>
            <a:xfrm>
              <a:off x="4670425" y="2621725"/>
              <a:ext cx="73750" cy="69600"/>
            </a:xfrm>
            <a:custGeom>
              <a:rect b="b" l="l" r="r" t="t"/>
              <a:pathLst>
                <a:path extrusionOk="0" h="2784" w="2950">
                  <a:moveTo>
                    <a:pt x="2766" y="0"/>
                  </a:moveTo>
                  <a:cubicBezTo>
                    <a:pt x="2761" y="0"/>
                    <a:pt x="2755" y="0"/>
                    <a:pt x="2749" y="1"/>
                  </a:cubicBezTo>
                  <a:cubicBezTo>
                    <a:pt x="1809" y="91"/>
                    <a:pt x="1038" y="566"/>
                    <a:pt x="520" y="1375"/>
                  </a:cubicBezTo>
                  <a:cubicBezTo>
                    <a:pt x="133" y="1979"/>
                    <a:pt x="24" y="2553"/>
                    <a:pt x="20" y="2577"/>
                  </a:cubicBezTo>
                  <a:cubicBezTo>
                    <a:pt x="0" y="2685"/>
                    <a:pt x="83" y="2784"/>
                    <a:pt x="192" y="2784"/>
                  </a:cubicBezTo>
                  <a:cubicBezTo>
                    <a:pt x="275" y="2784"/>
                    <a:pt x="349" y="2725"/>
                    <a:pt x="364" y="2641"/>
                  </a:cubicBezTo>
                  <a:cubicBezTo>
                    <a:pt x="365" y="2636"/>
                    <a:pt x="465" y="2111"/>
                    <a:pt x="815" y="1564"/>
                  </a:cubicBezTo>
                  <a:cubicBezTo>
                    <a:pt x="1280" y="839"/>
                    <a:pt x="1942" y="430"/>
                    <a:pt x="2782" y="350"/>
                  </a:cubicBezTo>
                  <a:cubicBezTo>
                    <a:pt x="2879" y="341"/>
                    <a:pt x="2949" y="255"/>
                    <a:pt x="2940" y="159"/>
                  </a:cubicBezTo>
                  <a:cubicBezTo>
                    <a:pt x="2931" y="68"/>
                    <a:pt x="2855" y="0"/>
                    <a:pt x="2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5"/>
            <p:cNvSpPr/>
            <p:nvPr/>
          </p:nvSpPr>
          <p:spPr>
            <a:xfrm>
              <a:off x="4653475" y="2490700"/>
              <a:ext cx="34575" cy="34600"/>
            </a:xfrm>
            <a:custGeom>
              <a:rect b="b" l="l" r="r" t="t"/>
              <a:pathLst>
                <a:path extrusionOk="0" h="1384" w="1383">
                  <a:moveTo>
                    <a:pt x="691" y="352"/>
                  </a:moveTo>
                  <a:cubicBezTo>
                    <a:pt x="879" y="352"/>
                    <a:pt x="1032" y="505"/>
                    <a:pt x="1032" y="692"/>
                  </a:cubicBezTo>
                  <a:cubicBezTo>
                    <a:pt x="1032" y="880"/>
                    <a:pt x="879" y="1033"/>
                    <a:pt x="691" y="1033"/>
                  </a:cubicBezTo>
                  <a:cubicBezTo>
                    <a:pt x="503" y="1033"/>
                    <a:pt x="351" y="880"/>
                    <a:pt x="351" y="692"/>
                  </a:cubicBezTo>
                  <a:cubicBezTo>
                    <a:pt x="351" y="505"/>
                    <a:pt x="503" y="352"/>
                    <a:pt x="691" y="352"/>
                  </a:cubicBezTo>
                  <a:close/>
                  <a:moveTo>
                    <a:pt x="691" y="1"/>
                  </a:moveTo>
                  <a:cubicBezTo>
                    <a:pt x="311" y="1"/>
                    <a:pt x="0" y="311"/>
                    <a:pt x="0" y="692"/>
                  </a:cubicBezTo>
                  <a:cubicBezTo>
                    <a:pt x="0" y="1073"/>
                    <a:pt x="311" y="1383"/>
                    <a:pt x="691" y="1383"/>
                  </a:cubicBezTo>
                  <a:cubicBezTo>
                    <a:pt x="1072" y="1383"/>
                    <a:pt x="1382" y="1073"/>
                    <a:pt x="1382" y="692"/>
                  </a:cubicBezTo>
                  <a:cubicBezTo>
                    <a:pt x="1382" y="311"/>
                    <a:pt x="1072"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5"/>
            <p:cNvSpPr/>
            <p:nvPr/>
          </p:nvSpPr>
          <p:spPr>
            <a:xfrm>
              <a:off x="4710750" y="2569000"/>
              <a:ext cx="34575" cy="34575"/>
            </a:xfrm>
            <a:custGeom>
              <a:rect b="b" l="l" r="r" t="t"/>
              <a:pathLst>
                <a:path extrusionOk="0" h="1383" w="1383">
                  <a:moveTo>
                    <a:pt x="691" y="351"/>
                  </a:moveTo>
                  <a:cubicBezTo>
                    <a:pt x="880" y="351"/>
                    <a:pt x="1032" y="504"/>
                    <a:pt x="1032" y="691"/>
                  </a:cubicBezTo>
                  <a:cubicBezTo>
                    <a:pt x="1032" y="880"/>
                    <a:pt x="880" y="1032"/>
                    <a:pt x="691" y="1032"/>
                  </a:cubicBezTo>
                  <a:cubicBezTo>
                    <a:pt x="504" y="1032"/>
                    <a:pt x="351" y="880"/>
                    <a:pt x="351" y="691"/>
                  </a:cubicBezTo>
                  <a:cubicBezTo>
                    <a:pt x="351" y="504"/>
                    <a:pt x="504" y="351"/>
                    <a:pt x="691" y="351"/>
                  </a:cubicBezTo>
                  <a:close/>
                  <a:moveTo>
                    <a:pt x="691" y="1"/>
                  </a:moveTo>
                  <a:cubicBezTo>
                    <a:pt x="311" y="1"/>
                    <a:pt x="1" y="311"/>
                    <a:pt x="1" y="691"/>
                  </a:cubicBezTo>
                  <a:cubicBezTo>
                    <a:pt x="1" y="1072"/>
                    <a:pt x="310" y="1383"/>
                    <a:pt x="691" y="1383"/>
                  </a:cubicBezTo>
                  <a:cubicBezTo>
                    <a:pt x="1072" y="1383"/>
                    <a:pt x="1383" y="1072"/>
                    <a:pt x="1383" y="691"/>
                  </a:cubicBezTo>
                  <a:cubicBezTo>
                    <a:pt x="1383" y="311"/>
                    <a:pt x="1072"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5"/>
            <p:cNvSpPr/>
            <p:nvPr/>
          </p:nvSpPr>
          <p:spPr>
            <a:xfrm>
              <a:off x="4699675" y="2460450"/>
              <a:ext cx="21400" cy="25400"/>
            </a:xfrm>
            <a:custGeom>
              <a:rect b="b" l="l" r="r" t="t"/>
              <a:pathLst>
                <a:path extrusionOk="0" h="1016" w="856">
                  <a:moveTo>
                    <a:pt x="657" y="0"/>
                  </a:moveTo>
                  <a:cubicBezTo>
                    <a:pt x="601" y="0"/>
                    <a:pt x="547" y="27"/>
                    <a:pt x="513" y="76"/>
                  </a:cubicBezTo>
                  <a:lnTo>
                    <a:pt x="55" y="742"/>
                  </a:lnTo>
                  <a:cubicBezTo>
                    <a:pt x="1" y="821"/>
                    <a:pt x="20" y="930"/>
                    <a:pt x="101" y="985"/>
                  </a:cubicBezTo>
                  <a:cubicBezTo>
                    <a:pt x="131" y="1006"/>
                    <a:pt x="166" y="1016"/>
                    <a:pt x="200" y="1016"/>
                  </a:cubicBezTo>
                  <a:cubicBezTo>
                    <a:pt x="256" y="1016"/>
                    <a:pt x="310" y="990"/>
                    <a:pt x="344" y="941"/>
                  </a:cubicBezTo>
                  <a:lnTo>
                    <a:pt x="801" y="274"/>
                  </a:lnTo>
                  <a:cubicBezTo>
                    <a:pt x="856" y="195"/>
                    <a:pt x="836" y="86"/>
                    <a:pt x="756" y="31"/>
                  </a:cubicBezTo>
                  <a:cubicBezTo>
                    <a:pt x="726" y="10"/>
                    <a:pt x="691" y="0"/>
                    <a:pt x="6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5"/>
            <p:cNvSpPr/>
            <p:nvPr/>
          </p:nvSpPr>
          <p:spPr>
            <a:xfrm>
              <a:off x="4680250" y="2425700"/>
              <a:ext cx="14925" cy="28325"/>
            </a:xfrm>
            <a:custGeom>
              <a:rect b="b" l="l" r="r" t="t"/>
              <a:pathLst>
                <a:path extrusionOk="0" h="1133" w="597">
                  <a:moveTo>
                    <a:pt x="403" y="1"/>
                  </a:moveTo>
                  <a:cubicBezTo>
                    <a:pt x="325" y="1"/>
                    <a:pt x="254" y="53"/>
                    <a:pt x="233" y="132"/>
                  </a:cubicBezTo>
                  <a:lnTo>
                    <a:pt x="30" y="913"/>
                  </a:lnTo>
                  <a:cubicBezTo>
                    <a:pt x="1" y="1024"/>
                    <a:pt x="84" y="1133"/>
                    <a:pt x="200" y="1133"/>
                  </a:cubicBezTo>
                  <a:cubicBezTo>
                    <a:pt x="277" y="1133"/>
                    <a:pt x="348" y="1080"/>
                    <a:pt x="369" y="1002"/>
                  </a:cubicBezTo>
                  <a:lnTo>
                    <a:pt x="572" y="220"/>
                  </a:lnTo>
                  <a:cubicBezTo>
                    <a:pt x="596" y="126"/>
                    <a:pt x="541" y="30"/>
                    <a:pt x="447" y="6"/>
                  </a:cubicBezTo>
                  <a:cubicBezTo>
                    <a:pt x="432" y="2"/>
                    <a:pt x="417" y="1"/>
                    <a:pt x="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5"/>
            <p:cNvSpPr/>
            <p:nvPr/>
          </p:nvSpPr>
          <p:spPr>
            <a:xfrm>
              <a:off x="4714800" y="2416675"/>
              <a:ext cx="26475" cy="20425"/>
            </a:xfrm>
            <a:custGeom>
              <a:rect b="b" l="l" r="r" t="t"/>
              <a:pathLst>
                <a:path extrusionOk="0" h="817" w="1059">
                  <a:moveTo>
                    <a:pt x="860" y="0"/>
                  </a:moveTo>
                  <a:cubicBezTo>
                    <a:pt x="825" y="0"/>
                    <a:pt x="790" y="11"/>
                    <a:pt x="759" y="33"/>
                  </a:cubicBezTo>
                  <a:lnTo>
                    <a:pt x="99" y="497"/>
                  </a:lnTo>
                  <a:cubicBezTo>
                    <a:pt x="19" y="553"/>
                    <a:pt x="1" y="662"/>
                    <a:pt x="56" y="741"/>
                  </a:cubicBezTo>
                  <a:cubicBezTo>
                    <a:pt x="90" y="790"/>
                    <a:pt x="144" y="816"/>
                    <a:pt x="200" y="816"/>
                  </a:cubicBezTo>
                  <a:cubicBezTo>
                    <a:pt x="234" y="816"/>
                    <a:pt x="270" y="806"/>
                    <a:pt x="300" y="784"/>
                  </a:cubicBezTo>
                  <a:lnTo>
                    <a:pt x="961" y="319"/>
                  </a:lnTo>
                  <a:cubicBezTo>
                    <a:pt x="1040" y="263"/>
                    <a:pt x="1059" y="154"/>
                    <a:pt x="1003" y="75"/>
                  </a:cubicBezTo>
                  <a:cubicBezTo>
                    <a:pt x="969" y="26"/>
                    <a:pt x="915" y="0"/>
                    <a:pt x="8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5"/>
            <p:cNvSpPr/>
            <p:nvPr/>
          </p:nvSpPr>
          <p:spPr>
            <a:xfrm>
              <a:off x="4455525" y="2504425"/>
              <a:ext cx="60200" cy="55475"/>
            </a:xfrm>
            <a:custGeom>
              <a:rect b="b" l="l" r="r" t="t"/>
              <a:pathLst>
                <a:path extrusionOk="0" h="2219" w="2408">
                  <a:moveTo>
                    <a:pt x="1537" y="362"/>
                  </a:moveTo>
                  <a:lnTo>
                    <a:pt x="1531" y="711"/>
                  </a:lnTo>
                  <a:cubicBezTo>
                    <a:pt x="1529" y="823"/>
                    <a:pt x="1582" y="929"/>
                    <a:pt x="1674" y="994"/>
                  </a:cubicBezTo>
                  <a:lnTo>
                    <a:pt x="1958" y="1197"/>
                  </a:lnTo>
                  <a:lnTo>
                    <a:pt x="1624" y="1299"/>
                  </a:lnTo>
                  <a:cubicBezTo>
                    <a:pt x="1517" y="1332"/>
                    <a:pt x="1433" y="1416"/>
                    <a:pt x="1399" y="1523"/>
                  </a:cubicBezTo>
                  <a:lnTo>
                    <a:pt x="1293" y="1855"/>
                  </a:lnTo>
                  <a:lnTo>
                    <a:pt x="1094" y="1569"/>
                  </a:lnTo>
                  <a:cubicBezTo>
                    <a:pt x="1006" y="1445"/>
                    <a:pt x="890" y="1423"/>
                    <a:pt x="764" y="1423"/>
                  </a:cubicBezTo>
                  <a:cubicBezTo>
                    <a:pt x="692" y="1423"/>
                    <a:pt x="618" y="1430"/>
                    <a:pt x="542" y="1430"/>
                  </a:cubicBezTo>
                  <a:cubicBezTo>
                    <a:pt x="516" y="1430"/>
                    <a:pt x="489" y="1429"/>
                    <a:pt x="462" y="1427"/>
                  </a:cubicBezTo>
                  <a:lnTo>
                    <a:pt x="672" y="1149"/>
                  </a:lnTo>
                  <a:cubicBezTo>
                    <a:pt x="739" y="1059"/>
                    <a:pt x="759" y="942"/>
                    <a:pt x="723" y="835"/>
                  </a:cubicBezTo>
                  <a:lnTo>
                    <a:pt x="612" y="504"/>
                  </a:lnTo>
                  <a:lnTo>
                    <a:pt x="942" y="617"/>
                  </a:lnTo>
                  <a:cubicBezTo>
                    <a:pt x="978" y="630"/>
                    <a:pt x="1016" y="636"/>
                    <a:pt x="1053" y="636"/>
                  </a:cubicBezTo>
                  <a:cubicBezTo>
                    <a:pt x="1125" y="636"/>
                    <a:pt x="1197" y="613"/>
                    <a:pt x="1256" y="570"/>
                  </a:cubicBezTo>
                  <a:lnTo>
                    <a:pt x="1537" y="362"/>
                  </a:lnTo>
                  <a:close/>
                  <a:moveTo>
                    <a:pt x="1546" y="1"/>
                  </a:moveTo>
                  <a:cubicBezTo>
                    <a:pt x="1475" y="1"/>
                    <a:pt x="1404" y="23"/>
                    <a:pt x="1345" y="68"/>
                  </a:cubicBezTo>
                  <a:lnTo>
                    <a:pt x="1051" y="284"/>
                  </a:lnTo>
                  <a:lnTo>
                    <a:pt x="707" y="166"/>
                  </a:lnTo>
                  <a:cubicBezTo>
                    <a:pt x="669" y="153"/>
                    <a:pt x="631" y="147"/>
                    <a:pt x="595" y="147"/>
                  </a:cubicBezTo>
                  <a:cubicBezTo>
                    <a:pt x="374" y="147"/>
                    <a:pt x="197" y="366"/>
                    <a:pt x="273" y="595"/>
                  </a:cubicBezTo>
                  <a:lnTo>
                    <a:pt x="389" y="942"/>
                  </a:lnTo>
                  <a:lnTo>
                    <a:pt x="169" y="1232"/>
                  </a:lnTo>
                  <a:cubicBezTo>
                    <a:pt x="0" y="1457"/>
                    <a:pt x="162" y="1777"/>
                    <a:pt x="440" y="1777"/>
                  </a:cubicBezTo>
                  <a:cubicBezTo>
                    <a:pt x="442" y="1777"/>
                    <a:pt x="443" y="1777"/>
                    <a:pt x="444" y="1777"/>
                  </a:cubicBezTo>
                  <a:lnTo>
                    <a:pt x="809" y="1775"/>
                  </a:lnTo>
                  <a:lnTo>
                    <a:pt x="1017" y="2073"/>
                  </a:lnTo>
                  <a:cubicBezTo>
                    <a:pt x="1087" y="2172"/>
                    <a:pt x="1192" y="2218"/>
                    <a:pt x="1295" y="2218"/>
                  </a:cubicBezTo>
                  <a:cubicBezTo>
                    <a:pt x="1435" y="2218"/>
                    <a:pt x="1573" y="2134"/>
                    <a:pt x="1621" y="1980"/>
                  </a:cubicBezTo>
                  <a:lnTo>
                    <a:pt x="1731" y="1633"/>
                  </a:lnTo>
                  <a:lnTo>
                    <a:pt x="2080" y="1527"/>
                  </a:lnTo>
                  <a:cubicBezTo>
                    <a:pt x="2350" y="1443"/>
                    <a:pt x="2407" y="1088"/>
                    <a:pt x="2177" y="923"/>
                  </a:cubicBezTo>
                  <a:lnTo>
                    <a:pt x="1881" y="712"/>
                  </a:lnTo>
                  <a:lnTo>
                    <a:pt x="1888" y="347"/>
                  </a:lnTo>
                  <a:cubicBezTo>
                    <a:pt x="1890" y="217"/>
                    <a:pt x="1819" y="99"/>
                    <a:pt x="1703" y="39"/>
                  </a:cubicBezTo>
                  <a:cubicBezTo>
                    <a:pt x="1653" y="13"/>
                    <a:pt x="1599" y="1"/>
                    <a:pt x="15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5"/>
            <p:cNvSpPr/>
            <p:nvPr/>
          </p:nvSpPr>
          <p:spPr>
            <a:xfrm>
              <a:off x="4502075" y="2550650"/>
              <a:ext cx="73325" cy="140700"/>
            </a:xfrm>
            <a:custGeom>
              <a:rect b="b" l="l" r="r" t="t"/>
              <a:pathLst>
                <a:path extrusionOk="0" h="5628" w="2933">
                  <a:moveTo>
                    <a:pt x="199" y="0"/>
                  </a:moveTo>
                  <a:cubicBezTo>
                    <a:pt x="146" y="0"/>
                    <a:pt x="94" y="24"/>
                    <a:pt x="60" y="68"/>
                  </a:cubicBezTo>
                  <a:cubicBezTo>
                    <a:pt x="0" y="145"/>
                    <a:pt x="15" y="255"/>
                    <a:pt x="91" y="315"/>
                  </a:cubicBezTo>
                  <a:cubicBezTo>
                    <a:pt x="2563" y="2223"/>
                    <a:pt x="2468" y="5354"/>
                    <a:pt x="2571" y="5538"/>
                  </a:cubicBezTo>
                  <a:cubicBezTo>
                    <a:pt x="2606" y="5601"/>
                    <a:pt x="2663" y="5627"/>
                    <a:pt x="2719" y="5627"/>
                  </a:cubicBezTo>
                  <a:cubicBezTo>
                    <a:pt x="2826" y="5627"/>
                    <a:pt x="2933" y="5530"/>
                    <a:pt x="2891" y="5399"/>
                  </a:cubicBezTo>
                  <a:cubicBezTo>
                    <a:pt x="2867" y="5225"/>
                    <a:pt x="2840" y="4236"/>
                    <a:pt x="2427" y="3054"/>
                  </a:cubicBezTo>
                  <a:cubicBezTo>
                    <a:pt x="1987" y="1799"/>
                    <a:pt x="1274" y="784"/>
                    <a:pt x="305" y="36"/>
                  </a:cubicBezTo>
                  <a:cubicBezTo>
                    <a:pt x="274" y="12"/>
                    <a:pt x="236" y="0"/>
                    <a:pt x="1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5"/>
            <p:cNvSpPr/>
            <p:nvPr/>
          </p:nvSpPr>
          <p:spPr>
            <a:xfrm>
              <a:off x="4469675" y="2621725"/>
              <a:ext cx="73675" cy="69600"/>
            </a:xfrm>
            <a:custGeom>
              <a:rect b="b" l="l" r="r" t="t"/>
              <a:pathLst>
                <a:path extrusionOk="0" h="2784" w="2947">
                  <a:moveTo>
                    <a:pt x="183" y="0"/>
                  </a:moveTo>
                  <a:cubicBezTo>
                    <a:pt x="94" y="0"/>
                    <a:pt x="17" y="68"/>
                    <a:pt x="9" y="159"/>
                  </a:cubicBezTo>
                  <a:cubicBezTo>
                    <a:pt x="0" y="255"/>
                    <a:pt x="70" y="341"/>
                    <a:pt x="167" y="350"/>
                  </a:cubicBezTo>
                  <a:cubicBezTo>
                    <a:pt x="1004" y="430"/>
                    <a:pt x="1663" y="835"/>
                    <a:pt x="2128" y="1554"/>
                  </a:cubicBezTo>
                  <a:cubicBezTo>
                    <a:pt x="2481" y="2101"/>
                    <a:pt x="2584" y="2633"/>
                    <a:pt x="2585" y="2641"/>
                  </a:cubicBezTo>
                  <a:cubicBezTo>
                    <a:pt x="2601" y="2726"/>
                    <a:pt x="2674" y="2784"/>
                    <a:pt x="2757" y="2784"/>
                  </a:cubicBezTo>
                  <a:cubicBezTo>
                    <a:pt x="2768" y="2784"/>
                    <a:pt x="2778" y="2783"/>
                    <a:pt x="2789" y="2781"/>
                  </a:cubicBezTo>
                  <a:cubicBezTo>
                    <a:pt x="2884" y="2763"/>
                    <a:pt x="2947" y="2673"/>
                    <a:pt x="2929" y="2577"/>
                  </a:cubicBezTo>
                  <a:cubicBezTo>
                    <a:pt x="2925" y="2553"/>
                    <a:pt x="2816" y="1979"/>
                    <a:pt x="2430" y="1375"/>
                  </a:cubicBezTo>
                  <a:cubicBezTo>
                    <a:pt x="1911" y="566"/>
                    <a:pt x="1141" y="91"/>
                    <a:pt x="200" y="1"/>
                  </a:cubicBezTo>
                  <a:cubicBezTo>
                    <a:pt x="194" y="0"/>
                    <a:pt x="189" y="0"/>
                    <a:pt x="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5"/>
            <p:cNvSpPr/>
            <p:nvPr/>
          </p:nvSpPr>
          <p:spPr>
            <a:xfrm>
              <a:off x="4525800" y="2490700"/>
              <a:ext cx="34550" cy="34600"/>
            </a:xfrm>
            <a:custGeom>
              <a:rect b="b" l="l" r="r" t="t"/>
              <a:pathLst>
                <a:path extrusionOk="0" h="1384" w="1382">
                  <a:moveTo>
                    <a:pt x="691" y="352"/>
                  </a:moveTo>
                  <a:cubicBezTo>
                    <a:pt x="879" y="352"/>
                    <a:pt x="1031" y="505"/>
                    <a:pt x="1031" y="692"/>
                  </a:cubicBezTo>
                  <a:cubicBezTo>
                    <a:pt x="1031" y="880"/>
                    <a:pt x="879" y="1033"/>
                    <a:pt x="691" y="1033"/>
                  </a:cubicBezTo>
                  <a:cubicBezTo>
                    <a:pt x="503" y="1033"/>
                    <a:pt x="350" y="880"/>
                    <a:pt x="350" y="692"/>
                  </a:cubicBezTo>
                  <a:cubicBezTo>
                    <a:pt x="350" y="505"/>
                    <a:pt x="503" y="352"/>
                    <a:pt x="691" y="352"/>
                  </a:cubicBezTo>
                  <a:close/>
                  <a:moveTo>
                    <a:pt x="691" y="1"/>
                  </a:moveTo>
                  <a:cubicBezTo>
                    <a:pt x="310" y="1"/>
                    <a:pt x="0" y="311"/>
                    <a:pt x="0" y="692"/>
                  </a:cubicBezTo>
                  <a:cubicBezTo>
                    <a:pt x="0" y="1073"/>
                    <a:pt x="310" y="1383"/>
                    <a:pt x="691" y="1383"/>
                  </a:cubicBezTo>
                  <a:cubicBezTo>
                    <a:pt x="1072" y="1383"/>
                    <a:pt x="1382" y="1073"/>
                    <a:pt x="1382" y="692"/>
                  </a:cubicBezTo>
                  <a:cubicBezTo>
                    <a:pt x="1382" y="311"/>
                    <a:pt x="107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5"/>
            <p:cNvSpPr/>
            <p:nvPr/>
          </p:nvSpPr>
          <p:spPr>
            <a:xfrm>
              <a:off x="4468500" y="2569000"/>
              <a:ext cx="34575" cy="34575"/>
            </a:xfrm>
            <a:custGeom>
              <a:rect b="b" l="l" r="r" t="t"/>
              <a:pathLst>
                <a:path extrusionOk="0" h="1383" w="1383">
                  <a:moveTo>
                    <a:pt x="692" y="351"/>
                  </a:moveTo>
                  <a:cubicBezTo>
                    <a:pt x="880" y="351"/>
                    <a:pt x="1032" y="504"/>
                    <a:pt x="1032" y="691"/>
                  </a:cubicBezTo>
                  <a:cubicBezTo>
                    <a:pt x="1032" y="880"/>
                    <a:pt x="880" y="1032"/>
                    <a:pt x="692" y="1032"/>
                  </a:cubicBezTo>
                  <a:cubicBezTo>
                    <a:pt x="503" y="1032"/>
                    <a:pt x="351" y="880"/>
                    <a:pt x="351" y="691"/>
                  </a:cubicBezTo>
                  <a:cubicBezTo>
                    <a:pt x="351" y="504"/>
                    <a:pt x="503" y="351"/>
                    <a:pt x="692" y="351"/>
                  </a:cubicBezTo>
                  <a:close/>
                  <a:moveTo>
                    <a:pt x="692" y="1"/>
                  </a:moveTo>
                  <a:cubicBezTo>
                    <a:pt x="311" y="1"/>
                    <a:pt x="1" y="311"/>
                    <a:pt x="1" y="691"/>
                  </a:cubicBezTo>
                  <a:cubicBezTo>
                    <a:pt x="1" y="1072"/>
                    <a:pt x="311" y="1383"/>
                    <a:pt x="692" y="1383"/>
                  </a:cubicBezTo>
                  <a:cubicBezTo>
                    <a:pt x="1072" y="1383"/>
                    <a:pt x="1382" y="1072"/>
                    <a:pt x="1382" y="691"/>
                  </a:cubicBezTo>
                  <a:cubicBezTo>
                    <a:pt x="1382" y="311"/>
                    <a:pt x="1073" y="1"/>
                    <a:pt x="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5"/>
            <p:cNvSpPr/>
            <p:nvPr/>
          </p:nvSpPr>
          <p:spPr>
            <a:xfrm>
              <a:off x="4492725" y="2460450"/>
              <a:ext cx="22075" cy="25400"/>
            </a:xfrm>
            <a:custGeom>
              <a:rect b="b" l="l" r="r" t="t"/>
              <a:pathLst>
                <a:path extrusionOk="0" h="1016" w="883">
                  <a:moveTo>
                    <a:pt x="200" y="0"/>
                  </a:moveTo>
                  <a:cubicBezTo>
                    <a:pt x="166" y="0"/>
                    <a:pt x="131" y="10"/>
                    <a:pt x="100" y="31"/>
                  </a:cubicBezTo>
                  <a:cubicBezTo>
                    <a:pt x="21" y="86"/>
                    <a:pt x="0" y="195"/>
                    <a:pt x="56" y="274"/>
                  </a:cubicBezTo>
                  <a:lnTo>
                    <a:pt x="513" y="941"/>
                  </a:lnTo>
                  <a:cubicBezTo>
                    <a:pt x="547" y="990"/>
                    <a:pt x="602" y="1016"/>
                    <a:pt x="658" y="1016"/>
                  </a:cubicBezTo>
                  <a:cubicBezTo>
                    <a:pt x="797" y="1016"/>
                    <a:pt x="882" y="859"/>
                    <a:pt x="802" y="742"/>
                  </a:cubicBezTo>
                  <a:lnTo>
                    <a:pt x="344" y="76"/>
                  </a:lnTo>
                  <a:cubicBezTo>
                    <a:pt x="311" y="27"/>
                    <a:pt x="256" y="0"/>
                    <a:pt x="2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5"/>
            <p:cNvSpPr/>
            <p:nvPr/>
          </p:nvSpPr>
          <p:spPr>
            <a:xfrm>
              <a:off x="4518650" y="2425700"/>
              <a:ext cx="14925" cy="28325"/>
            </a:xfrm>
            <a:custGeom>
              <a:rect b="b" l="l" r="r" t="t"/>
              <a:pathLst>
                <a:path extrusionOk="0" h="1133" w="597">
                  <a:moveTo>
                    <a:pt x="195" y="1"/>
                  </a:moveTo>
                  <a:cubicBezTo>
                    <a:pt x="180" y="1"/>
                    <a:pt x="165" y="2"/>
                    <a:pt x="150" y="6"/>
                  </a:cubicBezTo>
                  <a:cubicBezTo>
                    <a:pt x="56" y="30"/>
                    <a:pt x="1" y="126"/>
                    <a:pt x="24" y="220"/>
                  </a:cubicBezTo>
                  <a:lnTo>
                    <a:pt x="228" y="1002"/>
                  </a:lnTo>
                  <a:cubicBezTo>
                    <a:pt x="249" y="1080"/>
                    <a:pt x="320" y="1133"/>
                    <a:pt x="397" y="1133"/>
                  </a:cubicBezTo>
                  <a:cubicBezTo>
                    <a:pt x="513" y="1133"/>
                    <a:pt x="596" y="1024"/>
                    <a:pt x="567" y="913"/>
                  </a:cubicBezTo>
                  <a:lnTo>
                    <a:pt x="364" y="131"/>
                  </a:lnTo>
                  <a:cubicBezTo>
                    <a:pt x="344" y="53"/>
                    <a:pt x="273" y="1"/>
                    <a:pt x="1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5"/>
            <p:cNvSpPr/>
            <p:nvPr/>
          </p:nvSpPr>
          <p:spPr>
            <a:xfrm>
              <a:off x="4472550" y="2416675"/>
              <a:ext cx="27525" cy="20400"/>
            </a:xfrm>
            <a:custGeom>
              <a:rect b="b" l="l" r="r" t="t"/>
              <a:pathLst>
                <a:path extrusionOk="0" h="816" w="1101">
                  <a:moveTo>
                    <a:pt x="199" y="0"/>
                  </a:moveTo>
                  <a:cubicBezTo>
                    <a:pt x="144" y="0"/>
                    <a:pt x="90" y="26"/>
                    <a:pt x="56" y="75"/>
                  </a:cubicBezTo>
                  <a:cubicBezTo>
                    <a:pt x="0" y="154"/>
                    <a:pt x="19" y="263"/>
                    <a:pt x="98" y="319"/>
                  </a:cubicBezTo>
                  <a:cubicBezTo>
                    <a:pt x="773" y="781"/>
                    <a:pt x="762" y="816"/>
                    <a:pt x="860" y="816"/>
                  </a:cubicBezTo>
                  <a:cubicBezTo>
                    <a:pt x="1030" y="816"/>
                    <a:pt x="1101" y="596"/>
                    <a:pt x="961" y="497"/>
                  </a:cubicBezTo>
                  <a:lnTo>
                    <a:pt x="300" y="33"/>
                  </a:lnTo>
                  <a:cubicBezTo>
                    <a:pt x="269" y="11"/>
                    <a:pt x="234" y="0"/>
                    <a:pt x="1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35"/>
          <p:cNvGrpSpPr/>
          <p:nvPr/>
        </p:nvGrpSpPr>
        <p:grpSpPr>
          <a:xfrm>
            <a:off x="6369622" y="3251902"/>
            <a:ext cx="320506" cy="397827"/>
            <a:chOff x="1873575" y="2393725"/>
            <a:chExt cx="239900" cy="297775"/>
          </a:xfrm>
        </p:grpSpPr>
        <p:sp>
          <p:nvSpPr>
            <p:cNvPr id="1049" name="Google Shape;1049;p35"/>
            <p:cNvSpPr/>
            <p:nvPr/>
          </p:nvSpPr>
          <p:spPr>
            <a:xfrm>
              <a:off x="1873575" y="2393725"/>
              <a:ext cx="102150" cy="297775"/>
            </a:xfrm>
            <a:custGeom>
              <a:rect b="b" l="l" r="r" t="t"/>
              <a:pathLst>
                <a:path extrusionOk="0" h="11911" w="4086">
                  <a:moveTo>
                    <a:pt x="3735" y="351"/>
                  </a:moveTo>
                  <a:lnTo>
                    <a:pt x="3735" y="5890"/>
                  </a:lnTo>
                  <a:cubicBezTo>
                    <a:pt x="3735" y="6591"/>
                    <a:pt x="3305" y="7194"/>
                    <a:pt x="2696" y="7451"/>
                  </a:cubicBezTo>
                  <a:cubicBezTo>
                    <a:pt x="2480" y="7542"/>
                    <a:pt x="2258" y="7584"/>
                    <a:pt x="2043" y="7584"/>
                  </a:cubicBezTo>
                  <a:cubicBezTo>
                    <a:pt x="1149" y="7584"/>
                    <a:pt x="350" y="6857"/>
                    <a:pt x="350" y="5890"/>
                  </a:cubicBezTo>
                  <a:lnTo>
                    <a:pt x="350" y="351"/>
                  </a:lnTo>
                  <a:close/>
                  <a:moveTo>
                    <a:pt x="2346" y="7909"/>
                  </a:moveTo>
                  <a:lnTo>
                    <a:pt x="2346" y="10576"/>
                  </a:lnTo>
                  <a:lnTo>
                    <a:pt x="1739" y="10576"/>
                  </a:lnTo>
                  <a:lnTo>
                    <a:pt x="1739" y="7909"/>
                  </a:lnTo>
                  <a:cubicBezTo>
                    <a:pt x="1839" y="7924"/>
                    <a:pt x="1941" y="7932"/>
                    <a:pt x="2043" y="7932"/>
                  </a:cubicBezTo>
                  <a:cubicBezTo>
                    <a:pt x="2144" y="7932"/>
                    <a:pt x="2246" y="7924"/>
                    <a:pt x="2346" y="7909"/>
                  </a:cubicBezTo>
                  <a:close/>
                  <a:moveTo>
                    <a:pt x="2766" y="10925"/>
                  </a:moveTo>
                  <a:cubicBezTo>
                    <a:pt x="3132" y="10925"/>
                    <a:pt x="3435" y="11203"/>
                    <a:pt x="3474" y="11560"/>
                  </a:cubicBezTo>
                  <a:lnTo>
                    <a:pt x="611" y="11560"/>
                  </a:lnTo>
                  <a:cubicBezTo>
                    <a:pt x="649" y="11203"/>
                    <a:pt x="952" y="10925"/>
                    <a:pt x="1318" y="10925"/>
                  </a:cubicBezTo>
                  <a:close/>
                  <a:moveTo>
                    <a:pt x="241" y="1"/>
                  </a:moveTo>
                  <a:cubicBezTo>
                    <a:pt x="108" y="1"/>
                    <a:pt x="0" y="109"/>
                    <a:pt x="0" y="242"/>
                  </a:cubicBezTo>
                  <a:lnTo>
                    <a:pt x="0" y="5890"/>
                  </a:lnTo>
                  <a:cubicBezTo>
                    <a:pt x="0" y="6787"/>
                    <a:pt x="582" y="7552"/>
                    <a:pt x="1389" y="7825"/>
                  </a:cubicBezTo>
                  <a:lnTo>
                    <a:pt x="1389" y="10575"/>
                  </a:lnTo>
                  <a:lnTo>
                    <a:pt x="1319" y="10575"/>
                  </a:lnTo>
                  <a:cubicBezTo>
                    <a:pt x="733" y="10575"/>
                    <a:pt x="257" y="11052"/>
                    <a:pt x="257" y="11637"/>
                  </a:cubicBezTo>
                  <a:cubicBezTo>
                    <a:pt x="257" y="11787"/>
                    <a:pt x="379" y="11910"/>
                    <a:pt x="530" y="11910"/>
                  </a:cubicBezTo>
                  <a:lnTo>
                    <a:pt x="3555" y="11910"/>
                  </a:lnTo>
                  <a:cubicBezTo>
                    <a:pt x="3706" y="11910"/>
                    <a:pt x="3828" y="11787"/>
                    <a:pt x="3828" y="11637"/>
                  </a:cubicBezTo>
                  <a:cubicBezTo>
                    <a:pt x="3828" y="11052"/>
                    <a:pt x="3352" y="10575"/>
                    <a:pt x="2766" y="10575"/>
                  </a:cubicBezTo>
                  <a:lnTo>
                    <a:pt x="2696" y="10575"/>
                  </a:lnTo>
                  <a:lnTo>
                    <a:pt x="2696" y="7825"/>
                  </a:lnTo>
                  <a:cubicBezTo>
                    <a:pt x="3503" y="7552"/>
                    <a:pt x="4085" y="6787"/>
                    <a:pt x="4085" y="5890"/>
                  </a:cubicBezTo>
                  <a:lnTo>
                    <a:pt x="4085" y="242"/>
                  </a:lnTo>
                  <a:cubicBezTo>
                    <a:pt x="4085" y="109"/>
                    <a:pt x="3977" y="1"/>
                    <a:pt x="38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5"/>
            <p:cNvSpPr/>
            <p:nvPr/>
          </p:nvSpPr>
          <p:spPr>
            <a:xfrm>
              <a:off x="1888150" y="2483600"/>
              <a:ext cx="72975" cy="93900"/>
            </a:xfrm>
            <a:custGeom>
              <a:rect b="b" l="l" r="r" t="t"/>
              <a:pathLst>
                <a:path extrusionOk="0" h="3756" w="2919">
                  <a:moveTo>
                    <a:pt x="292" y="0"/>
                  </a:moveTo>
                  <a:cubicBezTo>
                    <a:pt x="131" y="0"/>
                    <a:pt x="0" y="131"/>
                    <a:pt x="0" y="292"/>
                  </a:cubicBezTo>
                  <a:lnTo>
                    <a:pt x="0" y="2274"/>
                  </a:lnTo>
                  <a:cubicBezTo>
                    <a:pt x="0" y="3119"/>
                    <a:pt x="692" y="3755"/>
                    <a:pt x="1464" y="3755"/>
                  </a:cubicBezTo>
                  <a:cubicBezTo>
                    <a:pt x="1679" y="3755"/>
                    <a:pt x="1899" y="3706"/>
                    <a:pt x="2113" y="3598"/>
                  </a:cubicBezTo>
                  <a:cubicBezTo>
                    <a:pt x="2590" y="3358"/>
                    <a:pt x="2918" y="2864"/>
                    <a:pt x="2918" y="2295"/>
                  </a:cubicBezTo>
                  <a:lnTo>
                    <a:pt x="2918" y="2233"/>
                  </a:lnTo>
                  <a:cubicBezTo>
                    <a:pt x="2918" y="2136"/>
                    <a:pt x="2840" y="2058"/>
                    <a:pt x="2743" y="2058"/>
                  </a:cubicBezTo>
                  <a:cubicBezTo>
                    <a:pt x="2646" y="2058"/>
                    <a:pt x="2568" y="2136"/>
                    <a:pt x="2568" y="2233"/>
                  </a:cubicBezTo>
                  <a:cubicBezTo>
                    <a:pt x="2565" y="2247"/>
                    <a:pt x="2619" y="2835"/>
                    <a:pt x="2095" y="3203"/>
                  </a:cubicBezTo>
                  <a:cubicBezTo>
                    <a:pt x="1898" y="3341"/>
                    <a:pt x="1681" y="3403"/>
                    <a:pt x="1470" y="3403"/>
                  </a:cubicBezTo>
                  <a:cubicBezTo>
                    <a:pt x="891" y="3403"/>
                    <a:pt x="351" y="2934"/>
                    <a:pt x="351" y="2274"/>
                  </a:cubicBezTo>
                  <a:lnTo>
                    <a:pt x="351" y="351"/>
                  </a:lnTo>
                  <a:lnTo>
                    <a:pt x="2568" y="351"/>
                  </a:lnTo>
                  <a:lnTo>
                    <a:pt x="2568" y="1532"/>
                  </a:lnTo>
                  <a:cubicBezTo>
                    <a:pt x="2568" y="1629"/>
                    <a:pt x="2646" y="1708"/>
                    <a:pt x="2743" y="1708"/>
                  </a:cubicBezTo>
                  <a:cubicBezTo>
                    <a:pt x="2840" y="1708"/>
                    <a:pt x="2918" y="1629"/>
                    <a:pt x="2918" y="1532"/>
                  </a:cubicBezTo>
                  <a:lnTo>
                    <a:pt x="2918" y="292"/>
                  </a:lnTo>
                  <a:cubicBezTo>
                    <a:pt x="2918" y="131"/>
                    <a:pt x="2787" y="0"/>
                    <a:pt x="2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2011325" y="2393725"/>
              <a:ext cx="102150" cy="297775"/>
            </a:xfrm>
            <a:custGeom>
              <a:rect b="b" l="l" r="r" t="t"/>
              <a:pathLst>
                <a:path extrusionOk="0" h="11911" w="4086">
                  <a:moveTo>
                    <a:pt x="2346" y="7909"/>
                  </a:moveTo>
                  <a:lnTo>
                    <a:pt x="2346" y="10576"/>
                  </a:lnTo>
                  <a:lnTo>
                    <a:pt x="1739" y="10576"/>
                  </a:lnTo>
                  <a:lnTo>
                    <a:pt x="1739" y="7909"/>
                  </a:lnTo>
                  <a:cubicBezTo>
                    <a:pt x="1839" y="7924"/>
                    <a:pt x="1940" y="7932"/>
                    <a:pt x="2042" y="7932"/>
                  </a:cubicBezTo>
                  <a:cubicBezTo>
                    <a:pt x="2144" y="7932"/>
                    <a:pt x="2246" y="7924"/>
                    <a:pt x="2346" y="7909"/>
                  </a:cubicBezTo>
                  <a:close/>
                  <a:moveTo>
                    <a:pt x="2767" y="10925"/>
                  </a:moveTo>
                  <a:cubicBezTo>
                    <a:pt x="3132" y="10925"/>
                    <a:pt x="3435" y="11203"/>
                    <a:pt x="3473" y="11560"/>
                  </a:cubicBezTo>
                  <a:lnTo>
                    <a:pt x="611" y="11560"/>
                  </a:lnTo>
                  <a:cubicBezTo>
                    <a:pt x="649" y="11203"/>
                    <a:pt x="952" y="10925"/>
                    <a:pt x="1318" y="10925"/>
                  </a:cubicBezTo>
                  <a:close/>
                  <a:moveTo>
                    <a:pt x="241" y="1"/>
                  </a:moveTo>
                  <a:cubicBezTo>
                    <a:pt x="108" y="1"/>
                    <a:pt x="0" y="109"/>
                    <a:pt x="0" y="242"/>
                  </a:cubicBezTo>
                  <a:lnTo>
                    <a:pt x="0" y="1621"/>
                  </a:lnTo>
                  <a:cubicBezTo>
                    <a:pt x="0" y="1718"/>
                    <a:pt x="79" y="1796"/>
                    <a:pt x="175" y="1796"/>
                  </a:cubicBezTo>
                  <a:cubicBezTo>
                    <a:pt x="272" y="1796"/>
                    <a:pt x="351" y="1718"/>
                    <a:pt x="351" y="1621"/>
                  </a:cubicBezTo>
                  <a:lnTo>
                    <a:pt x="351" y="351"/>
                  </a:lnTo>
                  <a:lnTo>
                    <a:pt x="3735" y="351"/>
                  </a:lnTo>
                  <a:lnTo>
                    <a:pt x="3735" y="5890"/>
                  </a:lnTo>
                  <a:cubicBezTo>
                    <a:pt x="3735" y="6859"/>
                    <a:pt x="2935" y="7584"/>
                    <a:pt x="2042" y="7584"/>
                  </a:cubicBezTo>
                  <a:cubicBezTo>
                    <a:pt x="1827" y="7584"/>
                    <a:pt x="1606" y="7542"/>
                    <a:pt x="1389" y="7451"/>
                  </a:cubicBezTo>
                  <a:cubicBezTo>
                    <a:pt x="779" y="7194"/>
                    <a:pt x="351" y="6591"/>
                    <a:pt x="351" y="5890"/>
                  </a:cubicBezTo>
                  <a:lnTo>
                    <a:pt x="351" y="2322"/>
                  </a:lnTo>
                  <a:cubicBezTo>
                    <a:pt x="351" y="2225"/>
                    <a:pt x="272" y="2147"/>
                    <a:pt x="175" y="2147"/>
                  </a:cubicBezTo>
                  <a:cubicBezTo>
                    <a:pt x="79" y="2147"/>
                    <a:pt x="0" y="2225"/>
                    <a:pt x="0" y="2322"/>
                  </a:cubicBezTo>
                  <a:lnTo>
                    <a:pt x="0" y="5890"/>
                  </a:lnTo>
                  <a:cubicBezTo>
                    <a:pt x="0" y="6787"/>
                    <a:pt x="582" y="7552"/>
                    <a:pt x="1389" y="7825"/>
                  </a:cubicBezTo>
                  <a:lnTo>
                    <a:pt x="1389" y="10576"/>
                  </a:lnTo>
                  <a:lnTo>
                    <a:pt x="1318" y="10576"/>
                  </a:lnTo>
                  <a:cubicBezTo>
                    <a:pt x="733" y="10576"/>
                    <a:pt x="257" y="11052"/>
                    <a:pt x="257" y="11637"/>
                  </a:cubicBezTo>
                  <a:cubicBezTo>
                    <a:pt x="257" y="11787"/>
                    <a:pt x="379" y="11910"/>
                    <a:pt x="530" y="11910"/>
                  </a:cubicBezTo>
                  <a:lnTo>
                    <a:pt x="3555" y="11910"/>
                  </a:lnTo>
                  <a:cubicBezTo>
                    <a:pt x="3706" y="11910"/>
                    <a:pt x="3829" y="11787"/>
                    <a:pt x="3829" y="11637"/>
                  </a:cubicBezTo>
                  <a:cubicBezTo>
                    <a:pt x="3829" y="11052"/>
                    <a:pt x="3352" y="10576"/>
                    <a:pt x="2767" y="10576"/>
                  </a:cubicBezTo>
                  <a:lnTo>
                    <a:pt x="2697" y="10576"/>
                  </a:lnTo>
                  <a:lnTo>
                    <a:pt x="2697" y="7825"/>
                  </a:lnTo>
                  <a:cubicBezTo>
                    <a:pt x="3503" y="7552"/>
                    <a:pt x="4085" y="6787"/>
                    <a:pt x="4085" y="5890"/>
                  </a:cubicBezTo>
                  <a:lnTo>
                    <a:pt x="4085" y="242"/>
                  </a:lnTo>
                  <a:cubicBezTo>
                    <a:pt x="4085" y="109"/>
                    <a:pt x="3976" y="1"/>
                    <a:pt x="3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5"/>
            <p:cNvSpPr/>
            <p:nvPr/>
          </p:nvSpPr>
          <p:spPr>
            <a:xfrm>
              <a:off x="2025900" y="2483600"/>
              <a:ext cx="72975" cy="93875"/>
            </a:xfrm>
            <a:custGeom>
              <a:rect b="b" l="l" r="r" t="t"/>
              <a:pathLst>
                <a:path extrusionOk="0" h="3755" w="2919">
                  <a:moveTo>
                    <a:pt x="292" y="0"/>
                  </a:moveTo>
                  <a:cubicBezTo>
                    <a:pt x="131" y="0"/>
                    <a:pt x="0" y="131"/>
                    <a:pt x="0" y="292"/>
                  </a:cubicBezTo>
                  <a:lnTo>
                    <a:pt x="0" y="2274"/>
                  </a:lnTo>
                  <a:cubicBezTo>
                    <a:pt x="0" y="2848"/>
                    <a:pt x="329" y="3351"/>
                    <a:pt x="806" y="3595"/>
                  </a:cubicBezTo>
                  <a:cubicBezTo>
                    <a:pt x="1019" y="3705"/>
                    <a:pt x="1242" y="3755"/>
                    <a:pt x="1459" y="3755"/>
                  </a:cubicBezTo>
                  <a:cubicBezTo>
                    <a:pt x="2222" y="3755"/>
                    <a:pt x="2918" y="3137"/>
                    <a:pt x="2918" y="2294"/>
                  </a:cubicBezTo>
                  <a:lnTo>
                    <a:pt x="2918" y="292"/>
                  </a:lnTo>
                  <a:cubicBezTo>
                    <a:pt x="2918" y="131"/>
                    <a:pt x="2787" y="0"/>
                    <a:pt x="2627" y="0"/>
                  </a:cubicBezTo>
                  <a:lnTo>
                    <a:pt x="2184" y="0"/>
                  </a:lnTo>
                  <a:cubicBezTo>
                    <a:pt x="2087" y="0"/>
                    <a:pt x="2008" y="79"/>
                    <a:pt x="2008" y="176"/>
                  </a:cubicBezTo>
                  <a:cubicBezTo>
                    <a:pt x="2008" y="272"/>
                    <a:pt x="2087" y="351"/>
                    <a:pt x="2184" y="351"/>
                  </a:cubicBezTo>
                  <a:lnTo>
                    <a:pt x="2568" y="351"/>
                  </a:lnTo>
                  <a:lnTo>
                    <a:pt x="2568" y="2295"/>
                  </a:lnTo>
                  <a:cubicBezTo>
                    <a:pt x="2568" y="2950"/>
                    <a:pt x="2027" y="3403"/>
                    <a:pt x="1455" y="3403"/>
                  </a:cubicBezTo>
                  <a:cubicBezTo>
                    <a:pt x="1241" y="3403"/>
                    <a:pt x="1022" y="3340"/>
                    <a:pt x="826" y="3200"/>
                  </a:cubicBezTo>
                  <a:cubicBezTo>
                    <a:pt x="539" y="2994"/>
                    <a:pt x="351" y="2656"/>
                    <a:pt x="351" y="2275"/>
                  </a:cubicBezTo>
                  <a:lnTo>
                    <a:pt x="351" y="351"/>
                  </a:lnTo>
                  <a:lnTo>
                    <a:pt x="1483" y="351"/>
                  </a:lnTo>
                  <a:cubicBezTo>
                    <a:pt x="1580" y="351"/>
                    <a:pt x="1658" y="272"/>
                    <a:pt x="1658" y="176"/>
                  </a:cubicBezTo>
                  <a:cubicBezTo>
                    <a:pt x="1658" y="79"/>
                    <a:pt x="1580" y="0"/>
                    <a:pt x="14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 name="Google Shape;1053;p35"/>
          <p:cNvSpPr/>
          <p:nvPr/>
        </p:nvSpPr>
        <p:spPr>
          <a:xfrm rot="2700000">
            <a:off x="5129468" y="1550998"/>
            <a:ext cx="355757" cy="329577"/>
          </a:xfrm>
          <a:custGeom>
            <a:rect b="b" l="l" r="r" t="t"/>
            <a:pathLst>
              <a:path extrusionOk="0" h="2303" w="2486">
                <a:moveTo>
                  <a:pt x="1186" y="0"/>
                </a:moveTo>
                <a:cubicBezTo>
                  <a:pt x="1151" y="0"/>
                  <a:pt x="1117" y="15"/>
                  <a:pt x="1086" y="45"/>
                </a:cubicBezTo>
                <a:cubicBezTo>
                  <a:pt x="1046" y="83"/>
                  <a:pt x="1024" y="131"/>
                  <a:pt x="1002" y="180"/>
                </a:cubicBezTo>
                <a:cubicBezTo>
                  <a:pt x="945" y="309"/>
                  <a:pt x="896" y="441"/>
                  <a:pt x="856" y="578"/>
                </a:cubicBezTo>
                <a:cubicBezTo>
                  <a:pt x="847" y="610"/>
                  <a:pt x="838" y="643"/>
                  <a:pt x="827" y="676"/>
                </a:cubicBezTo>
                <a:cubicBezTo>
                  <a:pt x="814" y="721"/>
                  <a:pt x="783" y="747"/>
                  <a:pt x="736" y="747"/>
                </a:cubicBezTo>
                <a:cubicBezTo>
                  <a:pt x="734" y="747"/>
                  <a:pt x="732" y="746"/>
                  <a:pt x="730" y="746"/>
                </a:cubicBezTo>
                <a:cubicBezTo>
                  <a:pt x="667" y="744"/>
                  <a:pt x="603" y="744"/>
                  <a:pt x="541" y="735"/>
                </a:cubicBezTo>
                <a:cubicBezTo>
                  <a:pt x="507" y="730"/>
                  <a:pt x="474" y="728"/>
                  <a:pt x="440" y="728"/>
                </a:cubicBezTo>
                <a:cubicBezTo>
                  <a:pt x="357" y="728"/>
                  <a:pt x="274" y="742"/>
                  <a:pt x="193" y="759"/>
                </a:cubicBezTo>
                <a:cubicBezTo>
                  <a:pt x="49" y="789"/>
                  <a:pt x="0" y="908"/>
                  <a:pt x="67" y="1037"/>
                </a:cubicBezTo>
                <a:cubicBezTo>
                  <a:pt x="99" y="1099"/>
                  <a:pt x="145" y="1150"/>
                  <a:pt x="198" y="1193"/>
                </a:cubicBezTo>
                <a:cubicBezTo>
                  <a:pt x="273" y="1254"/>
                  <a:pt x="350" y="1314"/>
                  <a:pt x="427" y="1373"/>
                </a:cubicBezTo>
                <a:cubicBezTo>
                  <a:pt x="470" y="1405"/>
                  <a:pt x="513" y="1436"/>
                  <a:pt x="556" y="1468"/>
                </a:cubicBezTo>
                <a:cubicBezTo>
                  <a:pt x="593" y="1495"/>
                  <a:pt x="601" y="1530"/>
                  <a:pt x="587" y="1571"/>
                </a:cubicBezTo>
                <a:cubicBezTo>
                  <a:pt x="567" y="1631"/>
                  <a:pt x="548" y="1691"/>
                  <a:pt x="530" y="1752"/>
                </a:cubicBezTo>
                <a:cubicBezTo>
                  <a:pt x="497" y="1864"/>
                  <a:pt x="471" y="1978"/>
                  <a:pt x="464" y="2096"/>
                </a:cubicBezTo>
                <a:cubicBezTo>
                  <a:pt x="466" y="2125"/>
                  <a:pt x="465" y="2154"/>
                  <a:pt x="470" y="2183"/>
                </a:cubicBezTo>
                <a:cubicBezTo>
                  <a:pt x="483" y="2260"/>
                  <a:pt x="529" y="2303"/>
                  <a:pt x="596" y="2303"/>
                </a:cubicBezTo>
                <a:cubicBezTo>
                  <a:pt x="613" y="2303"/>
                  <a:pt x="632" y="2300"/>
                  <a:pt x="651" y="2294"/>
                </a:cubicBezTo>
                <a:cubicBezTo>
                  <a:pt x="693" y="2282"/>
                  <a:pt x="733" y="2263"/>
                  <a:pt x="772" y="2244"/>
                </a:cubicBezTo>
                <a:cubicBezTo>
                  <a:pt x="904" y="2180"/>
                  <a:pt x="1023" y="2095"/>
                  <a:pt x="1142" y="2010"/>
                </a:cubicBezTo>
                <a:cubicBezTo>
                  <a:pt x="1236" y="1942"/>
                  <a:pt x="1276" y="1911"/>
                  <a:pt x="1313" y="1911"/>
                </a:cubicBezTo>
                <a:cubicBezTo>
                  <a:pt x="1352" y="1911"/>
                  <a:pt x="1388" y="1945"/>
                  <a:pt x="1479" y="2008"/>
                </a:cubicBezTo>
                <a:cubicBezTo>
                  <a:pt x="1588" y="2082"/>
                  <a:pt x="1691" y="2163"/>
                  <a:pt x="1812" y="2218"/>
                </a:cubicBezTo>
                <a:cubicBezTo>
                  <a:pt x="1856" y="2238"/>
                  <a:pt x="1901" y="2258"/>
                  <a:pt x="1948" y="2270"/>
                </a:cubicBezTo>
                <a:cubicBezTo>
                  <a:pt x="1960" y="2272"/>
                  <a:pt x="1971" y="2274"/>
                  <a:pt x="1982" y="2274"/>
                </a:cubicBezTo>
                <a:cubicBezTo>
                  <a:pt x="2046" y="2274"/>
                  <a:pt x="2095" y="2229"/>
                  <a:pt x="2105" y="2159"/>
                </a:cubicBezTo>
                <a:cubicBezTo>
                  <a:pt x="2111" y="2116"/>
                  <a:pt x="2109" y="2071"/>
                  <a:pt x="2103" y="2028"/>
                </a:cubicBezTo>
                <a:cubicBezTo>
                  <a:pt x="2089" y="1937"/>
                  <a:pt x="2071" y="1847"/>
                  <a:pt x="2039" y="1759"/>
                </a:cubicBezTo>
                <a:cubicBezTo>
                  <a:pt x="2002" y="1653"/>
                  <a:pt x="1968" y="1547"/>
                  <a:pt x="1930" y="1441"/>
                </a:cubicBezTo>
                <a:cubicBezTo>
                  <a:pt x="1915" y="1398"/>
                  <a:pt x="1924" y="1365"/>
                  <a:pt x="1957" y="1337"/>
                </a:cubicBezTo>
                <a:cubicBezTo>
                  <a:pt x="1978" y="1318"/>
                  <a:pt x="2002" y="1299"/>
                  <a:pt x="2024" y="1281"/>
                </a:cubicBezTo>
                <a:cubicBezTo>
                  <a:pt x="2153" y="1176"/>
                  <a:pt x="2270" y="1059"/>
                  <a:pt x="2383" y="940"/>
                </a:cubicBezTo>
                <a:cubicBezTo>
                  <a:pt x="2410" y="912"/>
                  <a:pt x="2434" y="879"/>
                  <a:pt x="2449" y="844"/>
                </a:cubicBezTo>
                <a:cubicBezTo>
                  <a:pt x="2486" y="761"/>
                  <a:pt x="2450" y="688"/>
                  <a:pt x="2363" y="662"/>
                </a:cubicBezTo>
                <a:cubicBezTo>
                  <a:pt x="2301" y="645"/>
                  <a:pt x="2239" y="639"/>
                  <a:pt x="2176" y="637"/>
                </a:cubicBezTo>
                <a:cubicBezTo>
                  <a:pt x="2165" y="637"/>
                  <a:pt x="2154" y="636"/>
                  <a:pt x="2143" y="636"/>
                </a:cubicBezTo>
                <a:cubicBezTo>
                  <a:pt x="2012" y="636"/>
                  <a:pt x="1884" y="658"/>
                  <a:pt x="1754" y="671"/>
                </a:cubicBezTo>
                <a:cubicBezTo>
                  <a:pt x="1710" y="675"/>
                  <a:pt x="1678" y="678"/>
                  <a:pt x="1653" y="678"/>
                </a:cubicBezTo>
                <a:cubicBezTo>
                  <a:pt x="1582" y="678"/>
                  <a:pt x="1571" y="650"/>
                  <a:pt x="1529" y="531"/>
                </a:cubicBezTo>
                <a:cubicBezTo>
                  <a:pt x="1483" y="403"/>
                  <a:pt x="1439" y="275"/>
                  <a:pt x="1371" y="155"/>
                </a:cubicBezTo>
                <a:cubicBezTo>
                  <a:pt x="1345" y="108"/>
                  <a:pt x="1317" y="62"/>
                  <a:pt x="1272" y="31"/>
                </a:cubicBezTo>
                <a:cubicBezTo>
                  <a:pt x="1243" y="11"/>
                  <a:pt x="1214" y="0"/>
                  <a:pt x="1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5"/>
          <p:cNvSpPr/>
          <p:nvPr/>
        </p:nvSpPr>
        <p:spPr>
          <a:xfrm rot="2700000">
            <a:off x="5668436" y="1438064"/>
            <a:ext cx="172500" cy="159801"/>
          </a:xfrm>
          <a:custGeom>
            <a:rect b="b" l="l" r="r" t="t"/>
            <a:pathLst>
              <a:path extrusionOk="0" h="2303" w="2486">
                <a:moveTo>
                  <a:pt x="1186" y="0"/>
                </a:moveTo>
                <a:cubicBezTo>
                  <a:pt x="1151" y="0"/>
                  <a:pt x="1117" y="15"/>
                  <a:pt x="1086" y="45"/>
                </a:cubicBezTo>
                <a:cubicBezTo>
                  <a:pt x="1046" y="83"/>
                  <a:pt x="1024" y="131"/>
                  <a:pt x="1002" y="180"/>
                </a:cubicBezTo>
                <a:cubicBezTo>
                  <a:pt x="945" y="309"/>
                  <a:pt x="896" y="441"/>
                  <a:pt x="856" y="578"/>
                </a:cubicBezTo>
                <a:cubicBezTo>
                  <a:pt x="847" y="610"/>
                  <a:pt x="838" y="643"/>
                  <a:pt x="827" y="676"/>
                </a:cubicBezTo>
                <a:cubicBezTo>
                  <a:pt x="814" y="721"/>
                  <a:pt x="783" y="747"/>
                  <a:pt x="736" y="747"/>
                </a:cubicBezTo>
                <a:cubicBezTo>
                  <a:pt x="734" y="747"/>
                  <a:pt x="732" y="746"/>
                  <a:pt x="730" y="746"/>
                </a:cubicBezTo>
                <a:cubicBezTo>
                  <a:pt x="667" y="744"/>
                  <a:pt x="603" y="744"/>
                  <a:pt x="541" y="735"/>
                </a:cubicBezTo>
                <a:cubicBezTo>
                  <a:pt x="507" y="730"/>
                  <a:pt x="474" y="728"/>
                  <a:pt x="440" y="728"/>
                </a:cubicBezTo>
                <a:cubicBezTo>
                  <a:pt x="357" y="728"/>
                  <a:pt x="274" y="742"/>
                  <a:pt x="193" y="759"/>
                </a:cubicBezTo>
                <a:cubicBezTo>
                  <a:pt x="49" y="789"/>
                  <a:pt x="0" y="908"/>
                  <a:pt x="67" y="1037"/>
                </a:cubicBezTo>
                <a:cubicBezTo>
                  <a:pt x="99" y="1099"/>
                  <a:pt x="145" y="1150"/>
                  <a:pt x="198" y="1193"/>
                </a:cubicBezTo>
                <a:cubicBezTo>
                  <a:pt x="273" y="1254"/>
                  <a:pt x="350" y="1314"/>
                  <a:pt x="427" y="1373"/>
                </a:cubicBezTo>
                <a:cubicBezTo>
                  <a:pt x="470" y="1405"/>
                  <a:pt x="513" y="1436"/>
                  <a:pt x="556" y="1468"/>
                </a:cubicBezTo>
                <a:cubicBezTo>
                  <a:pt x="593" y="1495"/>
                  <a:pt x="601" y="1530"/>
                  <a:pt x="587" y="1571"/>
                </a:cubicBezTo>
                <a:cubicBezTo>
                  <a:pt x="567" y="1631"/>
                  <a:pt x="548" y="1691"/>
                  <a:pt x="530" y="1752"/>
                </a:cubicBezTo>
                <a:cubicBezTo>
                  <a:pt x="497" y="1864"/>
                  <a:pt x="471" y="1978"/>
                  <a:pt x="464" y="2096"/>
                </a:cubicBezTo>
                <a:cubicBezTo>
                  <a:pt x="466" y="2125"/>
                  <a:pt x="465" y="2154"/>
                  <a:pt x="470" y="2183"/>
                </a:cubicBezTo>
                <a:cubicBezTo>
                  <a:pt x="483" y="2260"/>
                  <a:pt x="529" y="2303"/>
                  <a:pt x="596" y="2303"/>
                </a:cubicBezTo>
                <a:cubicBezTo>
                  <a:pt x="613" y="2303"/>
                  <a:pt x="632" y="2300"/>
                  <a:pt x="651" y="2294"/>
                </a:cubicBezTo>
                <a:cubicBezTo>
                  <a:pt x="693" y="2282"/>
                  <a:pt x="733" y="2263"/>
                  <a:pt x="772" y="2244"/>
                </a:cubicBezTo>
                <a:cubicBezTo>
                  <a:pt x="904" y="2180"/>
                  <a:pt x="1023" y="2095"/>
                  <a:pt x="1142" y="2010"/>
                </a:cubicBezTo>
                <a:cubicBezTo>
                  <a:pt x="1236" y="1942"/>
                  <a:pt x="1276" y="1911"/>
                  <a:pt x="1313" y="1911"/>
                </a:cubicBezTo>
                <a:cubicBezTo>
                  <a:pt x="1352" y="1911"/>
                  <a:pt x="1388" y="1945"/>
                  <a:pt x="1479" y="2008"/>
                </a:cubicBezTo>
                <a:cubicBezTo>
                  <a:pt x="1588" y="2082"/>
                  <a:pt x="1691" y="2163"/>
                  <a:pt x="1812" y="2218"/>
                </a:cubicBezTo>
                <a:cubicBezTo>
                  <a:pt x="1856" y="2238"/>
                  <a:pt x="1901" y="2258"/>
                  <a:pt x="1948" y="2270"/>
                </a:cubicBezTo>
                <a:cubicBezTo>
                  <a:pt x="1960" y="2272"/>
                  <a:pt x="1971" y="2274"/>
                  <a:pt x="1982" y="2274"/>
                </a:cubicBezTo>
                <a:cubicBezTo>
                  <a:pt x="2046" y="2274"/>
                  <a:pt x="2095" y="2229"/>
                  <a:pt x="2105" y="2159"/>
                </a:cubicBezTo>
                <a:cubicBezTo>
                  <a:pt x="2111" y="2116"/>
                  <a:pt x="2109" y="2071"/>
                  <a:pt x="2103" y="2028"/>
                </a:cubicBezTo>
                <a:cubicBezTo>
                  <a:pt x="2089" y="1937"/>
                  <a:pt x="2071" y="1847"/>
                  <a:pt x="2039" y="1759"/>
                </a:cubicBezTo>
                <a:cubicBezTo>
                  <a:pt x="2002" y="1653"/>
                  <a:pt x="1968" y="1547"/>
                  <a:pt x="1930" y="1441"/>
                </a:cubicBezTo>
                <a:cubicBezTo>
                  <a:pt x="1915" y="1398"/>
                  <a:pt x="1924" y="1365"/>
                  <a:pt x="1957" y="1337"/>
                </a:cubicBezTo>
                <a:cubicBezTo>
                  <a:pt x="1978" y="1318"/>
                  <a:pt x="2002" y="1299"/>
                  <a:pt x="2024" y="1281"/>
                </a:cubicBezTo>
                <a:cubicBezTo>
                  <a:pt x="2153" y="1176"/>
                  <a:pt x="2270" y="1059"/>
                  <a:pt x="2383" y="940"/>
                </a:cubicBezTo>
                <a:cubicBezTo>
                  <a:pt x="2410" y="912"/>
                  <a:pt x="2434" y="879"/>
                  <a:pt x="2449" y="844"/>
                </a:cubicBezTo>
                <a:cubicBezTo>
                  <a:pt x="2486" y="761"/>
                  <a:pt x="2450" y="688"/>
                  <a:pt x="2363" y="662"/>
                </a:cubicBezTo>
                <a:cubicBezTo>
                  <a:pt x="2301" y="645"/>
                  <a:pt x="2239" y="639"/>
                  <a:pt x="2176" y="637"/>
                </a:cubicBezTo>
                <a:cubicBezTo>
                  <a:pt x="2165" y="637"/>
                  <a:pt x="2154" y="636"/>
                  <a:pt x="2143" y="636"/>
                </a:cubicBezTo>
                <a:cubicBezTo>
                  <a:pt x="2012" y="636"/>
                  <a:pt x="1884" y="658"/>
                  <a:pt x="1754" y="671"/>
                </a:cubicBezTo>
                <a:cubicBezTo>
                  <a:pt x="1710" y="675"/>
                  <a:pt x="1678" y="678"/>
                  <a:pt x="1653" y="678"/>
                </a:cubicBezTo>
                <a:cubicBezTo>
                  <a:pt x="1582" y="678"/>
                  <a:pt x="1571" y="650"/>
                  <a:pt x="1529" y="531"/>
                </a:cubicBezTo>
                <a:cubicBezTo>
                  <a:pt x="1483" y="403"/>
                  <a:pt x="1439" y="275"/>
                  <a:pt x="1371" y="155"/>
                </a:cubicBezTo>
                <a:cubicBezTo>
                  <a:pt x="1345" y="108"/>
                  <a:pt x="1317" y="62"/>
                  <a:pt x="1272" y="31"/>
                </a:cubicBezTo>
                <a:cubicBezTo>
                  <a:pt x="1243" y="11"/>
                  <a:pt x="1214" y="0"/>
                  <a:pt x="1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nowmen Minitheme by Slidesgo">
  <a:themeElements>
    <a:clrScheme name="Simple Light">
      <a:dk1>
        <a:srgbClr val="FFFFFF"/>
      </a:dk1>
      <a:lt1>
        <a:srgbClr val="F2E4D3"/>
      </a:lt1>
      <a:dk2>
        <a:srgbClr val="782228"/>
      </a:dk2>
      <a:lt2>
        <a:srgbClr val="3F4237"/>
      </a:lt2>
      <a:accent1>
        <a:srgbClr val="C6C6C6"/>
      </a:accent1>
      <a:accent2>
        <a:srgbClr val="B7955E"/>
      </a:accent2>
      <a:accent3>
        <a:srgbClr val="78A7A1"/>
      </a:accent3>
      <a:accent4>
        <a:srgbClr val="5F7459"/>
      </a:accent4>
      <a:accent5>
        <a:srgbClr val="F78972"/>
      </a:accent5>
      <a:accent6>
        <a:srgbClr val="321709"/>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